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3" r:id="rId21"/>
    <p:sldId id="275" r:id="rId22"/>
    <p:sldId id="274" r:id="rId23"/>
    <p:sldId id="277" r:id="rId24"/>
    <p:sldId id="279" r:id="rId25"/>
    <p:sldId id="272" r:id="rId26"/>
    <p:sldId id="278" r:id="rId27"/>
    <p:sldId id="280" r:id="rId28"/>
    <p:sldId id="281" r:id="rId29"/>
    <p:sldId id="282" r:id="rId30"/>
    <p:sldId id="288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27"/>
    <a:srgbClr val="FF2800"/>
    <a:srgbClr val="FF8BB1"/>
    <a:srgbClr val="99BD36"/>
    <a:srgbClr val="99D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4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B703-19E8-4073-955C-11ECB600D1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0537-A449-4A13-8AE1-B4EF056219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25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26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92C-4A14-428E-87E0-941778EE3B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DE8-D377-4092-BB73-5615211A6A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2018/7/20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2514294"/>
            <a:ext cx="122761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66"/>
          <p:cNvSpPr/>
          <p:nvPr/>
        </p:nvSpPr>
        <p:spPr bwMode="auto">
          <a:xfrm>
            <a:off x="0" y="4152900"/>
            <a:ext cx="12192000" cy="2705100"/>
          </a:xfrm>
          <a:custGeom>
            <a:avLst/>
            <a:gdLst>
              <a:gd name="T0" fmla="*/ 5112 w 5112"/>
              <a:gd name="T1" fmla="*/ 1510 h 1510"/>
              <a:gd name="T2" fmla="*/ 0 w 5112"/>
              <a:gd name="T3" fmla="*/ 1510 h 1510"/>
              <a:gd name="T4" fmla="*/ 0 w 5112"/>
              <a:gd name="T5" fmla="*/ 472 h 1510"/>
              <a:gd name="T6" fmla="*/ 2457 w 5112"/>
              <a:gd name="T7" fmla="*/ 25 h 1510"/>
              <a:gd name="T8" fmla="*/ 5112 w 5112"/>
              <a:gd name="T9" fmla="*/ 472 h 1510"/>
              <a:gd name="T10" fmla="*/ 5112 w 5112"/>
              <a:gd name="T11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12" h="1510">
                <a:moveTo>
                  <a:pt x="5112" y="1510"/>
                </a:moveTo>
                <a:cubicBezTo>
                  <a:pt x="0" y="1510"/>
                  <a:pt x="0" y="1510"/>
                  <a:pt x="0" y="1510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72"/>
                  <a:pt x="969" y="48"/>
                  <a:pt x="2457" y="25"/>
                </a:cubicBezTo>
                <a:cubicBezTo>
                  <a:pt x="4083" y="0"/>
                  <a:pt x="5112" y="472"/>
                  <a:pt x="5112" y="472"/>
                </a:cubicBezTo>
                <a:lnTo>
                  <a:pt x="5112" y="1510"/>
                </a:lnTo>
                <a:close/>
              </a:path>
            </a:pathLst>
          </a:custGeom>
          <a:solidFill>
            <a:srgbClr val="99BD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64"/>
            <a:ext cx="11304582" cy="12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12" y="620183"/>
            <a:ext cx="7672970" cy="6025784"/>
          </a:xfrm>
          <a:prstGeom prst="rect">
            <a:avLst/>
          </a:prstGeom>
        </p:spPr>
      </p:pic>
      <p:grpSp>
        <p:nvGrpSpPr>
          <p:cNvPr id="18" name="Group 191"/>
          <p:cNvGrpSpPr>
            <a:grpSpLocks noChangeAspect="1"/>
          </p:cNvGrpSpPr>
          <p:nvPr/>
        </p:nvGrpSpPr>
        <p:grpSpPr bwMode="auto">
          <a:xfrm>
            <a:off x="7073225" y="183413"/>
            <a:ext cx="1135945" cy="1190525"/>
            <a:chOff x="4286" y="-31"/>
            <a:chExt cx="666" cy="698"/>
          </a:xfrm>
        </p:grpSpPr>
        <p:sp>
          <p:nvSpPr>
            <p:cNvPr id="19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11830" y="1058665"/>
            <a:ext cx="1416536" cy="535029"/>
            <a:chOff x="4092576" y="2503488"/>
            <a:chExt cx="1060450" cy="933450"/>
          </a:xfrm>
        </p:grpSpPr>
        <p:sp>
          <p:nvSpPr>
            <p:cNvPr id="25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59074" y="758208"/>
            <a:ext cx="5510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幼儿教育通用模板</a:t>
            </a:r>
            <a:endParaRPr lang="zh-CN" altLang="en-US" sz="4400" b="1" dirty="0">
              <a:ln w="17780" cmpd="sng">
                <a:noFill/>
                <a:prstDash val="solid"/>
                <a:miter lim="800000"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9074" y="1823120"/>
            <a:ext cx="5465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82918" y="2688494"/>
            <a:ext cx="336665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8" y="5251047"/>
            <a:ext cx="924993" cy="14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31" y="5963598"/>
            <a:ext cx="462496" cy="74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组合 60"/>
          <p:cNvGrpSpPr/>
          <p:nvPr/>
        </p:nvGrpSpPr>
        <p:grpSpPr>
          <a:xfrm>
            <a:off x="1318718" y="1551845"/>
            <a:ext cx="3596182" cy="3773133"/>
            <a:chOff x="3209926" y="1572499"/>
            <a:chExt cx="2725738" cy="2751137"/>
          </a:xfrm>
        </p:grpSpPr>
        <p:sp>
          <p:nvSpPr>
            <p:cNvPr id="50" name="Freeform 17"/>
            <p:cNvSpPr/>
            <p:nvPr/>
          </p:nvSpPr>
          <p:spPr bwMode="auto">
            <a:xfrm>
              <a:off x="4662489" y="1834436"/>
              <a:ext cx="1223963" cy="1150937"/>
            </a:xfrm>
            <a:custGeom>
              <a:avLst/>
              <a:gdLst>
                <a:gd name="T0" fmla="*/ 650 w 697"/>
                <a:gd name="T1" fmla="*/ 492 h 655"/>
                <a:gd name="T2" fmla="*/ 686 w 697"/>
                <a:gd name="T3" fmla="*/ 392 h 655"/>
                <a:gd name="T4" fmla="*/ 644 w 697"/>
                <a:gd name="T5" fmla="*/ 299 h 655"/>
                <a:gd name="T6" fmla="*/ 651 w 697"/>
                <a:gd name="T7" fmla="*/ 292 h 655"/>
                <a:gd name="T8" fmla="*/ 643 w 697"/>
                <a:gd name="T9" fmla="*/ 116 h 655"/>
                <a:gd name="T10" fmla="*/ 502 w 697"/>
                <a:gd name="T11" fmla="*/ 98 h 655"/>
                <a:gd name="T12" fmla="*/ 463 w 697"/>
                <a:gd name="T13" fmla="*/ 40 h 655"/>
                <a:gd name="T14" fmla="*/ 356 w 697"/>
                <a:gd name="T15" fmla="*/ 2 h 655"/>
                <a:gd name="T16" fmla="*/ 252 w 697"/>
                <a:gd name="T17" fmla="*/ 50 h 655"/>
                <a:gd name="T18" fmla="*/ 214 w 697"/>
                <a:gd name="T19" fmla="*/ 158 h 655"/>
                <a:gd name="T20" fmla="*/ 214 w 697"/>
                <a:gd name="T21" fmla="*/ 163 h 655"/>
                <a:gd name="T22" fmla="*/ 172 w 697"/>
                <a:gd name="T23" fmla="*/ 170 h 655"/>
                <a:gd name="T24" fmla="*/ 96 w 697"/>
                <a:gd name="T25" fmla="*/ 219 h 655"/>
                <a:gd name="T26" fmla="*/ 59 w 697"/>
                <a:gd name="T27" fmla="*/ 386 h 655"/>
                <a:gd name="T28" fmla="*/ 153 w 697"/>
                <a:gd name="T29" fmla="*/ 491 h 655"/>
                <a:gd name="T30" fmla="*/ 0 w 697"/>
                <a:gd name="T31" fmla="*/ 537 h 655"/>
                <a:gd name="T32" fmla="*/ 208 w 697"/>
                <a:gd name="T33" fmla="*/ 555 h 655"/>
                <a:gd name="T34" fmla="*/ 248 w 697"/>
                <a:gd name="T35" fmla="*/ 614 h 655"/>
                <a:gd name="T36" fmla="*/ 357 w 697"/>
                <a:gd name="T37" fmla="*/ 653 h 655"/>
                <a:gd name="T38" fmla="*/ 461 w 697"/>
                <a:gd name="T39" fmla="*/ 604 h 655"/>
                <a:gd name="T40" fmla="*/ 498 w 697"/>
                <a:gd name="T41" fmla="*/ 529 h 655"/>
                <a:gd name="T42" fmla="*/ 554 w 697"/>
                <a:gd name="T43" fmla="*/ 538 h 655"/>
                <a:gd name="T44" fmla="*/ 650 w 697"/>
                <a:gd name="T45" fmla="*/ 492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7" h="655">
                  <a:moveTo>
                    <a:pt x="650" y="492"/>
                  </a:moveTo>
                  <a:cubicBezTo>
                    <a:pt x="675" y="465"/>
                    <a:pt x="688" y="428"/>
                    <a:pt x="686" y="392"/>
                  </a:cubicBezTo>
                  <a:cubicBezTo>
                    <a:pt x="684" y="357"/>
                    <a:pt x="669" y="323"/>
                    <a:pt x="644" y="299"/>
                  </a:cubicBezTo>
                  <a:cubicBezTo>
                    <a:pt x="646" y="297"/>
                    <a:pt x="649" y="294"/>
                    <a:pt x="651" y="292"/>
                  </a:cubicBezTo>
                  <a:cubicBezTo>
                    <a:pt x="697" y="242"/>
                    <a:pt x="693" y="162"/>
                    <a:pt x="643" y="116"/>
                  </a:cubicBezTo>
                  <a:cubicBezTo>
                    <a:pt x="604" y="81"/>
                    <a:pt x="547" y="75"/>
                    <a:pt x="502" y="98"/>
                  </a:cubicBezTo>
                  <a:cubicBezTo>
                    <a:pt x="494" y="76"/>
                    <a:pt x="481" y="56"/>
                    <a:pt x="463" y="40"/>
                  </a:cubicBezTo>
                  <a:cubicBezTo>
                    <a:pt x="434" y="14"/>
                    <a:pt x="395" y="0"/>
                    <a:pt x="356" y="2"/>
                  </a:cubicBezTo>
                  <a:cubicBezTo>
                    <a:pt x="316" y="3"/>
                    <a:pt x="279" y="21"/>
                    <a:pt x="252" y="50"/>
                  </a:cubicBezTo>
                  <a:cubicBezTo>
                    <a:pt x="226" y="79"/>
                    <a:pt x="212" y="118"/>
                    <a:pt x="214" y="158"/>
                  </a:cubicBezTo>
                  <a:cubicBezTo>
                    <a:pt x="214" y="159"/>
                    <a:pt x="214" y="161"/>
                    <a:pt x="214" y="163"/>
                  </a:cubicBezTo>
                  <a:cubicBezTo>
                    <a:pt x="200" y="165"/>
                    <a:pt x="186" y="168"/>
                    <a:pt x="172" y="170"/>
                  </a:cubicBezTo>
                  <a:cubicBezTo>
                    <a:pt x="142" y="180"/>
                    <a:pt x="117" y="196"/>
                    <a:pt x="96" y="219"/>
                  </a:cubicBezTo>
                  <a:cubicBezTo>
                    <a:pt x="55" y="263"/>
                    <a:pt x="41" y="328"/>
                    <a:pt x="59" y="386"/>
                  </a:cubicBezTo>
                  <a:cubicBezTo>
                    <a:pt x="74" y="433"/>
                    <a:pt x="109" y="471"/>
                    <a:pt x="153" y="491"/>
                  </a:cubicBezTo>
                  <a:cubicBezTo>
                    <a:pt x="110" y="517"/>
                    <a:pt x="53" y="542"/>
                    <a:pt x="0" y="537"/>
                  </a:cubicBezTo>
                  <a:cubicBezTo>
                    <a:pt x="0" y="537"/>
                    <a:pt x="71" y="622"/>
                    <a:pt x="208" y="555"/>
                  </a:cubicBezTo>
                  <a:cubicBezTo>
                    <a:pt x="217" y="577"/>
                    <a:pt x="230" y="598"/>
                    <a:pt x="248" y="614"/>
                  </a:cubicBezTo>
                  <a:cubicBezTo>
                    <a:pt x="278" y="641"/>
                    <a:pt x="317" y="655"/>
                    <a:pt x="357" y="653"/>
                  </a:cubicBezTo>
                  <a:cubicBezTo>
                    <a:pt x="397" y="651"/>
                    <a:pt x="434" y="634"/>
                    <a:pt x="461" y="604"/>
                  </a:cubicBezTo>
                  <a:cubicBezTo>
                    <a:pt x="481" y="583"/>
                    <a:pt x="493" y="557"/>
                    <a:pt x="498" y="529"/>
                  </a:cubicBezTo>
                  <a:cubicBezTo>
                    <a:pt x="516" y="535"/>
                    <a:pt x="535" y="538"/>
                    <a:pt x="554" y="538"/>
                  </a:cubicBezTo>
                  <a:cubicBezTo>
                    <a:pt x="590" y="536"/>
                    <a:pt x="625" y="519"/>
                    <a:pt x="650" y="492"/>
                  </a:cubicBezTo>
                </a:path>
              </a:pathLst>
            </a:custGeom>
            <a:solidFill>
              <a:srgbClr val="5D5D5D"/>
            </a:solidFill>
            <a:ln w="127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4662489" y="1836024"/>
              <a:ext cx="1204913" cy="1147762"/>
            </a:xfrm>
            <a:custGeom>
              <a:avLst/>
              <a:gdLst>
                <a:gd name="T0" fmla="*/ 363 w 686"/>
                <a:gd name="T1" fmla="*/ 0 h 653"/>
                <a:gd name="T2" fmla="*/ 356 w 686"/>
                <a:gd name="T3" fmla="*/ 1 h 653"/>
                <a:gd name="T4" fmla="*/ 252 w 686"/>
                <a:gd name="T5" fmla="*/ 49 h 653"/>
                <a:gd name="T6" fmla="*/ 214 w 686"/>
                <a:gd name="T7" fmla="*/ 150 h 653"/>
                <a:gd name="T8" fmla="*/ 214 w 686"/>
                <a:gd name="T9" fmla="*/ 157 h 653"/>
                <a:gd name="T10" fmla="*/ 214 w 686"/>
                <a:gd name="T11" fmla="*/ 162 h 653"/>
                <a:gd name="T12" fmla="*/ 214 w 686"/>
                <a:gd name="T13" fmla="*/ 162 h 653"/>
                <a:gd name="T14" fmla="*/ 214 w 686"/>
                <a:gd name="T15" fmla="*/ 162 h 653"/>
                <a:gd name="T16" fmla="*/ 172 w 686"/>
                <a:gd name="T17" fmla="*/ 169 h 653"/>
                <a:gd name="T18" fmla="*/ 96 w 686"/>
                <a:gd name="T19" fmla="*/ 218 h 653"/>
                <a:gd name="T20" fmla="*/ 51 w 686"/>
                <a:gd name="T21" fmla="*/ 334 h 653"/>
                <a:gd name="T22" fmla="*/ 59 w 686"/>
                <a:gd name="T23" fmla="*/ 385 h 653"/>
                <a:gd name="T24" fmla="*/ 153 w 686"/>
                <a:gd name="T25" fmla="*/ 490 h 653"/>
                <a:gd name="T26" fmla="*/ 153 w 686"/>
                <a:gd name="T27" fmla="*/ 490 h 653"/>
                <a:gd name="T28" fmla="*/ 153 w 686"/>
                <a:gd name="T29" fmla="*/ 490 h 653"/>
                <a:gd name="T30" fmla="*/ 15 w 686"/>
                <a:gd name="T31" fmla="*/ 536 h 653"/>
                <a:gd name="T32" fmla="*/ 0 w 686"/>
                <a:gd name="T33" fmla="*/ 536 h 653"/>
                <a:gd name="T34" fmla="*/ 108 w 686"/>
                <a:gd name="T35" fmla="*/ 580 h 653"/>
                <a:gd name="T36" fmla="*/ 208 w 686"/>
                <a:gd name="T37" fmla="*/ 554 h 653"/>
                <a:gd name="T38" fmla="*/ 248 w 686"/>
                <a:gd name="T39" fmla="*/ 613 h 653"/>
                <a:gd name="T40" fmla="*/ 350 w 686"/>
                <a:gd name="T41" fmla="*/ 653 h 653"/>
                <a:gd name="T42" fmla="*/ 357 w 686"/>
                <a:gd name="T43" fmla="*/ 652 h 653"/>
                <a:gd name="T44" fmla="*/ 461 w 686"/>
                <a:gd name="T45" fmla="*/ 603 h 653"/>
                <a:gd name="T46" fmla="*/ 498 w 686"/>
                <a:gd name="T47" fmla="*/ 528 h 653"/>
                <a:gd name="T48" fmla="*/ 547 w 686"/>
                <a:gd name="T49" fmla="*/ 537 h 653"/>
                <a:gd name="T50" fmla="*/ 554 w 686"/>
                <a:gd name="T51" fmla="*/ 537 h 653"/>
                <a:gd name="T52" fmla="*/ 650 w 686"/>
                <a:gd name="T53" fmla="*/ 491 h 653"/>
                <a:gd name="T54" fmla="*/ 686 w 686"/>
                <a:gd name="T55" fmla="*/ 397 h 653"/>
                <a:gd name="T56" fmla="*/ 686 w 686"/>
                <a:gd name="T57" fmla="*/ 391 h 653"/>
                <a:gd name="T58" fmla="*/ 644 w 686"/>
                <a:gd name="T59" fmla="*/ 298 h 653"/>
                <a:gd name="T60" fmla="*/ 644 w 686"/>
                <a:gd name="T61" fmla="*/ 298 h 653"/>
                <a:gd name="T62" fmla="*/ 644 w 686"/>
                <a:gd name="T63" fmla="*/ 298 h 653"/>
                <a:gd name="T64" fmla="*/ 651 w 686"/>
                <a:gd name="T65" fmla="*/ 291 h 653"/>
                <a:gd name="T66" fmla="*/ 683 w 686"/>
                <a:gd name="T67" fmla="*/ 207 h 653"/>
                <a:gd name="T68" fmla="*/ 643 w 686"/>
                <a:gd name="T69" fmla="*/ 115 h 653"/>
                <a:gd name="T70" fmla="*/ 559 w 686"/>
                <a:gd name="T71" fmla="*/ 83 h 653"/>
                <a:gd name="T72" fmla="*/ 502 w 686"/>
                <a:gd name="T73" fmla="*/ 97 h 653"/>
                <a:gd name="T74" fmla="*/ 463 w 686"/>
                <a:gd name="T75" fmla="*/ 39 h 653"/>
                <a:gd name="T76" fmla="*/ 363 w 686"/>
                <a:gd name="T7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653">
                  <a:moveTo>
                    <a:pt x="363" y="0"/>
                  </a:moveTo>
                  <a:cubicBezTo>
                    <a:pt x="360" y="0"/>
                    <a:pt x="358" y="0"/>
                    <a:pt x="356" y="1"/>
                  </a:cubicBezTo>
                  <a:cubicBezTo>
                    <a:pt x="316" y="2"/>
                    <a:pt x="279" y="20"/>
                    <a:pt x="252" y="49"/>
                  </a:cubicBezTo>
                  <a:cubicBezTo>
                    <a:pt x="228" y="77"/>
                    <a:pt x="214" y="113"/>
                    <a:pt x="214" y="150"/>
                  </a:cubicBezTo>
                  <a:cubicBezTo>
                    <a:pt x="214" y="152"/>
                    <a:pt x="214" y="154"/>
                    <a:pt x="214" y="157"/>
                  </a:cubicBezTo>
                  <a:cubicBezTo>
                    <a:pt x="214" y="158"/>
                    <a:pt x="214" y="160"/>
                    <a:pt x="214" y="162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00" y="164"/>
                    <a:pt x="186" y="167"/>
                    <a:pt x="172" y="169"/>
                  </a:cubicBezTo>
                  <a:cubicBezTo>
                    <a:pt x="142" y="179"/>
                    <a:pt x="117" y="195"/>
                    <a:pt x="96" y="218"/>
                  </a:cubicBezTo>
                  <a:cubicBezTo>
                    <a:pt x="67" y="250"/>
                    <a:pt x="51" y="291"/>
                    <a:pt x="51" y="334"/>
                  </a:cubicBezTo>
                  <a:cubicBezTo>
                    <a:pt x="51" y="351"/>
                    <a:pt x="54" y="368"/>
                    <a:pt x="59" y="385"/>
                  </a:cubicBezTo>
                  <a:cubicBezTo>
                    <a:pt x="74" y="432"/>
                    <a:pt x="109" y="470"/>
                    <a:pt x="153" y="490"/>
                  </a:cubicBezTo>
                  <a:cubicBezTo>
                    <a:pt x="153" y="490"/>
                    <a:pt x="153" y="490"/>
                    <a:pt x="153" y="490"/>
                  </a:cubicBezTo>
                  <a:cubicBezTo>
                    <a:pt x="153" y="490"/>
                    <a:pt x="153" y="490"/>
                    <a:pt x="153" y="490"/>
                  </a:cubicBezTo>
                  <a:cubicBezTo>
                    <a:pt x="114" y="513"/>
                    <a:pt x="64" y="536"/>
                    <a:pt x="15" y="536"/>
                  </a:cubicBezTo>
                  <a:cubicBezTo>
                    <a:pt x="10" y="536"/>
                    <a:pt x="5" y="536"/>
                    <a:pt x="0" y="536"/>
                  </a:cubicBezTo>
                  <a:cubicBezTo>
                    <a:pt x="0" y="536"/>
                    <a:pt x="36" y="580"/>
                    <a:pt x="108" y="580"/>
                  </a:cubicBezTo>
                  <a:cubicBezTo>
                    <a:pt x="136" y="580"/>
                    <a:pt x="169" y="573"/>
                    <a:pt x="208" y="554"/>
                  </a:cubicBezTo>
                  <a:cubicBezTo>
                    <a:pt x="217" y="576"/>
                    <a:pt x="230" y="597"/>
                    <a:pt x="248" y="613"/>
                  </a:cubicBezTo>
                  <a:cubicBezTo>
                    <a:pt x="276" y="639"/>
                    <a:pt x="312" y="653"/>
                    <a:pt x="350" y="653"/>
                  </a:cubicBezTo>
                  <a:cubicBezTo>
                    <a:pt x="352" y="653"/>
                    <a:pt x="355" y="652"/>
                    <a:pt x="357" y="652"/>
                  </a:cubicBezTo>
                  <a:cubicBezTo>
                    <a:pt x="397" y="650"/>
                    <a:pt x="434" y="633"/>
                    <a:pt x="461" y="603"/>
                  </a:cubicBezTo>
                  <a:cubicBezTo>
                    <a:pt x="481" y="582"/>
                    <a:pt x="493" y="556"/>
                    <a:pt x="498" y="528"/>
                  </a:cubicBezTo>
                  <a:cubicBezTo>
                    <a:pt x="514" y="534"/>
                    <a:pt x="530" y="537"/>
                    <a:pt x="547" y="537"/>
                  </a:cubicBezTo>
                  <a:cubicBezTo>
                    <a:pt x="549" y="537"/>
                    <a:pt x="551" y="537"/>
                    <a:pt x="554" y="537"/>
                  </a:cubicBezTo>
                  <a:cubicBezTo>
                    <a:pt x="590" y="535"/>
                    <a:pt x="625" y="518"/>
                    <a:pt x="650" y="491"/>
                  </a:cubicBezTo>
                  <a:cubicBezTo>
                    <a:pt x="673" y="465"/>
                    <a:pt x="686" y="432"/>
                    <a:pt x="686" y="397"/>
                  </a:cubicBezTo>
                  <a:cubicBezTo>
                    <a:pt x="686" y="395"/>
                    <a:pt x="686" y="393"/>
                    <a:pt x="686" y="391"/>
                  </a:cubicBezTo>
                  <a:cubicBezTo>
                    <a:pt x="684" y="356"/>
                    <a:pt x="669" y="322"/>
                    <a:pt x="644" y="298"/>
                  </a:cubicBezTo>
                  <a:cubicBezTo>
                    <a:pt x="644" y="298"/>
                    <a:pt x="644" y="298"/>
                    <a:pt x="644" y="298"/>
                  </a:cubicBezTo>
                  <a:cubicBezTo>
                    <a:pt x="644" y="298"/>
                    <a:pt x="644" y="298"/>
                    <a:pt x="644" y="298"/>
                  </a:cubicBezTo>
                  <a:cubicBezTo>
                    <a:pt x="646" y="296"/>
                    <a:pt x="649" y="293"/>
                    <a:pt x="651" y="291"/>
                  </a:cubicBezTo>
                  <a:cubicBezTo>
                    <a:pt x="672" y="267"/>
                    <a:pt x="683" y="237"/>
                    <a:pt x="683" y="207"/>
                  </a:cubicBezTo>
                  <a:cubicBezTo>
                    <a:pt x="683" y="173"/>
                    <a:pt x="669" y="139"/>
                    <a:pt x="643" y="115"/>
                  </a:cubicBezTo>
                  <a:cubicBezTo>
                    <a:pt x="619" y="94"/>
                    <a:pt x="589" y="83"/>
                    <a:pt x="559" y="83"/>
                  </a:cubicBezTo>
                  <a:cubicBezTo>
                    <a:pt x="540" y="83"/>
                    <a:pt x="520" y="88"/>
                    <a:pt x="502" y="97"/>
                  </a:cubicBezTo>
                  <a:cubicBezTo>
                    <a:pt x="494" y="75"/>
                    <a:pt x="481" y="55"/>
                    <a:pt x="463" y="39"/>
                  </a:cubicBezTo>
                  <a:cubicBezTo>
                    <a:pt x="436" y="14"/>
                    <a:pt x="400" y="0"/>
                    <a:pt x="363" y="0"/>
                  </a:cubicBezTo>
                </a:path>
              </a:pathLst>
            </a:custGeom>
            <a:solidFill>
              <a:srgbClr val="FF8BB1"/>
            </a:solidFill>
            <a:ln w="127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3209926" y="1572499"/>
              <a:ext cx="1422400" cy="1549400"/>
            </a:xfrm>
            <a:custGeom>
              <a:avLst/>
              <a:gdLst>
                <a:gd name="T0" fmla="*/ 810 w 810"/>
                <a:gd name="T1" fmla="*/ 477 h 882"/>
                <a:gd name="T2" fmla="*/ 746 w 810"/>
                <a:gd name="T3" fmla="*/ 335 h 882"/>
                <a:gd name="T4" fmla="*/ 768 w 810"/>
                <a:gd name="T5" fmla="*/ 250 h 882"/>
                <a:gd name="T6" fmla="*/ 584 w 810"/>
                <a:gd name="T7" fmla="*/ 67 h 882"/>
                <a:gd name="T8" fmla="*/ 470 w 810"/>
                <a:gd name="T9" fmla="*/ 107 h 882"/>
                <a:gd name="T10" fmla="*/ 461 w 810"/>
                <a:gd name="T11" fmla="*/ 86 h 882"/>
                <a:gd name="T12" fmla="*/ 400 w 810"/>
                <a:gd name="T13" fmla="*/ 25 h 882"/>
                <a:gd name="T14" fmla="*/ 400 w 810"/>
                <a:gd name="T15" fmla="*/ 25 h 882"/>
                <a:gd name="T16" fmla="*/ 360 w 810"/>
                <a:gd name="T17" fmla="*/ 8 h 882"/>
                <a:gd name="T18" fmla="*/ 270 w 810"/>
                <a:gd name="T19" fmla="*/ 8 h 882"/>
                <a:gd name="T20" fmla="*/ 230 w 810"/>
                <a:gd name="T21" fmla="*/ 25 h 882"/>
                <a:gd name="T22" fmla="*/ 169 w 810"/>
                <a:gd name="T23" fmla="*/ 85 h 882"/>
                <a:gd name="T24" fmla="*/ 166 w 810"/>
                <a:gd name="T25" fmla="*/ 92 h 882"/>
                <a:gd name="T26" fmla="*/ 144 w 810"/>
                <a:gd name="T27" fmla="*/ 174 h 882"/>
                <a:gd name="T28" fmla="*/ 154 w 810"/>
                <a:gd name="T29" fmla="*/ 233 h 882"/>
                <a:gd name="T30" fmla="*/ 47 w 810"/>
                <a:gd name="T31" fmla="*/ 280 h 882"/>
                <a:gd name="T32" fmla="*/ 0 w 810"/>
                <a:gd name="T33" fmla="*/ 395 h 882"/>
                <a:gd name="T34" fmla="*/ 47 w 810"/>
                <a:gd name="T35" fmla="*/ 510 h 882"/>
                <a:gd name="T36" fmla="*/ 162 w 810"/>
                <a:gd name="T37" fmla="*/ 557 h 882"/>
                <a:gd name="T38" fmla="*/ 164 w 810"/>
                <a:gd name="T39" fmla="*/ 557 h 882"/>
                <a:gd name="T40" fmla="*/ 163 w 810"/>
                <a:gd name="T41" fmla="*/ 574 h 882"/>
                <a:gd name="T42" fmla="*/ 351 w 810"/>
                <a:gd name="T43" fmla="*/ 763 h 882"/>
                <a:gd name="T44" fmla="*/ 479 w 810"/>
                <a:gd name="T45" fmla="*/ 712 h 882"/>
                <a:gd name="T46" fmla="*/ 721 w 810"/>
                <a:gd name="T47" fmla="*/ 882 h 882"/>
                <a:gd name="T48" fmla="*/ 569 w 810"/>
                <a:gd name="T49" fmla="*/ 661 h 882"/>
                <a:gd name="T50" fmla="*/ 619 w 810"/>
                <a:gd name="T51" fmla="*/ 668 h 882"/>
                <a:gd name="T52" fmla="*/ 810 w 810"/>
                <a:gd name="T53" fmla="*/ 477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0" h="882">
                  <a:moveTo>
                    <a:pt x="810" y="477"/>
                  </a:moveTo>
                  <a:cubicBezTo>
                    <a:pt x="810" y="421"/>
                    <a:pt x="785" y="370"/>
                    <a:pt x="746" y="335"/>
                  </a:cubicBezTo>
                  <a:cubicBezTo>
                    <a:pt x="760" y="310"/>
                    <a:pt x="768" y="281"/>
                    <a:pt x="768" y="250"/>
                  </a:cubicBezTo>
                  <a:cubicBezTo>
                    <a:pt x="768" y="150"/>
                    <a:pt x="684" y="67"/>
                    <a:pt x="584" y="67"/>
                  </a:cubicBezTo>
                  <a:cubicBezTo>
                    <a:pt x="541" y="67"/>
                    <a:pt x="502" y="82"/>
                    <a:pt x="470" y="107"/>
                  </a:cubicBezTo>
                  <a:cubicBezTo>
                    <a:pt x="467" y="100"/>
                    <a:pt x="464" y="93"/>
                    <a:pt x="461" y="86"/>
                  </a:cubicBezTo>
                  <a:cubicBezTo>
                    <a:pt x="446" y="60"/>
                    <a:pt x="426" y="40"/>
                    <a:pt x="400" y="25"/>
                  </a:cubicBezTo>
                  <a:cubicBezTo>
                    <a:pt x="400" y="25"/>
                    <a:pt x="400" y="25"/>
                    <a:pt x="400" y="25"/>
                  </a:cubicBezTo>
                  <a:cubicBezTo>
                    <a:pt x="387" y="19"/>
                    <a:pt x="373" y="13"/>
                    <a:pt x="360" y="8"/>
                  </a:cubicBezTo>
                  <a:cubicBezTo>
                    <a:pt x="330" y="0"/>
                    <a:pt x="300" y="0"/>
                    <a:pt x="270" y="8"/>
                  </a:cubicBezTo>
                  <a:cubicBezTo>
                    <a:pt x="256" y="13"/>
                    <a:pt x="243" y="19"/>
                    <a:pt x="230" y="25"/>
                  </a:cubicBezTo>
                  <a:cubicBezTo>
                    <a:pt x="204" y="40"/>
                    <a:pt x="184" y="60"/>
                    <a:pt x="169" y="85"/>
                  </a:cubicBezTo>
                  <a:cubicBezTo>
                    <a:pt x="168" y="88"/>
                    <a:pt x="167" y="90"/>
                    <a:pt x="166" y="92"/>
                  </a:cubicBezTo>
                  <a:cubicBezTo>
                    <a:pt x="152" y="117"/>
                    <a:pt x="144" y="146"/>
                    <a:pt x="144" y="174"/>
                  </a:cubicBezTo>
                  <a:cubicBezTo>
                    <a:pt x="144" y="195"/>
                    <a:pt x="148" y="214"/>
                    <a:pt x="154" y="233"/>
                  </a:cubicBezTo>
                  <a:cubicBezTo>
                    <a:pt x="114" y="235"/>
                    <a:pt x="76" y="252"/>
                    <a:pt x="47" y="280"/>
                  </a:cubicBezTo>
                  <a:cubicBezTo>
                    <a:pt x="17" y="310"/>
                    <a:pt x="0" y="352"/>
                    <a:pt x="0" y="395"/>
                  </a:cubicBezTo>
                  <a:cubicBezTo>
                    <a:pt x="0" y="438"/>
                    <a:pt x="17" y="479"/>
                    <a:pt x="47" y="510"/>
                  </a:cubicBezTo>
                  <a:cubicBezTo>
                    <a:pt x="78" y="540"/>
                    <a:pt x="119" y="557"/>
                    <a:pt x="162" y="557"/>
                  </a:cubicBezTo>
                  <a:cubicBezTo>
                    <a:pt x="163" y="557"/>
                    <a:pt x="163" y="557"/>
                    <a:pt x="164" y="557"/>
                  </a:cubicBezTo>
                  <a:cubicBezTo>
                    <a:pt x="163" y="563"/>
                    <a:pt x="163" y="569"/>
                    <a:pt x="163" y="574"/>
                  </a:cubicBezTo>
                  <a:cubicBezTo>
                    <a:pt x="163" y="677"/>
                    <a:pt x="249" y="763"/>
                    <a:pt x="351" y="763"/>
                  </a:cubicBezTo>
                  <a:cubicBezTo>
                    <a:pt x="400" y="763"/>
                    <a:pt x="445" y="743"/>
                    <a:pt x="479" y="712"/>
                  </a:cubicBezTo>
                  <a:cubicBezTo>
                    <a:pt x="513" y="777"/>
                    <a:pt x="581" y="854"/>
                    <a:pt x="721" y="882"/>
                  </a:cubicBezTo>
                  <a:cubicBezTo>
                    <a:pt x="721" y="882"/>
                    <a:pt x="604" y="811"/>
                    <a:pt x="569" y="661"/>
                  </a:cubicBezTo>
                  <a:cubicBezTo>
                    <a:pt x="585" y="666"/>
                    <a:pt x="602" y="668"/>
                    <a:pt x="619" y="668"/>
                  </a:cubicBezTo>
                  <a:cubicBezTo>
                    <a:pt x="723" y="668"/>
                    <a:pt x="810" y="581"/>
                    <a:pt x="810" y="477"/>
                  </a:cubicBezTo>
                  <a:close/>
                </a:path>
              </a:pathLst>
            </a:custGeom>
            <a:solidFill>
              <a:srgbClr val="99BD3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3338514" y="3058399"/>
              <a:ext cx="1257300" cy="1090612"/>
            </a:xfrm>
            <a:custGeom>
              <a:avLst/>
              <a:gdLst>
                <a:gd name="T0" fmla="*/ 716 w 716"/>
                <a:gd name="T1" fmla="*/ 141 h 621"/>
                <a:gd name="T2" fmla="*/ 550 w 716"/>
                <a:gd name="T3" fmla="*/ 245 h 621"/>
                <a:gd name="T4" fmla="*/ 558 w 716"/>
                <a:gd name="T5" fmla="*/ 200 h 621"/>
                <a:gd name="T6" fmla="*/ 518 w 716"/>
                <a:gd name="T7" fmla="*/ 104 h 621"/>
                <a:gd name="T8" fmla="*/ 422 w 716"/>
                <a:gd name="T9" fmla="*/ 64 h 621"/>
                <a:gd name="T10" fmla="*/ 344 w 716"/>
                <a:gd name="T11" fmla="*/ 88 h 621"/>
                <a:gd name="T12" fmla="*/ 221 w 716"/>
                <a:gd name="T13" fmla="*/ 0 h 621"/>
                <a:gd name="T14" fmla="*/ 89 w 716"/>
                <a:gd name="T15" fmla="*/ 132 h 621"/>
                <a:gd name="T16" fmla="*/ 97 w 716"/>
                <a:gd name="T17" fmla="*/ 176 h 621"/>
                <a:gd name="T18" fmla="*/ 43 w 716"/>
                <a:gd name="T19" fmla="*/ 210 h 621"/>
                <a:gd name="T20" fmla="*/ 0 w 716"/>
                <a:gd name="T21" fmla="*/ 314 h 621"/>
                <a:gd name="T22" fmla="*/ 43 w 716"/>
                <a:gd name="T23" fmla="*/ 418 h 621"/>
                <a:gd name="T24" fmla="*/ 137 w 716"/>
                <a:gd name="T25" fmla="*/ 461 h 621"/>
                <a:gd name="T26" fmla="*/ 177 w 716"/>
                <a:gd name="T27" fmla="*/ 573 h 621"/>
                <a:gd name="T28" fmla="*/ 310 w 716"/>
                <a:gd name="T29" fmla="*/ 608 h 621"/>
                <a:gd name="T30" fmla="*/ 370 w 716"/>
                <a:gd name="T31" fmla="*/ 573 h 621"/>
                <a:gd name="T32" fmla="*/ 396 w 716"/>
                <a:gd name="T33" fmla="*/ 538 h 621"/>
                <a:gd name="T34" fmla="*/ 590 w 716"/>
                <a:gd name="T35" fmla="*/ 465 h 621"/>
                <a:gd name="T36" fmla="*/ 604 w 716"/>
                <a:gd name="T37" fmla="*/ 331 h 621"/>
                <a:gd name="T38" fmla="*/ 716 w 716"/>
                <a:gd name="T39" fmla="*/ 14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6" h="621">
                  <a:moveTo>
                    <a:pt x="716" y="141"/>
                  </a:moveTo>
                  <a:cubicBezTo>
                    <a:pt x="661" y="245"/>
                    <a:pt x="592" y="253"/>
                    <a:pt x="550" y="245"/>
                  </a:cubicBezTo>
                  <a:cubicBezTo>
                    <a:pt x="555" y="231"/>
                    <a:pt x="558" y="216"/>
                    <a:pt x="558" y="200"/>
                  </a:cubicBezTo>
                  <a:cubicBezTo>
                    <a:pt x="558" y="164"/>
                    <a:pt x="544" y="130"/>
                    <a:pt x="518" y="104"/>
                  </a:cubicBezTo>
                  <a:cubicBezTo>
                    <a:pt x="493" y="79"/>
                    <a:pt x="458" y="64"/>
                    <a:pt x="422" y="64"/>
                  </a:cubicBezTo>
                  <a:cubicBezTo>
                    <a:pt x="394" y="64"/>
                    <a:pt x="367" y="73"/>
                    <a:pt x="344" y="88"/>
                  </a:cubicBezTo>
                  <a:cubicBezTo>
                    <a:pt x="326" y="37"/>
                    <a:pt x="277" y="0"/>
                    <a:pt x="221" y="0"/>
                  </a:cubicBezTo>
                  <a:cubicBezTo>
                    <a:pt x="149" y="0"/>
                    <a:pt x="89" y="60"/>
                    <a:pt x="89" y="132"/>
                  </a:cubicBezTo>
                  <a:cubicBezTo>
                    <a:pt x="89" y="147"/>
                    <a:pt x="92" y="162"/>
                    <a:pt x="97" y="176"/>
                  </a:cubicBezTo>
                  <a:cubicBezTo>
                    <a:pt x="77" y="183"/>
                    <a:pt x="58" y="195"/>
                    <a:pt x="43" y="210"/>
                  </a:cubicBezTo>
                  <a:cubicBezTo>
                    <a:pt x="15" y="238"/>
                    <a:pt x="0" y="275"/>
                    <a:pt x="0" y="314"/>
                  </a:cubicBezTo>
                  <a:cubicBezTo>
                    <a:pt x="0" y="353"/>
                    <a:pt x="15" y="391"/>
                    <a:pt x="43" y="418"/>
                  </a:cubicBezTo>
                  <a:cubicBezTo>
                    <a:pt x="68" y="443"/>
                    <a:pt x="102" y="458"/>
                    <a:pt x="137" y="461"/>
                  </a:cubicBezTo>
                  <a:cubicBezTo>
                    <a:pt x="133" y="501"/>
                    <a:pt x="147" y="543"/>
                    <a:pt x="177" y="573"/>
                  </a:cubicBezTo>
                  <a:cubicBezTo>
                    <a:pt x="211" y="607"/>
                    <a:pt x="263" y="621"/>
                    <a:pt x="310" y="608"/>
                  </a:cubicBezTo>
                  <a:cubicBezTo>
                    <a:pt x="333" y="602"/>
                    <a:pt x="353" y="590"/>
                    <a:pt x="370" y="573"/>
                  </a:cubicBezTo>
                  <a:cubicBezTo>
                    <a:pt x="381" y="562"/>
                    <a:pt x="389" y="551"/>
                    <a:pt x="396" y="538"/>
                  </a:cubicBezTo>
                  <a:cubicBezTo>
                    <a:pt x="469" y="559"/>
                    <a:pt x="548" y="535"/>
                    <a:pt x="590" y="465"/>
                  </a:cubicBezTo>
                  <a:cubicBezTo>
                    <a:pt x="614" y="424"/>
                    <a:pt x="618" y="375"/>
                    <a:pt x="604" y="331"/>
                  </a:cubicBezTo>
                  <a:cubicBezTo>
                    <a:pt x="707" y="283"/>
                    <a:pt x="716" y="141"/>
                    <a:pt x="716" y="141"/>
                  </a:cubicBezTo>
                </a:path>
              </a:pathLst>
            </a:custGeom>
            <a:solidFill>
              <a:srgbClr val="5D5D5D"/>
            </a:solidFill>
            <a:ln w="127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3338514" y="3058399"/>
              <a:ext cx="1257300" cy="1076325"/>
            </a:xfrm>
            <a:custGeom>
              <a:avLst/>
              <a:gdLst>
                <a:gd name="T0" fmla="*/ 221 w 716"/>
                <a:gd name="T1" fmla="*/ 0 h 613"/>
                <a:gd name="T2" fmla="*/ 89 w 716"/>
                <a:gd name="T3" fmla="*/ 132 h 613"/>
                <a:gd name="T4" fmla="*/ 97 w 716"/>
                <a:gd name="T5" fmla="*/ 176 h 613"/>
                <a:gd name="T6" fmla="*/ 97 w 716"/>
                <a:gd name="T7" fmla="*/ 176 h 613"/>
                <a:gd name="T8" fmla="*/ 97 w 716"/>
                <a:gd name="T9" fmla="*/ 176 h 613"/>
                <a:gd name="T10" fmla="*/ 43 w 716"/>
                <a:gd name="T11" fmla="*/ 210 h 613"/>
                <a:gd name="T12" fmla="*/ 0 w 716"/>
                <a:gd name="T13" fmla="*/ 314 h 613"/>
                <a:gd name="T14" fmla="*/ 43 w 716"/>
                <a:gd name="T15" fmla="*/ 418 h 613"/>
                <a:gd name="T16" fmla="*/ 137 w 716"/>
                <a:gd name="T17" fmla="*/ 461 h 613"/>
                <a:gd name="T18" fmla="*/ 137 w 716"/>
                <a:gd name="T19" fmla="*/ 461 h 613"/>
                <a:gd name="T20" fmla="*/ 137 w 716"/>
                <a:gd name="T21" fmla="*/ 461 h 613"/>
                <a:gd name="T22" fmla="*/ 137 w 716"/>
                <a:gd name="T23" fmla="*/ 475 h 613"/>
                <a:gd name="T24" fmla="*/ 177 w 716"/>
                <a:gd name="T25" fmla="*/ 573 h 613"/>
                <a:gd name="T26" fmla="*/ 274 w 716"/>
                <a:gd name="T27" fmla="*/ 613 h 613"/>
                <a:gd name="T28" fmla="*/ 310 w 716"/>
                <a:gd name="T29" fmla="*/ 608 h 613"/>
                <a:gd name="T30" fmla="*/ 370 w 716"/>
                <a:gd name="T31" fmla="*/ 573 h 613"/>
                <a:gd name="T32" fmla="*/ 396 w 716"/>
                <a:gd name="T33" fmla="*/ 538 h 613"/>
                <a:gd name="T34" fmla="*/ 448 w 716"/>
                <a:gd name="T35" fmla="*/ 546 h 613"/>
                <a:gd name="T36" fmla="*/ 590 w 716"/>
                <a:gd name="T37" fmla="*/ 465 h 613"/>
                <a:gd name="T38" fmla="*/ 612 w 716"/>
                <a:gd name="T39" fmla="*/ 382 h 613"/>
                <a:gd name="T40" fmla="*/ 604 w 716"/>
                <a:gd name="T41" fmla="*/ 331 h 613"/>
                <a:gd name="T42" fmla="*/ 604 w 716"/>
                <a:gd name="T43" fmla="*/ 331 h 613"/>
                <a:gd name="T44" fmla="*/ 604 w 716"/>
                <a:gd name="T45" fmla="*/ 331 h 613"/>
                <a:gd name="T46" fmla="*/ 716 w 716"/>
                <a:gd name="T47" fmla="*/ 141 h 613"/>
                <a:gd name="T48" fmla="*/ 575 w 716"/>
                <a:gd name="T49" fmla="*/ 247 h 613"/>
                <a:gd name="T50" fmla="*/ 550 w 716"/>
                <a:gd name="T51" fmla="*/ 245 h 613"/>
                <a:gd name="T52" fmla="*/ 550 w 716"/>
                <a:gd name="T53" fmla="*/ 245 h 613"/>
                <a:gd name="T54" fmla="*/ 550 w 716"/>
                <a:gd name="T55" fmla="*/ 245 h 613"/>
                <a:gd name="T56" fmla="*/ 558 w 716"/>
                <a:gd name="T57" fmla="*/ 200 h 613"/>
                <a:gd name="T58" fmla="*/ 518 w 716"/>
                <a:gd name="T59" fmla="*/ 104 h 613"/>
                <a:gd name="T60" fmla="*/ 422 w 716"/>
                <a:gd name="T61" fmla="*/ 64 h 613"/>
                <a:gd name="T62" fmla="*/ 344 w 716"/>
                <a:gd name="T63" fmla="*/ 88 h 613"/>
                <a:gd name="T64" fmla="*/ 221 w 716"/>
                <a:gd name="T6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613">
                  <a:moveTo>
                    <a:pt x="221" y="0"/>
                  </a:moveTo>
                  <a:cubicBezTo>
                    <a:pt x="149" y="0"/>
                    <a:pt x="89" y="60"/>
                    <a:pt x="89" y="132"/>
                  </a:cubicBezTo>
                  <a:cubicBezTo>
                    <a:pt x="89" y="147"/>
                    <a:pt x="92" y="162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77" y="183"/>
                    <a:pt x="58" y="195"/>
                    <a:pt x="43" y="210"/>
                  </a:cubicBezTo>
                  <a:cubicBezTo>
                    <a:pt x="15" y="238"/>
                    <a:pt x="0" y="275"/>
                    <a:pt x="0" y="314"/>
                  </a:cubicBezTo>
                  <a:cubicBezTo>
                    <a:pt x="0" y="353"/>
                    <a:pt x="15" y="391"/>
                    <a:pt x="43" y="418"/>
                  </a:cubicBezTo>
                  <a:cubicBezTo>
                    <a:pt x="68" y="443"/>
                    <a:pt x="102" y="458"/>
                    <a:pt x="137" y="461"/>
                  </a:cubicBezTo>
                  <a:cubicBezTo>
                    <a:pt x="137" y="461"/>
                    <a:pt x="137" y="461"/>
                    <a:pt x="137" y="461"/>
                  </a:cubicBezTo>
                  <a:cubicBezTo>
                    <a:pt x="137" y="461"/>
                    <a:pt x="137" y="461"/>
                    <a:pt x="137" y="461"/>
                  </a:cubicBezTo>
                  <a:cubicBezTo>
                    <a:pt x="137" y="465"/>
                    <a:pt x="137" y="470"/>
                    <a:pt x="137" y="475"/>
                  </a:cubicBezTo>
                  <a:cubicBezTo>
                    <a:pt x="137" y="511"/>
                    <a:pt x="151" y="547"/>
                    <a:pt x="177" y="573"/>
                  </a:cubicBezTo>
                  <a:cubicBezTo>
                    <a:pt x="202" y="599"/>
                    <a:pt x="238" y="613"/>
                    <a:pt x="274" y="613"/>
                  </a:cubicBezTo>
                  <a:cubicBezTo>
                    <a:pt x="286" y="613"/>
                    <a:pt x="298" y="611"/>
                    <a:pt x="310" y="608"/>
                  </a:cubicBezTo>
                  <a:cubicBezTo>
                    <a:pt x="333" y="602"/>
                    <a:pt x="353" y="590"/>
                    <a:pt x="370" y="573"/>
                  </a:cubicBezTo>
                  <a:cubicBezTo>
                    <a:pt x="381" y="562"/>
                    <a:pt x="389" y="551"/>
                    <a:pt x="396" y="538"/>
                  </a:cubicBezTo>
                  <a:cubicBezTo>
                    <a:pt x="413" y="543"/>
                    <a:pt x="430" y="546"/>
                    <a:pt x="448" y="546"/>
                  </a:cubicBezTo>
                  <a:cubicBezTo>
                    <a:pt x="504" y="546"/>
                    <a:pt x="558" y="519"/>
                    <a:pt x="590" y="465"/>
                  </a:cubicBezTo>
                  <a:cubicBezTo>
                    <a:pt x="605" y="439"/>
                    <a:pt x="612" y="410"/>
                    <a:pt x="612" y="382"/>
                  </a:cubicBezTo>
                  <a:cubicBezTo>
                    <a:pt x="612" y="364"/>
                    <a:pt x="609" y="347"/>
                    <a:pt x="604" y="331"/>
                  </a:cubicBezTo>
                  <a:cubicBezTo>
                    <a:pt x="604" y="331"/>
                    <a:pt x="604" y="331"/>
                    <a:pt x="604" y="331"/>
                  </a:cubicBezTo>
                  <a:cubicBezTo>
                    <a:pt x="604" y="331"/>
                    <a:pt x="604" y="331"/>
                    <a:pt x="604" y="331"/>
                  </a:cubicBezTo>
                  <a:cubicBezTo>
                    <a:pt x="707" y="283"/>
                    <a:pt x="716" y="141"/>
                    <a:pt x="716" y="141"/>
                  </a:cubicBezTo>
                  <a:cubicBezTo>
                    <a:pt x="670" y="227"/>
                    <a:pt x="616" y="247"/>
                    <a:pt x="575" y="247"/>
                  </a:cubicBezTo>
                  <a:cubicBezTo>
                    <a:pt x="566" y="247"/>
                    <a:pt x="558" y="246"/>
                    <a:pt x="550" y="245"/>
                  </a:cubicBezTo>
                  <a:cubicBezTo>
                    <a:pt x="550" y="245"/>
                    <a:pt x="550" y="245"/>
                    <a:pt x="550" y="245"/>
                  </a:cubicBezTo>
                  <a:cubicBezTo>
                    <a:pt x="550" y="245"/>
                    <a:pt x="550" y="245"/>
                    <a:pt x="550" y="245"/>
                  </a:cubicBezTo>
                  <a:cubicBezTo>
                    <a:pt x="555" y="231"/>
                    <a:pt x="558" y="216"/>
                    <a:pt x="558" y="200"/>
                  </a:cubicBezTo>
                  <a:cubicBezTo>
                    <a:pt x="558" y="164"/>
                    <a:pt x="544" y="130"/>
                    <a:pt x="518" y="104"/>
                  </a:cubicBezTo>
                  <a:cubicBezTo>
                    <a:pt x="493" y="79"/>
                    <a:pt x="458" y="64"/>
                    <a:pt x="422" y="64"/>
                  </a:cubicBezTo>
                  <a:cubicBezTo>
                    <a:pt x="394" y="64"/>
                    <a:pt x="367" y="73"/>
                    <a:pt x="344" y="88"/>
                  </a:cubicBezTo>
                  <a:cubicBezTo>
                    <a:pt x="326" y="37"/>
                    <a:pt x="277" y="0"/>
                    <a:pt x="221" y="0"/>
                  </a:cubicBezTo>
                </a:path>
              </a:pathLst>
            </a:custGeom>
            <a:solidFill>
              <a:srgbClr val="FFBD2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4659314" y="3028236"/>
              <a:ext cx="1276350" cy="1295400"/>
            </a:xfrm>
            <a:custGeom>
              <a:avLst/>
              <a:gdLst>
                <a:gd name="T0" fmla="*/ 727 w 727"/>
                <a:gd name="T1" fmla="*/ 315 h 737"/>
                <a:gd name="T2" fmla="*/ 570 w 727"/>
                <a:gd name="T3" fmla="*/ 158 h 737"/>
                <a:gd name="T4" fmla="*/ 532 w 727"/>
                <a:gd name="T5" fmla="*/ 163 h 737"/>
                <a:gd name="T6" fmla="*/ 387 w 727"/>
                <a:gd name="T7" fmla="*/ 50 h 737"/>
                <a:gd name="T8" fmla="*/ 261 w 727"/>
                <a:gd name="T9" fmla="*/ 119 h 737"/>
                <a:gd name="T10" fmla="*/ 0 w 727"/>
                <a:gd name="T11" fmla="*/ 9 h 737"/>
                <a:gd name="T12" fmla="*/ 190 w 727"/>
                <a:gd name="T13" fmla="*/ 200 h 737"/>
                <a:gd name="T14" fmla="*/ 184 w 727"/>
                <a:gd name="T15" fmla="*/ 199 h 737"/>
                <a:gd name="T16" fmla="*/ 31 w 727"/>
                <a:gd name="T17" fmla="*/ 353 h 737"/>
                <a:gd name="T18" fmla="*/ 105 w 727"/>
                <a:gd name="T19" fmla="*/ 484 h 737"/>
                <a:gd name="T20" fmla="*/ 88 w 727"/>
                <a:gd name="T21" fmla="*/ 559 h 737"/>
                <a:gd name="T22" fmla="*/ 266 w 727"/>
                <a:gd name="T23" fmla="*/ 737 h 737"/>
                <a:gd name="T24" fmla="*/ 383 w 727"/>
                <a:gd name="T25" fmla="*/ 693 h 737"/>
                <a:gd name="T26" fmla="*/ 507 w 727"/>
                <a:gd name="T27" fmla="*/ 734 h 737"/>
                <a:gd name="T28" fmla="*/ 717 w 727"/>
                <a:gd name="T29" fmla="*/ 524 h 737"/>
                <a:gd name="T30" fmla="*/ 688 w 727"/>
                <a:gd name="T31" fmla="*/ 418 h 737"/>
                <a:gd name="T32" fmla="*/ 727 w 727"/>
                <a:gd name="T33" fmla="*/ 31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7" h="737">
                  <a:moveTo>
                    <a:pt x="727" y="315"/>
                  </a:moveTo>
                  <a:cubicBezTo>
                    <a:pt x="727" y="229"/>
                    <a:pt x="656" y="158"/>
                    <a:pt x="570" y="158"/>
                  </a:cubicBezTo>
                  <a:cubicBezTo>
                    <a:pt x="557" y="158"/>
                    <a:pt x="544" y="159"/>
                    <a:pt x="532" y="163"/>
                  </a:cubicBezTo>
                  <a:cubicBezTo>
                    <a:pt x="515" y="99"/>
                    <a:pt x="455" y="50"/>
                    <a:pt x="387" y="50"/>
                  </a:cubicBezTo>
                  <a:cubicBezTo>
                    <a:pt x="335" y="50"/>
                    <a:pt x="288" y="78"/>
                    <a:pt x="261" y="119"/>
                  </a:cubicBezTo>
                  <a:cubicBezTo>
                    <a:pt x="223" y="63"/>
                    <a:pt x="148" y="0"/>
                    <a:pt x="0" y="9"/>
                  </a:cubicBezTo>
                  <a:cubicBezTo>
                    <a:pt x="0" y="9"/>
                    <a:pt x="155" y="67"/>
                    <a:pt x="190" y="200"/>
                  </a:cubicBezTo>
                  <a:cubicBezTo>
                    <a:pt x="188" y="200"/>
                    <a:pt x="186" y="199"/>
                    <a:pt x="184" y="199"/>
                  </a:cubicBezTo>
                  <a:cubicBezTo>
                    <a:pt x="100" y="199"/>
                    <a:pt x="31" y="269"/>
                    <a:pt x="31" y="353"/>
                  </a:cubicBezTo>
                  <a:cubicBezTo>
                    <a:pt x="31" y="408"/>
                    <a:pt x="61" y="456"/>
                    <a:pt x="105" y="484"/>
                  </a:cubicBezTo>
                  <a:cubicBezTo>
                    <a:pt x="94" y="506"/>
                    <a:pt x="88" y="532"/>
                    <a:pt x="88" y="559"/>
                  </a:cubicBezTo>
                  <a:cubicBezTo>
                    <a:pt x="88" y="656"/>
                    <a:pt x="169" y="737"/>
                    <a:pt x="266" y="737"/>
                  </a:cubicBezTo>
                  <a:cubicBezTo>
                    <a:pt x="311" y="737"/>
                    <a:pt x="351" y="720"/>
                    <a:pt x="383" y="693"/>
                  </a:cubicBezTo>
                  <a:cubicBezTo>
                    <a:pt x="418" y="719"/>
                    <a:pt x="461" y="734"/>
                    <a:pt x="507" y="734"/>
                  </a:cubicBezTo>
                  <a:cubicBezTo>
                    <a:pt x="622" y="734"/>
                    <a:pt x="717" y="638"/>
                    <a:pt x="717" y="524"/>
                  </a:cubicBezTo>
                  <a:cubicBezTo>
                    <a:pt x="717" y="485"/>
                    <a:pt x="706" y="449"/>
                    <a:pt x="688" y="418"/>
                  </a:cubicBezTo>
                  <a:cubicBezTo>
                    <a:pt x="712" y="390"/>
                    <a:pt x="727" y="354"/>
                    <a:pt x="727" y="315"/>
                  </a:cubicBezTo>
                </a:path>
              </a:pathLst>
            </a:custGeom>
            <a:solidFill>
              <a:srgbClr val="5D5D5D"/>
            </a:solidFill>
            <a:ln w="127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4659314" y="3042524"/>
              <a:ext cx="1276350" cy="1281112"/>
            </a:xfrm>
            <a:custGeom>
              <a:avLst/>
              <a:gdLst>
                <a:gd name="T0" fmla="*/ 27 w 727"/>
                <a:gd name="T1" fmla="*/ 0 h 729"/>
                <a:gd name="T2" fmla="*/ 0 w 727"/>
                <a:gd name="T3" fmla="*/ 1 h 729"/>
                <a:gd name="T4" fmla="*/ 190 w 727"/>
                <a:gd name="T5" fmla="*/ 192 h 729"/>
                <a:gd name="T6" fmla="*/ 190 w 727"/>
                <a:gd name="T7" fmla="*/ 192 h 729"/>
                <a:gd name="T8" fmla="*/ 190 w 727"/>
                <a:gd name="T9" fmla="*/ 192 h 729"/>
                <a:gd name="T10" fmla="*/ 184 w 727"/>
                <a:gd name="T11" fmla="*/ 191 h 729"/>
                <a:gd name="T12" fmla="*/ 31 w 727"/>
                <a:gd name="T13" fmla="*/ 345 h 729"/>
                <a:gd name="T14" fmla="*/ 105 w 727"/>
                <a:gd name="T15" fmla="*/ 476 h 729"/>
                <a:gd name="T16" fmla="*/ 105 w 727"/>
                <a:gd name="T17" fmla="*/ 476 h 729"/>
                <a:gd name="T18" fmla="*/ 105 w 727"/>
                <a:gd name="T19" fmla="*/ 476 h 729"/>
                <a:gd name="T20" fmla="*/ 88 w 727"/>
                <a:gd name="T21" fmla="*/ 551 h 729"/>
                <a:gd name="T22" fmla="*/ 266 w 727"/>
                <a:gd name="T23" fmla="*/ 729 h 729"/>
                <a:gd name="T24" fmla="*/ 383 w 727"/>
                <a:gd name="T25" fmla="*/ 685 h 729"/>
                <a:gd name="T26" fmla="*/ 507 w 727"/>
                <a:gd name="T27" fmla="*/ 726 h 729"/>
                <a:gd name="T28" fmla="*/ 717 w 727"/>
                <a:gd name="T29" fmla="*/ 516 h 729"/>
                <a:gd name="T30" fmla="*/ 688 w 727"/>
                <a:gd name="T31" fmla="*/ 410 h 729"/>
                <a:gd name="T32" fmla="*/ 688 w 727"/>
                <a:gd name="T33" fmla="*/ 410 h 729"/>
                <a:gd name="T34" fmla="*/ 688 w 727"/>
                <a:gd name="T35" fmla="*/ 410 h 729"/>
                <a:gd name="T36" fmla="*/ 727 w 727"/>
                <a:gd name="T37" fmla="*/ 307 h 729"/>
                <a:gd name="T38" fmla="*/ 570 w 727"/>
                <a:gd name="T39" fmla="*/ 150 h 729"/>
                <a:gd name="T40" fmla="*/ 532 w 727"/>
                <a:gd name="T41" fmla="*/ 155 h 729"/>
                <a:gd name="T42" fmla="*/ 387 w 727"/>
                <a:gd name="T43" fmla="*/ 42 h 729"/>
                <a:gd name="T44" fmla="*/ 261 w 727"/>
                <a:gd name="T45" fmla="*/ 111 h 729"/>
                <a:gd name="T46" fmla="*/ 27 w 727"/>
                <a:gd name="T4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7" h="729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0" y="1"/>
                    <a:pt x="155" y="59"/>
                    <a:pt x="19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88" y="192"/>
                    <a:pt x="186" y="191"/>
                    <a:pt x="184" y="191"/>
                  </a:cubicBezTo>
                  <a:cubicBezTo>
                    <a:pt x="100" y="191"/>
                    <a:pt x="31" y="261"/>
                    <a:pt x="31" y="345"/>
                  </a:cubicBezTo>
                  <a:cubicBezTo>
                    <a:pt x="31" y="400"/>
                    <a:pt x="61" y="448"/>
                    <a:pt x="105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94" y="498"/>
                    <a:pt x="88" y="524"/>
                    <a:pt x="88" y="551"/>
                  </a:cubicBezTo>
                  <a:cubicBezTo>
                    <a:pt x="88" y="648"/>
                    <a:pt x="169" y="729"/>
                    <a:pt x="266" y="729"/>
                  </a:cubicBezTo>
                  <a:cubicBezTo>
                    <a:pt x="311" y="729"/>
                    <a:pt x="351" y="712"/>
                    <a:pt x="383" y="685"/>
                  </a:cubicBezTo>
                  <a:cubicBezTo>
                    <a:pt x="418" y="711"/>
                    <a:pt x="461" y="726"/>
                    <a:pt x="507" y="726"/>
                  </a:cubicBezTo>
                  <a:cubicBezTo>
                    <a:pt x="622" y="726"/>
                    <a:pt x="717" y="630"/>
                    <a:pt x="717" y="516"/>
                  </a:cubicBezTo>
                  <a:cubicBezTo>
                    <a:pt x="717" y="477"/>
                    <a:pt x="706" y="441"/>
                    <a:pt x="688" y="410"/>
                  </a:cubicBezTo>
                  <a:cubicBezTo>
                    <a:pt x="688" y="410"/>
                    <a:pt x="688" y="410"/>
                    <a:pt x="688" y="410"/>
                  </a:cubicBezTo>
                  <a:cubicBezTo>
                    <a:pt x="688" y="410"/>
                    <a:pt x="688" y="410"/>
                    <a:pt x="688" y="410"/>
                  </a:cubicBezTo>
                  <a:cubicBezTo>
                    <a:pt x="712" y="382"/>
                    <a:pt x="727" y="346"/>
                    <a:pt x="727" y="307"/>
                  </a:cubicBezTo>
                  <a:cubicBezTo>
                    <a:pt x="727" y="221"/>
                    <a:pt x="656" y="150"/>
                    <a:pt x="570" y="150"/>
                  </a:cubicBezTo>
                  <a:cubicBezTo>
                    <a:pt x="557" y="150"/>
                    <a:pt x="544" y="151"/>
                    <a:pt x="532" y="155"/>
                  </a:cubicBezTo>
                  <a:cubicBezTo>
                    <a:pt x="515" y="91"/>
                    <a:pt x="455" y="42"/>
                    <a:pt x="387" y="42"/>
                  </a:cubicBezTo>
                  <a:cubicBezTo>
                    <a:pt x="335" y="42"/>
                    <a:pt x="288" y="70"/>
                    <a:pt x="261" y="111"/>
                  </a:cubicBezTo>
                  <a:cubicBezTo>
                    <a:pt x="225" y="59"/>
                    <a:pt x="157" y="0"/>
                    <a:pt x="27" y="0"/>
                  </a:cubicBezTo>
                </a:path>
              </a:pathLst>
            </a:custGeom>
            <a:solidFill>
              <a:srgbClr val="FF28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92"/>
            <p:cNvSpPr>
              <a:spLocks noEditPoints="1"/>
            </p:cNvSpPr>
            <p:nvPr/>
          </p:nvSpPr>
          <p:spPr bwMode="auto">
            <a:xfrm>
              <a:off x="3668544" y="1950940"/>
              <a:ext cx="596963" cy="580829"/>
            </a:xfrm>
            <a:custGeom>
              <a:avLst/>
              <a:gdLst>
                <a:gd name="T0" fmla="*/ 180 w 203"/>
                <a:gd name="T1" fmla="*/ 39 h 198"/>
                <a:gd name="T2" fmla="*/ 23 w 203"/>
                <a:gd name="T3" fmla="*/ 109 h 198"/>
                <a:gd name="T4" fmla="*/ 10 w 203"/>
                <a:gd name="T5" fmla="*/ 158 h 198"/>
                <a:gd name="T6" fmla="*/ 185 w 203"/>
                <a:gd name="T7" fmla="*/ 166 h 198"/>
                <a:gd name="T8" fmla="*/ 192 w 203"/>
                <a:gd name="T9" fmla="*/ 126 h 198"/>
                <a:gd name="T10" fmla="*/ 41 w 203"/>
                <a:gd name="T11" fmla="*/ 146 h 198"/>
                <a:gd name="T12" fmla="*/ 41 w 203"/>
                <a:gd name="T13" fmla="*/ 122 h 198"/>
                <a:gd name="T14" fmla="*/ 41 w 203"/>
                <a:gd name="T15" fmla="*/ 146 h 198"/>
                <a:gd name="T16" fmla="*/ 48 w 203"/>
                <a:gd name="T17" fmla="*/ 58 h 198"/>
                <a:gd name="T18" fmla="*/ 96 w 203"/>
                <a:gd name="T19" fmla="*/ 53 h 198"/>
                <a:gd name="T20" fmla="*/ 53 w 203"/>
                <a:gd name="T21" fmla="*/ 91 h 198"/>
                <a:gd name="T22" fmla="*/ 131 w 203"/>
                <a:gd name="T23" fmla="*/ 149 h 198"/>
                <a:gd name="T24" fmla="*/ 68 w 203"/>
                <a:gd name="T25" fmla="*/ 145 h 198"/>
                <a:gd name="T26" fmla="*/ 131 w 203"/>
                <a:gd name="T27" fmla="*/ 142 h 198"/>
                <a:gd name="T28" fmla="*/ 131 w 203"/>
                <a:gd name="T29" fmla="*/ 149 h 198"/>
                <a:gd name="T30" fmla="*/ 72 w 203"/>
                <a:gd name="T31" fmla="*/ 133 h 198"/>
                <a:gd name="T32" fmla="*/ 72 w 203"/>
                <a:gd name="T33" fmla="*/ 126 h 198"/>
                <a:gd name="T34" fmla="*/ 135 w 203"/>
                <a:gd name="T35" fmla="*/ 130 h 198"/>
                <a:gd name="T36" fmla="*/ 131 w 203"/>
                <a:gd name="T37" fmla="*/ 118 h 198"/>
                <a:gd name="T38" fmla="*/ 68 w 203"/>
                <a:gd name="T39" fmla="*/ 114 h 198"/>
                <a:gd name="T40" fmla="*/ 131 w 203"/>
                <a:gd name="T41" fmla="*/ 111 h 198"/>
                <a:gd name="T42" fmla="*/ 131 w 203"/>
                <a:gd name="T43" fmla="*/ 118 h 198"/>
                <a:gd name="T44" fmla="*/ 107 w 203"/>
                <a:gd name="T45" fmla="*/ 53 h 198"/>
                <a:gd name="T46" fmla="*/ 155 w 203"/>
                <a:gd name="T47" fmla="*/ 58 h 198"/>
                <a:gd name="T48" fmla="*/ 150 w 203"/>
                <a:gd name="T49" fmla="*/ 91 h 198"/>
                <a:gd name="T50" fmla="*/ 161 w 203"/>
                <a:gd name="T51" fmla="*/ 146 h 198"/>
                <a:gd name="T52" fmla="*/ 161 w 203"/>
                <a:gd name="T53" fmla="*/ 122 h 198"/>
                <a:gd name="T54" fmla="*/ 161 w 203"/>
                <a:gd name="T55" fmla="*/ 146 h 198"/>
                <a:gd name="T56" fmla="*/ 203 w 203"/>
                <a:gd name="T57" fmla="*/ 82 h 198"/>
                <a:gd name="T58" fmla="*/ 191 w 203"/>
                <a:gd name="T59" fmla="*/ 86 h 198"/>
                <a:gd name="T60" fmla="*/ 187 w 203"/>
                <a:gd name="T61" fmla="*/ 63 h 198"/>
                <a:gd name="T62" fmla="*/ 198 w 203"/>
                <a:gd name="T63" fmla="*/ 58 h 198"/>
                <a:gd name="T64" fmla="*/ 12 w 203"/>
                <a:gd name="T65" fmla="*/ 86 h 198"/>
                <a:gd name="T66" fmla="*/ 0 w 203"/>
                <a:gd name="T67" fmla="*/ 82 h 198"/>
                <a:gd name="T68" fmla="*/ 4 w 203"/>
                <a:gd name="T69" fmla="*/ 54 h 198"/>
                <a:gd name="T70" fmla="*/ 16 w 203"/>
                <a:gd name="T71" fmla="*/ 59 h 198"/>
                <a:gd name="T72" fmla="*/ 12 w 203"/>
                <a:gd name="T73" fmla="*/ 86 h 198"/>
                <a:gd name="T74" fmla="*/ 102 w 203"/>
                <a:gd name="T75" fmla="*/ 0 h 198"/>
                <a:gd name="T76" fmla="*/ 180 w 203"/>
                <a:gd name="T77" fmla="*/ 32 h 198"/>
                <a:gd name="T78" fmla="*/ 47 w 203"/>
                <a:gd name="T79" fmla="*/ 19 h 198"/>
                <a:gd name="T80" fmla="*/ 58 w 203"/>
                <a:gd name="T81" fmla="*/ 19 h 198"/>
                <a:gd name="T82" fmla="*/ 71 w 203"/>
                <a:gd name="T83" fmla="*/ 25 h 198"/>
                <a:gd name="T84" fmla="*/ 71 w 203"/>
                <a:gd name="T85" fmla="*/ 14 h 198"/>
                <a:gd name="T86" fmla="*/ 71 w 203"/>
                <a:gd name="T87" fmla="*/ 25 h 198"/>
                <a:gd name="T88" fmla="*/ 125 w 203"/>
                <a:gd name="T89" fmla="*/ 19 h 198"/>
                <a:gd name="T90" fmla="*/ 136 w 203"/>
                <a:gd name="T91" fmla="*/ 19 h 198"/>
                <a:gd name="T92" fmla="*/ 150 w 203"/>
                <a:gd name="T93" fmla="*/ 25 h 198"/>
                <a:gd name="T94" fmla="*/ 150 w 203"/>
                <a:gd name="T95" fmla="*/ 14 h 198"/>
                <a:gd name="T96" fmla="*/ 150 w 203"/>
                <a:gd name="T97" fmla="*/ 25 h 198"/>
                <a:gd name="T98" fmla="*/ 173 w 203"/>
                <a:gd name="T99" fmla="*/ 172 h 198"/>
                <a:gd name="T100" fmla="*/ 165 w 203"/>
                <a:gd name="T101" fmla="*/ 198 h 198"/>
                <a:gd name="T102" fmla="*/ 146 w 203"/>
                <a:gd name="T103" fmla="*/ 190 h 198"/>
                <a:gd name="T104" fmla="*/ 30 w 203"/>
                <a:gd name="T105" fmla="*/ 172 h 198"/>
                <a:gd name="T106" fmla="*/ 57 w 203"/>
                <a:gd name="T107" fmla="*/ 190 h 198"/>
                <a:gd name="T108" fmla="*/ 38 w 203"/>
                <a:gd name="T109" fmla="*/ 198 h 198"/>
                <a:gd name="T110" fmla="*/ 30 w 203"/>
                <a:gd name="T111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3" h="198">
                  <a:moveTo>
                    <a:pt x="180" y="109"/>
                  </a:moveTo>
                  <a:cubicBezTo>
                    <a:pt x="180" y="84"/>
                    <a:pt x="180" y="56"/>
                    <a:pt x="180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56"/>
                    <a:pt x="23" y="83"/>
                    <a:pt x="23" y="109"/>
                  </a:cubicBezTo>
                  <a:cubicBezTo>
                    <a:pt x="17" y="111"/>
                    <a:pt x="10" y="118"/>
                    <a:pt x="10" y="126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62"/>
                    <a:pt x="14" y="166"/>
                    <a:pt x="18" y="166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90" y="166"/>
                    <a:pt x="192" y="163"/>
                    <a:pt x="192" y="158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18"/>
                    <a:pt x="186" y="112"/>
                    <a:pt x="180" y="109"/>
                  </a:cubicBezTo>
                  <a:close/>
                  <a:moveTo>
                    <a:pt x="41" y="146"/>
                  </a:moveTo>
                  <a:cubicBezTo>
                    <a:pt x="35" y="146"/>
                    <a:pt x="29" y="141"/>
                    <a:pt x="29" y="134"/>
                  </a:cubicBezTo>
                  <a:cubicBezTo>
                    <a:pt x="29" y="128"/>
                    <a:pt x="35" y="122"/>
                    <a:pt x="41" y="122"/>
                  </a:cubicBezTo>
                  <a:cubicBezTo>
                    <a:pt x="48" y="122"/>
                    <a:pt x="54" y="128"/>
                    <a:pt x="54" y="134"/>
                  </a:cubicBezTo>
                  <a:cubicBezTo>
                    <a:pt x="54" y="141"/>
                    <a:pt x="48" y="146"/>
                    <a:pt x="41" y="146"/>
                  </a:cubicBezTo>
                  <a:close/>
                  <a:moveTo>
                    <a:pt x="48" y="87"/>
                  </a:moveTo>
                  <a:cubicBezTo>
                    <a:pt x="48" y="58"/>
                    <a:pt x="48" y="58"/>
                    <a:pt x="48" y="58"/>
                  </a:cubicBezTo>
                  <a:cubicBezTo>
                    <a:pt x="48" y="56"/>
                    <a:pt x="50" y="53"/>
                    <a:pt x="53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48" y="89"/>
                    <a:pt x="48" y="87"/>
                  </a:cubicBezTo>
                  <a:close/>
                  <a:moveTo>
                    <a:pt x="131" y="149"/>
                  </a:moveTo>
                  <a:cubicBezTo>
                    <a:pt x="72" y="149"/>
                    <a:pt x="72" y="149"/>
                    <a:pt x="72" y="149"/>
                  </a:cubicBezTo>
                  <a:cubicBezTo>
                    <a:pt x="70" y="149"/>
                    <a:pt x="68" y="147"/>
                    <a:pt x="68" y="145"/>
                  </a:cubicBezTo>
                  <a:cubicBezTo>
                    <a:pt x="68" y="143"/>
                    <a:pt x="70" y="142"/>
                    <a:pt x="72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3" y="142"/>
                    <a:pt x="135" y="143"/>
                    <a:pt x="135" y="145"/>
                  </a:cubicBezTo>
                  <a:cubicBezTo>
                    <a:pt x="135" y="147"/>
                    <a:pt x="133" y="149"/>
                    <a:pt x="131" y="149"/>
                  </a:cubicBezTo>
                  <a:close/>
                  <a:moveTo>
                    <a:pt x="131" y="133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70" y="133"/>
                    <a:pt x="68" y="131"/>
                    <a:pt x="68" y="130"/>
                  </a:cubicBezTo>
                  <a:cubicBezTo>
                    <a:pt x="68" y="128"/>
                    <a:pt x="70" y="126"/>
                    <a:pt x="7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3" y="126"/>
                    <a:pt x="135" y="128"/>
                    <a:pt x="135" y="130"/>
                  </a:cubicBezTo>
                  <a:cubicBezTo>
                    <a:pt x="135" y="131"/>
                    <a:pt x="133" y="133"/>
                    <a:pt x="131" y="133"/>
                  </a:cubicBezTo>
                  <a:close/>
                  <a:moveTo>
                    <a:pt x="131" y="118"/>
                  </a:moveTo>
                  <a:cubicBezTo>
                    <a:pt x="72" y="118"/>
                    <a:pt x="72" y="118"/>
                    <a:pt x="72" y="118"/>
                  </a:cubicBezTo>
                  <a:cubicBezTo>
                    <a:pt x="70" y="118"/>
                    <a:pt x="68" y="116"/>
                    <a:pt x="68" y="114"/>
                  </a:cubicBezTo>
                  <a:cubicBezTo>
                    <a:pt x="68" y="112"/>
                    <a:pt x="70" y="111"/>
                    <a:pt x="7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1"/>
                    <a:pt x="135" y="112"/>
                    <a:pt x="135" y="114"/>
                  </a:cubicBezTo>
                  <a:cubicBezTo>
                    <a:pt x="135" y="116"/>
                    <a:pt x="133" y="118"/>
                    <a:pt x="131" y="118"/>
                  </a:cubicBezTo>
                  <a:close/>
                  <a:moveTo>
                    <a:pt x="107" y="91"/>
                  </a:moveTo>
                  <a:cubicBezTo>
                    <a:pt x="107" y="53"/>
                    <a:pt x="107" y="53"/>
                    <a:pt x="107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3" y="53"/>
                    <a:pt x="155" y="56"/>
                    <a:pt x="155" y="58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9"/>
                    <a:pt x="153" y="91"/>
                    <a:pt x="150" y="91"/>
                  </a:cubicBezTo>
                  <a:lnTo>
                    <a:pt x="107" y="91"/>
                  </a:lnTo>
                  <a:close/>
                  <a:moveTo>
                    <a:pt x="161" y="146"/>
                  </a:moveTo>
                  <a:cubicBezTo>
                    <a:pt x="155" y="146"/>
                    <a:pt x="149" y="141"/>
                    <a:pt x="149" y="134"/>
                  </a:cubicBezTo>
                  <a:cubicBezTo>
                    <a:pt x="149" y="128"/>
                    <a:pt x="155" y="122"/>
                    <a:pt x="161" y="122"/>
                  </a:cubicBezTo>
                  <a:cubicBezTo>
                    <a:pt x="168" y="122"/>
                    <a:pt x="173" y="128"/>
                    <a:pt x="173" y="134"/>
                  </a:cubicBezTo>
                  <a:cubicBezTo>
                    <a:pt x="173" y="141"/>
                    <a:pt x="168" y="146"/>
                    <a:pt x="161" y="146"/>
                  </a:cubicBezTo>
                  <a:close/>
                  <a:moveTo>
                    <a:pt x="203" y="63"/>
                  </a:moveTo>
                  <a:cubicBezTo>
                    <a:pt x="203" y="82"/>
                    <a:pt x="203" y="82"/>
                    <a:pt x="203" y="82"/>
                  </a:cubicBezTo>
                  <a:cubicBezTo>
                    <a:pt x="203" y="84"/>
                    <a:pt x="201" y="86"/>
                    <a:pt x="198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89" y="86"/>
                    <a:pt x="187" y="84"/>
                    <a:pt x="187" y="82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7" y="60"/>
                    <a:pt x="189" y="58"/>
                    <a:pt x="191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201" y="58"/>
                    <a:pt x="203" y="60"/>
                    <a:pt x="203" y="63"/>
                  </a:cubicBezTo>
                  <a:close/>
                  <a:moveTo>
                    <a:pt x="12" y="86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6" y="56"/>
                    <a:pt x="16" y="59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4" y="86"/>
                    <a:pt x="12" y="86"/>
                  </a:cubicBezTo>
                  <a:close/>
                  <a:moveTo>
                    <a:pt x="180" y="32"/>
                  </a:moveTo>
                  <a:cubicBezTo>
                    <a:pt x="180" y="13"/>
                    <a:pt x="149" y="0"/>
                    <a:pt x="102" y="0"/>
                  </a:cubicBezTo>
                  <a:cubicBezTo>
                    <a:pt x="54" y="0"/>
                    <a:pt x="23" y="14"/>
                    <a:pt x="23" y="32"/>
                  </a:cubicBezTo>
                  <a:cubicBezTo>
                    <a:pt x="23" y="32"/>
                    <a:pt x="180" y="32"/>
                    <a:pt x="180" y="32"/>
                  </a:cubicBezTo>
                  <a:close/>
                  <a:moveTo>
                    <a:pt x="52" y="25"/>
                  </a:moveTo>
                  <a:cubicBezTo>
                    <a:pt x="49" y="25"/>
                    <a:pt x="47" y="22"/>
                    <a:pt x="47" y="19"/>
                  </a:cubicBezTo>
                  <a:cubicBezTo>
                    <a:pt x="47" y="16"/>
                    <a:pt x="49" y="14"/>
                    <a:pt x="52" y="14"/>
                  </a:cubicBezTo>
                  <a:cubicBezTo>
                    <a:pt x="55" y="14"/>
                    <a:pt x="58" y="16"/>
                    <a:pt x="58" y="19"/>
                  </a:cubicBezTo>
                  <a:cubicBezTo>
                    <a:pt x="58" y="22"/>
                    <a:pt x="55" y="25"/>
                    <a:pt x="52" y="25"/>
                  </a:cubicBezTo>
                  <a:close/>
                  <a:moveTo>
                    <a:pt x="71" y="25"/>
                  </a:moveTo>
                  <a:cubicBezTo>
                    <a:pt x="68" y="25"/>
                    <a:pt x="66" y="22"/>
                    <a:pt x="66" y="19"/>
                  </a:cubicBezTo>
                  <a:cubicBezTo>
                    <a:pt x="66" y="16"/>
                    <a:pt x="68" y="14"/>
                    <a:pt x="71" y="14"/>
                  </a:cubicBezTo>
                  <a:cubicBezTo>
                    <a:pt x="75" y="14"/>
                    <a:pt x="77" y="16"/>
                    <a:pt x="77" y="19"/>
                  </a:cubicBezTo>
                  <a:cubicBezTo>
                    <a:pt x="77" y="22"/>
                    <a:pt x="75" y="25"/>
                    <a:pt x="71" y="25"/>
                  </a:cubicBezTo>
                  <a:close/>
                  <a:moveTo>
                    <a:pt x="131" y="25"/>
                  </a:moveTo>
                  <a:cubicBezTo>
                    <a:pt x="127" y="25"/>
                    <a:pt x="125" y="22"/>
                    <a:pt x="125" y="19"/>
                  </a:cubicBezTo>
                  <a:cubicBezTo>
                    <a:pt x="125" y="16"/>
                    <a:pt x="127" y="14"/>
                    <a:pt x="131" y="14"/>
                  </a:cubicBezTo>
                  <a:cubicBezTo>
                    <a:pt x="134" y="14"/>
                    <a:pt x="136" y="16"/>
                    <a:pt x="136" y="19"/>
                  </a:cubicBezTo>
                  <a:cubicBezTo>
                    <a:pt x="136" y="22"/>
                    <a:pt x="134" y="25"/>
                    <a:pt x="131" y="25"/>
                  </a:cubicBezTo>
                  <a:close/>
                  <a:moveTo>
                    <a:pt x="150" y="25"/>
                  </a:moveTo>
                  <a:cubicBezTo>
                    <a:pt x="147" y="25"/>
                    <a:pt x="144" y="22"/>
                    <a:pt x="144" y="19"/>
                  </a:cubicBezTo>
                  <a:cubicBezTo>
                    <a:pt x="144" y="16"/>
                    <a:pt x="147" y="14"/>
                    <a:pt x="150" y="14"/>
                  </a:cubicBezTo>
                  <a:cubicBezTo>
                    <a:pt x="153" y="14"/>
                    <a:pt x="155" y="16"/>
                    <a:pt x="155" y="19"/>
                  </a:cubicBezTo>
                  <a:cubicBezTo>
                    <a:pt x="155" y="22"/>
                    <a:pt x="153" y="25"/>
                    <a:pt x="150" y="25"/>
                  </a:cubicBezTo>
                  <a:close/>
                  <a:moveTo>
                    <a:pt x="146" y="172"/>
                  </a:moveTo>
                  <a:cubicBezTo>
                    <a:pt x="173" y="172"/>
                    <a:pt x="173" y="172"/>
                    <a:pt x="173" y="172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4"/>
                    <a:pt x="169" y="198"/>
                    <a:pt x="165" y="198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50" y="198"/>
                    <a:pt x="146" y="194"/>
                    <a:pt x="146" y="190"/>
                  </a:cubicBezTo>
                  <a:lnTo>
                    <a:pt x="146" y="172"/>
                  </a:lnTo>
                  <a:close/>
                  <a:moveTo>
                    <a:pt x="30" y="172"/>
                  </a:moveTo>
                  <a:cubicBezTo>
                    <a:pt x="57" y="172"/>
                    <a:pt x="57" y="172"/>
                    <a:pt x="57" y="172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7" y="194"/>
                    <a:pt x="53" y="198"/>
                    <a:pt x="49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3" y="198"/>
                    <a:pt x="30" y="194"/>
                    <a:pt x="30" y="190"/>
                  </a:cubicBezTo>
                  <a:lnTo>
                    <a:pt x="3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8" name="Freeform 893"/>
            <p:cNvSpPr>
              <a:spLocks noEditPoints="1"/>
            </p:cNvSpPr>
            <p:nvPr/>
          </p:nvSpPr>
          <p:spPr bwMode="auto">
            <a:xfrm>
              <a:off x="5192460" y="2105940"/>
              <a:ext cx="337576" cy="580829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9" name="Freeform 895"/>
            <p:cNvSpPr>
              <a:spLocks noEditPoints="1"/>
            </p:cNvSpPr>
            <p:nvPr/>
          </p:nvSpPr>
          <p:spPr bwMode="auto">
            <a:xfrm>
              <a:off x="3646598" y="3290790"/>
              <a:ext cx="472915" cy="569893"/>
            </a:xfrm>
            <a:custGeom>
              <a:avLst/>
              <a:gdLst>
                <a:gd name="T0" fmla="*/ 167 w 167"/>
                <a:gd name="T1" fmla="*/ 194 h 201"/>
                <a:gd name="T2" fmla="*/ 160 w 167"/>
                <a:gd name="T3" fmla="*/ 201 h 201"/>
                <a:gd name="T4" fmla="*/ 31 w 167"/>
                <a:gd name="T5" fmla="*/ 201 h 201"/>
                <a:gd name="T6" fmla="*/ 0 w 167"/>
                <a:gd name="T7" fmla="*/ 170 h 201"/>
                <a:gd name="T8" fmla="*/ 31 w 167"/>
                <a:gd name="T9" fmla="*/ 139 h 201"/>
                <a:gd name="T10" fmla="*/ 160 w 167"/>
                <a:gd name="T11" fmla="*/ 139 h 201"/>
                <a:gd name="T12" fmla="*/ 167 w 167"/>
                <a:gd name="T13" fmla="*/ 146 h 201"/>
                <a:gd name="T14" fmla="*/ 160 w 167"/>
                <a:gd name="T15" fmla="*/ 154 h 201"/>
                <a:gd name="T16" fmla="*/ 33 w 167"/>
                <a:gd name="T17" fmla="*/ 154 h 201"/>
                <a:gd name="T18" fmla="*/ 17 w 167"/>
                <a:gd name="T19" fmla="*/ 170 h 201"/>
                <a:gd name="T20" fmla="*/ 33 w 167"/>
                <a:gd name="T21" fmla="*/ 187 h 201"/>
                <a:gd name="T22" fmla="*/ 160 w 167"/>
                <a:gd name="T23" fmla="*/ 187 h 201"/>
                <a:gd name="T24" fmla="*/ 167 w 167"/>
                <a:gd name="T25" fmla="*/ 194 h 201"/>
                <a:gd name="T26" fmla="*/ 86 w 167"/>
                <a:gd name="T27" fmla="*/ 28 h 201"/>
                <a:gd name="T28" fmla="*/ 114 w 167"/>
                <a:gd name="T29" fmla="*/ 2 h 201"/>
                <a:gd name="T30" fmla="*/ 113 w 167"/>
                <a:gd name="T31" fmla="*/ 0 h 201"/>
                <a:gd name="T32" fmla="*/ 111 w 167"/>
                <a:gd name="T33" fmla="*/ 0 h 201"/>
                <a:gd name="T34" fmla="*/ 84 w 167"/>
                <a:gd name="T35" fmla="*/ 26 h 201"/>
                <a:gd name="T36" fmla="*/ 84 w 167"/>
                <a:gd name="T37" fmla="*/ 28 h 201"/>
                <a:gd name="T38" fmla="*/ 86 w 167"/>
                <a:gd name="T39" fmla="*/ 28 h 201"/>
                <a:gd name="T40" fmla="*/ 137 w 167"/>
                <a:gd name="T41" fmla="*/ 50 h 201"/>
                <a:gd name="T42" fmla="*/ 108 w 167"/>
                <a:gd name="T43" fmla="*/ 31 h 201"/>
                <a:gd name="T44" fmla="*/ 85 w 167"/>
                <a:gd name="T45" fmla="*/ 36 h 201"/>
                <a:gd name="T46" fmla="*/ 63 w 167"/>
                <a:gd name="T47" fmla="*/ 31 h 201"/>
                <a:gd name="T48" fmla="*/ 34 w 167"/>
                <a:gd name="T49" fmla="*/ 50 h 201"/>
                <a:gd name="T50" fmla="*/ 64 w 167"/>
                <a:gd name="T51" fmla="*/ 125 h 201"/>
                <a:gd name="T52" fmla="*/ 85 w 167"/>
                <a:gd name="T53" fmla="*/ 120 h 201"/>
                <a:gd name="T54" fmla="*/ 106 w 167"/>
                <a:gd name="T55" fmla="*/ 125 h 201"/>
                <a:gd name="T56" fmla="*/ 137 w 167"/>
                <a:gd name="T57" fmla="*/ 50 h 201"/>
                <a:gd name="T58" fmla="*/ 63 w 167"/>
                <a:gd name="T59" fmla="*/ 46 h 201"/>
                <a:gd name="T60" fmla="*/ 62 w 167"/>
                <a:gd name="T61" fmla="*/ 46 h 201"/>
                <a:gd name="T62" fmla="*/ 47 w 167"/>
                <a:gd name="T63" fmla="*/ 59 h 201"/>
                <a:gd name="T64" fmla="*/ 44 w 167"/>
                <a:gd name="T65" fmla="*/ 62 h 201"/>
                <a:gd name="T66" fmla="*/ 43 w 167"/>
                <a:gd name="T67" fmla="*/ 62 h 201"/>
                <a:gd name="T68" fmla="*/ 43 w 167"/>
                <a:gd name="T69" fmla="*/ 62 h 201"/>
                <a:gd name="T70" fmla="*/ 40 w 167"/>
                <a:gd name="T71" fmla="*/ 57 h 201"/>
                <a:gd name="T72" fmla="*/ 62 w 167"/>
                <a:gd name="T73" fmla="*/ 39 h 201"/>
                <a:gd name="T74" fmla="*/ 63 w 167"/>
                <a:gd name="T75" fmla="*/ 39 h 201"/>
                <a:gd name="T76" fmla="*/ 67 w 167"/>
                <a:gd name="T77" fmla="*/ 43 h 201"/>
                <a:gd name="T78" fmla="*/ 63 w 167"/>
                <a:gd name="T79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01">
                  <a:moveTo>
                    <a:pt x="167" y="194"/>
                  </a:moveTo>
                  <a:cubicBezTo>
                    <a:pt x="167" y="198"/>
                    <a:pt x="164" y="201"/>
                    <a:pt x="160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14" y="201"/>
                    <a:pt x="0" y="187"/>
                    <a:pt x="0" y="170"/>
                  </a:cubicBezTo>
                  <a:cubicBezTo>
                    <a:pt x="0" y="153"/>
                    <a:pt x="14" y="139"/>
                    <a:pt x="31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64" y="139"/>
                    <a:pt x="167" y="142"/>
                    <a:pt x="167" y="146"/>
                  </a:cubicBezTo>
                  <a:cubicBezTo>
                    <a:pt x="167" y="150"/>
                    <a:pt x="164" y="154"/>
                    <a:pt x="160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24" y="154"/>
                    <a:pt x="17" y="161"/>
                    <a:pt x="17" y="170"/>
                  </a:cubicBezTo>
                  <a:cubicBezTo>
                    <a:pt x="17" y="179"/>
                    <a:pt x="24" y="187"/>
                    <a:pt x="33" y="187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64" y="187"/>
                    <a:pt x="167" y="190"/>
                    <a:pt x="167" y="194"/>
                  </a:cubicBezTo>
                  <a:close/>
                  <a:moveTo>
                    <a:pt x="86" y="28"/>
                  </a:moveTo>
                  <a:cubicBezTo>
                    <a:pt x="101" y="28"/>
                    <a:pt x="114" y="17"/>
                    <a:pt x="114" y="2"/>
                  </a:cubicBezTo>
                  <a:cubicBezTo>
                    <a:pt x="114" y="1"/>
                    <a:pt x="114" y="1"/>
                    <a:pt x="113" y="0"/>
                  </a:cubicBezTo>
                  <a:cubicBezTo>
                    <a:pt x="113" y="0"/>
                    <a:pt x="112" y="0"/>
                    <a:pt x="111" y="0"/>
                  </a:cubicBezTo>
                  <a:cubicBezTo>
                    <a:pt x="96" y="0"/>
                    <a:pt x="84" y="12"/>
                    <a:pt x="84" y="26"/>
                  </a:cubicBezTo>
                  <a:cubicBezTo>
                    <a:pt x="84" y="27"/>
                    <a:pt x="84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lose/>
                  <a:moveTo>
                    <a:pt x="137" y="50"/>
                  </a:moveTo>
                  <a:cubicBezTo>
                    <a:pt x="131" y="37"/>
                    <a:pt x="118" y="31"/>
                    <a:pt x="108" y="31"/>
                  </a:cubicBezTo>
                  <a:cubicBezTo>
                    <a:pt x="97" y="31"/>
                    <a:pt x="94" y="36"/>
                    <a:pt x="85" y="36"/>
                  </a:cubicBezTo>
                  <a:cubicBezTo>
                    <a:pt x="76" y="36"/>
                    <a:pt x="74" y="31"/>
                    <a:pt x="63" y="31"/>
                  </a:cubicBezTo>
                  <a:cubicBezTo>
                    <a:pt x="53" y="31"/>
                    <a:pt x="40" y="37"/>
                    <a:pt x="34" y="50"/>
                  </a:cubicBezTo>
                  <a:cubicBezTo>
                    <a:pt x="23" y="76"/>
                    <a:pt x="42" y="125"/>
                    <a:pt x="64" y="125"/>
                  </a:cubicBezTo>
                  <a:cubicBezTo>
                    <a:pt x="73" y="125"/>
                    <a:pt x="77" y="120"/>
                    <a:pt x="85" y="120"/>
                  </a:cubicBezTo>
                  <a:cubicBezTo>
                    <a:pt x="94" y="120"/>
                    <a:pt x="97" y="125"/>
                    <a:pt x="106" y="125"/>
                  </a:cubicBezTo>
                  <a:cubicBezTo>
                    <a:pt x="129" y="125"/>
                    <a:pt x="148" y="76"/>
                    <a:pt x="137" y="50"/>
                  </a:cubicBezTo>
                  <a:close/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7" y="46"/>
                    <a:pt x="49" y="51"/>
                    <a:pt x="47" y="59"/>
                  </a:cubicBezTo>
                  <a:cubicBezTo>
                    <a:pt x="47" y="61"/>
                    <a:pt x="45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61"/>
                    <a:pt x="40" y="59"/>
                    <a:pt x="40" y="57"/>
                  </a:cubicBezTo>
                  <a:cubicBezTo>
                    <a:pt x="42" y="46"/>
                    <a:pt x="53" y="39"/>
                    <a:pt x="62" y="39"/>
                  </a:cubicBezTo>
                  <a:cubicBezTo>
                    <a:pt x="62" y="39"/>
                    <a:pt x="63" y="39"/>
                    <a:pt x="63" y="39"/>
                  </a:cubicBezTo>
                  <a:cubicBezTo>
                    <a:pt x="65" y="39"/>
                    <a:pt x="67" y="41"/>
                    <a:pt x="67" y="43"/>
                  </a:cubicBezTo>
                  <a:cubicBezTo>
                    <a:pt x="66" y="45"/>
                    <a:pt x="65" y="46"/>
                    <a:pt x="6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60" name="Freeform 897"/>
            <p:cNvSpPr>
              <a:spLocks noEditPoints="1"/>
            </p:cNvSpPr>
            <p:nvPr/>
          </p:nvSpPr>
          <p:spPr bwMode="auto">
            <a:xfrm>
              <a:off x="5099517" y="3476530"/>
              <a:ext cx="476578" cy="573383"/>
            </a:xfrm>
            <a:custGeom>
              <a:avLst/>
              <a:gdLst>
                <a:gd name="T0" fmla="*/ 40 w 162"/>
                <a:gd name="T1" fmla="*/ 195 h 195"/>
                <a:gd name="T2" fmla="*/ 128 w 162"/>
                <a:gd name="T3" fmla="*/ 191 h 195"/>
                <a:gd name="T4" fmla="*/ 131 w 162"/>
                <a:gd name="T5" fmla="*/ 125 h 195"/>
                <a:gd name="T6" fmla="*/ 31 w 162"/>
                <a:gd name="T7" fmla="*/ 69 h 195"/>
                <a:gd name="T8" fmla="*/ 38 w 162"/>
                <a:gd name="T9" fmla="*/ 72 h 195"/>
                <a:gd name="T10" fmla="*/ 41 w 162"/>
                <a:gd name="T11" fmla="*/ 68 h 195"/>
                <a:gd name="T12" fmla="*/ 43 w 162"/>
                <a:gd name="T13" fmla="*/ 65 h 195"/>
                <a:gd name="T14" fmla="*/ 31 w 162"/>
                <a:gd name="T15" fmla="*/ 69 h 195"/>
                <a:gd name="T16" fmla="*/ 81 w 162"/>
                <a:gd name="T17" fmla="*/ 33 h 195"/>
                <a:gd name="T18" fmla="*/ 82 w 162"/>
                <a:gd name="T19" fmla="*/ 26 h 195"/>
                <a:gd name="T20" fmla="*/ 87 w 162"/>
                <a:gd name="T21" fmla="*/ 37 h 195"/>
                <a:gd name="T22" fmla="*/ 81 w 162"/>
                <a:gd name="T23" fmla="*/ 51 h 195"/>
                <a:gd name="T24" fmla="*/ 85 w 162"/>
                <a:gd name="T25" fmla="*/ 58 h 195"/>
                <a:gd name="T26" fmla="*/ 87 w 162"/>
                <a:gd name="T27" fmla="*/ 49 h 195"/>
                <a:gd name="T28" fmla="*/ 89 w 162"/>
                <a:gd name="T29" fmla="*/ 46 h 195"/>
                <a:gd name="T30" fmla="*/ 104 w 162"/>
                <a:gd name="T31" fmla="*/ 45 h 195"/>
                <a:gd name="T32" fmla="*/ 92 w 162"/>
                <a:gd name="T33" fmla="*/ 55 h 195"/>
                <a:gd name="T34" fmla="*/ 96 w 162"/>
                <a:gd name="T35" fmla="*/ 78 h 195"/>
                <a:gd name="T36" fmla="*/ 107 w 162"/>
                <a:gd name="T37" fmla="*/ 74 h 195"/>
                <a:gd name="T38" fmla="*/ 131 w 162"/>
                <a:gd name="T39" fmla="*/ 94 h 195"/>
                <a:gd name="T40" fmla="*/ 129 w 162"/>
                <a:gd name="T41" fmla="*/ 80 h 195"/>
                <a:gd name="T42" fmla="*/ 118 w 162"/>
                <a:gd name="T43" fmla="*/ 60 h 195"/>
                <a:gd name="T44" fmla="*/ 119 w 162"/>
                <a:gd name="T45" fmla="*/ 47 h 195"/>
                <a:gd name="T46" fmla="*/ 112 w 162"/>
                <a:gd name="T47" fmla="*/ 46 h 195"/>
                <a:gd name="T48" fmla="*/ 119 w 162"/>
                <a:gd name="T49" fmla="*/ 44 h 195"/>
                <a:gd name="T50" fmla="*/ 128 w 162"/>
                <a:gd name="T51" fmla="*/ 45 h 195"/>
                <a:gd name="T52" fmla="*/ 89 w 162"/>
                <a:gd name="T53" fmla="*/ 17 h 195"/>
                <a:gd name="T54" fmla="*/ 87 w 162"/>
                <a:gd name="T55" fmla="*/ 21 h 195"/>
                <a:gd name="T56" fmla="*/ 76 w 162"/>
                <a:gd name="T57" fmla="*/ 26 h 195"/>
                <a:gd name="T58" fmla="*/ 72 w 162"/>
                <a:gd name="T59" fmla="*/ 115 h 195"/>
                <a:gd name="T60" fmla="*/ 94 w 162"/>
                <a:gd name="T61" fmla="*/ 128 h 195"/>
                <a:gd name="T62" fmla="*/ 100 w 162"/>
                <a:gd name="T63" fmla="*/ 131 h 195"/>
                <a:gd name="T64" fmla="*/ 98 w 162"/>
                <a:gd name="T65" fmla="*/ 127 h 195"/>
                <a:gd name="T66" fmla="*/ 98 w 162"/>
                <a:gd name="T67" fmla="*/ 119 h 195"/>
                <a:gd name="T68" fmla="*/ 100 w 162"/>
                <a:gd name="T69" fmla="*/ 116 h 195"/>
                <a:gd name="T70" fmla="*/ 99 w 162"/>
                <a:gd name="T71" fmla="*/ 108 h 195"/>
                <a:gd name="T72" fmla="*/ 92 w 162"/>
                <a:gd name="T73" fmla="*/ 96 h 195"/>
                <a:gd name="T74" fmla="*/ 80 w 162"/>
                <a:gd name="T75" fmla="*/ 100 h 195"/>
                <a:gd name="T76" fmla="*/ 56 w 162"/>
                <a:gd name="T77" fmla="*/ 73 h 195"/>
                <a:gd name="T78" fmla="*/ 60 w 162"/>
                <a:gd name="T79" fmla="*/ 72 h 195"/>
                <a:gd name="T80" fmla="*/ 39 w 162"/>
                <a:gd name="T81" fmla="*/ 77 h 195"/>
                <a:gd name="T82" fmla="*/ 33 w 162"/>
                <a:gd name="T83" fmla="*/ 77 h 195"/>
                <a:gd name="T84" fmla="*/ 48 w 162"/>
                <a:gd name="T85" fmla="*/ 113 h 195"/>
                <a:gd name="T86" fmla="*/ 57 w 162"/>
                <a:gd name="T87" fmla="*/ 105 h 195"/>
                <a:gd name="T88" fmla="*/ 45 w 162"/>
                <a:gd name="T89" fmla="*/ 110 h 195"/>
                <a:gd name="T90" fmla="*/ 43 w 162"/>
                <a:gd name="T91" fmla="*/ 100 h 195"/>
                <a:gd name="T92" fmla="*/ 51 w 162"/>
                <a:gd name="T93" fmla="*/ 96 h 195"/>
                <a:gd name="T94" fmla="*/ 55 w 162"/>
                <a:gd name="T95" fmla="*/ 78 h 195"/>
                <a:gd name="T96" fmla="*/ 44 w 162"/>
                <a:gd name="T97" fmla="*/ 38 h 195"/>
                <a:gd name="T98" fmla="*/ 45 w 162"/>
                <a:gd name="T99" fmla="*/ 54 h 195"/>
                <a:gd name="T100" fmla="*/ 47 w 162"/>
                <a:gd name="T101" fmla="*/ 53 h 195"/>
                <a:gd name="T102" fmla="*/ 48 w 162"/>
                <a:gd name="T103" fmla="*/ 56 h 195"/>
                <a:gd name="T104" fmla="*/ 55 w 162"/>
                <a:gd name="T105" fmla="*/ 46 h 195"/>
                <a:gd name="T106" fmla="*/ 55 w 162"/>
                <a:gd name="T107" fmla="*/ 41 h 195"/>
                <a:gd name="T108" fmla="*/ 47 w 162"/>
                <a:gd name="T109" fmla="*/ 39 h 195"/>
                <a:gd name="T110" fmla="*/ 44 w 162"/>
                <a:gd name="T111" fmla="*/ 39 h 195"/>
                <a:gd name="T112" fmla="*/ 144 w 162"/>
                <a:gd name="T113" fmla="*/ 130 h 195"/>
                <a:gd name="T114" fmla="*/ 13 w 162"/>
                <a:gd name="T115" fmla="*/ 89 h 195"/>
                <a:gd name="T116" fmla="*/ 47 w 162"/>
                <a:gd name="T117" fmla="*/ 4 h 195"/>
                <a:gd name="T118" fmla="*/ 2 w 162"/>
                <a:gd name="T119" fmla="*/ 91 h 195"/>
                <a:gd name="T120" fmla="*/ 153 w 162"/>
                <a:gd name="T121" fmla="*/ 13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95">
                  <a:moveTo>
                    <a:pt x="128" y="191"/>
                  </a:moveTo>
                  <a:cubicBezTo>
                    <a:pt x="130" y="192"/>
                    <a:pt x="128" y="195"/>
                    <a:pt x="125" y="195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37" y="195"/>
                    <a:pt x="37" y="192"/>
                    <a:pt x="38" y="191"/>
                  </a:cubicBezTo>
                  <a:cubicBezTo>
                    <a:pt x="44" y="181"/>
                    <a:pt x="63" y="172"/>
                    <a:pt x="83" y="172"/>
                  </a:cubicBezTo>
                  <a:cubicBezTo>
                    <a:pt x="102" y="172"/>
                    <a:pt x="121" y="180"/>
                    <a:pt x="128" y="191"/>
                  </a:cubicBezTo>
                  <a:close/>
                  <a:moveTo>
                    <a:pt x="49" y="26"/>
                  </a:moveTo>
                  <a:cubicBezTo>
                    <a:pt x="76" y="3"/>
                    <a:pt x="116" y="7"/>
                    <a:pt x="139" y="34"/>
                  </a:cubicBezTo>
                  <a:cubicBezTo>
                    <a:pt x="162" y="61"/>
                    <a:pt x="158" y="102"/>
                    <a:pt x="131" y="125"/>
                  </a:cubicBezTo>
                  <a:cubicBezTo>
                    <a:pt x="104" y="147"/>
                    <a:pt x="63" y="144"/>
                    <a:pt x="41" y="117"/>
                  </a:cubicBezTo>
                  <a:cubicBezTo>
                    <a:pt x="18" y="89"/>
                    <a:pt x="21" y="49"/>
                    <a:pt x="49" y="26"/>
                  </a:cubicBezTo>
                  <a:close/>
                  <a:moveTo>
                    <a:pt x="31" y="69"/>
                  </a:moveTo>
                  <a:cubicBezTo>
                    <a:pt x="32" y="68"/>
                    <a:pt x="33" y="68"/>
                    <a:pt x="34" y="68"/>
                  </a:cubicBezTo>
                  <a:cubicBezTo>
                    <a:pt x="35" y="68"/>
                    <a:pt x="36" y="68"/>
                    <a:pt x="37" y="69"/>
                  </a:cubicBezTo>
                  <a:cubicBezTo>
                    <a:pt x="37" y="70"/>
                    <a:pt x="38" y="71"/>
                    <a:pt x="38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1" y="70"/>
                    <a:pt x="42" y="70"/>
                    <a:pt x="42" y="69"/>
                  </a:cubicBezTo>
                  <a:cubicBezTo>
                    <a:pt x="42" y="69"/>
                    <a:pt x="42" y="69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9" y="65"/>
                    <a:pt x="35" y="66"/>
                    <a:pt x="32" y="68"/>
                  </a:cubicBezTo>
                  <a:cubicBezTo>
                    <a:pt x="31" y="68"/>
                    <a:pt x="31" y="68"/>
                    <a:pt x="31" y="69"/>
                  </a:cubicBezTo>
                  <a:close/>
                  <a:moveTo>
                    <a:pt x="78" y="37"/>
                  </a:moveTo>
                  <a:cubicBezTo>
                    <a:pt x="79" y="37"/>
                    <a:pt x="80" y="37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27"/>
                    <a:pt x="80" y="26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7"/>
                    <a:pt x="83" y="28"/>
                    <a:pt x="84" y="29"/>
                  </a:cubicBezTo>
                  <a:cubicBezTo>
                    <a:pt x="86" y="32"/>
                    <a:pt x="88" y="35"/>
                    <a:pt x="87" y="37"/>
                  </a:cubicBezTo>
                  <a:cubicBezTo>
                    <a:pt x="87" y="39"/>
                    <a:pt x="86" y="40"/>
                    <a:pt x="84" y="41"/>
                  </a:cubicBezTo>
                  <a:cubicBezTo>
                    <a:pt x="83" y="42"/>
                    <a:pt x="83" y="42"/>
                    <a:pt x="83" y="44"/>
                  </a:cubicBezTo>
                  <a:cubicBezTo>
                    <a:pt x="83" y="45"/>
                    <a:pt x="82" y="47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56"/>
                    <a:pt x="82" y="57"/>
                    <a:pt x="84" y="59"/>
                  </a:cubicBezTo>
                  <a:cubicBezTo>
                    <a:pt x="84" y="59"/>
                    <a:pt x="85" y="59"/>
                    <a:pt x="85" y="58"/>
                  </a:cubicBezTo>
                  <a:cubicBezTo>
                    <a:pt x="86" y="57"/>
                    <a:pt x="86" y="56"/>
                    <a:pt x="86" y="54"/>
                  </a:cubicBezTo>
                  <a:cubicBezTo>
                    <a:pt x="85" y="52"/>
                    <a:pt x="85" y="51"/>
                    <a:pt x="86" y="50"/>
                  </a:cubicBezTo>
                  <a:cubicBezTo>
                    <a:pt x="86" y="49"/>
                    <a:pt x="87" y="49"/>
                    <a:pt x="87" y="49"/>
                  </a:cubicBezTo>
                  <a:cubicBezTo>
                    <a:pt x="88" y="48"/>
                    <a:pt x="88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9" y="46"/>
                  </a:cubicBezTo>
                  <a:cubicBezTo>
                    <a:pt x="91" y="46"/>
                    <a:pt x="94" y="47"/>
                    <a:pt x="97" y="48"/>
                  </a:cubicBezTo>
                  <a:cubicBezTo>
                    <a:pt x="97" y="47"/>
                    <a:pt x="97" y="47"/>
                    <a:pt x="98" y="46"/>
                  </a:cubicBezTo>
                  <a:cubicBezTo>
                    <a:pt x="100" y="44"/>
                    <a:pt x="102" y="44"/>
                    <a:pt x="104" y="45"/>
                  </a:cubicBezTo>
                  <a:cubicBezTo>
                    <a:pt x="106" y="46"/>
                    <a:pt x="106" y="48"/>
                    <a:pt x="106" y="50"/>
                  </a:cubicBezTo>
                  <a:cubicBezTo>
                    <a:pt x="104" y="53"/>
                    <a:pt x="100" y="57"/>
                    <a:pt x="96" y="57"/>
                  </a:cubicBezTo>
                  <a:cubicBezTo>
                    <a:pt x="94" y="57"/>
                    <a:pt x="93" y="56"/>
                    <a:pt x="92" y="55"/>
                  </a:cubicBezTo>
                  <a:cubicBezTo>
                    <a:pt x="90" y="56"/>
                    <a:pt x="88" y="57"/>
                    <a:pt x="87" y="60"/>
                  </a:cubicBezTo>
                  <a:cubicBezTo>
                    <a:pt x="86" y="64"/>
                    <a:pt x="87" y="69"/>
                    <a:pt x="90" y="74"/>
                  </a:cubicBezTo>
                  <a:cubicBezTo>
                    <a:pt x="92" y="78"/>
                    <a:pt x="95" y="78"/>
                    <a:pt x="96" y="78"/>
                  </a:cubicBezTo>
                  <a:cubicBezTo>
                    <a:pt x="98" y="78"/>
                    <a:pt x="100" y="77"/>
                    <a:pt x="101" y="76"/>
                  </a:cubicBezTo>
                  <a:cubicBezTo>
                    <a:pt x="103" y="75"/>
                    <a:pt x="105" y="75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8" y="74"/>
                    <a:pt x="108" y="74"/>
                  </a:cubicBezTo>
                  <a:cubicBezTo>
                    <a:pt x="109" y="75"/>
                    <a:pt x="110" y="76"/>
                    <a:pt x="112" y="78"/>
                  </a:cubicBezTo>
                  <a:cubicBezTo>
                    <a:pt x="117" y="83"/>
                    <a:pt x="128" y="94"/>
                    <a:pt x="131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3"/>
                    <a:pt x="133" y="92"/>
                    <a:pt x="131" y="87"/>
                  </a:cubicBezTo>
                  <a:cubicBezTo>
                    <a:pt x="131" y="85"/>
                    <a:pt x="130" y="83"/>
                    <a:pt x="129" y="80"/>
                  </a:cubicBezTo>
                  <a:cubicBezTo>
                    <a:pt x="128" y="73"/>
                    <a:pt x="125" y="63"/>
                    <a:pt x="122" y="58"/>
                  </a:cubicBezTo>
                  <a:cubicBezTo>
                    <a:pt x="121" y="59"/>
                    <a:pt x="120" y="60"/>
                    <a:pt x="119" y="60"/>
                  </a:cubicBezTo>
                  <a:cubicBezTo>
                    <a:pt x="119" y="61"/>
                    <a:pt x="118" y="60"/>
                    <a:pt x="118" y="60"/>
                  </a:cubicBezTo>
                  <a:cubicBezTo>
                    <a:pt x="117" y="58"/>
                    <a:pt x="118" y="56"/>
                    <a:pt x="119" y="54"/>
                  </a:cubicBezTo>
                  <a:cubicBezTo>
                    <a:pt x="120" y="52"/>
                    <a:pt x="121" y="50"/>
                    <a:pt x="120" y="48"/>
                  </a:cubicBezTo>
                  <a:cubicBezTo>
                    <a:pt x="120" y="48"/>
                    <a:pt x="119" y="47"/>
                    <a:pt x="119" y="47"/>
                  </a:cubicBezTo>
                  <a:cubicBezTo>
                    <a:pt x="119" y="47"/>
                    <a:pt x="118" y="48"/>
                    <a:pt x="118" y="48"/>
                  </a:cubicBezTo>
                  <a:cubicBezTo>
                    <a:pt x="117" y="49"/>
                    <a:pt x="116" y="49"/>
                    <a:pt x="115" y="49"/>
                  </a:cubicBezTo>
                  <a:cubicBezTo>
                    <a:pt x="113" y="49"/>
                    <a:pt x="112" y="48"/>
                    <a:pt x="112" y="46"/>
                  </a:cubicBezTo>
                  <a:cubicBezTo>
                    <a:pt x="111" y="46"/>
                    <a:pt x="111" y="45"/>
                    <a:pt x="112" y="45"/>
                  </a:cubicBezTo>
                  <a:cubicBezTo>
                    <a:pt x="112" y="45"/>
                    <a:pt x="113" y="45"/>
                    <a:pt x="113" y="45"/>
                  </a:cubicBezTo>
                  <a:cubicBezTo>
                    <a:pt x="115" y="46"/>
                    <a:pt x="117" y="45"/>
                    <a:pt x="119" y="44"/>
                  </a:cubicBezTo>
                  <a:cubicBezTo>
                    <a:pt x="120" y="43"/>
                    <a:pt x="122" y="43"/>
                    <a:pt x="123" y="43"/>
                  </a:cubicBezTo>
                  <a:cubicBezTo>
                    <a:pt x="124" y="43"/>
                    <a:pt x="126" y="43"/>
                    <a:pt x="127" y="44"/>
                  </a:cubicBezTo>
                  <a:cubicBezTo>
                    <a:pt x="127" y="44"/>
                    <a:pt x="128" y="45"/>
                    <a:pt x="128" y="45"/>
                  </a:cubicBezTo>
                  <a:cubicBezTo>
                    <a:pt x="129" y="47"/>
                    <a:pt x="130" y="48"/>
                    <a:pt x="134" y="48"/>
                  </a:cubicBezTo>
                  <a:cubicBezTo>
                    <a:pt x="133" y="45"/>
                    <a:pt x="132" y="40"/>
                    <a:pt x="134" y="37"/>
                  </a:cubicBezTo>
                  <a:cubicBezTo>
                    <a:pt x="123" y="24"/>
                    <a:pt x="106" y="16"/>
                    <a:pt x="89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90" y="20"/>
                    <a:pt x="89" y="21"/>
                    <a:pt x="88" y="21"/>
                  </a:cubicBezTo>
                  <a:cubicBezTo>
                    <a:pt x="88" y="21"/>
                    <a:pt x="88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0"/>
                    <a:pt x="85" y="19"/>
                    <a:pt x="84" y="19"/>
                  </a:cubicBezTo>
                  <a:cubicBezTo>
                    <a:pt x="82" y="19"/>
                    <a:pt x="78" y="22"/>
                    <a:pt x="76" y="26"/>
                  </a:cubicBezTo>
                  <a:cubicBezTo>
                    <a:pt x="75" y="28"/>
                    <a:pt x="74" y="33"/>
                    <a:pt x="78" y="37"/>
                  </a:cubicBezTo>
                  <a:close/>
                  <a:moveTo>
                    <a:pt x="69" y="105"/>
                  </a:moveTo>
                  <a:cubicBezTo>
                    <a:pt x="69" y="109"/>
                    <a:pt x="70" y="112"/>
                    <a:pt x="72" y="115"/>
                  </a:cubicBezTo>
                  <a:cubicBezTo>
                    <a:pt x="72" y="115"/>
                    <a:pt x="73" y="116"/>
                    <a:pt x="73" y="117"/>
                  </a:cubicBezTo>
                  <a:cubicBezTo>
                    <a:pt x="74" y="116"/>
                    <a:pt x="75" y="116"/>
                    <a:pt x="77" y="116"/>
                  </a:cubicBezTo>
                  <a:cubicBezTo>
                    <a:pt x="84" y="116"/>
                    <a:pt x="89" y="122"/>
                    <a:pt x="94" y="128"/>
                  </a:cubicBezTo>
                  <a:cubicBezTo>
                    <a:pt x="95" y="130"/>
                    <a:pt x="97" y="132"/>
                    <a:pt x="98" y="133"/>
                  </a:cubicBezTo>
                  <a:cubicBezTo>
                    <a:pt x="99" y="133"/>
                    <a:pt x="100" y="133"/>
                    <a:pt x="101" y="133"/>
                  </a:cubicBezTo>
                  <a:cubicBezTo>
                    <a:pt x="101" y="132"/>
                    <a:pt x="100" y="131"/>
                    <a:pt x="100" y="131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7"/>
                    <a:pt x="98" y="126"/>
                    <a:pt x="98" y="126"/>
                  </a:cubicBezTo>
                  <a:cubicBezTo>
                    <a:pt x="98" y="124"/>
                    <a:pt x="99" y="122"/>
                    <a:pt x="100" y="120"/>
                  </a:cubicBezTo>
                  <a:cubicBezTo>
                    <a:pt x="99" y="120"/>
                    <a:pt x="99" y="120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ubicBezTo>
                    <a:pt x="99" y="118"/>
                    <a:pt x="99" y="117"/>
                    <a:pt x="99" y="117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5"/>
                    <a:pt x="100" y="114"/>
                    <a:pt x="100" y="114"/>
                  </a:cubicBezTo>
                  <a:cubicBezTo>
                    <a:pt x="100" y="112"/>
                    <a:pt x="100" y="111"/>
                    <a:pt x="99" y="110"/>
                  </a:cubicBezTo>
                  <a:cubicBezTo>
                    <a:pt x="98" y="109"/>
                    <a:pt x="98" y="109"/>
                    <a:pt x="99" y="108"/>
                  </a:cubicBezTo>
                  <a:cubicBezTo>
                    <a:pt x="101" y="104"/>
                    <a:pt x="100" y="101"/>
                    <a:pt x="98" y="97"/>
                  </a:cubicBezTo>
                  <a:cubicBezTo>
                    <a:pt x="97" y="96"/>
                    <a:pt x="97" y="95"/>
                    <a:pt x="96" y="94"/>
                  </a:cubicBezTo>
                  <a:cubicBezTo>
                    <a:pt x="95" y="94"/>
                    <a:pt x="94" y="95"/>
                    <a:pt x="92" y="96"/>
                  </a:cubicBezTo>
                  <a:cubicBezTo>
                    <a:pt x="90" y="97"/>
                    <a:pt x="89" y="99"/>
                    <a:pt x="87" y="99"/>
                  </a:cubicBezTo>
                  <a:cubicBezTo>
                    <a:pt x="86" y="99"/>
                    <a:pt x="85" y="98"/>
                    <a:pt x="84" y="98"/>
                  </a:cubicBezTo>
                  <a:cubicBezTo>
                    <a:pt x="83" y="99"/>
                    <a:pt x="81" y="99"/>
                    <a:pt x="80" y="100"/>
                  </a:cubicBezTo>
                  <a:cubicBezTo>
                    <a:pt x="76" y="101"/>
                    <a:pt x="73" y="102"/>
                    <a:pt x="69" y="105"/>
                  </a:cubicBezTo>
                  <a:close/>
                  <a:moveTo>
                    <a:pt x="53" y="76"/>
                  </a:moveTo>
                  <a:cubicBezTo>
                    <a:pt x="54" y="74"/>
                    <a:pt x="55" y="73"/>
                    <a:pt x="56" y="73"/>
                  </a:cubicBezTo>
                  <a:cubicBezTo>
                    <a:pt x="57" y="73"/>
                    <a:pt x="57" y="74"/>
                    <a:pt x="57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9" y="73"/>
                    <a:pt x="60" y="72"/>
                  </a:cubicBezTo>
                  <a:cubicBezTo>
                    <a:pt x="59" y="71"/>
                    <a:pt x="58" y="70"/>
                    <a:pt x="56" y="70"/>
                  </a:cubicBezTo>
                  <a:cubicBezTo>
                    <a:pt x="50" y="70"/>
                    <a:pt x="42" y="73"/>
                    <a:pt x="40" y="75"/>
                  </a:cubicBezTo>
                  <a:cubicBezTo>
                    <a:pt x="40" y="76"/>
                    <a:pt x="40" y="77"/>
                    <a:pt x="39" y="77"/>
                  </a:cubicBezTo>
                  <a:cubicBezTo>
                    <a:pt x="39" y="78"/>
                    <a:pt x="37" y="79"/>
                    <a:pt x="36" y="79"/>
                  </a:cubicBezTo>
                  <a:cubicBezTo>
                    <a:pt x="36" y="79"/>
                    <a:pt x="34" y="79"/>
                    <a:pt x="34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2" y="77"/>
                    <a:pt x="31" y="77"/>
                    <a:pt x="31" y="77"/>
                  </a:cubicBezTo>
                  <a:cubicBezTo>
                    <a:pt x="31" y="90"/>
                    <a:pt x="36" y="102"/>
                    <a:pt x="44" y="113"/>
                  </a:cubicBezTo>
                  <a:cubicBezTo>
                    <a:pt x="45" y="113"/>
                    <a:pt x="45" y="113"/>
                    <a:pt x="48" y="113"/>
                  </a:cubicBezTo>
                  <a:cubicBezTo>
                    <a:pt x="53" y="113"/>
                    <a:pt x="61" y="111"/>
                    <a:pt x="65" y="108"/>
                  </a:cubicBezTo>
                  <a:cubicBezTo>
                    <a:pt x="63" y="108"/>
                    <a:pt x="60" y="107"/>
                    <a:pt x="59" y="106"/>
                  </a:cubicBezTo>
                  <a:cubicBezTo>
                    <a:pt x="58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4" y="105"/>
                    <a:pt x="51" y="109"/>
                    <a:pt x="49" y="110"/>
                  </a:cubicBezTo>
                  <a:cubicBezTo>
                    <a:pt x="48" y="111"/>
                    <a:pt x="47" y="112"/>
                    <a:pt x="45" y="110"/>
                  </a:cubicBezTo>
                  <a:cubicBezTo>
                    <a:pt x="43" y="109"/>
                    <a:pt x="42" y="108"/>
                    <a:pt x="42" y="106"/>
                  </a:cubicBezTo>
                  <a:cubicBezTo>
                    <a:pt x="41" y="104"/>
                    <a:pt x="42" y="102"/>
                    <a:pt x="43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4" y="100"/>
                    <a:pt x="46" y="100"/>
                    <a:pt x="48" y="100"/>
                  </a:cubicBezTo>
                  <a:cubicBezTo>
                    <a:pt x="49" y="101"/>
                    <a:pt x="50" y="101"/>
                    <a:pt x="51" y="101"/>
                  </a:cubicBezTo>
                  <a:cubicBezTo>
                    <a:pt x="51" y="99"/>
                    <a:pt x="51" y="98"/>
                    <a:pt x="51" y="96"/>
                  </a:cubicBezTo>
                  <a:cubicBezTo>
                    <a:pt x="50" y="91"/>
                    <a:pt x="50" y="85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7"/>
                    <a:pt x="53" y="77"/>
                  </a:cubicBezTo>
                  <a:cubicBezTo>
                    <a:pt x="52" y="77"/>
                    <a:pt x="52" y="76"/>
                    <a:pt x="53" y="76"/>
                  </a:cubicBezTo>
                  <a:close/>
                  <a:moveTo>
                    <a:pt x="44" y="38"/>
                  </a:moveTo>
                  <a:cubicBezTo>
                    <a:pt x="41" y="42"/>
                    <a:pt x="39" y="46"/>
                    <a:pt x="37" y="50"/>
                  </a:cubicBezTo>
                  <a:cubicBezTo>
                    <a:pt x="39" y="50"/>
                    <a:pt x="43" y="51"/>
                    <a:pt x="44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3"/>
                  </a:cubicBezTo>
                  <a:cubicBezTo>
                    <a:pt x="46" y="53"/>
                    <a:pt x="46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4"/>
                    <a:pt x="48" y="5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1" y="58"/>
                    <a:pt x="54" y="57"/>
                    <a:pt x="57" y="55"/>
                  </a:cubicBezTo>
                  <a:cubicBezTo>
                    <a:pt x="55" y="53"/>
                    <a:pt x="55" y="51"/>
                    <a:pt x="55" y="49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4" y="44"/>
                    <a:pt x="55" y="44"/>
                    <a:pt x="56" y="43"/>
                  </a:cubicBezTo>
                  <a:cubicBezTo>
                    <a:pt x="56" y="43"/>
                    <a:pt x="56" y="42"/>
                    <a:pt x="56" y="41"/>
                  </a:cubicBezTo>
                  <a:cubicBezTo>
                    <a:pt x="56" y="41"/>
                    <a:pt x="56" y="41"/>
                    <a:pt x="55" y="41"/>
                  </a:cubicBezTo>
                  <a:cubicBezTo>
                    <a:pt x="54" y="41"/>
                    <a:pt x="52" y="41"/>
                    <a:pt x="50" y="39"/>
                  </a:cubicBezTo>
                  <a:cubicBezTo>
                    <a:pt x="50" y="38"/>
                    <a:pt x="49" y="38"/>
                    <a:pt x="49" y="38"/>
                  </a:cubicBezTo>
                  <a:cubicBezTo>
                    <a:pt x="49" y="38"/>
                    <a:pt x="48" y="38"/>
                    <a:pt x="47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40"/>
                    <a:pt x="46" y="39"/>
                  </a:cubicBezTo>
                  <a:cubicBezTo>
                    <a:pt x="45" y="39"/>
                    <a:pt x="45" y="39"/>
                    <a:pt x="44" y="39"/>
                  </a:cubicBezTo>
                  <a:cubicBezTo>
                    <a:pt x="44" y="39"/>
                    <a:pt x="44" y="39"/>
                    <a:pt x="44" y="38"/>
                  </a:cubicBezTo>
                  <a:close/>
                  <a:moveTo>
                    <a:pt x="153" y="130"/>
                  </a:moveTo>
                  <a:cubicBezTo>
                    <a:pt x="150" y="128"/>
                    <a:pt x="147" y="128"/>
                    <a:pt x="144" y="130"/>
                  </a:cubicBezTo>
                  <a:cubicBezTo>
                    <a:pt x="133" y="141"/>
                    <a:pt x="119" y="149"/>
                    <a:pt x="103" y="152"/>
                  </a:cubicBezTo>
                  <a:cubicBezTo>
                    <a:pt x="97" y="153"/>
                    <a:pt x="90" y="153"/>
                    <a:pt x="83" y="153"/>
                  </a:cubicBezTo>
                  <a:cubicBezTo>
                    <a:pt x="47" y="150"/>
                    <a:pt x="19" y="123"/>
                    <a:pt x="13" y="89"/>
                  </a:cubicBezTo>
                  <a:cubicBezTo>
                    <a:pt x="12" y="82"/>
                    <a:pt x="12" y="76"/>
                    <a:pt x="12" y="69"/>
                  </a:cubicBezTo>
                  <a:cubicBezTo>
                    <a:pt x="14" y="45"/>
                    <a:pt x="27" y="25"/>
                    <a:pt x="45" y="12"/>
                  </a:cubicBezTo>
                  <a:cubicBezTo>
                    <a:pt x="48" y="10"/>
                    <a:pt x="48" y="6"/>
                    <a:pt x="47" y="4"/>
                  </a:cubicBezTo>
                  <a:cubicBezTo>
                    <a:pt x="45" y="1"/>
                    <a:pt x="41" y="0"/>
                    <a:pt x="38" y="2"/>
                  </a:cubicBezTo>
                  <a:cubicBezTo>
                    <a:pt x="17" y="17"/>
                    <a:pt x="3" y="40"/>
                    <a:pt x="1" y="68"/>
                  </a:cubicBezTo>
                  <a:cubicBezTo>
                    <a:pt x="0" y="76"/>
                    <a:pt x="0" y="83"/>
                    <a:pt x="2" y="91"/>
                  </a:cubicBezTo>
                  <a:cubicBezTo>
                    <a:pt x="8" y="130"/>
                    <a:pt x="41" y="161"/>
                    <a:pt x="82" y="164"/>
                  </a:cubicBezTo>
                  <a:cubicBezTo>
                    <a:pt x="90" y="165"/>
                    <a:pt x="98" y="165"/>
                    <a:pt x="105" y="163"/>
                  </a:cubicBezTo>
                  <a:cubicBezTo>
                    <a:pt x="123" y="160"/>
                    <a:pt x="140" y="151"/>
                    <a:pt x="153" y="139"/>
                  </a:cubicBezTo>
                  <a:cubicBezTo>
                    <a:pt x="155" y="136"/>
                    <a:pt x="155" y="133"/>
                    <a:pt x="153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6131461" y="3807733"/>
            <a:ext cx="4193639" cy="11568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6131461" y="3190176"/>
            <a:ext cx="2338080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800" b="1">
                <a:solidFill>
                  <a:srgbClr val="FF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800" b="1" dirty="0">
              <a:solidFill>
                <a:srgbClr val="FF28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hape 4096"/>
          <p:cNvSpPr/>
          <p:nvPr/>
        </p:nvSpPr>
        <p:spPr>
          <a:xfrm>
            <a:off x="4131729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BD27"/>
          </a:solidFill>
          <a:ln w="12700">
            <a:solidFill>
              <a:schemeClr val="tx1"/>
            </a:solidFill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4113"/>
          <p:cNvSpPr/>
          <p:nvPr/>
        </p:nvSpPr>
        <p:spPr>
          <a:xfrm>
            <a:off x="1851155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2800"/>
          </a:solidFill>
          <a:ln w="12700">
            <a:solidFill>
              <a:schemeClr val="tx1"/>
            </a:solidFill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4114"/>
          <p:cNvSpPr/>
          <p:nvPr/>
        </p:nvSpPr>
        <p:spPr>
          <a:xfrm>
            <a:off x="8634524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99BD36"/>
          </a:solidFill>
          <a:ln w="12700">
            <a:solidFill>
              <a:schemeClr val="tx1"/>
            </a:solidFill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4115"/>
          <p:cNvSpPr/>
          <p:nvPr/>
        </p:nvSpPr>
        <p:spPr>
          <a:xfrm>
            <a:off x="6369554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8BB1"/>
          </a:solidFill>
          <a:ln w="12700">
            <a:solidFill>
              <a:schemeClr val="tx1"/>
            </a:solidFill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2246087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GB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25"/>
          <p:cNvSpPr txBox="1"/>
          <p:nvPr/>
        </p:nvSpPr>
        <p:spPr>
          <a:xfrm>
            <a:off x="4526627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26"/>
          <p:cNvSpPr txBox="1"/>
          <p:nvPr/>
        </p:nvSpPr>
        <p:spPr>
          <a:xfrm>
            <a:off x="6756667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7"/>
          <p:cNvSpPr txBox="1"/>
          <p:nvPr/>
        </p:nvSpPr>
        <p:spPr>
          <a:xfrm>
            <a:off x="9037208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GB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GB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1498291" y="464436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1741715" y="5063379"/>
            <a:ext cx="180094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3865384" y="463523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4143830" y="5034139"/>
            <a:ext cx="178118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6146932" y="464436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6413531" y="5075786"/>
            <a:ext cx="179570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8353103" y="458280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8657394" y="5032602"/>
            <a:ext cx="172949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2"/>
          <p:cNvSpPr/>
          <p:nvPr/>
        </p:nvSpPr>
        <p:spPr bwMode="auto">
          <a:xfrm>
            <a:off x="4664075" y="2385855"/>
            <a:ext cx="256382" cy="632619"/>
          </a:xfrm>
          <a:custGeom>
            <a:avLst/>
            <a:gdLst>
              <a:gd name="T0" fmla="*/ 8584982 w 21600"/>
              <a:gd name="T1" fmla="*/ 6018194 h 21600"/>
              <a:gd name="T2" fmla="*/ 7815766 w 21600"/>
              <a:gd name="T3" fmla="*/ 10766874 h 21600"/>
              <a:gd name="T4" fmla="*/ 6021998 w 21600"/>
              <a:gd name="T5" fmla="*/ 12667717 h 21600"/>
              <a:gd name="T6" fmla="*/ 4228253 w 21600"/>
              <a:gd name="T7" fmla="*/ 10766874 h 21600"/>
              <a:gd name="T8" fmla="*/ 3587513 w 21600"/>
              <a:gd name="T9" fmla="*/ 6018194 h 21600"/>
              <a:gd name="T10" fmla="*/ 4228253 w 21600"/>
              <a:gd name="T11" fmla="*/ 1900843 h 21600"/>
              <a:gd name="T12" fmla="*/ 6021998 w 21600"/>
              <a:gd name="T13" fmla="*/ 0 h 21600"/>
              <a:gd name="T14" fmla="*/ 7815766 w 21600"/>
              <a:gd name="T15" fmla="*/ 1900843 h 21600"/>
              <a:gd name="T16" fmla="*/ 8584982 w 21600"/>
              <a:gd name="T17" fmla="*/ 6018194 h 21600"/>
              <a:gd name="T18" fmla="*/ 12172495 w 21600"/>
              <a:gd name="T19" fmla="*/ 42439564 h 21600"/>
              <a:gd name="T20" fmla="*/ 11019491 w 21600"/>
              <a:gd name="T21" fmla="*/ 45290799 h 21600"/>
              <a:gd name="T22" fmla="*/ 9865916 w 21600"/>
              <a:gd name="T23" fmla="*/ 42439564 h 21600"/>
              <a:gd name="T24" fmla="*/ 9865916 w 21600"/>
              <a:gd name="T25" fmla="*/ 21852810 h 21600"/>
              <a:gd name="T26" fmla="*/ 9353652 w 21600"/>
              <a:gd name="T27" fmla="*/ 21852810 h 21600"/>
              <a:gd name="T28" fmla="*/ 9353652 w 21600"/>
              <a:gd name="T29" fmla="*/ 70945353 h 21600"/>
              <a:gd name="T30" fmla="*/ 7815766 w 21600"/>
              <a:gd name="T31" fmla="*/ 74112253 h 21600"/>
              <a:gd name="T32" fmla="*/ 6406333 w 21600"/>
              <a:gd name="T33" fmla="*/ 70945353 h 21600"/>
              <a:gd name="T34" fmla="*/ 6406333 w 21600"/>
              <a:gd name="T35" fmla="*/ 42123899 h 21600"/>
              <a:gd name="T36" fmla="*/ 5766162 w 21600"/>
              <a:gd name="T37" fmla="*/ 42123899 h 21600"/>
              <a:gd name="T38" fmla="*/ 5766162 w 21600"/>
              <a:gd name="T39" fmla="*/ 70945353 h 21600"/>
              <a:gd name="T40" fmla="*/ 4228253 w 21600"/>
              <a:gd name="T41" fmla="*/ 74112253 h 21600"/>
              <a:gd name="T42" fmla="*/ 2818843 w 21600"/>
              <a:gd name="T43" fmla="*/ 70945353 h 21600"/>
              <a:gd name="T44" fmla="*/ 2818843 w 21600"/>
              <a:gd name="T45" fmla="*/ 21852810 h 21600"/>
              <a:gd name="T46" fmla="*/ 2306579 w 21600"/>
              <a:gd name="T47" fmla="*/ 21852810 h 21600"/>
              <a:gd name="T48" fmla="*/ 2306579 w 21600"/>
              <a:gd name="T49" fmla="*/ 42439564 h 21600"/>
              <a:gd name="T50" fmla="*/ 115300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75249 w 21600"/>
              <a:gd name="T57" fmla="*/ 13302444 h 21600"/>
              <a:gd name="T58" fmla="*/ 9097246 w 21600"/>
              <a:gd name="T59" fmla="*/ 13302444 h 21600"/>
              <a:gd name="T60" fmla="*/ 12172495 w 21600"/>
              <a:gd name="T61" fmla="*/ 19001575 h 21600"/>
              <a:gd name="T62" fmla="*/ 12172495 w 21600"/>
              <a:gd name="T63" fmla="*/ 42439564 h 21600"/>
              <a:gd name="T64" fmla="*/ 1217249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3"/>
          <p:cNvSpPr/>
          <p:nvPr/>
        </p:nvSpPr>
        <p:spPr bwMode="auto">
          <a:xfrm>
            <a:off x="3027363" y="2385855"/>
            <a:ext cx="257175" cy="632619"/>
          </a:xfrm>
          <a:custGeom>
            <a:avLst/>
            <a:gdLst>
              <a:gd name="T0" fmla="*/ 8675632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675632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424065 w 21600"/>
              <a:gd name="T47" fmla="*/ 21852810 h 21600"/>
              <a:gd name="T48" fmla="*/ 2424065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4"/>
          <p:cNvSpPr/>
          <p:nvPr/>
        </p:nvSpPr>
        <p:spPr bwMode="auto">
          <a:xfrm>
            <a:off x="2486025" y="238585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AutoShape 5"/>
          <p:cNvSpPr/>
          <p:nvPr/>
        </p:nvSpPr>
        <p:spPr bwMode="auto">
          <a:xfrm>
            <a:off x="5209382" y="238585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50254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7912825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707672 w 21600"/>
              <a:gd name="T37" fmla="*/ 42123899 h 21600"/>
              <a:gd name="T38" fmla="*/ 5707672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AutoShape 6"/>
          <p:cNvSpPr/>
          <p:nvPr/>
        </p:nvSpPr>
        <p:spPr bwMode="auto">
          <a:xfrm>
            <a:off x="3571875" y="2385855"/>
            <a:ext cx="260350" cy="632619"/>
          </a:xfrm>
          <a:custGeom>
            <a:avLst/>
            <a:gdLst>
              <a:gd name="T0" fmla="*/ 8891169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891169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198705 w 21600"/>
              <a:gd name="T23" fmla="*/ 42439564 h 21600"/>
              <a:gd name="T24" fmla="*/ 10198705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7"/>
          <p:cNvSpPr/>
          <p:nvPr/>
        </p:nvSpPr>
        <p:spPr bwMode="auto">
          <a:xfrm>
            <a:off x="4117182" y="238585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63205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8042908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837755 w 21600"/>
              <a:gd name="T37" fmla="*/ 42123899 h 21600"/>
              <a:gd name="T38" fmla="*/ 5837755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8"/>
          <p:cNvSpPr/>
          <p:nvPr/>
        </p:nvSpPr>
        <p:spPr bwMode="auto">
          <a:xfrm>
            <a:off x="4939507" y="2385855"/>
            <a:ext cx="260350" cy="632619"/>
          </a:xfrm>
          <a:custGeom>
            <a:avLst/>
            <a:gdLst>
              <a:gd name="T0" fmla="*/ 8760416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760416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067951 w 21600"/>
              <a:gd name="T23" fmla="*/ 42439564 h 21600"/>
              <a:gd name="T24" fmla="*/ 10067951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AutoShape 9"/>
          <p:cNvSpPr/>
          <p:nvPr/>
        </p:nvSpPr>
        <p:spPr bwMode="auto">
          <a:xfrm>
            <a:off x="3304382" y="238585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329794 w 21600"/>
              <a:gd name="T7" fmla="*/ 10766874 h 21600"/>
              <a:gd name="T8" fmla="*/ 3565327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895122 w 21600"/>
              <a:gd name="T31" fmla="*/ 74112253 h 21600"/>
              <a:gd name="T32" fmla="*/ 6494407 w 21600"/>
              <a:gd name="T33" fmla="*/ 70945353 h 21600"/>
              <a:gd name="T34" fmla="*/ 6494407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329794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3366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AutoShape 10"/>
          <p:cNvSpPr/>
          <p:nvPr/>
        </p:nvSpPr>
        <p:spPr bwMode="auto">
          <a:xfrm>
            <a:off x="2761457" y="238585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792732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792732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006629 w 21600"/>
              <a:gd name="T23" fmla="*/ 42439564 h 21600"/>
              <a:gd name="T24" fmla="*/ 1000662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AutoShape 11"/>
          <p:cNvSpPr/>
          <p:nvPr/>
        </p:nvSpPr>
        <p:spPr bwMode="auto">
          <a:xfrm>
            <a:off x="5484813" y="238585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176287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AutoShape 12"/>
          <p:cNvSpPr/>
          <p:nvPr/>
        </p:nvSpPr>
        <p:spPr bwMode="auto">
          <a:xfrm>
            <a:off x="3849688" y="2385855"/>
            <a:ext cx="257969" cy="632619"/>
          </a:xfrm>
          <a:custGeom>
            <a:avLst/>
            <a:gdLst>
              <a:gd name="T0" fmla="*/ 8691644 w 21600"/>
              <a:gd name="T1" fmla="*/ 6018194 h 21600"/>
              <a:gd name="T2" fmla="*/ 7912841 w 21600"/>
              <a:gd name="T3" fmla="*/ 10766874 h 21600"/>
              <a:gd name="T4" fmla="*/ 6096811 w 21600"/>
              <a:gd name="T5" fmla="*/ 12667717 h 21600"/>
              <a:gd name="T6" fmla="*/ 4280781 w 21600"/>
              <a:gd name="T7" fmla="*/ 10766874 h 21600"/>
              <a:gd name="T8" fmla="*/ 3632060 w 21600"/>
              <a:gd name="T9" fmla="*/ 6018194 h 21600"/>
              <a:gd name="T10" fmla="*/ 4280781 w 21600"/>
              <a:gd name="T11" fmla="*/ 1900843 h 21600"/>
              <a:gd name="T12" fmla="*/ 6096811 w 21600"/>
              <a:gd name="T13" fmla="*/ 0 h 21600"/>
              <a:gd name="T14" fmla="*/ 7912841 w 21600"/>
              <a:gd name="T15" fmla="*/ 1900843 h 21600"/>
              <a:gd name="T16" fmla="*/ 8691644 w 21600"/>
              <a:gd name="T17" fmla="*/ 6018194 h 21600"/>
              <a:gd name="T18" fmla="*/ 12323705 w 21600"/>
              <a:gd name="T19" fmla="*/ 42439564 h 21600"/>
              <a:gd name="T20" fmla="*/ 11156371 w 21600"/>
              <a:gd name="T21" fmla="*/ 45290799 h 21600"/>
              <a:gd name="T22" fmla="*/ 9988488 w 21600"/>
              <a:gd name="T23" fmla="*/ 42439564 h 21600"/>
              <a:gd name="T24" fmla="*/ 9988488 w 21600"/>
              <a:gd name="T25" fmla="*/ 21852810 h 21600"/>
              <a:gd name="T26" fmla="*/ 9469851 w 21600"/>
              <a:gd name="T27" fmla="*/ 21852810 h 21600"/>
              <a:gd name="T28" fmla="*/ 9469851 w 21600"/>
              <a:gd name="T29" fmla="*/ 70945353 h 21600"/>
              <a:gd name="T30" fmla="*/ 8042924 w 21600"/>
              <a:gd name="T31" fmla="*/ 74112253 h 21600"/>
              <a:gd name="T32" fmla="*/ 6485914 w 21600"/>
              <a:gd name="T33" fmla="*/ 70945353 h 21600"/>
              <a:gd name="T34" fmla="*/ 6485914 w 21600"/>
              <a:gd name="T35" fmla="*/ 42123899 h 21600"/>
              <a:gd name="T36" fmla="*/ 5837791 w 21600"/>
              <a:gd name="T37" fmla="*/ 42123899 h 21600"/>
              <a:gd name="T38" fmla="*/ 5837791 w 21600"/>
              <a:gd name="T39" fmla="*/ 70945353 h 21600"/>
              <a:gd name="T40" fmla="*/ 4280781 w 21600"/>
              <a:gd name="T41" fmla="*/ 74112253 h 21600"/>
              <a:gd name="T42" fmla="*/ 2853854 w 21600"/>
              <a:gd name="T43" fmla="*/ 70945353 h 21600"/>
              <a:gd name="T44" fmla="*/ 2853854 w 21600"/>
              <a:gd name="T45" fmla="*/ 21852810 h 21600"/>
              <a:gd name="T46" fmla="*/ 2335217 w 21600"/>
              <a:gd name="T47" fmla="*/ 21852810 h 21600"/>
              <a:gd name="T48" fmla="*/ 2335217 w 21600"/>
              <a:gd name="T49" fmla="*/ 42439564 h 21600"/>
              <a:gd name="T50" fmla="*/ 116733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2957 w 21600"/>
              <a:gd name="T57" fmla="*/ 13302444 h 21600"/>
              <a:gd name="T58" fmla="*/ 9210258 w 21600"/>
              <a:gd name="T59" fmla="*/ 13302444 h 21600"/>
              <a:gd name="T60" fmla="*/ 12323705 w 21600"/>
              <a:gd name="T61" fmla="*/ 19001575 h 21600"/>
              <a:gd name="T62" fmla="*/ 12323705 w 21600"/>
              <a:gd name="T63" fmla="*/ 42439564 h 21600"/>
              <a:gd name="T64" fmla="*/ 1232370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AutoShape 13"/>
          <p:cNvSpPr/>
          <p:nvPr/>
        </p:nvSpPr>
        <p:spPr bwMode="auto">
          <a:xfrm>
            <a:off x="4394994" y="2385855"/>
            <a:ext cx="257175" cy="632619"/>
          </a:xfrm>
          <a:custGeom>
            <a:avLst/>
            <a:gdLst>
              <a:gd name="T0" fmla="*/ 8548045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548045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296501 w 21600"/>
              <a:gd name="T47" fmla="*/ 21852810 h 21600"/>
              <a:gd name="T48" fmla="*/ 2296501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AutoShape 14"/>
          <p:cNvSpPr/>
          <p:nvPr/>
        </p:nvSpPr>
        <p:spPr bwMode="auto">
          <a:xfrm>
            <a:off x="5778500" y="2385855"/>
            <a:ext cx="257175" cy="632619"/>
          </a:xfrm>
          <a:custGeom>
            <a:avLst/>
            <a:gdLst>
              <a:gd name="T0" fmla="*/ 8638223 w 21600"/>
              <a:gd name="T1" fmla="*/ 6018194 h 21600"/>
              <a:gd name="T2" fmla="*/ 7864221 w 21600"/>
              <a:gd name="T3" fmla="*/ 10766874 h 21600"/>
              <a:gd name="T4" fmla="*/ 6059329 w 21600"/>
              <a:gd name="T5" fmla="*/ 12667717 h 21600"/>
              <a:gd name="T6" fmla="*/ 4254460 w 21600"/>
              <a:gd name="T7" fmla="*/ 10766874 h 21600"/>
              <a:gd name="T8" fmla="*/ 3609737 w 21600"/>
              <a:gd name="T9" fmla="*/ 6018194 h 21600"/>
              <a:gd name="T10" fmla="*/ 4254460 w 21600"/>
              <a:gd name="T11" fmla="*/ 1900843 h 21600"/>
              <a:gd name="T12" fmla="*/ 6059329 w 21600"/>
              <a:gd name="T13" fmla="*/ 0 h 21600"/>
              <a:gd name="T14" fmla="*/ 7864221 w 21600"/>
              <a:gd name="T15" fmla="*/ 1900843 h 21600"/>
              <a:gd name="T16" fmla="*/ 8638223 w 21600"/>
              <a:gd name="T17" fmla="*/ 6018194 h 21600"/>
              <a:gd name="T18" fmla="*/ 12247959 w 21600"/>
              <a:gd name="T19" fmla="*/ 42439564 h 21600"/>
              <a:gd name="T20" fmla="*/ 11087814 w 21600"/>
              <a:gd name="T21" fmla="*/ 45290799 h 21600"/>
              <a:gd name="T22" fmla="*/ 9927074 w 21600"/>
              <a:gd name="T23" fmla="*/ 42439564 h 21600"/>
              <a:gd name="T24" fmla="*/ 9927074 w 21600"/>
              <a:gd name="T25" fmla="*/ 21852810 h 21600"/>
              <a:gd name="T26" fmla="*/ 9411653 w 21600"/>
              <a:gd name="T27" fmla="*/ 21852810 h 21600"/>
              <a:gd name="T28" fmla="*/ 9411653 w 21600"/>
              <a:gd name="T29" fmla="*/ 70945353 h 21600"/>
              <a:gd name="T30" fmla="*/ 7993499 w 21600"/>
              <a:gd name="T31" fmla="*/ 74112253 h 21600"/>
              <a:gd name="T32" fmla="*/ 6446068 w 21600"/>
              <a:gd name="T33" fmla="*/ 70945353 h 21600"/>
              <a:gd name="T34" fmla="*/ 6446068 w 21600"/>
              <a:gd name="T35" fmla="*/ 42123899 h 21600"/>
              <a:gd name="T36" fmla="*/ 5801916 w 21600"/>
              <a:gd name="T37" fmla="*/ 42123899 h 21600"/>
              <a:gd name="T38" fmla="*/ 5801916 w 21600"/>
              <a:gd name="T39" fmla="*/ 70945353 h 21600"/>
              <a:gd name="T40" fmla="*/ 4254460 w 21600"/>
              <a:gd name="T41" fmla="*/ 74112253 h 21600"/>
              <a:gd name="T42" fmla="*/ 2836307 w 21600"/>
              <a:gd name="T43" fmla="*/ 70945353 h 21600"/>
              <a:gd name="T44" fmla="*/ 2836307 w 21600"/>
              <a:gd name="T45" fmla="*/ 21852810 h 21600"/>
              <a:gd name="T46" fmla="*/ 2320885 w 21600"/>
              <a:gd name="T47" fmla="*/ 21852810 h 21600"/>
              <a:gd name="T48" fmla="*/ 2320885 w 21600"/>
              <a:gd name="T49" fmla="*/ 42439564 h 21600"/>
              <a:gd name="T50" fmla="*/ 116014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94315 w 21600"/>
              <a:gd name="T57" fmla="*/ 13302444 h 21600"/>
              <a:gd name="T58" fmla="*/ 915364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AutoShape 15"/>
          <p:cNvSpPr/>
          <p:nvPr/>
        </p:nvSpPr>
        <p:spPr bwMode="auto">
          <a:xfrm>
            <a:off x="6325394" y="238585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AutoShape 16"/>
          <p:cNvSpPr/>
          <p:nvPr/>
        </p:nvSpPr>
        <p:spPr bwMode="auto">
          <a:xfrm>
            <a:off x="6053932" y="238585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805729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805729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136599 w 21600"/>
              <a:gd name="T23" fmla="*/ 42439564 h 21600"/>
              <a:gd name="T24" fmla="*/ 1013659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AutoShape 17"/>
          <p:cNvSpPr/>
          <p:nvPr/>
        </p:nvSpPr>
        <p:spPr bwMode="auto">
          <a:xfrm>
            <a:off x="6600825" y="238585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306233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AutoShape 18"/>
          <p:cNvSpPr/>
          <p:nvPr/>
        </p:nvSpPr>
        <p:spPr bwMode="auto">
          <a:xfrm>
            <a:off x="4664075" y="3606643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AutoShape 19"/>
          <p:cNvSpPr/>
          <p:nvPr/>
        </p:nvSpPr>
        <p:spPr bwMode="auto">
          <a:xfrm>
            <a:off x="3027363" y="3606643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AutoShape 20"/>
          <p:cNvSpPr/>
          <p:nvPr/>
        </p:nvSpPr>
        <p:spPr bwMode="auto">
          <a:xfrm>
            <a:off x="2486025" y="360664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AutoShape 21"/>
          <p:cNvSpPr/>
          <p:nvPr/>
        </p:nvSpPr>
        <p:spPr bwMode="auto">
          <a:xfrm>
            <a:off x="5209382" y="360664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AutoShape 22"/>
          <p:cNvSpPr/>
          <p:nvPr/>
        </p:nvSpPr>
        <p:spPr bwMode="auto">
          <a:xfrm>
            <a:off x="3571875" y="3606643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AutoShape 23"/>
          <p:cNvSpPr/>
          <p:nvPr/>
        </p:nvSpPr>
        <p:spPr bwMode="auto">
          <a:xfrm>
            <a:off x="4117182" y="360664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AutoShape 24"/>
          <p:cNvSpPr/>
          <p:nvPr/>
        </p:nvSpPr>
        <p:spPr bwMode="auto">
          <a:xfrm>
            <a:off x="4939507" y="3606643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AutoShape 25"/>
          <p:cNvSpPr/>
          <p:nvPr/>
        </p:nvSpPr>
        <p:spPr bwMode="auto">
          <a:xfrm>
            <a:off x="3304382" y="360664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AutoShape 26"/>
          <p:cNvSpPr/>
          <p:nvPr/>
        </p:nvSpPr>
        <p:spPr bwMode="auto">
          <a:xfrm>
            <a:off x="2761457" y="360664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AutoShape 27"/>
          <p:cNvSpPr/>
          <p:nvPr/>
        </p:nvSpPr>
        <p:spPr bwMode="auto">
          <a:xfrm>
            <a:off x="5484813" y="360664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AutoShape 28"/>
          <p:cNvSpPr/>
          <p:nvPr/>
        </p:nvSpPr>
        <p:spPr bwMode="auto">
          <a:xfrm>
            <a:off x="3849688" y="3606643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AutoShape 29"/>
          <p:cNvSpPr/>
          <p:nvPr/>
        </p:nvSpPr>
        <p:spPr bwMode="auto">
          <a:xfrm>
            <a:off x="4394994" y="3606643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FFBD27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AutoShape 30"/>
          <p:cNvSpPr/>
          <p:nvPr/>
        </p:nvSpPr>
        <p:spPr bwMode="auto">
          <a:xfrm>
            <a:off x="5778500" y="3606643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AutoShape 31"/>
          <p:cNvSpPr/>
          <p:nvPr/>
        </p:nvSpPr>
        <p:spPr bwMode="auto">
          <a:xfrm>
            <a:off x="6325394" y="360664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AutoShape 32"/>
          <p:cNvSpPr/>
          <p:nvPr/>
        </p:nvSpPr>
        <p:spPr bwMode="auto">
          <a:xfrm>
            <a:off x="6053932" y="360664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AutoShape 33"/>
          <p:cNvSpPr/>
          <p:nvPr/>
        </p:nvSpPr>
        <p:spPr bwMode="auto">
          <a:xfrm>
            <a:off x="6600825" y="360664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AutoShape 34"/>
          <p:cNvSpPr/>
          <p:nvPr/>
        </p:nvSpPr>
        <p:spPr bwMode="auto">
          <a:xfrm>
            <a:off x="4664075" y="4827430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AutoShape 35"/>
          <p:cNvSpPr/>
          <p:nvPr/>
        </p:nvSpPr>
        <p:spPr bwMode="auto">
          <a:xfrm>
            <a:off x="3027363" y="4827430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AutoShape 36"/>
          <p:cNvSpPr/>
          <p:nvPr/>
        </p:nvSpPr>
        <p:spPr bwMode="auto">
          <a:xfrm>
            <a:off x="2486025" y="482743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37"/>
          <p:cNvSpPr/>
          <p:nvPr/>
        </p:nvSpPr>
        <p:spPr bwMode="auto">
          <a:xfrm>
            <a:off x="5209382" y="482743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38"/>
          <p:cNvSpPr/>
          <p:nvPr/>
        </p:nvSpPr>
        <p:spPr bwMode="auto">
          <a:xfrm>
            <a:off x="3571875" y="4827430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39"/>
          <p:cNvSpPr/>
          <p:nvPr/>
        </p:nvSpPr>
        <p:spPr bwMode="auto">
          <a:xfrm>
            <a:off x="4117182" y="482743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AutoShape 40"/>
          <p:cNvSpPr/>
          <p:nvPr/>
        </p:nvSpPr>
        <p:spPr bwMode="auto">
          <a:xfrm>
            <a:off x="4939507" y="4827430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AutoShape 41"/>
          <p:cNvSpPr/>
          <p:nvPr/>
        </p:nvSpPr>
        <p:spPr bwMode="auto">
          <a:xfrm>
            <a:off x="3304382" y="482743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AutoShape 42"/>
          <p:cNvSpPr/>
          <p:nvPr/>
        </p:nvSpPr>
        <p:spPr bwMode="auto">
          <a:xfrm>
            <a:off x="2761457" y="482743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AutoShape 43"/>
          <p:cNvSpPr/>
          <p:nvPr/>
        </p:nvSpPr>
        <p:spPr bwMode="auto">
          <a:xfrm>
            <a:off x="5484813" y="482743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AutoShape 44"/>
          <p:cNvSpPr/>
          <p:nvPr/>
        </p:nvSpPr>
        <p:spPr bwMode="auto">
          <a:xfrm>
            <a:off x="3849688" y="4827430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AutoShape 45"/>
          <p:cNvSpPr/>
          <p:nvPr/>
        </p:nvSpPr>
        <p:spPr bwMode="auto">
          <a:xfrm>
            <a:off x="4394994" y="4827430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AutoShape 46"/>
          <p:cNvSpPr/>
          <p:nvPr/>
        </p:nvSpPr>
        <p:spPr bwMode="auto">
          <a:xfrm>
            <a:off x="5778500" y="4827430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AutoShape 47"/>
          <p:cNvSpPr/>
          <p:nvPr/>
        </p:nvSpPr>
        <p:spPr bwMode="auto">
          <a:xfrm>
            <a:off x="6325394" y="482743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AutoShape 48"/>
          <p:cNvSpPr/>
          <p:nvPr/>
        </p:nvSpPr>
        <p:spPr bwMode="auto">
          <a:xfrm>
            <a:off x="6053932" y="482743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AutoShape 49"/>
          <p:cNvSpPr/>
          <p:nvPr/>
        </p:nvSpPr>
        <p:spPr bwMode="auto">
          <a:xfrm>
            <a:off x="6600825" y="482743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AutoShape 53"/>
          <p:cNvSpPr/>
          <p:nvPr/>
        </p:nvSpPr>
        <p:spPr bwMode="auto">
          <a:xfrm>
            <a:off x="1503363" y="233346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2800"/>
          </a:solidFill>
          <a:ln w="50800" cap="flat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AutoShape 54"/>
          <p:cNvSpPr/>
          <p:nvPr/>
        </p:nvSpPr>
        <p:spPr bwMode="auto">
          <a:xfrm>
            <a:off x="1503363" y="355266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BD27"/>
          </a:solidFill>
          <a:ln w="50800" cap="flat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AutoShape 55"/>
          <p:cNvSpPr/>
          <p:nvPr/>
        </p:nvSpPr>
        <p:spPr bwMode="auto">
          <a:xfrm>
            <a:off x="1503363" y="474011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99BD36"/>
          </a:solidFill>
          <a:ln w="50800" cap="flat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Rectangle 59"/>
          <p:cNvSpPr/>
          <p:nvPr/>
        </p:nvSpPr>
        <p:spPr bwMode="auto">
          <a:xfrm>
            <a:off x="1644867" y="3750623"/>
            <a:ext cx="568830" cy="317500"/>
          </a:xfrm>
          <a:prstGeom prst="rect">
            <a:avLst/>
          </a:prstGeom>
          <a:solidFill>
            <a:srgbClr val="FFBD27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" name="Rectangle 59"/>
          <p:cNvSpPr/>
          <p:nvPr/>
        </p:nvSpPr>
        <p:spPr bwMode="auto">
          <a:xfrm>
            <a:off x="1644867" y="4960297"/>
            <a:ext cx="568830" cy="317500"/>
          </a:xfrm>
          <a:prstGeom prst="rect">
            <a:avLst/>
          </a:prstGeom>
          <a:solidFill>
            <a:srgbClr val="99BD36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60%</a:t>
            </a:r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" name="Rectangle 59"/>
          <p:cNvSpPr/>
          <p:nvPr/>
        </p:nvSpPr>
        <p:spPr bwMode="auto">
          <a:xfrm>
            <a:off x="1644867" y="253142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pitchFamily="2" charset="-128"/>
                <a:sym typeface="Gill Sans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7349695" y="239855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7353776" y="268445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>
            <a:off x="7345614" y="360664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/>
          <p:nvPr/>
        </p:nvSpPr>
        <p:spPr>
          <a:xfrm>
            <a:off x="7349695" y="3892548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Box 13"/>
          <p:cNvSpPr txBox="1"/>
          <p:nvPr/>
        </p:nvSpPr>
        <p:spPr>
          <a:xfrm>
            <a:off x="7341533" y="482632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/>
          <p:nvPr/>
        </p:nvSpPr>
        <p:spPr>
          <a:xfrm>
            <a:off x="7345614" y="511222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组合 49"/>
          <p:cNvGrpSpPr/>
          <p:nvPr/>
        </p:nvGrpSpPr>
        <p:grpSpPr>
          <a:xfrm>
            <a:off x="1280440" y="1879350"/>
            <a:ext cx="9588459" cy="3711073"/>
            <a:chOff x="790575" y="2192338"/>
            <a:chExt cx="7518400" cy="2909887"/>
          </a:xfrm>
        </p:grpSpPr>
        <p:pic>
          <p:nvPicPr>
            <p:cNvPr id="51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75" y="3692525"/>
              <a:ext cx="1409700" cy="14097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2192338"/>
              <a:ext cx="1401763" cy="14097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矩形 52"/>
            <p:cNvSpPr/>
            <p:nvPr/>
          </p:nvSpPr>
          <p:spPr>
            <a:xfrm>
              <a:off x="2263775" y="2192338"/>
              <a:ext cx="1409700" cy="1409700"/>
            </a:xfrm>
            <a:prstGeom prst="rect">
              <a:avLst/>
            </a:prstGeom>
            <a:solidFill>
              <a:srgbClr val="FCCB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4" name="Freeform 252"/>
            <p:cNvSpPr>
              <a:spLocks noEditPoints="1"/>
            </p:cNvSpPr>
            <p:nvPr/>
          </p:nvSpPr>
          <p:spPr bwMode="auto">
            <a:xfrm>
              <a:off x="2725738" y="2667000"/>
              <a:ext cx="484187" cy="460375"/>
            </a:xfrm>
            <a:custGeom>
              <a:avLst/>
              <a:gdLst>
                <a:gd name="T0" fmla="*/ 294 w 301"/>
                <a:gd name="T1" fmla="*/ 107 h 285"/>
                <a:gd name="T2" fmla="*/ 137 w 301"/>
                <a:gd name="T3" fmla="*/ 9 h 285"/>
                <a:gd name="T4" fmla="*/ 7 w 301"/>
                <a:gd name="T5" fmla="*/ 139 h 285"/>
                <a:gd name="T6" fmla="*/ 64 w 301"/>
                <a:gd name="T7" fmla="*/ 218 h 285"/>
                <a:gd name="T8" fmla="*/ 36 w 301"/>
                <a:gd name="T9" fmla="*/ 268 h 285"/>
                <a:gd name="T10" fmla="*/ 122 w 301"/>
                <a:gd name="T11" fmla="*/ 237 h 285"/>
                <a:gd name="T12" fmla="*/ 164 w 301"/>
                <a:gd name="T13" fmla="*/ 237 h 285"/>
                <a:gd name="T14" fmla="*/ 294 w 301"/>
                <a:gd name="T15" fmla="*/ 107 h 285"/>
                <a:gd name="T16" fmla="*/ 80 w 301"/>
                <a:gd name="T17" fmla="*/ 143 h 285"/>
                <a:gd name="T18" fmla="*/ 60 w 301"/>
                <a:gd name="T19" fmla="*/ 123 h 285"/>
                <a:gd name="T20" fmla="*/ 80 w 301"/>
                <a:gd name="T21" fmla="*/ 103 h 285"/>
                <a:gd name="T22" fmla="*/ 100 w 301"/>
                <a:gd name="T23" fmla="*/ 123 h 285"/>
                <a:gd name="T24" fmla="*/ 80 w 301"/>
                <a:gd name="T25" fmla="*/ 143 h 285"/>
                <a:gd name="T26" fmla="*/ 151 w 301"/>
                <a:gd name="T27" fmla="*/ 143 h 285"/>
                <a:gd name="T28" fmla="*/ 131 w 301"/>
                <a:gd name="T29" fmla="*/ 123 h 285"/>
                <a:gd name="T30" fmla="*/ 151 w 301"/>
                <a:gd name="T31" fmla="*/ 103 h 285"/>
                <a:gd name="T32" fmla="*/ 172 w 301"/>
                <a:gd name="T33" fmla="*/ 123 h 285"/>
                <a:gd name="T34" fmla="*/ 151 w 301"/>
                <a:gd name="T35" fmla="*/ 143 h 285"/>
                <a:gd name="T36" fmla="*/ 223 w 301"/>
                <a:gd name="T37" fmla="*/ 143 h 285"/>
                <a:gd name="T38" fmla="*/ 203 w 301"/>
                <a:gd name="T39" fmla="*/ 123 h 285"/>
                <a:gd name="T40" fmla="*/ 223 w 301"/>
                <a:gd name="T41" fmla="*/ 103 h 285"/>
                <a:gd name="T42" fmla="*/ 243 w 301"/>
                <a:gd name="T43" fmla="*/ 123 h 285"/>
                <a:gd name="T44" fmla="*/ 223 w 301"/>
                <a:gd name="T45" fmla="*/ 1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90575" y="3692525"/>
              <a:ext cx="1409700" cy="14097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6" name="Freeform 337"/>
            <p:cNvSpPr>
              <a:spLocks noEditPoints="1"/>
            </p:cNvSpPr>
            <p:nvPr/>
          </p:nvSpPr>
          <p:spPr bwMode="auto">
            <a:xfrm>
              <a:off x="1260475" y="4162425"/>
              <a:ext cx="461963" cy="461963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53 w 288"/>
                <a:gd name="T11" fmla="*/ 209 h 288"/>
                <a:gd name="T12" fmla="*/ 127 w 288"/>
                <a:gd name="T13" fmla="*/ 209 h 288"/>
                <a:gd name="T14" fmla="*/ 72 w 288"/>
                <a:gd name="T15" fmla="*/ 229 h 288"/>
                <a:gd name="T16" fmla="*/ 90 w 288"/>
                <a:gd name="T17" fmla="*/ 197 h 288"/>
                <a:gd name="T18" fmla="*/ 54 w 288"/>
                <a:gd name="T19" fmla="*/ 147 h 288"/>
                <a:gd name="T20" fmla="*/ 136 w 288"/>
                <a:gd name="T21" fmla="*/ 65 h 288"/>
                <a:gd name="T22" fmla="*/ 235 w 288"/>
                <a:gd name="T23" fmla="*/ 127 h 288"/>
                <a:gd name="T24" fmla="*/ 153 w 288"/>
                <a:gd name="T25" fmla="*/ 20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pic>
          <p:nvPicPr>
            <p:cNvPr id="57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1"/>
            <a:stretch>
              <a:fillRect/>
            </a:stretch>
          </p:blipFill>
          <p:spPr bwMode="auto">
            <a:xfrm>
              <a:off x="3735388" y="2192338"/>
              <a:ext cx="4573587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4"/>
          <a:stretch>
            <a:fillRect/>
          </a:stretch>
        </p:blipFill>
        <p:spPr bwMode="auto">
          <a:xfrm>
            <a:off x="-64647" y="4772073"/>
            <a:ext cx="12276138" cy="20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1"/>
          <p:cNvGrpSpPr>
            <a:grpSpLocks noChangeAspect="1"/>
          </p:cNvGrpSpPr>
          <p:nvPr/>
        </p:nvGrpSpPr>
        <p:grpSpPr bwMode="auto">
          <a:xfrm>
            <a:off x="10008337" y="510791"/>
            <a:ext cx="1135945" cy="1190525"/>
            <a:chOff x="4286" y="-31"/>
            <a:chExt cx="666" cy="698"/>
          </a:xfrm>
        </p:grpSpPr>
        <p:sp>
          <p:nvSpPr>
            <p:cNvPr id="4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746942" y="1386043"/>
            <a:ext cx="1416536" cy="535029"/>
            <a:chOff x="4092576" y="2503488"/>
            <a:chExt cx="1060450" cy="933450"/>
          </a:xfrm>
        </p:grpSpPr>
        <p:sp>
          <p:nvSpPr>
            <p:cNvPr id="10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05677" y="510791"/>
            <a:ext cx="446517" cy="393042"/>
            <a:chOff x="4092576" y="2503488"/>
            <a:chExt cx="1060450" cy="933450"/>
          </a:xfrm>
        </p:grpSpPr>
        <p:sp>
          <p:nvSpPr>
            <p:cNvPr id="13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220734" y="1738712"/>
            <a:ext cx="820483" cy="530353"/>
            <a:chOff x="4092576" y="2503488"/>
            <a:chExt cx="1060450" cy="933450"/>
          </a:xfrm>
        </p:grpSpPr>
        <p:sp>
          <p:nvSpPr>
            <p:cNvPr id="1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00200" y="2269065"/>
            <a:ext cx="474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E45B56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  <a:endParaRPr lang="zh-CN" altLang="en-US" sz="4400" dirty="0">
              <a:solidFill>
                <a:srgbClr val="E45B56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830753" y="1068989"/>
            <a:ext cx="2117725" cy="1497013"/>
            <a:chOff x="3397" y="822"/>
            <a:chExt cx="1334" cy="943"/>
          </a:xfrm>
        </p:grpSpPr>
        <p:sp>
          <p:nvSpPr>
            <p:cNvPr id="20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987" y="924"/>
              <a:ext cx="744" cy="841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8" y="2730822"/>
            <a:ext cx="2244440" cy="3988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任意多边形 49"/>
          <p:cNvSpPr/>
          <p:nvPr/>
        </p:nvSpPr>
        <p:spPr>
          <a:xfrm>
            <a:off x="1104547" y="2477907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F2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1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-291956" y="3198123"/>
            <a:ext cx="3436605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2"/>
          <p:cNvSpPr txBox="1"/>
          <p:nvPr/>
        </p:nvSpPr>
        <p:spPr bwMode="auto">
          <a:xfrm>
            <a:off x="1486620" y="309902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3723885" y="255759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F8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2326360" y="3276785"/>
            <a:ext cx="343864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ontent Placeholder 2"/>
          <p:cNvSpPr txBox="1"/>
          <p:nvPr/>
        </p:nvSpPr>
        <p:spPr bwMode="auto">
          <a:xfrm>
            <a:off x="4105958" y="317666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6343223" y="255759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FBD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7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4945698" y="3276785"/>
            <a:ext cx="343864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ontent Placeholder 2"/>
          <p:cNvSpPr txBox="1"/>
          <p:nvPr/>
        </p:nvSpPr>
        <p:spPr bwMode="auto">
          <a:xfrm>
            <a:off x="6725296" y="317666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8962561" y="263523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99BD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0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7566058" y="3355447"/>
            <a:ext cx="3436605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ontent Placeholder 2"/>
          <p:cNvSpPr txBox="1"/>
          <p:nvPr/>
        </p:nvSpPr>
        <p:spPr bwMode="auto">
          <a:xfrm>
            <a:off x="9344634" y="3256353"/>
            <a:ext cx="1742819" cy="79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组合 84"/>
          <p:cNvGrpSpPr/>
          <p:nvPr/>
        </p:nvGrpSpPr>
        <p:grpSpPr>
          <a:xfrm>
            <a:off x="1546717" y="1551845"/>
            <a:ext cx="8089595" cy="4798819"/>
            <a:chOff x="1483254" y="692680"/>
            <a:chExt cx="9225490" cy="5472642"/>
          </a:xfrm>
        </p:grpSpPr>
        <p:pic>
          <p:nvPicPr>
            <p:cNvPr id="5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491" y="3369494"/>
              <a:ext cx="1981930" cy="106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699" y="3123109"/>
              <a:ext cx="2088830" cy="13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714" y="2365166"/>
              <a:ext cx="1703990" cy="20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059" y="1730415"/>
              <a:ext cx="1868616" cy="273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矩形 53"/>
            <p:cNvSpPr/>
            <p:nvPr/>
          </p:nvSpPr>
          <p:spPr>
            <a:xfrm>
              <a:off x="2503083" y="4712075"/>
              <a:ext cx="1744612" cy="1453247"/>
            </a:xfrm>
            <a:prstGeom prst="rect">
              <a:avLst/>
            </a:prstGeom>
            <a:solidFill>
              <a:srgbClr val="FFB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文本框 17"/>
            <p:cNvSpPr txBox="1">
              <a:spLocks noChangeArrowheads="1"/>
            </p:cNvSpPr>
            <p:nvPr/>
          </p:nvSpPr>
          <p:spPr bwMode="auto">
            <a:xfrm>
              <a:off x="2582188" y="4841531"/>
              <a:ext cx="637124" cy="45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18"/>
            <p:cNvSpPr txBox="1">
              <a:spLocks noChangeArrowheads="1"/>
            </p:cNvSpPr>
            <p:nvPr/>
          </p:nvSpPr>
          <p:spPr bwMode="auto">
            <a:xfrm>
              <a:off x="3091034" y="4904171"/>
              <a:ext cx="1188733" cy="38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2676261" y="5323859"/>
              <a:ext cx="133411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4690261" y="4712075"/>
              <a:ext cx="1744612" cy="1453247"/>
            </a:xfrm>
            <a:prstGeom prst="rect">
              <a:avLst/>
            </a:prstGeom>
            <a:solidFill>
              <a:srgbClr val="99B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9" name="文本框 22"/>
            <p:cNvSpPr txBox="1">
              <a:spLocks noChangeArrowheads="1"/>
            </p:cNvSpPr>
            <p:nvPr/>
          </p:nvSpPr>
          <p:spPr bwMode="auto">
            <a:xfrm>
              <a:off x="4769369" y="4841531"/>
              <a:ext cx="840234" cy="45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23"/>
            <p:cNvSpPr txBox="1">
              <a:spLocks noChangeArrowheads="1"/>
            </p:cNvSpPr>
            <p:nvPr/>
          </p:nvSpPr>
          <p:spPr bwMode="auto">
            <a:xfrm>
              <a:off x="5278213" y="4904171"/>
              <a:ext cx="1186592" cy="38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4861301" y="5323859"/>
              <a:ext cx="133411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6826128" y="4712075"/>
              <a:ext cx="1744612" cy="1453247"/>
            </a:xfrm>
            <a:prstGeom prst="rect">
              <a:avLst/>
            </a:prstGeom>
            <a:solidFill>
              <a:srgbClr val="FF8B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文本框 27"/>
            <p:cNvSpPr txBox="1">
              <a:spLocks noChangeArrowheads="1"/>
            </p:cNvSpPr>
            <p:nvPr/>
          </p:nvSpPr>
          <p:spPr bwMode="auto">
            <a:xfrm>
              <a:off x="6905234" y="4841531"/>
              <a:ext cx="925758" cy="45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28"/>
            <p:cNvSpPr txBox="1">
              <a:spLocks noChangeArrowheads="1"/>
            </p:cNvSpPr>
            <p:nvPr/>
          </p:nvSpPr>
          <p:spPr bwMode="auto">
            <a:xfrm>
              <a:off x="7414079" y="4904171"/>
              <a:ext cx="1188733" cy="38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6999306" y="5323859"/>
              <a:ext cx="133411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8932063" y="4712075"/>
              <a:ext cx="1744612" cy="1453247"/>
            </a:xfrm>
            <a:prstGeom prst="rect">
              <a:avLst/>
            </a:prstGeom>
            <a:solidFill>
              <a:srgbClr val="FF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文本框 32"/>
            <p:cNvSpPr txBox="1">
              <a:spLocks noChangeArrowheads="1"/>
            </p:cNvSpPr>
            <p:nvPr/>
          </p:nvSpPr>
          <p:spPr bwMode="auto">
            <a:xfrm>
              <a:off x="9011169" y="4841532"/>
              <a:ext cx="716230" cy="45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33"/>
            <p:cNvSpPr txBox="1">
              <a:spLocks noChangeArrowheads="1"/>
            </p:cNvSpPr>
            <p:nvPr/>
          </p:nvSpPr>
          <p:spPr bwMode="auto">
            <a:xfrm>
              <a:off x="9520013" y="4904171"/>
              <a:ext cx="1188731" cy="38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9105241" y="5323860"/>
              <a:ext cx="133411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36"/>
            <p:cNvGrpSpPr/>
            <p:nvPr/>
          </p:nvGrpSpPr>
          <p:grpSpPr bwMode="auto">
            <a:xfrm>
              <a:off x="1483254" y="692680"/>
              <a:ext cx="9193420" cy="2365701"/>
              <a:chOff x="1087619" y="877557"/>
              <a:chExt cx="9103360" cy="2398782"/>
            </a:xfrm>
          </p:grpSpPr>
          <p:sp>
            <p:nvSpPr>
              <p:cNvPr id="71" name="弧形 70"/>
              <p:cNvSpPr/>
              <p:nvPr/>
            </p:nvSpPr>
            <p:spPr>
              <a:xfrm rot="20679156" flipV="1">
                <a:off x="1087619" y="1239597"/>
                <a:ext cx="9103360" cy="1401584"/>
              </a:xfrm>
              <a:prstGeom prst="arc">
                <a:avLst>
                  <a:gd name="adj1" fmla="val 11154934"/>
                  <a:gd name="adj2" fmla="val 21222019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组合 38"/>
              <p:cNvGrpSpPr/>
              <p:nvPr/>
            </p:nvGrpSpPr>
            <p:grpSpPr bwMode="auto">
              <a:xfrm>
                <a:off x="2152501" y="877557"/>
                <a:ext cx="7900870" cy="2398782"/>
                <a:chOff x="2152501" y="877557"/>
                <a:chExt cx="7900870" cy="2398782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2808790" y="3102729"/>
                  <a:ext cx="171481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4999947" y="2702580"/>
                  <a:ext cx="173599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7148764" y="2126702"/>
                  <a:ext cx="171481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9075289" y="1402622"/>
                  <a:ext cx="173599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文本框 76"/>
                <p:cNvSpPr txBox="1"/>
                <p:nvPr/>
              </p:nvSpPr>
              <p:spPr>
                <a:xfrm>
                  <a:off x="2152501" y="2615774"/>
                  <a:ext cx="1721170" cy="3470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350" b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  <a:endPara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文本框 77"/>
                <p:cNvSpPr txBox="1"/>
                <p:nvPr/>
              </p:nvSpPr>
              <p:spPr>
                <a:xfrm>
                  <a:off x="4237806" y="2200804"/>
                  <a:ext cx="1721171" cy="3470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350" b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  <a:endPara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文本框 78"/>
                <p:cNvSpPr txBox="1"/>
                <p:nvPr/>
              </p:nvSpPr>
              <p:spPr>
                <a:xfrm>
                  <a:off x="6376037" y="1616458"/>
                  <a:ext cx="1721171" cy="3470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350" b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  <a:endPara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文本框 79"/>
                <p:cNvSpPr txBox="1"/>
                <p:nvPr/>
              </p:nvSpPr>
              <p:spPr>
                <a:xfrm>
                  <a:off x="8332200" y="877557"/>
                  <a:ext cx="1721171" cy="3470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350" b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  <a:endPara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81" name="TextBox 13"/>
            <p:cNvSpPr txBox="1">
              <a:spLocks noChangeArrowheads="1"/>
            </p:cNvSpPr>
            <p:nvPr/>
          </p:nvSpPr>
          <p:spPr bwMode="auto">
            <a:xfrm>
              <a:off x="2623879" y="5390676"/>
              <a:ext cx="1607780" cy="67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Box 13"/>
            <p:cNvSpPr txBox="1">
              <a:spLocks noChangeArrowheads="1"/>
            </p:cNvSpPr>
            <p:nvPr/>
          </p:nvSpPr>
          <p:spPr bwMode="auto">
            <a:xfrm>
              <a:off x="4729814" y="5390675"/>
              <a:ext cx="1607780" cy="67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13"/>
            <p:cNvSpPr txBox="1">
              <a:spLocks noChangeArrowheads="1"/>
            </p:cNvSpPr>
            <p:nvPr/>
          </p:nvSpPr>
          <p:spPr bwMode="auto">
            <a:xfrm>
              <a:off x="6942942" y="5390042"/>
              <a:ext cx="1607780" cy="67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13"/>
            <p:cNvSpPr txBox="1">
              <a:spLocks noChangeArrowheads="1"/>
            </p:cNvSpPr>
            <p:nvPr/>
          </p:nvSpPr>
          <p:spPr bwMode="auto">
            <a:xfrm>
              <a:off x="9011170" y="5390039"/>
              <a:ext cx="1607780" cy="67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-650" r="46022" b="-528"/>
          <a:stretch>
            <a:fillRect/>
          </a:stretch>
        </p:blipFill>
        <p:spPr>
          <a:xfrm>
            <a:off x="487437" y="2060997"/>
            <a:ext cx="6046034" cy="387258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5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47"/>
          <p:cNvSpPr/>
          <p:nvPr/>
        </p:nvSpPr>
        <p:spPr bwMode="auto">
          <a:xfrm>
            <a:off x="5814000" y="1385114"/>
            <a:ext cx="1594426" cy="1594426"/>
          </a:xfrm>
          <a:prstGeom prst="ellipse">
            <a:avLst/>
          </a:prstGeom>
          <a:solidFill>
            <a:srgbClr val="FF2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28" name="组合 9"/>
          <p:cNvGrpSpPr/>
          <p:nvPr/>
        </p:nvGrpSpPr>
        <p:grpSpPr>
          <a:xfrm>
            <a:off x="6309931" y="1823868"/>
            <a:ext cx="602563" cy="716918"/>
            <a:chOff x="6542088" y="2519364"/>
            <a:chExt cx="217488" cy="258763"/>
          </a:xfrm>
          <a:solidFill>
            <a:schemeClr val="bg1"/>
          </a:solidFill>
        </p:grpSpPr>
        <p:sp>
          <p:nvSpPr>
            <p:cNvPr id="29" name="Freeform 102"/>
            <p:cNvSpPr>
              <a:spLocks noEditPoints="1"/>
            </p:cNvSpPr>
            <p:nvPr/>
          </p:nvSpPr>
          <p:spPr bwMode="auto">
            <a:xfrm>
              <a:off x="6542088" y="2519364"/>
              <a:ext cx="217488" cy="258763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103"/>
            <p:cNvSpPr/>
            <p:nvPr/>
          </p:nvSpPr>
          <p:spPr bwMode="auto">
            <a:xfrm>
              <a:off x="6640513" y="2608264"/>
              <a:ext cx="66675" cy="103188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355015" y="4466256"/>
            <a:ext cx="3659371" cy="86761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7355015" y="4004377"/>
            <a:ext cx="2671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895350" y="2966508"/>
            <a:ext cx="3441700" cy="1030817"/>
          </a:xfrm>
          <a:prstGeom prst="rect">
            <a:avLst/>
          </a:prstGeom>
          <a:solidFill>
            <a:srgbClr val="99B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0" name="流程图: 联系 69"/>
          <p:cNvSpPr/>
          <p:nvPr/>
        </p:nvSpPr>
        <p:spPr>
          <a:xfrm>
            <a:off x="1004708" y="3101783"/>
            <a:ext cx="669576" cy="6695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5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平行四边形 4"/>
          <p:cNvSpPr/>
          <p:nvPr/>
        </p:nvSpPr>
        <p:spPr>
          <a:xfrm rot="5400000" flipH="1">
            <a:off x="11009841" y="1828800"/>
            <a:ext cx="1471084" cy="893233"/>
          </a:xfrm>
          <a:custGeom>
            <a:avLst/>
            <a:gdLst>
              <a:gd name="connsiteX0" fmla="*/ 0 w 986971"/>
              <a:gd name="connsiteY0" fmla="*/ 798288 h 798288"/>
              <a:gd name="connsiteX1" fmla="*/ 199572 w 986971"/>
              <a:gd name="connsiteY1" fmla="*/ 0 h 798288"/>
              <a:gd name="connsiteX2" fmla="*/ 986971 w 986971"/>
              <a:gd name="connsiteY2" fmla="*/ 0 h 798288"/>
              <a:gd name="connsiteX3" fmla="*/ 787399 w 986971"/>
              <a:gd name="connsiteY3" fmla="*/ 798288 h 798288"/>
              <a:gd name="connsiteX4" fmla="*/ 0 w 986971"/>
              <a:gd name="connsiteY4" fmla="*/ 798288 h 798288"/>
              <a:gd name="connsiteX0-1" fmla="*/ 0 w 1219199"/>
              <a:gd name="connsiteY0-2" fmla="*/ 812800 h 812800"/>
              <a:gd name="connsiteX1-3" fmla="*/ 199572 w 1219199"/>
              <a:gd name="connsiteY1-4" fmla="*/ 14512 h 812800"/>
              <a:gd name="connsiteX2-5" fmla="*/ 1219199 w 1219199"/>
              <a:gd name="connsiteY2-6" fmla="*/ 0 h 812800"/>
              <a:gd name="connsiteX3-7" fmla="*/ 787399 w 1219199"/>
              <a:gd name="connsiteY3-8" fmla="*/ 812800 h 812800"/>
              <a:gd name="connsiteX4-9" fmla="*/ 0 w 1219199"/>
              <a:gd name="connsiteY4-10" fmla="*/ 812800 h 812800"/>
              <a:gd name="connsiteX0-11" fmla="*/ 0 w 1219199"/>
              <a:gd name="connsiteY0-12" fmla="*/ 812800 h 812800"/>
              <a:gd name="connsiteX1-13" fmla="*/ 199572 w 1219199"/>
              <a:gd name="connsiteY1-14" fmla="*/ 14512 h 812800"/>
              <a:gd name="connsiteX2-15" fmla="*/ 1219199 w 1219199"/>
              <a:gd name="connsiteY2-16" fmla="*/ 0 h 812800"/>
              <a:gd name="connsiteX3-17" fmla="*/ 874484 w 1219199"/>
              <a:gd name="connsiteY3-18" fmla="*/ 798289 h 812800"/>
              <a:gd name="connsiteX4-19" fmla="*/ 0 w 1219199"/>
              <a:gd name="connsiteY4-20" fmla="*/ 812800 h 812800"/>
              <a:gd name="connsiteX0-21" fmla="*/ 0 w 1248230"/>
              <a:gd name="connsiteY0-22" fmla="*/ 812803 h 812803"/>
              <a:gd name="connsiteX1-23" fmla="*/ 228603 w 1248230"/>
              <a:gd name="connsiteY1-24" fmla="*/ 14512 h 812803"/>
              <a:gd name="connsiteX2-25" fmla="*/ 1248230 w 1248230"/>
              <a:gd name="connsiteY2-26" fmla="*/ 0 h 812803"/>
              <a:gd name="connsiteX3-27" fmla="*/ 903515 w 1248230"/>
              <a:gd name="connsiteY3-28" fmla="*/ 798289 h 812803"/>
              <a:gd name="connsiteX4-29" fmla="*/ 0 w 1248230"/>
              <a:gd name="connsiteY4-30" fmla="*/ 812803 h 812803"/>
              <a:gd name="connsiteX0-31" fmla="*/ 0 w 1248230"/>
              <a:gd name="connsiteY0-32" fmla="*/ 841832 h 841832"/>
              <a:gd name="connsiteX1-33" fmla="*/ 228603 w 1248230"/>
              <a:gd name="connsiteY1-34" fmla="*/ 0 h 841832"/>
              <a:gd name="connsiteX2-35" fmla="*/ 1248230 w 1248230"/>
              <a:gd name="connsiteY2-36" fmla="*/ 29029 h 841832"/>
              <a:gd name="connsiteX3-37" fmla="*/ 903515 w 1248230"/>
              <a:gd name="connsiteY3-38" fmla="*/ 827318 h 841832"/>
              <a:gd name="connsiteX4-39" fmla="*/ 0 w 1248230"/>
              <a:gd name="connsiteY4-40" fmla="*/ 841832 h 841832"/>
              <a:gd name="connsiteX0-41" fmla="*/ 0 w 1219201"/>
              <a:gd name="connsiteY0-42" fmla="*/ 827317 h 827318"/>
              <a:gd name="connsiteX1-43" fmla="*/ 199574 w 1219201"/>
              <a:gd name="connsiteY1-44" fmla="*/ 0 h 827318"/>
              <a:gd name="connsiteX2-45" fmla="*/ 1219201 w 1219201"/>
              <a:gd name="connsiteY2-46" fmla="*/ 29029 h 827318"/>
              <a:gd name="connsiteX3-47" fmla="*/ 874486 w 1219201"/>
              <a:gd name="connsiteY3-48" fmla="*/ 827318 h 827318"/>
              <a:gd name="connsiteX4-49" fmla="*/ 0 w 1219201"/>
              <a:gd name="connsiteY4-50" fmla="*/ 827317 h 827318"/>
              <a:gd name="connsiteX0-51" fmla="*/ 0 w 1219201"/>
              <a:gd name="connsiteY0-52" fmla="*/ 798288 h 798289"/>
              <a:gd name="connsiteX1-53" fmla="*/ 185398 w 1219201"/>
              <a:gd name="connsiteY1-54" fmla="*/ 14514 h 798289"/>
              <a:gd name="connsiteX2-55" fmla="*/ 1219201 w 1219201"/>
              <a:gd name="connsiteY2-56" fmla="*/ 0 h 798289"/>
              <a:gd name="connsiteX3-57" fmla="*/ 874486 w 1219201"/>
              <a:gd name="connsiteY3-58" fmla="*/ 798289 h 798289"/>
              <a:gd name="connsiteX4-59" fmla="*/ 0 w 1219201"/>
              <a:gd name="connsiteY4-60" fmla="*/ 798288 h 798289"/>
              <a:gd name="connsiteX0-61" fmla="*/ 0 w 1233378"/>
              <a:gd name="connsiteY0-62" fmla="*/ 783774 h 783775"/>
              <a:gd name="connsiteX1-63" fmla="*/ 185398 w 1233378"/>
              <a:gd name="connsiteY1-64" fmla="*/ 0 h 783775"/>
              <a:gd name="connsiteX2-65" fmla="*/ 1233378 w 1233378"/>
              <a:gd name="connsiteY2-66" fmla="*/ 14518 h 783775"/>
              <a:gd name="connsiteX3-67" fmla="*/ 874486 w 1233378"/>
              <a:gd name="connsiteY3-68" fmla="*/ 783775 h 783775"/>
              <a:gd name="connsiteX4-69" fmla="*/ 0 w 1233378"/>
              <a:gd name="connsiteY4-70" fmla="*/ 783774 h 783775"/>
              <a:gd name="connsiteX0-71" fmla="*/ 0 w 1205024"/>
              <a:gd name="connsiteY0-72" fmla="*/ 783774 h 783775"/>
              <a:gd name="connsiteX1-73" fmla="*/ 185398 w 1205024"/>
              <a:gd name="connsiteY1-74" fmla="*/ 0 h 783775"/>
              <a:gd name="connsiteX2-75" fmla="*/ 1205024 w 1205024"/>
              <a:gd name="connsiteY2-76" fmla="*/ 14518 h 783775"/>
              <a:gd name="connsiteX3-77" fmla="*/ 874486 w 1205024"/>
              <a:gd name="connsiteY3-78" fmla="*/ 783775 h 783775"/>
              <a:gd name="connsiteX4-79" fmla="*/ 0 w 1205024"/>
              <a:gd name="connsiteY4-80" fmla="*/ 783774 h 783775"/>
              <a:gd name="connsiteX0-81" fmla="*/ 0 w 1205024"/>
              <a:gd name="connsiteY0-82" fmla="*/ 785925 h 785926"/>
              <a:gd name="connsiteX1-83" fmla="*/ 185398 w 1205024"/>
              <a:gd name="connsiteY1-84" fmla="*/ 2151 h 785926"/>
              <a:gd name="connsiteX2-85" fmla="*/ 1205024 w 1205024"/>
              <a:gd name="connsiteY2-86" fmla="*/ 0 h 785926"/>
              <a:gd name="connsiteX3-87" fmla="*/ 874486 w 1205024"/>
              <a:gd name="connsiteY3-88" fmla="*/ 785926 h 785926"/>
              <a:gd name="connsiteX4-89" fmla="*/ 0 w 1205024"/>
              <a:gd name="connsiteY4-90" fmla="*/ 785925 h 785926"/>
              <a:gd name="connsiteX0-91" fmla="*/ 0 w 1177468"/>
              <a:gd name="connsiteY0-92" fmla="*/ 781166 h 785926"/>
              <a:gd name="connsiteX1-93" fmla="*/ 157842 w 1177468"/>
              <a:gd name="connsiteY1-94" fmla="*/ 2151 h 785926"/>
              <a:gd name="connsiteX2-95" fmla="*/ 1177468 w 1177468"/>
              <a:gd name="connsiteY2-96" fmla="*/ 0 h 785926"/>
              <a:gd name="connsiteX3-97" fmla="*/ 846930 w 1177468"/>
              <a:gd name="connsiteY3-98" fmla="*/ 785926 h 785926"/>
              <a:gd name="connsiteX4-99" fmla="*/ 0 w 1177468"/>
              <a:gd name="connsiteY4-100" fmla="*/ 781166 h 785926"/>
              <a:gd name="connsiteX0-101" fmla="*/ 0 w 1194189"/>
              <a:gd name="connsiteY0-102" fmla="*/ 787977 h 787977"/>
              <a:gd name="connsiteX1-103" fmla="*/ 174563 w 1194189"/>
              <a:gd name="connsiteY1-104" fmla="*/ 2151 h 787977"/>
              <a:gd name="connsiteX2-105" fmla="*/ 1194189 w 1194189"/>
              <a:gd name="connsiteY2-106" fmla="*/ 0 h 787977"/>
              <a:gd name="connsiteX3-107" fmla="*/ 863651 w 1194189"/>
              <a:gd name="connsiteY3-108" fmla="*/ 785926 h 787977"/>
              <a:gd name="connsiteX4-109" fmla="*/ 0 w 1194189"/>
              <a:gd name="connsiteY4-110" fmla="*/ 787977 h 7879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4189" h="787977">
                <a:moveTo>
                  <a:pt x="0" y="787977"/>
                </a:moveTo>
                <a:lnTo>
                  <a:pt x="174563" y="2151"/>
                </a:lnTo>
                <a:lnTo>
                  <a:pt x="1194189" y="0"/>
                </a:lnTo>
                <a:lnTo>
                  <a:pt x="863651" y="785926"/>
                </a:lnTo>
                <a:lnTo>
                  <a:pt x="0" y="787977"/>
                </a:lnTo>
                <a:close/>
              </a:path>
            </a:pathLst>
          </a:custGeom>
          <a:solidFill>
            <a:srgbClr val="E9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608483" y="1946275"/>
            <a:ext cx="2694517" cy="1062566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 rot="16200000" flipH="1">
            <a:off x="7923742" y="2324100"/>
            <a:ext cx="1073149" cy="296333"/>
          </a:xfrm>
          <a:prstGeom prst="triangle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rot="16200000" flipH="1">
            <a:off x="11056408" y="3043767"/>
            <a:ext cx="1377949" cy="889000"/>
          </a:xfrm>
          <a:custGeom>
            <a:avLst/>
            <a:gdLst>
              <a:gd name="connsiteX0" fmla="*/ 0 w 1052648"/>
              <a:gd name="connsiteY0" fmla="*/ 792520 h 792520"/>
              <a:gd name="connsiteX1" fmla="*/ 165577 w 1052648"/>
              <a:gd name="connsiteY1" fmla="*/ 6362 h 792520"/>
              <a:gd name="connsiteX2" fmla="*/ 1052648 w 1052648"/>
              <a:gd name="connsiteY2" fmla="*/ 0 h 792520"/>
              <a:gd name="connsiteX3" fmla="*/ 1052648 w 1052648"/>
              <a:gd name="connsiteY3" fmla="*/ 792311 h 792520"/>
              <a:gd name="connsiteX0-1" fmla="*/ 0 w 1199169"/>
              <a:gd name="connsiteY0-2" fmla="*/ 786158 h 786158"/>
              <a:gd name="connsiteX1-3" fmla="*/ 165577 w 1199169"/>
              <a:gd name="connsiteY1-4" fmla="*/ 0 h 786158"/>
              <a:gd name="connsiteX2-5" fmla="*/ 1199169 w 1199169"/>
              <a:gd name="connsiteY2-6" fmla="*/ 2778 h 786158"/>
              <a:gd name="connsiteX3-7" fmla="*/ 1052648 w 1199169"/>
              <a:gd name="connsiteY3-8" fmla="*/ 785949 h 786158"/>
              <a:gd name="connsiteX4" fmla="*/ 0 w 1199169"/>
              <a:gd name="connsiteY4" fmla="*/ 786158 h 786158"/>
              <a:gd name="connsiteX0-9" fmla="*/ 0 w 1237725"/>
              <a:gd name="connsiteY0-10" fmla="*/ 790727 h 790727"/>
              <a:gd name="connsiteX1-11" fmla="*/ 204133 w 1237725"/>
              <a:gd name="connsiteY1-12" fmla="*/ 0 h 790727"/>
              <a:gd name="connsiteX2-13" fmla="*/ 1237725 w 1237725"/>
              <a:gd name="connsiteY2-14" fmla="*/ 2778 h 790727"/>
              <a:gd name="connsiteX3-15" fmla="*/ 1091204 w 1237725"/>
              <a:gd name="connsiteY3-16" fmla="*/ 785949 h 790727"/>
              <a:gd name="connsiteX4-17" fmla="*/ 0 w 1237725"/>
              <a:gd name="connsiteY4-18" fmla="*/ 790727 h 790727"/>
              <a:gd name="connsiteX0-19" fmla="*/ 0 w 1376538"/>
              <a:gd name="connsiteY0-20" fmla="*/ 790727 h 790727"/>
              <a:gd name="connsiteX1-21" fmla="*/ 204133 w 1376538"/>
              <a:gd name="connsiteY1-22" fmla="*/ 0 h 790727"/>
              <a:gd name="connsiteX2-23" fmla="*/ 1237725 w 1376538"/>
              <a:gd name="connsiteY2-24" fmla="*/ 2778 h 790727"/>
              <a:gd name="connsiteX3-25" fmla="*/ 1376538 w 1376538"/>
              <a:gd name="connsiteY3-26" fmla="*/ 790518 h 790727"/>
              <a:gd name="connsiteX4-27" fmla="*/ 0 w 1376538"/>
              <a:gd name="connsiteY4-28" fmla="*/ 790727 h 790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76538" h="790727">
                <a:moveTo>
                  <a:pt x="0" y="790727"/>
                </a:moveTo>
                <a:lnTo>
                  <a:pt x="204133" y="0"/>
                </a:lnTo>
                <a:lnTo>
                  <a:pt x="1237725" y="2778"/>
                </a:lnTo>
                <a:lnTo>
                  <a:pt x="1376538" y="790518"/>
                </a:lnTo>
                <a:lnTo>
                  <a:pt x="0" y="79072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8610600" y="4033308"/>
            <a:ext cx="2692400" cy="1062566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16200000" flipH="1">
            <a:off x="7931150" y="4416425"/>
            <a:ext cx="1068916" cy="289984"/>
          </a:xfrm>
          <a:prstGeom prst="triangl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7863416" y="3004608"/>
            <a:ext cx="3439584" cy="1030817"/>
          </a:xfrm>
          <a:prstGeom prst="rect">
            <a:avLst/>
          </a:prstGeom>
          <a:solidFill>
            <a:srgbClr val="99B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等腰三角形 32"/>
          <p:cNvSpPr/>
          <p:nvPr/>
        </p:nvSpPr>
        <p:spPr>
          <a:xfrm rot="16200000" flipH="1">
            <a:off x="7181850" y="3370792"/>
            <a:ext cx="1073150" cy="298449"/>
          </a:xfrm>
          <a:prstGeom prst="triangle">
            <a:avLst/>
          </a:prstGeom>
          <a:solidFill>
            <a:srgbClr val="99B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4" name="矩形 8"/>
          <p:cNvSpPr/>
          <p:nvPr/>
        </p:nvSpPr>
        <p:spPr>
          <a:xfrm flipH="1">
            <a:off x="11300883" y="4033308"/>
            <a:ext cx="891117" cy="1322917"/>
          </a:xfrm>
          <a:custGeom>
            <a:avLst/>
            <a:gdLst>
              <a:gd name="connsiteX0" fmla="*/ 0 w 801194"/>
              <a:gd name="connsiteY0" fmla="*/ 0 h 740228"/>
              <a:gd name="connsiteX1" fmla="*/ 801194 w 801194"/>
              <a:gd name="connsiteY1" fmla="*/ 0 h 740228"/>
              <a:gd name="connsiteX2" fmla="*/ 801194 w 801194"/>
              <a:gd name="connsiteY2" fmla="*/ 740228 h 740228"/>
              <a:gd name="connsiteX3" fmla="*/ 0 w 801194"/>
              <a:gd name="connsiteY3" fmla="*/ 740228 h 740228"/>
              <a:gd name="connsiteX4" fmla="*/ 0 w 801194"/>
              <a:gd name="connsiteY4" fmla="*/ 0 h 740228"/>
              <a:gd name="connsiteX0-1" fmla="*/ 0 w 815708"/>
              <a:gd name="connsiteY0-2" fmla="*/ 0 h 870856"/>
              <a:gd name="connsiteX1-3" fmla="*/ 815708 w 815708"/>
              <a:gd name="connsiteY1-4" fmla="*/ 130628 h 870856"/>
              <a:gd name="connsiteX2-5" fmla="*/ 815708 w 815708"/>
              <a:gd name="connsiteY2-6" fmla="*/ 870856 h 870856"/>
              <a:gd name="connsiteX3-7" fmla="*/ 14514 w 815708"/>
              <a:gd name="connsiteY3-8" fmla="*/ 870856 h 870856"/>
              <a:gd name="connsiteX4-9" fmla="*/ 0 w 815708"/>
              <a:gd name="connsiteY4-10" fmla="*/ 0 h 870856"/>
              <a:gd name="connsiteX0-11" fmla="*/ 0 w 815708"/>
              <a:gd name="connsiteY0-12" fmla="*/ 0 h 870856"/>
              <a:gd name="connsiteX1-13" fmla="*/ 801194 w 815708"/>
              <a:gd name="connsiteY1-14" fmla="*/ 43542 h 870856"/>
              <a:gd name="connsiteX2-15" fmla="*/ 815708 w 815708"/>
              <a:gd name="connsiteY2-16" fmla="*/ 870856 h 870856"/>
              <a:gd name="connsiteX3-17" fmla="*/ 14514 w 815708"/>
              <a:gd name="connsiteY3-18" fmla="*/ 870856 h 870856"/>
              <a:gd name="connsiteX4-19" fmla="*/ 0 w 815708"/>
              <a:gd name="connsiteY4-20" fmla="*/ 0 h 870856"/>
              <a:gd name="connsiteX0-21" fmla="*/ 0 w 815708"/>
              <a:gd name="connsiteY0-22" fmla="*/ 0 h 1088571"/>
              <a:gd name="connsiteX1-23" fmla="*/ 801194 w 815708"/>
              <a:gd name="connsiteY1-24" fmla="*/ 43542 h 1088571"/>
              <a:gd name="connsiteX2-25" fmla="*/ 815708 w 815708"/>
              <a:gd name="connsiteY2-26" fmla="*/ 870856 h 1088571"/>
              <a:gd name="connsiteX3-27" fmla="*/ 14514 w 815708"/>
              <a:gd name="connsiteY3-28" fmla="*/ 1088571 h 1088571"/>
              <a:gd name="connsiteX4-29" fmla="*/ 0 w 815708"/>
              <a:gd name="connsiteY4-30" fmla="*/ 0 h 1088571"/>
              <a:gd name="connsiteX0-31" fmla="*/ 0 w 801194"/>
              <a:gd name="connsiteY0-32" fmla="*/ 0 h 1088571"/>
              <a:gd name="connsiteX1-33" fmla="*/ 801194 w 801194"/>
              <a:gd name="connsiteY1-34" fmla="*/ 43542 h 1088571"/>
              <a:gd name="connsiteX2-35" fmla="*/ 801193 w 801194"/>
              <a:gd name="connsiteY2-36" fmla="*/ 914398 h 1088571"/>
              <a:gd name="connsiteX3-37" fmla="*/ 14514 w 801194"/>
              <a:gd name="connsiteY3-38" fmla="*/ 1088571 h 1088571"/>
              <a:gd name="connsiteX4-39" fmla="*/ 0 w 801194"/>
              <a:gd name="connsiteY4-40" fmla="*/ 0 h 1088571"/>
              <a:gd name="connsiteX0-41" fmla="*/ 0 w 801194"/>
              <a:gd name="connsiteY0-42" fmla="*/ 0 h 1088571"/>
              <a:gd name="connsiteX1-43" fmla="*/ 801194 w 801194"/>
              <a:gd name="connsiteY1-44" fmla="*/ 14514 h 1088571"/>
              <a:gd name="connsiteX2-45" fmla="*/ 801193 w 801194"/>
              <a:gd name="connsiteY2-46" fmla="*/ 914398 h 1088571"/>
              <a:gd name="connsiteX3-47" fmla="*/ 14514 w 801194"/>
              <a:gd name="connsiteY3-48" fmla="*/ 1088571 h 1088571"/>
              <a:gd name="connsiteX4-49" fmla="*/ 0 w 801194"/>
              <a:gd name="connsiteY4-50" fmla="*/ 0 h 1088571"/>
              <a:gd name="connsiteX0-51" fmla="*/ 0 w 801193"/>
              <a:gd name="connsiteY0-52" fmla="*/ 0 h 1088571"/>
              <a:gd name="connsiteX1-53" fmla="*/ 782144 w 801193"/>
              <a:gd name="connsiteY1-54" fmla="*/ 7371 h 1088571"/>
              <a:gd name="connsiteX2-55" fmla="*/ 801193 w 801193"/>
              <a:gd name="connsiteY2-56" fmla="*/ 914398 h 1088571"/>
              <a:gd name="connsiteX3-57" fmla="*/ 14514 w 801193"/>
              <a:gd name="connsiteY3-58" fmla="*/ 1088571 h 1088571"/>
              <a:gd name="connsiteX4-59" fmla="*/ 0 w 801193"/>
              <a:gd name="connsiteY4-60" fmla="*/ 0 h 1088571"/>
              <a:gd name="connsiteX0-61" fmla="*/ 0 w 782144"/>
              <a:gd name="connsiteY0-62" fmla="*/ 0 h 1088571"/>
              <a:gd name="connsiteX1-63" fmla="*/ 782144 w 782144"/>
              <a:gd name="connsiteY1-64" fmla="*/ 7371 h 1088571"/>
              <a:gd name="connsiteX2-65" fmla="*/ 779762 w 782144"/>
              <a:gd name="connsiteY2-66" fmla="*/ 892967 h 1088571"/>
              <a:gd name="connsiteX3-67" fmla="*/ 14514 w 782144"/>
              <a:gd name="connsiteY3-68" fmla="*/ 1088571 h 1088571"/>
              <a:gd name="connsiteX4-69" fmla="*/ 0 w 782144"/>
              <a:gd name="connsiteY4-70" fmla="*/ 0 h 1088571"/>
              <a:gd name="connsiteX0-71" fmla="*/ 0 w 782144"/>
              <a:gd name="connsiteY0-72" fmla="*/ 0 h 1050471"/>
              <a:gd name="connsiteX1-73" fmla="*/ 782144 w 782144"/>
              <a:gd name="connsiteY1-74" fmla="*/ 7371 h 1050471"/>
              <a:gd name="connsiteX2-75" fmla="*/ 779762 w 782144"/>
              <a:gd name="connsiteY2-76" fmla="*/ 892967 h 1050471"/>
              <a:gd name="connsiteX3-77" fmla="*/ 12133 w 782144"/>
              <a:gd name="connsiteY3-78" fmla="*/ 1050471 h 1050471"/>
              <a:gd name="connsiteX4-79" fmla="*/ 0 w 782144"/>
              <a:gd name="connsiteY4-80" fmla="*/ 0 h 1050471"/>
              <a:gd name="connsiteX0-81" fmla="*/ 0 w 782144"/>
              <a:gd name="connsiteY0-82" fmla="*/ 0 h 1050471"/>
              <a:gd name="connsiteX1-83" fmla="*/ 782144 w 782144"/>
              <a:gd name="connsiteY1-84" fmla="*/ 7371 h 1050471"/>
              <a:gd name="connsiteX2-85" fmla="*/ 779762 w 782144"/>
              <a:gd name="connsiteY2-86" fmla="*/ 883442 h 1050471"/>
              <a:gd name="connsiteX3-87" fmla="*/ 12133 w 782144"/>
              <a:gd name="connsiteY3-88" fmla="*/ 1050471 h 1050471"/>
              <a:gd name="connsiteX4-89" fmla="*/ 0 w 782144"/>
              <a:gd name="connsiteY4-90" fmla="*/ 0 h 1050471"/>
              <a:gd name="connsiteX0-91" fmla="*/ 0 w 782144"/>
              <a:gd name="connsiteY0-92" fmla="*/ 0 h 1043327"/>
              <a:gd name="connsiteX1-93" fmla="*/ 782144 w 782144"/>
              <a:gd name="connsiteY1-94" fmla="*/ 7371 h 1043327"/>
              <a:gd name="connsiteX2-95" fmla="*/ 779762 w 782144"/>
              <a:gd name="connsiteY2-96" fmla="*/ 883442 h 1043327"/>
              <a:gd name="connsiteX3-97" fmla="*/ 9752 w 782144"/>
              <a:gd name="connsiteY3-98" fmla="*/ 1043327 h 1043327"/>
              <a:gd name="connsiteX4-99" fmla="*/ 0 w 782144"/>
              <a:gd name="connsiteY4-100" fmla="*/ 0 h 1043327"/>
              <a:gd name="connsiteX0-101" fmla="*/ 0 w 782144"/>
              <a:gd name="connsiteY0-102" fmla="*/ 0 h 1043327"/>
              <a:gd name="connsiteX1-103" fmla="*/ 782144 w 782144"/>
              <a:gd name="connsiteY1-104" fmla="*/ 4990 h 1043327"/>
              <a:gd name="connsiteX2-105" fmla="*/ 779762 w 782144"/>
              <a:gd name="connsiteY2-106" fmla="*/ 883442 h 1043327"/>
              <a:gd name="connsiteX3-107" fmla="*/ 9752 w 782144"/>
              <a:gd name="connsiteY3-108" fmla="*/ 1043327 h 1043327"/>
              <a:gd name="connsiteX4-109" fmla="*/ 0 w 782144"/>
              <a:gd name="connsiteY4-110" fmla="*/ 0 h 1043327"/>
              <a:gd name="connsiteX0-111" fmla="*/ 0 w 784525"/>
              <a:gd name="connsiteY0-112" fmla="*/ 0 h 1043327"/>
              <a:gd name="connsiteX1-113" fmla="*/ 782144 w 784525"/>
              <a:gd name="connsiteY1-114" fmla="*/ 4990 h 1043327"/>
              <a:gd name="connsiteX2-115" fmla="*/ 784525 w 784525"/>
              <a:gd name="connsiteY2-116" fmla="*/ 885823 h 1043327"/>
              <a:gd name="connsiteX3-117" fmla="*/ 9752 w 784525"/>
              <a:gd name="connsiteY3-118" fmla="*/ 1043327 h 1043327"/>
              <a:gd name="connsiteX4-119" fmla="*/ 0 w 784525"/>
              <a:gd name="connsiteY4-120" fmla="*/ 0 h 1043327"/>
              <a:gd name="connsiteX0-121" fmla="*/ 0 w 791669"/>
              <a:gd name="connsiteY0-122" fmla="*/ 4535 h 1047862"/>
              <a:gd name="connsiteX1-123" fmla="*/ 791669 w 791669"/>
              <a:gd name="connsiteY1-124" fmla="*/ 0 h 1047862"/>
              <a:gd name="connsiteX2-125" fmla="*/ 784525 w 791669"/>
              <a:gd name="connsiteY2-126" fmla="*/ 890358 h 1047862"/>
              <a:gd name="connsiteX3-127" fmla="*/ 9752 w 791669"/>
              <a:gd name="connsiteY3-128" fmla="*/ 1047862 h 1047862"/>
              <a:gd name="connsiteX4-129" fmla="*/ 0 w 791669"/>
              <a:gd name="connsiteY4-130" fmla="*/ 4535 h 1047862"/>
              <a:gd name="connsiteX0-131" fmla="*/ 0 w 796432"/>
              <a:gd name="connsiteY0-132" fmla="*/ 4535 h 1047862"/>
              <a:gd name="connsiteX1-133" fmla="*/ 791669 w 796432"/>
              <a:gd name="connsiteY1-134" fmla="*/ 0 h 1047862"/>
              <a:gd name="connsiteX2-135" fmla="*/ 796432 w 796432"/>
              <a:gd name="connsiteY2-136" fmla="*/ 980846 h 1047862"/>
              <a:gd name="connsiteX3-137" fmla="*/ 9752 w 796432"/>
              <a:gd name="connsiteY3-138" fmla="*/ 1047862 h 1047862"/>
              <a:gd name="connsiteX4-139" fmla="*/ 0 w 796432"/>
              <a:gd name="connsiteY4-140" fmla="*/ 4535 h 1047862"/>
              <a:gd name="connsiteX0-141" fmla="*/ 0 w 815482"/>
              <a:gd name="connsiteY0-142" fmla="*/ 0 h 1179058"/>
              <a:gd name="connsiteX1-143" fmla="*/ 810719 w 815482"/>
              <a:gd name="connsiteY1-144" fmla="*/ 131196 h 1179058"/>
              <a:gd name="connsiteX2-145" fmla="*/ 815482 w 815482"/>
              <a:gd name="connsiteY2-146" fmla="*/ 1112042 h 1179058"/>
              <a:gd name="connsiteX3-147" fmla="*/ 28802 w 815482"/>
              <a:gd name="connsiteY3-148" fmla="*/ 1179058 h 1179058"/>
              <a:gd name="connsiteX4-149" fmla="*/ 0 w 815482"/>
              <a:gd name="connsiteY4-150" fmla="*/ 0 h 1179058"/>
              <a:gd name="connsiteX0-151" fmla="*/ 0 w 815482"/>
              <a:gd name="connsiteY0-152" fmla="*/ 0 h 1179058"/>
              <a:gd name="connsiteX1-153" fmla="*/ 810719 w 815482"/>
              <a:gd name="connsiteY1-154" fmla="*/ 128815 h 1179058"/>
              <a:gd name="connsiteX2-155" fmla="*/ 815482 w 815482"/>
              <a:gd name="connsiteY2-156" fmla="*/ 1112042 h 1179058"/>
              <a:gd name="connsiteX3-157" fmla="*/ 28802 w 815482"/>
              <a:gd name="connsiteY3-158" fmla="*/ 1179058 h 1179058"/>
              <a:gd name="connsiteX4-159" fmla="*/ 0 w 815482"/>
              <a:gd name="connsiteY4-160" fmla="*/ 0 h 1179058"/>
              <a:gd name="connsiteX0-161" fmla="*/ 0 w 815482"/>
              <a:gd name="connsiteY0-162" fmla="*/ 0 h 1179058"/>
              <a:gd name="connsiteX1-163" fmla="*/ 815481 w 815482"/>
              <a:gd name="connsiteY1-164" fmla="*/ 128815 h 1179058"/>
              <a:gd name="connsiteX2-165" fmla="*/ 815482 w 815482"/>
              <a:gd name="connsiteY2-166" fmla="*/ 1112042 h 1179058"/>
              <a:gd name="connsiteX3-167" fmla="*/ 28802 w 815482"/>
              <a:gd name="connsiteY3-168" fmla="*/ 1179058 h 1179058"/>
              <a:gd name="connsiteX4-169" fmla="*/ 0 w 815482"/>
              <a:gd name="connsiteY4-170" fmla="*/ 0 h 1179058"/>
              <a:gd name="connsiteX0-171" fmla="*/ 0 w 815482"/>
              <a:gd name="connsiteY0-172" fmla="*/ 0 h 1348127"/>
              <a:gd name="connsiteX1-173" fmla="*/ 815481 w 815482"/>
              <a:gd name="connsiteY1-174" fmla="*/ 128815 h 1348127"/>
              <a:gd name="connsiteX2-175" fmla="*/ 815482 w 815482"/>
              <a:gd name="connsiteY2-176" fmla="*/ 1112042 h 1348127"/>
              <a:gd name="connsiteX3-177" fmla="*/ 28802 w 815482"/>
              <a:gd name="connsiteY3-178" fmla="*/ 1348127 h 1348127"/>
              <a:gd name="connsiteX4-179" fmla="*/ 0 w 815482"/>
              <a:gd name="connsiteY4-180" fmla="*/ 0 h 1348127"/>
              <a:gd name="connsiteX0-181" fmla="*/ 0 w 822626"/>
              <a:gd name="connsiteY0-182" fmla="*/ 0 h 1345745"/>
              <a:gd name="connsiteX1-183" fmla="*/ 822625 w 822626"/>
              <a:gd name="connsiteY1-184" fmla="*/ 126433 h 1345745"/>
              <a:gd name="connsiteX2-185" fmla="*/ 822626 w 822626"/>
              <a:gd name="connsiteY2-186" fmla="*/ 1109660 h 1345745"/>
              <a:gd name="connsiteX3-187" fmla="*/ 35946 w 822626"/>
              <a:gd name="connsiteY3-188" fmla="*/ 1345745 h 1345745"/>
              <a:gd name="connsiteX4-189" fmla="*/ 0 w 822626"/>
              <a:gd name="connsiteY4-190" fmla="*/ 0 h 1345745"/>
              <a:gd name="connsiteX0-191" fmla="*/ 0 w 822626"/>
              <a:gd name="connsiteY0-192" fmla="*/ 0 h 1355270"/>
              <a:gd name="connsiteX1-193" fmla="*/ 822625 w 822626"/>
              <a:gd name="connsiteY1-194" fmla="*/ 135958 h 1355270"/>
              <a:gd name="connsiteX2-195" fmla="*/ 822626 w 822626"/>
              <a:gd name="connsiteY2-196" fmla="*/ 1119185 h 1355270"/>
              <a:gd name="connsiteX3-197" fmla="*/ 35946 w 822626"/>
              <a:gd name="connsiteY3-198" fmla="*/ 1355270 h 1355270"/>
              <a:gd name="connsiteX4-199" fmla="*/ 0 w 822626"/>
              <a:gd name="connsiteY4-200" fmla="*/ 0 h 1355270"/>
              <a:gd name="connsiteX0-201" fmla="*/ 0 w 822626"/>
              <a:gd name="connsiteY0-202" fmla="*/ 130742 h 1219312"/>
              <a:gd name="connsiteX1-203" fmla="*/ 822625 w 822626"/>
              <a:gd name="connsiteY1-204" fmla="*/ 0 h 1219312"/>
              <a:gd name="connsiteX2-205" fmla="*/ 822626 w 822626"/>
              <a:gd name="connsiteY2-206" fmla="*/ 983227 h 1219312"/>
              <a:gd name="connsiteX3-207" fmla="*/ 35946 w 822626"/>
              <a:gd name="connsiteY3-208" fmla="*/ 1219312 h 1219312"/>
              <a:gd name="connsiteX4-209" fmla="*/ 0 w 822626"/>
              <a:gd name="connsiteY4-210" fmla="*/ 130742 h 1219312"/>
              <a:gd name="connsiteX0-211" fmla="*/ 2897 w 825523"/>
              <a:gd name="connsiteY0-212" fmla="*/ 130742 h 1224074"/>
              <a:gd name="connsiteX1-213" fmla="*/ 825522 w 825523"/>
              <a:gd name="connsiteY1-214" fmla="*/ 0 h 1224074"/>
              <a:gd name="connsiteX2-215" fmla="*/ 825523 w 825523"/>
              <a:gd name="connsiteY2-216" fmla="*/ 983227 h 1224074"/>
              <a:gd name="connsiteX3-217" fmla="*/ 743 w 825523"/>
              <a:gd name="connsiteY3-218" fmla="*/ 1224074 h 1224074"/>
              <a:gd name="connsiteX4-219" fmla="*/ 2897 w 825523"/>
              <a:gd name="connsiteY4-220" fmla="*/ 130742 h 1224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5523" h="1224074">
                <a:moveTo>
                  <a:pt x="2897" y="130742"/>
                </a:moveTo>
                <a:lnTo>
                  <a:pt x="825522" y="0"/>
                </a:lnTo>
                <a:cubicBezTo>
                  <a:pt x="825522" y="290285"/>
                  <a:pt x="825523" y="692942"/>
                  <a:pt x="825523" y="983227"/>
                </a:cubicBezTo>
                <a:cubicBezTo>
                  <a:pt x="567265" y="1035728"/>
                  <a:pt x="259001" y="1171573"/>
                  <a:pt x="743" y="1224074"/>
                </a:cubicBezTo>
                <a:cubicBezTo>
                  <a:pt x="-2508" y="876298"/>
                  <a:pt x="6148" y="478518"/>
                  <a:pt x="2897" y="130742"/>
                </a:cubicBezTo>
                <a:close/>
              </a:path>
            </a:pathLst>
          </a:cu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平行四边形 4"/>
          <p:cNvSpPr/>
          <p:nvPr/>
        </p:nvSpPr>
        <p:spPr>
          <a:xfrm rot="16200000">
            <a:off x="-281517" y="1789642"/>
            <a:ext cx="1468966" cy="893233"/>
          </a:xfrm>
          <a:custGeom>
            <a:avLst/>
            <a:gdLst>
              <a:gd name="connsiteX0" fmla="*/ 0 w 986971"/>
              <a:gd name="connsiteY0" fmla="*/ 798288 h 798288"/>
              <a:gd name="connsiteX1" fmla="*/ 199572 w 986971"/>
              <a:gd name="connsiteY1" fmla="*/ 0 h 798288"/>
              <a:gd name="connsiteX2" fmla="*/ 986971 w 986971"/>
              <a:gd name="connsiteY2" fmla="*/ 0 h 798288"/>
              <a:gd name="connsiteX3" fmla="*/ 787399 w 986971"/>
              <a:gd name="connsiteY3" fmla="*/ 798288 h 798288"/>
              <a:gd name="connsiteX4" fmla="*/ 0 w 986971"/>
              <a:gd name="connsiteY4" fmla="*/ 798288 h 798288"/>
              <a:gd name="connsiteX0-1" fmla="*/ 0 w 1219199"/>
              <a:gd name="connsiteY0-2" fmla="*/ 812800 h 812800"/>
              <a:gd name="connsiteX1-3" fmla="*/ 199572 w 1219199"/>
              <a:gd name="connsiteY1-4" fmla="*/ 14512 h 812800"/>
              <a:gd name="connsiteX2-5" fmla="*/ 1219199 w 1219199"/>
              <a:gd name="connsiteY2-6" fmla="*/ 0 h 812800"/>
              <a:gd name="connsiteX3-7" fmla="*/ 787399 w 1219199"/>
              <a:gd name="connsiteY3-8" fmla="*/ 812800 h 812800"/>
              <a:gd name="connsiteX4-9" fmla="*/ 0 w 1219199"/>
              <a:gd name="connsiteY4-10" fmla="*/ 812800 h 812800"/>
              <a:gd name="connsiteX0-11" fmla="*/ 0 w 1219199"/>
              <a:gd name="connsiteY0-12" fmla="*/ 812800 h 812800"/>
              <a:gd name="connsiteX1-13" fmla="*/ 199572 w 1219199"/>
              <a:gd name="connsiteY1-14" fmla="*/ 14512 h 812800"/>
              <a:gd name="connsiteX2-15" fmla="*/ 1219199 w 1219199"/>
              <a:gd name="connsiteY2-16" fmla="*/ 0 h 812800"/>
              <a:gd name="connsiteX3-17" fmla="*/ 874484 w 1219199"/>
              <a:gd name="connsiteY3-18" fmla="*/ 798289 h 812800"/>
              <a:gd name="connsiteX4-19" fmla="*/ 0 w 1219199"/>
              <a:gd name="connsiteY4-20" fmla="*/ 812800 h 812800"/>
              <a:gd name="connsiteX0-21" fmla="*/ 0 w 1248230"/>
              <a:gd name="connsiteY0-22" fmla="*/ 812803 h 812803"/>
              <a:gd name="connsiteX1-23" fmla="*/ 228603 w 1248230"/>
              <a:gd name="connsiteY1-24" fmla="*/ 14512 h 812803"/>
              <a:gd name="connsiteX2-25" fmla="*/ 1248230 w 1248230"/>
              <a:gd name="connsiteY2-26" fmla="*/ 0 h 812803"/>
              <a:gd name="connsiteX3-27" fmla="*/ 903515 w 1248230"/>
              <a:gd name="connsiteY3-28" fmla="*/ 798289 h 812803"/>
              <a:gd name="connsiteX4-29" fmla="*/ 0 w 1248230"/>
              <a:gd name="connsiteY4-30" fmla="*/ 812803 h 812803"/>
              <a:gd name="connsiteX0-31" fmla="*/ 0 w 1248230"/>
              <a:gd name="connsiteY0-32" fmla="*/ 841832 h 841832"/>
              <a:gd name="connsiteX1-33" fmla="*/ 228603 w 1248230"/>
              <a:gd name="connsiteY1-34" fmla="*/ 0 h 841832"/>
              <a:gd name="connsiteX2-35" fmla="*/ 1248230 w 1248230"/>
              <a:gd name="connsiteY2-36" fmla="*/ 29029 h 841832"/>
              <a:gd name="connsiteX3-37" fmla="*/ 903515 w 1248230"/>
              <a:gd name="connsiteY3-38" fmla="*/ 827318 h 841832"/>
              <a:gd name="connsiteX4-39" fmla="*/ 0 w 1248230"/>
              <a:gd name="connsiteY4-40" fmla="*/ 841832 h 841832"/>
              <a:gd name="connsiteX0-41" fmla="*/ 0 w 1219201"/>
              <a:gd name="connsiteY0-42" fmla="*/ 827317 h 827318"/>
              <a:gd name="connsiteX1-43" fmla="*/ 199574 w 1219201"/>
              <a:gd name="connsiteY1-44" fmla="*/ 0 h 827318"/>
              <a:gd name="connsiteX2-45" fmla="*/ 1219201 w 1219201"/>
              <a:gd name="connsiteY2-46" fmla="*/ 29029 h 827318"/>
              <a:gd name="connsiteX3-47" fmla="*/ 874486 w 1219201"/>
              <a:gd name="connsiteY3-48" fmla="*/ 827318 h 827318"/>
              <a:gd name="connsiteX4-49" fmla="*/ 0 w 1219201"/>
              <a:gd name="connsiteY4-50" fmla="*/ 827317 h 827318"/>
              <a:gd name="connsiteX0-51" fmla="*/ 0 w 1219201"/>
              <a:gd name="connsiteY0-52" fmla="*/ 798288 h 798289"/>
              <a:gd name="connsiteX1-53" fmla="*/ 185398 w 1219201"/>
              <a:gd name="connsiteY1-54" fmla="*/ 14514 h 798289"/>
              <a:gd name="connsiteX2-55" fmla="*/ 1219201 w 1219201"/>
              <a:gd name="connsiteY2-56" fmla="*/ 0 h 798289"/>
              <a:gd name="connsiteX3-57" fmla="*/ 874486 w 1219201"/>
              <a:gd name="connsiteY3-58" fmla="*/ 798289 h 798289"/>
              <a:gd name="connsiteX4-59" fmla="*/ 0 w 1219201"/>
              <a:gd name="connsiteY4-60" fmla="*/ 798288 h 798289"/>
              <a:gd name="connsiteX0-61" fmla="*/ 0 w 1233378"/>
              <a:gd name="connsiteY0-62" fmla="*/ 783774 h 783775"/>
              <a:gd name="connsiteX1-63" fmla="*/ 185398 w 1233378"/>
              <a:gd name="connsiteY1-64" fmla="*/ 0 h 783775"/>
              <a:gd name="connsiteX2-65" fmla="*/ 1233378 w 1233378"/>
              <a:gd name="connsiteY2-66" fmla="*/ 14518 h 783775"/>
              <a:gd name="connsiteX3-67" fmla="*/ 874486 w 1233378"/>
              <a:gd name="connsiteY3-68" fmla="*/ 783775 h 783775"/>
              <a:gd name="connsiteX4-69" fmla="*/ 0 w 1233378"/>
              <a:gd name="connsiteY4-70" fmla="*/ 783774 h 783775"/>
              <a:gd name="connsiteX0-71" fmla="*/ 0 w 1205024"/>
              <a:gd name="connsiteY0-72" fmla="*/ 783774 h 783775"/>
              <a:gd name="connsiteX1-73" fmla="*/ 185398 w 1205024"/>
              <a:gd name="connsiteY1-74" fmla="*/ 0 h 783775"/>
              <a:gd name="connsiteX2-75" fmla="*/ 1205024 w 1205024"/>
              <a:gd name="connsiteY2-76" fmla="*/ 14518 h 783775"/>
              <a:gd name="connsiteX3-77" fmla="*/ 874486 w 1205024"/>
              <a:gd name="connsiteY3-78" fmla="*/ 783775 h 783775"/>
              <a:gd name="connsiteX4-79" fmla="*/ 0 w 1205024"/>
              <a:gd name="connsiteY4-80" fmla="*/ 783774 h 783775"/>
              <a:gd name="connsiteX0-81" fmla="*/ 0 w 1205024"/>
              <a:gd name="connsiteY0-82" fmla="*/ 785925 h 785926"/>
              <a:gd name="connsiteX1-83" fmla="*/ 185398 w 1205024"/>
              <a:gd name="connsiteY1-84" fmla="*/ 2151 h 785926"/>
              <a:gd name="connsiteX2-85" fmla="*/ 1205024 w 1205024"/>
              <a:gd name="connsiteY2-86" fmla="*/ 0 h 785926"/>
              <a:gd name="connsiteX3-87" fmla="*/ 874486 w 1205024"/>
              <a:gd name="connsiteY3-88" fmla="*/ 785926 h 785926"/>
              <a:gd name="connsiteX4-89" fmla="*/ 0 w 1205024"/>
              <a:gd name="connsiteY4-90" fmla="*/ 785925 h 785926"/>
              <a:gd name="connsiteX0-91" fmla="*/ 0 w 1177468"/>
              <a:gd name="connsiteY0-92" fmla="*/ 781166 h 785926"/>
              <a:gd name="connsiteX1-93" fmla="*/ 157842 w 1177468"/>
              <a:gd name="connsiteY1-94" fmla="*/ 2151 h 785926"/>
              <a:gd name="connsiteX2-95" fmla="*/ 1177468 w 1177468"/>
              <a:gd name="connsiteY2-96" fmla="*/ 0 h 785926"/>
              <a:gd name="connsiteX3-97" fmla="*/ 846930 w 1177468"/>
              <a:gd name="connsiteY3-98" fmla="*/ 785926 h 785926"/>
              <a:gd name="connsiteX4-99" fmla="*/ 0 w 1177468"/>
              <a:gd name="connsiteY4-100" fmla="*/ 781166 h 785926"/>
              <a:gd name="connsiteX0-101" fmla="*/ 0 w 1194189"/>
              <a:gd name="connsiteY0-102" fmla="*/ 787977 h 787977"/>
              <a:gd name="connsiteX1-103" fmla="*/ 174563 w 1194189"/>
              <a:gd name="connsiteY1-104" fmla="*/ 2151 h 787977"/>
              <a:gd name="connsiteX2-105" fmla="*/ 1194189 w 1194189"/>
              <a:gd name="connsiteY2-106" fmla="*/ 0 h 787977"/>
              <a:gd name="connsiteX3-107" fmla="*/ 863651 w 1194189"/>
              <a:gd name="connsiteY3-108" fmla="*/ 785926 h 787977"/>
              <a:gd name="connsiteX4-109" fmla="*/ 0 w 1194189"/>
              <a:gd name="connsiteY4-110" fmla="*/ 787977 h 7879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4189" h="787977">
                <a:moveTo>
                  <a:pt x="0" y="787977"/>
                </a:moveTo>
                <a:lnTo>
                  <a:pt x="174563" y="2151"/>
                </a:lnTo>
                <a:lnTo>
                  <a:pt x="1194189" y="0"/>
                </a:lnTo>
                <a:lnTo>
                  <a:pt x="863651" y="785926"/>
                </a:lnTo>
                <a:lnTo>
                  <a:pt x="0" y="787977"/>
                </a:lnTo>
                <a:close/>
              </a:path>
            </a:pathLst>
          </a:cu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5350" y="1908175"/>
            <a:ext cx="2694517" cy="1060450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" name="等腰三角形 36"/>
          <p:cNvSpPr/>
          <p:nvPr/>
        </p:nvSpPr>
        <p:spPr>
          <a:xfrm rot="5400000">
            <a:off x="3202517" y="2282826"/>
            <a:ext cx="1073150" cy="298449"/>
          </a:xfrm>
          <a:prstGeom prst="triangl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-234950" y="3002492"/>
            <a:ext cx="1377950" cy="891116"/>
          </a:xfrm>
          <a:custGeom>
            <a:avLst/>
            <a:gdLst>
              <a:gd name="connsiteX0" fmla="*/ 0 w 1052648"/>
              <a:gd name="connsiteY0" fmla="*/ 792520 h 792520"/>
              <a:gd name="connsiteX1" fmla="*/ 165577 w 1052648"/>
              <a:gd name="connsiteY1" fmla="*/ 6362 h 792520"/>
              <a:gd name="connsiteX2" fmla="*/ 1052648 w 1052648"/>
              <a:gd name="connsiteY2" fmla="*/ 0 h 792520"/>
              <a:gd name="connsiteX3" fmla="*/ 1052648 w 1052648"/>
              <a:gd name="connsiteY3" fmla="*/ 792311 h 792520"/>
              <a:gd name="connsiteX0-1" fmla="*/ 0 w 1199169"/>
              <a:gd name="connsiteY0-2" fmla="*/ 786158 h 786158"/>
              <a:gd name="connsiteX1-3" fmla="*/ 165577 w 1199169"/>
              <a:gd name="connsiteY1-4" fmla="*/ 0 h 786158"/>
              <a:gd name="connsiteX2-5" fmla="*/ 1199169 w 1199169"/>
              <a:gd name="connsiteY2-6" fmla="*/ 2778 h 786158"/>
              <a:gd name="connsiteX3-7" fmla="*/ 1052648 w 1199169"/>
              <a:gd name="connsiteY3-8" fmla="*/ 785949 h 786158"/>
              <a:gd name="connsiteX4" fmla="*/ 0 w 1199169"/>
              <a:gd name="connsiteY4" fmla="*/ 786158 h 786158"/>
              <a:gd name="connsiteX0-9" fmla="*/ 0 w 1237725"/>
              <a:gd name="connsiteY0-10" fmla="*/ 790727 h 790727"/>
              <a:gd name="connsiteX1-11" fmla="*/ 204133 w 1237725"/>
              <a:gd name="connsiteY1-12" fmla="*/ 0 h 790727"/>
              <a:gd name="connsiteX2-13" fmla="*/ 1237725 w 1237725"/>
              <a:gd name="connsiteY2-14" fmla="*/ 2778 h 790727"/>
              <a:gd name="connsiteX3-15" fmla="*/ 1091204 w 1237725"/>
              <a:gd name="connsiteY3-16" fmla="*/ 785949 h 790727"/>
              <a:gd name="connsiteX4-17" fmla="*/ 0 w 1237725"/>
              <a:gd name="connsiteY4-18" fmla="*/ 790727 h 790727"/>
              <a:gd name="connsiteX0-19" fmla="*/ 0 w 1376538"/>
              <a:gd name="connsiteY0-20" fmla="*/ 790727 h 790727"/>
              <a:gd name="connsiteX1-21" fmla="*/ 204133 w 1376538"/>
              <a:gd name="connsiteY1-22" fmla="*/ 0 h 790727"/>
              <a:gd name="connsiteX2-23" fmla="*/ 1237725 w 1376538"/>
              <a:gd name="connsiteY2-24" fmla="*/ 2778 h 790727"/>
              <a:gd name="connsiteX3-25" fmla="*/ 1376538 w 1376538"/>
              <a:gd name="connsiteY3-26" fmla="*/ 790518 h 790727"/>
              <a:gd name="connsiteX4-27" fmla="*/ 0 w 1376538"/>
              <a:gd name="connsiteY4-28" fmla="*/ 790727 h 790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76538" h="790727">
                <a:moveTo>
                  <a:pt x="0" y="790727"/>
                </a:moveTo>
                <a:lnTo>
                  <a:pt x="204133" y="0"/>
                </a:lnTo>
                <a:lnTo>
                  <a:pt x="1237725" y="2778"/>
                </a:lnTo>
                <a:lnTo>
                  <a:pt x="1376538" y="790518"/>
                </a:lnTo>
                <a:lnTo>
                  <a:pt x="0" y="79072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5350" y="3993092"/>
            <a:ext cx="2692400" cy="1062566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 rot="5400000">
            <a:off x="3200401" y="4376208"/>
            <a:ext cx="1066800" cy="292100"/>
          </a:xfrm>
          <a:prstGeom prst="triangle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3943350" y="3332692"/>
            <a:ext cx="1073150" cy="298449"/>
          </a:xfrm>
          <a:prstGeom prst="triangle">
            <a:avLst/>
          </a:prstGeom>
          <a:solidFill>
            <a:srgbClr val="99B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3" name="矩形 8"/>
          <p:cNvSpPr/>
          <p:nvPr/>
        </p:nvSpPr>
        <p:spPr>
          <a:xfrm>
            <a:off x="6350" y="3993092"/>
            <a:ext cx="893233" cy="1322916"/>
          </a:xfrm>
          <a:custGeom>
            <a:avLst/>
            <a:gdLst>
              <a:gd name="connsiteX0" fmla="*/ 0 w 801194"/>
              <a:gd name="connsiteY0" fmla="*/ 0 h 740228"/>
              <a:gd name="connsiteX1" fmla="*/ 801194 w 801194"/>
              <a:gd name="connsiteY1" fmla="*/ 0 h 740228"/>
              <a:gd name="connsiteX2" fmla="*/ 801194 w 801194"/>
              <a:gd name="connsiteY2" fmla="*/ 740228 h 740228"/>
              <a:gd name="connsiteX3" fmla="*/ 0 w 801194"/>
              <a:gd name="connsiteY3" fmla="*/ 740228 h 740228"/>
              <a:gd name="connsiteX4" fmla="*/ 0 w 801194"/>
              <a:gd name="connsiteY4" fmla="*/ 0 h 740228"/>
              <a:gd name="connsiteX0-1" fmla="*/ 0 w 815708"/>
              <a:gd name="connsiteY0-2" fmla="*/ 0 h 870856"/>
              <a:gd name="connsiteX1-3" fmla="*/ 815708 w 815708"/>
              <a:gd name="connsiteY1-4" fmla="*/ 130628 h 870856"/>
              <a:gd name="connsiteX2-5" fmla="*/ 815708 w 815708"/>
              <a:gd name="connsiteY2-6" fmla="*/ 870856 h 870856"/>
              <a:gd name="connsiteX3-7" fmla="*/ 14514 w 815708"/>
              <a:gd name="connsiteY3-8" fmla="*/ 870856 h 870856"/>
              <a:gd name="connsiteX4-9" fmla="*/ 0 w 815708"/>
              <a:gd name="connsiteY4-10" fmla="*/ 0 h 870856"/>
              <a:gd name="connsiteX0-11" fmla="*/ 0 w 815708"/>
              <a:gd name="connsiteY0-12" fmla="*/ 0 h 870856"/>
              <a:gd name="connsiteX1-13" fmla="*/ 801194 w 815708"/>
              <a:gd name="connsiteY1-14" fmla="*/ 43542 h 870856"/>
              <a:gd name="connsiteX2-15" fmla="*/ 815708 w 815708"/>
              <a:gd name="connsiteY2-16" fmla="*/ 870856 h 870856"/>
              <a:gd name="connsiteX3-17" fmla="*/ 14514 w 815708"/>
              <a:gd name="connsiteY3-18" fmla="*/ 870856 h 870856"/>
              <a:gd name="connsiteX4-19" fmla="*/ 0 w 815708"/>
              <a:gd name="connsiteY4-20" fmla="*/ 0 h 870856"/>
              <a:gd name="connsiteX0-21" fmla="*/ 0 w 815708"/>
              <a:gd name="connsiteY0-22" fmla="*/ 0 h 1088571"/>
              <a:gd name="connsiteX1-23" fmla="*/ 801194 w 815708"/>
              <a:gd name="connsiteY1-24" fmla="*/ 43542 h 1088571"/>
              <a:gd name="connsiteX2-25" fmla="*/ 815708 w 815708"/>
              <a:gd name="connsiteY2-26" fmla="*/ 870856 h 1088571"/>
              <a:gd name="connsiteX3-27" fmla="*/ 14514 w 815708"/>
              <a:gd name="connsiteY3-28" fmla="*/ 1088571 h 1088571"/>
              <a:gd name="connsiteX4-29" fmla="*/ 0 w 815708"/>
              <a:gd name="connsiteY4-30" fmla="*/ 0 h 1088571"/>
              <a:gd name="connsiteX0-31" fmla="*/ 0 w 801194"/>
              <a:gd name="connsiteY0-32" fmla="*/ 0 h 1088571"/>
              <a:gd name="connsiteX1-33" fmla="*/ 801194 w 801194"/>
              <a:gd name="connsiteY1-34" fmla="*/ 43542 h 1088571"/>
              <a:gd name="connsiteX2-35" fmla="*/ 801193 w 801194"/>
              <a:gd name="connsiteY2-36" fmla="*/ 914398 h 1088571"/>
              <a:gd name="connsiteX3-37" fmla="*/ 14514 w 801194"/>
              <a:gd name="connsiteY3-38" fmla="*/ 1088571 h 1088571"/>
              <a:gd name="connsiteX4-39" fmla="*/ 0 w 801194"/>
              <a:gd name="connsiteY4-40" fmla="*/ 0 h 1088571"/>
              <a:gd name="connsiteX0-41" fmla="*/ 0 w 801194"/>
              <a:gd name="connsiteY0-42" fmla="*/ 0 h 1088571"/>
              <a:gd name="connsiteX1-43" fmla="*/ 801194 w 801194"/>
              <a:gd name="connsiteY1-44" fmla="*/ 14514 h 1088571"/>
              <a:gd name="connsiteX2-45" fmla="*/ 801193 w 801194"/>
              <a:gd name="connsiteY2-46" fmla="*/ 914398 h 1088571"/>
              <a:gd name="connsiteX3-47" fmla="*/ 14514 w 801194"/>
              <a:gd name="connsiteY3-48" fmla="*/ 1088571 h 1088571"/>
              <a:gd name="connsiteX4-49" fmla="*/ 0 w 801194"/>
              <a:gd name="connsiteY4-50" fmla="*/ 0 h 1088571"/>
              <a:gd name="connsiteX0-51" fmla="*/ 0 w 801193"/>
              <a:gd name="connsiteY0-52" fmla="*/ 0 h 1088571"/>
              <a:gd name="connsiteX1-53" fmla="*/ 782144 w 801193"/>
              <a:gd name="connsiteY1-54" fmla="*/ 7371 h 1088571"/>
              <a:gd name="connsiteX2-55" fmla="*/ 801193 w 801193"/>
              <a:gd name="connsiteY2-56" fmla="*/ 914398 h 1088571"/>
              <a:gd name="connsiteX3-57" fmla="*/ 14514 w 801193"/>
              <a:gd name="connsiteY3-58" fmla="*/ 1088571 h 1088571"/>
              <a:gd name="connsiteX4-59" fmla="*/ 0 w 801193"/>
              <a:gd name="connsiteY4-60" fmla="*/ 0 h 1088571"/>
              <a:gd name="connsiteX0-61" fmla="*/ 0 w 782144"/>
              <a:gd name="connsiteY0-62" fmla="*/ 0 h 1088571"/>
              <a:gd name="connsiteX1-63" fmla="*/ 782144 w 782144"/>
              <a:gd name="connsiteY1-64" fmla="*/ 7371 h 1088571"/>
              <a:gd name="connsiteX2-65" fmla="*/ 779762 w 782144"/>
              <a:gd name="connsiteY2-66" fmla="*/ 892967 h 1088571"/>
              <a:gd name="connsiteX3-67" fmla="*/ 14514 w 782144"/>
              <a:gd name="connsiteY3-68" fmla="*/ 1088571 h 1088571"/>
              <a:gd name="connsiteX4-69" fmla="*/ 0 w 782144"/>
              <a:gd name="connsiteY4-70" fmla="*/ 0 h 1088571"/>
              <a:gd name="connsiteX0-71" fmla="*/ 0 w 782144"/>
              <a:gd name="connsiteY0-72" fmla="*/ 0 h 1050471"/>
              <a:gd name="connsiteX1-73" fmla="*/ 782144 w 782144"/>
              <a:gd name="connsiteY1-74" fmla="*/ 7371 h 1050471"/>
              <a:gd name="connsiteX2-75" fmla="*/ 779762 w 782144"/>
              <a:gd name="connsiteY2-76" fmla="*/ 892967 h 1050471"/>
              <a:gd name="connsiteX3-77" fmla="*/ 12133 w 782144"/>
              <a:gd name="connsiteY3-78" fmla="*/ 1050471 h 1050471"/>
              <a:gd name="connsiteX4-79" fmla="*/ 0 w 782144"/>
              <a:gd name="connsiteY4-80" fmla="*/ 0 h 1050471"/>
              <a:gd name="connsiteX0-81" fmla="*/ 0 w 782144"/>
              <a:gd name="connsiteY0-82" fmla="*/ 0 h 1050471"/>
              <a:gd name="connsiteX1-83" fmla="*/ 782144 w 782144"/>
              <a:gd name="connsiteY1-84" fmla="*/ 7371 h 1050471"/>
              <a:gd name="connsiteX2-85" fmla="*/ 779762 w 782144"/>
              <a:gd name="connsiteY2-86" fmla="*/ 883442 h 1050471"/>
              <a:gd name="connsiteX3-87" fmla="*/ 12133 w 782144"/>
              <a:gd name="connsiteY3-88" fmla="*/ 1050471 h 1050471"/>
              <a:gd name="connsiteX4-89" fmla="*/ 0 w 782144"/>
              <a:gd name="connsiteY4-90" fmla="*/ 0 h 1050471"/>
              <a:gd name="connsiteX0-91" fmla="*/ 0 w 782144"/>
              <a:gd name="connsiteY0-92" fmla="*/ 0 h 1043327"/>
              <a:gd name="connsiteX1-93" fmla="*/ 782144 w 782144"/>
              <a:gd name="connsiteY1-94" fmla="*/ 7371 h 1043327"/>
              <a:gd name="connsiteX2-95" fmla="*/ 779762 w 782144"/>
              <a:gd name="connsiteY2-96" fmla="*/ 883442 h 1043327"/>
              <a:gd name="connsiteX3-97" fmla="*/ 9752 w 782144"/>
              <a:gd name="connsiteY3-98" fmla="*/ 1043327 h 1043327"/>
              <a:gd name="connsiteX4-99" fmla="*/ 0 w 782144"/>
              <a:gd name="connsiteY4-100" fmla="*/ 0 h 1043327"/>
              <a:gd name="connsiteX0-101" fmla="*/ 0 w 782144"/>
              <a:gd name="connsiteY0-102" fmla="*/ 0 h 1043327"/>
              <a:gd name="connsiteX1-103" fmla="*/ 782144 w 782144"/>
              <a:gd name="connsiteY1-104" fmla="*/ 4990 h 1043327"/>
              <a:gd name="connsiteX2-105" fmla="*/ 779762 w 782144"/>
              <a:gd name="connsiteY2-106" fmla="*/ 883442 h 1043327"/>
              <a:gd name="connsiteX3-107" fmla="*/ 9752 w 782144"/>
              <a:gd name="connsiteY3-108" fmla="*/ 1043327 h 1043327"/>
              <a:gd name="connsiteX4-109" fmla="*/ 0 w 782144"/>
              <a:gd name="connsiteY4-110" fmla="*/ 0 h 1043327"/>
              <a:gd name="connsiteX0-111" fmla="*/ 0 w 784525"/>
              <a:gd name="connsiteY0-112" fmla="*/ 0 h 1043327"/>
              <a:gd name="connsiteX1-113" fmla="*/ 782144 w 784525"/>
              <a:gd name="connsiteY1-114" fmla="*/ 4990 h 1043327"/>
              <a:gd name="connsiteX2-115" fmla="*/ 784525 w 784525"/>
              <a:gd name="connsiteY2-116" fmla="*/ 885823 h 1043327"/>
              <a:gd name="connsiteX3-117" fmla="*/ 9752 w 784525"/>
              <a:gd name="connsiteY3-118" fmla="*/ 1043327 h 1043327"/>
              <a:gd name="connsiteX4-119" fmla="*/ 0 w 784525"/>
              <a:gd name="connsiteY4-120" fmla="*/ 0 h 1043327"/>
              <a:gd name="connsiteX0-121" fmla="*/ 0 w 791669"/>
              <a:gd name="connsiteY0-122" fmla="*/ 4535 h 1047862"/>
              <a:gd name="connsiteX1-123" fmla="*/ 791669 w 791669"/>
              <a:gd name="connsiteY1-124" fmla="*/ 0 h 1047862"/>
              <a:gd name="connsiteX2-125" fmla="*/ 784525 w 791669"/>
              <a:gd name="connsiteY2-126" fmla="*/ 890358 h 1047862"/>
              <a:gd name="connsiteX3-127" fmla="*/ 9752 w 791669"/>
              <a:gd name="connsiteY3-128" fmla="*/ 1047862 h 1047862"/>
              <a:gd name="connsiteX4-129" fmla="*/ 0 w 791669"/>
              <a:gd name="connsiteY4-130" fmla="*/ 4535 h 1047862"/>
              <a:gd name="connsiteX0-131" fmla="*/ 0 w 796432"/>
              <a:gd name="connsiteY0-132" fmla="*/ 4535 h 1047862"/>
              <a:gd name="connsiteX1-133" fmla="*/ 791669 w 796432"/>
              <a:gd name="connsiteY1-134" fmla="*/ 0 h 1047862"/>
              <a:gd name="connsiteX2-135" fmla="*/ 796432 w 796432"/>
              <a:gd name="connsiteY2-136" fmla="*/ 980846 h 1047862"/>
              <a:gd name="connsiteX3-137" fmla="*/ 9752 w 796432"/>
              <a:gd name="connsiteY3-138" fmla="*/ 1047862 h 1047862"/>
              <a:gd name="connsiteX4-139" fmla="*/ 0 w 796432"/>
              <a:gd name="connsiteY4-140" fmla="*/ 4535 h 1047862"/>
              <a:gd name="connsiteX0-141" fmla="*/ 0 w 815482"/>
              <a:gd name="connsiteY0-142" fmla="*/ 0 h 1179058"/>
              <a:gd name="connsiteX1-143" fmla="*/ 810719 w 815482"/>
              <a:gd name="connsiteY1-144" fmla="*/ 131196 h 1179058"/>
              <a:gd name="connsiteX2-145" fmla="*/ 815482 w 815482"/>
              <a:gd name="connsiteY2-146" fmla="*/ 1112042 h 1179058"/>
              <a:gd name="connsiteX3-147" fmla="*/ 28802 w 815482"/>
              <a:gd name="connsiteY3-148" fmla="*/ 1179058 h 1179058"/>
              <a:gd name="connsiteX4-149" fmla="*/ 0 w 815482"/>
              <a:gd name="connsiteY4-150" fmla="*/ 0 h 1179058"/>
              <a:gd name="connsiteX0-151" fmla="*/ 0 w 815482"/>
              <a:gd name="connsiteY0-152" fmla="*/ 0 h 1179058"/>
              <a:gd name="connsiteX1-153" fmla="*/ 810719 w 815482"/>
              <a:gd name="connsiteY1-154" fmla="*/ 128815 h 1179058"/>
              <a:gd name="connsiteX2-155" fmla="*/ 815482 w 815482"/>
              <a:gd name="connsiteY2-156" fmla="*/ 1112042 h 1179058"/>
              <a:gd name="connsiteX3-157" fmla="*/ 28802 w 815482"/>
              <a:gd name="connsiteY3-158" fmla="*/ 1179058 h 1179058"/>
              <a:gd name="connsiteX4-159" fmla="*/ 0 w 815482"/>
              <a:gd name="connsiteY4-160" fmla="*/ 0 h 1179058"/>
              <a:gd name="connsiteX0-161" fmla="*/ 0 w 815482"/>
              <a:gd name="connsiteY0-162" fmla="*/ 0 h 1179058"/>
              <a:gd name="connsiteX1-163" fmla="*/ 815481 w 815482"/>
              <a:gd name="connsiteY1-164" fmla="*/ 128815 h 1179058"/>
              <a:gd name="connsiteX2-165" fmla="*/ 815482 w 815482"/>
              <a:gd name="connsiteY2-166" fmla="*/ 1112042 h 1179058"/>
              <a:gd name="connsiteX3-167" fmla="*/ 28802 w 815482"/>
              <a:gd name="connsiteY3-168" fmla="*/ 1179058 h 1179058"/>
              <a:gd name="connsiteX4-169" fmla="*/ 0 w 815482"/>
              <a:gd name="connsiteY4-170" fmla="*/ 0 h 1179058"/>
              <a:gd name="connsiteX0-171" fmla="*/ 0 w 815482"/>
              <a:gd name="connsiteY0-172" fmla="*/ 0 h 1348127"/>
              <a:gd name="connsiteX1-173" fmla="*/ 815481 w 815482"/>
              <a:gd name="connsiteY1-174" fmla="*/ 128815 h 1348127"/>
              <a:gd name="connsiteX2-175" fmla="*/ 815482 w 815482"/>
              <a:gd name="connsiteY2-176" fmla="*/ 1112042 h 1348127"/>
              <a:gd name="connsiteX3-177" fmla="*/ 28802 w 815482"/>
              <a:gd name="connsiteY3-178" fmla="*/ 1348127 h 1348127"/>
              <a:gd name="connsiteX4-179" fmla="*/ 0 w 815482"/>
              <a:gd name="connsiteY4-180" fmla="*/ 0 h 1348127"/>
              <a:gd name="connsiteX0-181" fmla="*/ 0 w 822626"/>
              <a:gd name="connsiteY0-182" fmla="*/ 0 h 1345745"/>
              <a:gd name="connsiteX1-183" fmla="*/ 822625 w 822626"/>
              <a:gd name="connsiteY1-184" fmla="*/ 126433 h 1345745"/>
              <a:gd name="connsiteX2-185" fmla="*/ 822626 w 822626"/>
              <a:gd name="connsiteY2-186" fmla="*/ 1109660 h 1345745"/>
              <a:gd name="connsiteX3-187" fmla="*/ 35946 w 822626"/>
              <a:gd name="connsiteY3-188" fmla="*/ 1345745 h 1345745"/>
              <a:gd name="connsiteX4-189" fmla="*/ 0 w 822626"/>
              <a:gd name="connsiteY4-190" fmla="*/ 0 h 1345745"/>
              <a:gd name="connsiteX0-191" fmla="*/ 0 w 822626"/>
              <a:gd name="connsiteY0-192" fmla="*/ 0 h 1355270"/>
              <a:gd name="connsiteX1-193" fmla="*/ 822625 w 822626"/>
              <a:gd name="connsiteY1-194" fmla="*/ 135958 h 1355270"/>
              <a:gd name="connsiteX2-195" fmla="*/ 822626 w 822626"/>
              <a:gd name="connsiteY2-196" fmla="*/ 1119185 h 1355270"/>
              <a:gd name="connsiteX3-197" fmla="*/ 35946 w 822626"/>
              <a:gd name="connsiteY3-198" fmla="*/ 1355270 h 1355270"/>
              <a:gd name="connsiteX4-199" fmla="*/ 0 w 822626"/>
              <a:gd name="connsiteY4-200" fmla="*/ 0 h 1355270"/>
              <a:gd name="connsiteX0-201" fmla="*/ 0 w 822626"/>
              <a:gd name="connsiteY0-202" fmla="*/ 130742 h 1219312"/>
              <a:gd name="connsiteX1-203" fmla="*/ 822625 w 822626"/>
              <a:gd name="connsiteY1-204" fmla="*/ 0 h 1219312"/>
              <a:gd name="connsiteX2-205" fmla="*/ 822626 w 822626"/>
              <a:gd name="connsiteY2-206" fmla="*/ 983227 h 1219312"/>
              <a:gd name="connsiteX3-207" fmla="*/ 35946 w 822626"/>
              <a:gd name="connsiteY3-208" fmla="*/ 1219312 h 1219312"/>
              <a:gd name="connsiteX4-209" fmla="*/ 0 w 822626"/>
              <a:gd name="connsiteY4-210" fmla="*/ 130742 h 1219312"/>
              <a:gd name="connsiteX0-211" fmla="*/ 2897 w 825523"/>
              <a:gd name="connsiteY0-212" fmla="*/ 130742 h 1224074"/>
              <a:gd name="connsiteX1-213" fmla="*/ 825522 w 825523"/>
              <a:gd name="connsiteY1-214" fmla="*/ 0 h 1224074"/>
              <a:gd name="connsiteX2-215" fmla="*/ 825523 w 825523"/>
              <a:gd name="connsiteY2-216" fmla="*/ 983227 h 1224074"/>
              <a:gd name="connsiteX3-217" fmla="*/ 743 w 825523"/>
              <a:gd name="connsiteY3-218" fmla="*/ 1224074 h 1224074"/>
              <a:gd name="connsiteX4-219" fmla="*/ 2897 w 825523"/>
              <a:gd name="connsiteY4-220" fmla="*/ 130742 h 1224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5523" h="1224074">
                <a:moveTo>
                  <a:pt x="2897" y="130742"/>
                </a:moveTo>
                <a:lnTo>
                  <a:pt x="825522" y="0"/>
                </a:lnTo>
                <a:cubicBezTo>
                  <a:pt x="825522" y="290285"/>
                  <a:pt x="825523" y="692942"/>
                  <a:pt x="825523" y="983227"/>
                </a:cubicBezTo>
                <a:cubicBezTo>
                  <a:pt x="567265" y="1035728"/>
                  <a:pt x="259001" y="1171573"/>
                  <a:pt x="743" y="1224074"/>
                </a:cubicBezTo>
                <a:cubicBezTo>
                  <a:pt x="-2508" y="876298"/>
                  <a:pt x="6148" y="478518"/>
                  <a:pt x="2897" y="130742"/>
                </a:cubicBezTo>
                <a:close/>
              </a:path>
            </a:pathLst>
          </a:custGeom>
          <a:solidFill>
            <a:srgbClr val="E9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4" name="流程图: 联系 43"/>
          <p:cNvSpPr/>
          <p:nvPr/>
        </p:nvSpPr>
        <p:spPr>
          <a:xfrm>
            <a:off x="948267" y="4143375"/>
            <a:ext cx="742949" cy="74295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5" name="Freeform 36"/>
          <p:cNvSpPr>
            <a:spLocks noEditPoints="1"/>
          </p:cNvSpPr>
          <p:nvPr/>
        </p:nvSpPr>
        <p:spPr bwMode="auto">
          <a:xfrm>
            <a:off x="1138767" y="4338108"/>
            <a:ext cx="351367" cy="351367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6" name="流程图: 联系 45"/>
          <p:cNvSpPr/>
          <p:nvPr/>
        </p:nvSpPr>
        <p:spPr>
          <a:xfrm>
            <a:off x="10509249" y="2134659"/>
            <a:ext cx="742951" cy="74294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7" name="Freeform 305"/>
          <p:cNvSpPr/>
          <p:nvPr/>
        </p:nvSpPr>
        <p:spPr bwMode="auto">
          <a:xfrm>
            <a:off x="10672233" y="2280708"/>
            <a:ext cx="427567" cy="427567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8" name="流程图: 联系 47"/>
          <p:cNvSpPr/>
          <p:nvPr/>
        </p:nvSpPr>
        <p:spPr>
          <a:xfrm>
            <a:off x="931334" y="3051175"/>
            <a:ext cx="742949" cy="742951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9" name="Freeform 356"/>
          <p:cNvSpPr>
            <a:spLocks noEditPoints="1"/>
          </p:cNvSpPr>
          <p:nvPr/>
        </p:nvSpPr>
        <p:spPr bwMode="auto">
          <a:xfrm>
            <a:off x="1155701" y="3199341"/>
            <a:ext cx="292100" cy="457200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60222" tIns="30111" rIns="60222" bIns="301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0" name="流程图: 联系 49"/>
          <p:cNvSpPr/>
          <p:nvPr/>
        </p:nvSpPr>
        <p:spPr>
          <a:xfrm>
            <a:off x="10509249" y="3167592"/>
            <a:ext cx="742951" cy="74294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1" name="Freeform 233"/>
          <p:cNvSpPr>
            <a:spLocks noEditPoints="1"/>
          </p:cNvSpPr>
          <p:nvPr/>
        </p:nvSpPr>
        <p:spPr bwMode="auto">
          <a:xfrm>
            <a:off x="10697633" y="3368675"/>
            <a:ext cx="366183" cy="338667"/>
          </a:xfrm>
          <a:custGeom>
            <a:avLst/>
            <a:gdLst>
              <a:gd name="T0" fmla="*/ 42 w 67"/>
              <a:gd name="T1" fmla="*/ 22 h 62"/>
              <a:gd name="T2" fmla="*/ 27 w 67"/>
              <a:gd name="T3" fmla="*/ 37 h 62"/>
              <a:gd name="T4" fmla="*/ 42 w 67"/>
              <a:gd name="T5" fmla="*/ 52 h 62"/>
              <a:gd name="T6" fmla="*/ 56 w 67"/>
              <a:gd name="T7" fmla="*/ 37 h 62"/>
              <a:gd name="T8" fmla="*/ 42 w 67"/>
              <a:gd name="T9" fmla="*/ 22 h 62"/>
              <a:gd name="T10" fmla="*/ 42 w 67"/>
              <a:gd name="T11" fmla="*/ 47 h 62"/>
              <a:gd name="T12" fmla="*/ 31 w 67"/>
              <a:gd name="T13" fmla="*/ 37 h 62"/>
              <a:gd name="T14" fmla="*/ 42 w 67"/>
              <a:gd name="T15" fmla="*/ 26 h 62"/>
              <a:gd name="T16" fmla="*/ 52 w 67"/>
              <a:gd name="T17" fmla="*/ 37 h 62"/>
              <a:gd name="T18" fmla="*/ 42 w 67"/>
              <a:gd name="T19" fmla="*/ 47 h 62"/>
              <a:gd name="T20" fmla="*/ 57 w 67"/>
              <a:gd name="T21" fmla="*/ 12 h 62"/>
              <a:gd name="T22" fmla="*/ 10 w 67"/>
              <a:gd name="T23" fmla="*/ 12 h 62"/>
              <a:gd name="T24" fmla="*/ 0 w 67"/>
              <a:gd name="T25" fmla="*/ 23 h 62"/>
              <a:gd name="T26" fmla="*/ 0 w 67"/>
              <a:gd name="T27" fmla="*/ 52 h 62"/>
              <a:gd name="T28" fmla="*/ 10 w 67"/>
              <a:gd name="T29" fmla="*/ 62 h 62"/>
              <a:gd name="T30" fmla="*/ 57 w 67"/>
              <a:gd name="T31" fmla="*/ 62 h 62"/>
              <a:gd name="T32" fmla="*/ 67 w 67"/>
              <a:gd name="T33" fmla="*/ 52 h 62"/>
              <a:gd name="T34" fmla="*/ 67 w 67"/>
              <a:gd name="T35" fmla="*/ 23 h 62"/>
              <a:gd name="T36" fmla="*/ 57 w 67"/>
              <a:gd name="T37" fmla="*/ 12 h 62"/>
              <a:gd name="T38" fmla="*/ 23 w 67"/>
              <a:gd name="T39" fmla="*/ 22 h 62"/>
              <a:gd name="T40" fmla="*/ 9 w 67"/>
              <a:gd name="T41" fmla="*/ 22 h 62"/>
              <a:gd name="T42" fmla="*/ 9 w 67"/>
              <a:gd name="T43" fmla="*/ 18 h 62"/>
              <a:gd name="T44" fmla="*/ 23 w 67"/>
              <a:gd name="T45" fmla="*/ 18 h 62"/>
              <a:gd name="T46" fmla="*/ 23 w 67"/>
              <a:gd name="T47" fmla="*/ 22 h 62"/>
              <a:gd name="T48" fmla="*/ 42 w 67"/>
              <a:gd name="T49" fmla="*/ 55 h 62"/>
              <a:gd name="T50" fmla="*/ 23 w 67"/>
              <a:gd name="T51" fmla="*/ 37 h 62"/>
              <a:gd name="T52" fmla="*/ 42 w 67"/>
              <a:gd name="T53" fmla="*/ 18 h 62"/>
              <a:gd name="T54" fmla="*/ 60 w 67"/>
              <a:gd name="T55" fmla="*/ 37 h 62"/>
              <a:gd name="T56" fmla="*/ 42 w 67"/>
              <a:gd name="T57" fmla="*/ 55 h 62"/>
              <a:gd name="T58" fmla="*/ 43 w 67"/>
              <a:gd name="T59" fmla="*/ 0 h 62"/>
              <a:gd name="T60" fmla="*/ 23 w 67"/>
              <a:gd name="T61" fmla="*/ 0 h 62"/>
              <a:gd name="T62" fmla="*/ 23 w 67"/>
              <a:gd name="T63" fmla="*/ 10 h 62"/>
              <a:gd name="T64" fmla="*/ 43 w 67"/>
              <a:gd name="T65" fmla="*/ 10 h 62"/>
              <a:gd name="T66" fmla="*/ 43 w 67"/>
              <a:gd name="T6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" h="62">
                <a:moveTo>
                  <a:pt x="42" y="22"/>
                </a:moveTo>
                <a:cubicBezTo>
                  <a:pt x="33" y="22"/>
                  <a:pt x="27" y="29"/>
                  <a:pt x="27" y="37"/>
                </a:cubicBezTo>
                <a:cubicBezTo>
                  <a:pt x="27" y="45"/>
                  <a:pt x="33" y="52"/>
                  <a:pt x="42" y="52"/>
                </a:cubicBezTo>
                <a:cubicBezTo>
                  <a:pt x="50" y="52"/>
                  <a:pt x="56" y="45"/>
                  <a:pt x="56" y="37"/>
                </a:cubicBezTo>
                <a:cubicBezTo>
                  <a:pt x="56" y="29"/>
                  <a:pt x="50" y="22"/>
                  <a:pt x="42" y="22"/>
                </a:cubicBezTo>
                <a:close/>
                <a:moveTo>
                  <a:pt x="42" y="47"/>
                </a:moveTo>
                <a:cubicBezTo>
                  <a:pt x="36" y="47"/>
                  <a:pt x="31" y="43"/>
                  <a:pt x="31" y="37"/>
                </a:cubicBezTo>
                <a:cubicBezTo>
                  <a:pt x="31" y="31"/>
                  <a:pt x="36" y="26"/>
                  <a:pt x="42" y="26"/>
                </a:cubicBezTo>
                <a:cubicBezTo>
                  <a:pt x="47" y="26"/>
                  <a:pt x="52" y="31"/>
                  <a:pt x="52" y="37"/>
                </a:cubicBezTo>
                <a:cubicBezTo>
                  <a:pt x="52" y="43"/>
                  <a:pt x="47" y="47"/>
                  <a:pt x="42" y="47"/>
                </a:cubicBezTo>
                <a:close/>
                <a:moveTo>
                  <a:pt x="57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2"/>
                  <a:pt x="10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62" y="62"/>
                  <a:pt x="67" y="57"/>
                  <a:pt x="67" y="52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7"/>
                  <a:pt x="62" y="12"/>
                  <a:pt x="57" y="12"/>
                </a:cubicBezTo>
                <a:close/>
                <a:moveTo>
                  <a:pt x="23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18"/>
                  <a:pt x="9" y="18"/>
                  <a:pt x="9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22"/>
                </a:lnTo>
                <a:close/>
                <a:moveTo>
                  <a:pt x="42" y="55"/>
                </a:moveTo>
                <a:cubicBezTo>
                  <a:pt x="31" y="55"/>
                  <a:pt x="23" y="47"/>
                  <a:pt x="23" y="37"/>
                </a:cubicBezTo>
                <a:cubicBezTo>
                  <a:pt x="23" y="27"/>
                  <a:pt x="31" y="18"/>
                  <a:pt x="42" y="18"/>
                </a:cubicBezTo>
                <a:cubicBezTo>
                  <a:pt x="52" y="18"/>
                  <a:pt x="60" y="27"/>
                  <a:pt x="60" y="37"/>
                </a:cubicBezTo>
                <a:cubicBezTo>
                  <a:pt x="60" y="47"/>
                  <a:pt x="52" y="55"/>
                  <a:pt x="42" y="55"/>
                </a:cubicBezTo>
                <a:close/>
                <a:moveTo>
                  <a:pt x="43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43" y="10"/>
                  <a:pt x="43" y="10"/>
                  <a:pt x="43" y="10"/>
                </a:cubicBezTo>
                <a:lnTo>
                  <a:pt x="43" y="0"/>
                </a:lnTo>
                <a:close/>
              </a:path>
            </a:pathLst>
          </a:custGeom>
          <a:solidFill>
            <a:srgbClr val="99BD36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2" name="流程图: 联系 51"/>
          <p:cNvSpPr/>
          <p:nvPr/>
        </p:nvSpPr>
        <p:spPr>
          <a:xfrm>
            <a:off x="10509249" y="4242859"/>
            <a:ext cx="742951" cy="74294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3" name="Freeform 118"/>
          <p:cNvSpPr>
            <a:spLocks noEditPoints="1"/>
          </p:cNvSpPr>
          <p:nvPr/>
        </p:nvSpPr>
        <p:spPr bwMode="auto">
          <a:xfrm>
            <a:off x="10763249" y="4467225"/>
            <a:ext cx="270933" cy="376767"/>
          </a:xfrm>
          <a:custGeom>
            <a:avLst/>
            <a:gdLst>
              <a:gd name="T0" fmla="*/ 35 w 44"/>
              <a:gd name="T1" fmla="*/ 0 h 68"/>
              <a:gd name="T2" fmla="*/ 10 w 44"/>
              <a:gd name="T3" fmla="*/ 0 h 68"/>
              <a:gd name="T4" fmla="*/ 0 w 44"/>
              <a:gd name="T5" fmla="*/ 9 h 68"/>
              <a:gd name="T6" fmla="*/ 0 w 44"/>
              <a:gd name="T7" fmla="*/ 59 h 68"/>
              <a:gd name="T8" fmla="*/ 10 w 44"/>
              <a:gd name="T9" fmla="*/ 68 h 68"/>
              <a:gd name="T10" fmla="*/ 35 w 44"/>
              <a:gd name="T11" fmla="*/ 68 h 68"/>
              <a:gd name="T12" fmla="*/ 44 w 44"/>
              <a:gd name="T13" fmla="*/ 59 h 68"/>
              <a:gd name="T14" fmla="*/ 44 w 44"/>
              <a:gd name="T15" fmla="*/ 9 h 68"/>
              <a:gd name="T16" fmla="*/ 35 w 44"/>
              <a:gd name="T17" fmla="*/ 0 h 68"/>
              <a:gd name="T18" fmla="*/ 22 w 44"/>
              <a:gd name="T19" fmla="*/ 65 h 68"/>
              <a:gd name="T20" fmla="*/ 18 w 44"/>
              <a:gd name="T21" fmla="*/ 61 h 68"/>
              <a:gd name="T22" fmla="*/ 22 w 44"/>
              <a:gd name="T23" fmla="*/ 57 h 68"/>
              <a:gd name="T24" fmla="*/ 26 w 44"/>
              <a:gd name="T25" fmla="*/ 61 h 68"/>
              <a:gd name="T26" fmla="*/ 22 w 44"/>
              <a:gd name="T27" fmla="*/ 65 h 68"/>
              <a:gd name="T28" fmla="*/ 40 w 44"/>
              <a:gd name="T29" fmla="*/ 48 h 68"/>
              <a:gd name="T30" fmla="*/ 33 w 44"/>
              <a:gd name="T31" fmla="*/ 55 h 68"/>
              <a:gd name="T32" fmla="*/ 12 w 44"/>
              <a:gd name="T33" fmla="*/ 55 h 68"/>
              <a:gd name="T34" fmla="*/ 5 w 44"/>
              <a:gd name="T35" fmla="*/ 48 h 68"/>
              <a:gd name="T36" fmla="*/ 5 w 44"/>
              <a:gd name="T37" fmla="*/ 13 h 68"/>
              <a:gd name="T38" fmla="*/ 12 w 44"/>
              <a:gd name="T39" fmla="*/ 6 h 68"/>
              <a:gd name="T40" fmla="*/ 33 w 44"/>
              <a:gd name="T41" fmla="*/ 6 h 68"/>
              <a:gd name="T42" fmla="*/ 40 w 44"/>
              <a:gd name="T43" fmla="*/ 13 h 68"/>
              <a:gd name="T44" fmla="*/ 40 w 44"/>
              <a:gd name="T45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" h="68">
                <a:moveTo>
                  <a:pt x="35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5" y="68"/>
                  <a:pt x="10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40" y="68"/>
                  <a:pt x="44" y="64"/>
                  <a:pt x="44" y="5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4"/>
                  <a:pt x="40" y="0"/>
                  <a:pt x="35" y="0"/>
                </a:cubicBezTo>
                <a:close/>
                <a:moveTo>
                  <a:pt x="22" y="65"/>
                </a:moveTo>
                <a:cubicBezTo>
                  <a:pt x="20" y="65"/>
                  <a:pt x="18" y="63"/>
                  <a:pt x="18" y="61"/>
                </a:cubicBezTo>
                <a:cubicBezTo>
                  <a:pt x="18" y="59"/>
                  <a:pt x="20" y="57"/>
                  <a:pt x="22" y="57"/>
                </a:cubicBezTo>
                <a:cubicBezTo>
                  <a:pt x="25" y="57"/>
                  <a:pt x="26" y="59"/>
                  <a:pt x="26" y="61"/>
                </a:cubicBezTo>
                <a:cubicBezTo>
                  <a:pt x="26" y="63"/>
                  <a:pt x="25" y="65"/>
                  <a:pt x="22" y="65"/>
                </a:cubicBezTo>
                <a:close/>
                <a:moveTo>
                  <a:pt x="40" y="48"/>
                </a:moveTo>
                <a:cubicBezTo>
                  <a:pt x="40" y="51"/>
                  <a:pt x="37" y="55"/>
                  <a:pt x="33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55"/>
                  <a:pt x="5" y="51"/>
                  <a:pt x="5" y="48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"/>
                  <a:pt x="8" y="6"/>
                  <a:pt x="12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7" y="6"/>
                  <a:pt x="40" y="9"/>
                  <a:pt x="40" y="13"/>
                </a:cubicBezTo>
                <a:lnTo>
                  <a:pt x="40" y="48"/>
                </a:lnTo>
                <a:close/>
              </a:path>
            </a:pathLst>
          </a:custGeom>
          <a:solidFill>
            <a:srgbClr val="FCCB00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4" name="流程图: 联系 53"/>
          <p:cNvSpPr/>
          <p:nvPr/>
        </p:nvSpPr>
        <p:spPr>
          <a:xfrm>
            <a:off x="1005417" y="2066926"/>
            <a:ext cx="742951" cy="74294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5" name="Freeform 399"/>
          <p:cNvSpPr>
            <a:spLocks noEditPoints="1"/>
          </p:cNvSpPr>
          <p:nvPr/>
        </p:nvSpPr>
        <p:spPr bwMode="auto">
          <a:xfrm>
            <a:off x="1183217" y="2265892"/>
            <a:ext cx="393700" cy="393700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rgbClr val="FCCB0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6" name="流程图: 联系 55"/>
          <p:cNvSpPr/>
          <p:nvPr/>
        </p:nvSpPr>
        <p:spPr>
          <a:xfrm>
            <a:off x="5435600" y="2708275"/>
            <a:ext cx="1339849" cy="13398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7" name="Freeform 93"/>
          <p:cNvSpPr>
            <a:spLocks noEditPoints="1"/>
          </p:cNvSpPr>
          <p:nvPr/>
        </p:nvSpPr>
        <p:spPr bwMode="auto">
          <a:xfrm>
            <a:off x="5740400" y="2883959"/>
            <a:ext cx="717549" cy="910167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FF280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813983" y="2047875"/>
            <a:ext cx="139488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839383" y="3032125"/>
            <a:ext cx="139488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01283" y="4124325"/>
            <a:ext cx="139488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989483" y="3154892"/>
            <a:ext cx="1397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021234" y="2134659"/>
            <a:ext cx="1397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972550" y="4196292"/>
            <a:ext cx="1397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3"/>
          <p:cNvSpPr txBox="1">
            <a:spLocks noChangeArrowheads="1"/>
          </p:cNvSpPr>
          <p:nvPr/>
        </p:nvSpPr>
        <p:spPr bwMode="auto">
          <a:xfrm>
            <a:off x="1898647" y="2449929"/>
            <a:ext cx="1684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>
            <a:spLocks noChangeArrowheads="1"/>
          </p:cNvSpPr>
          <p:nvPr/>
        </p:nvSpPr>
        <p:spPr bwMode="auto">
          <a:xfrm>
            <a:off x="1919106" y="3448876"/>
            <a:ext cx="1684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>
            <a:spLocks noChangeArrowheads="1"/>
          </p:cNvSpPr>
          <p:nvPr/>
        </p:nvSpPr>
        <p:spPr bwMode="auto">
          <a:xfrm>
            <a:off x="1904997" y="4521221"/>
            <a:ext cx="1684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>
            <a:spLocks noChangeArrowheads="1"/>
          </p:cNvSpPr>
          <p:nvPr/>
        </p:nvSpPr>
        <p:spPr bwMode="auto">
          <a:xfrm>
            <a:off x="8655049" y="2489397"/>
            <a:ext cx="1684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>
            <a:spLocks noChangeArrowheads="1"/>
          </p:cNvSpPr>
          <p:nvPr/>
        </p:nvSpPr>
        <p:spPr bwMode="auto">
          <a:xfrm>
            <a:off x="8677272" y="3531546"/>
            <a:ext cx="1684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8684681" y="4564591"/>
            <a:ext cx="1684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5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1217361" y="1098795"/>
            <a:ext cx="9757278" cy="3977619"/>
            <a:chOff x="741388" y="457337"/>
            <a:chExt cx="7659694" cy="3122525"/>
          </a:xfrm>
        </p:grpSpPr>
        <p:sp>
          <p:nvSpPr>
            <p:cNvPr id="27" name="七角星 26"/>
            <p:cNvSpPr/>
            <p:nvPr/>
          </p:nvSpPr>
          <p:spPr>
            <a:xfrm>
              <a:off x="741388" y="1419622"/>
              <a:ext cx="2448272" cy="2160240"/>
            </a:xfrm>
            <a:prstGeom prst="star7">
              <a:avLst/>
            </a:prstGeom>
            <a:blipFill>
              <a:blip r:embed="rId2" cstate="print"/>
              <a:stretch>
                <a:fillRect/>
              </a:stretch>
            </a:blip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七角星 27"/>
            <p:cNvSpPr/>
            <p:nvPr/>
          </p:nvSpPr>
          <p:spPr>
            <a:xfrm rot="20000898">
              <a:off x="3198247" y="457337"/>
              <a:ext cx="2448272" cy="2160240"/>
            </a:xfrm>
            <a:prstGeom prst="star7">
              <a:avLst/>
            </a:prstGeom>
            <a:blipFill>
              <a:blip r:embed="rId3" cstate="print"/>
              <a:stretch>
                <a:fillRect/>
              </a:stretch>
            </a:blip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七角星 28"/>
            <p:cNvSpPr/>
            <p:nvPr/>
          </p:nvSpPr>
          <p:spPr>
            <a:xfrm rot="20000898">
              <a:off x="5952810" y="1265809"/>
              <a:ext cx="2448272" cy="2160240"/>
            </a:xfrm>
            <a:prstGeom prst="star7">
              <a:avLst/>
            </a:prstGeom>
            <a:blipFill>
              <a:blip r:embed="rId4" cstate="print"/>
              <a:stretch>
                <a:fillRect/>
              </a:stretch>
            </a:blip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18359999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7"/>
          <p:cNvSpPr>
            <a:spLocks noChangeArrowheads="1"/>
          </p:cNvSpPr>
          <p:nvPr/>
        </p:nvSpPr>
        <p:spPr bwMode="auto">
          <a:xfrm>
            <a:off x="2793337" y="5703049"/>
            <a:ext cx="7092051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4"/>
          <a:stretch>
            <a:fillRect/>
          </a:stretch>
        </p:blipFill>
        <p:spPr bwMode="auto">
          <a:xfrm>
            <a:off x="-64647" y="4772073"/>
            <a:ext cx="12276138" cy="20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1" y="2359376"/>
            <a:ext cx="3539827" cy="3925353"/>
          </a:xfrm>
          <a:prstGeom prst="rect">
            <a:avLst/>
          </a:prstGeom>
        </p:spPr>
      </p:pic>
      <p:grpSp>
        <p:nvGrpSpPr>
          <p:cNvPr id="9" name="Group 191"/>
          <p:cNvGrpSpPr>
            <a:grpSpLocks noChangeAspect="1"/>
          </p:cNvGrpSpPr>
          <p:nvPr/>
        </p:nvGrpSpPr>
        <p:grpSpPr bwMode="auto">
          <a:xfrm>
            <a:off x="10008337" y="510791"/>
            <a:ext cx="1135945" cy="1190525"/>
            <a:chOff x="4286" y="-31"/>
            <a:chExt cx="666" cy="698"/>
          </a:xfrm>
        </p:grpSpPr>
        <p:sp>
          <p:nvSpPr>
            <p:cNvPr id="10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746942" y="1386043"/>
            <a:ext cx="1416536" cy="535029"/>
            <a:chOff x="4092576" y="2503488"/>
            <a:chExt cx="1060450" cy="933450"/>
          </a:xfrm>
        </p:grpSpPr>
        <p:sp>
          <p:nvSpPr>
            <p:cNvPr id="1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405677" y="510791"/>
            <a:ext cx="446517" cy="393042"/>
            <a:chOff x="4092576" y="2503488"/>
            <a:chExt cx="1060450" cy="933450"/>
          </a:xfrm>
        </p:grpSpPr>
        <p:sp>
          <p:nvSpPr>
            <p:cNvPr id="19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220734" y="1738712"/>
            <a:ext cx="820483" cy="530353"/>
            <a:chOff x="4092576" y="2503488"/>
            <a:chExt cx="1060450" cy="933450"/>
          </a:xfrm>
        </p:grpSpPr>
        <p:sp>
          <p:nvSpPr>
            <p:cNvPr id="2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08031" y="427956"/>
            <a:ext cx="1774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5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92428" y="1280762"/>
            <a:ext cx="171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ea typeface="华康少女文字W5(P)" panose="040F0500000000000000" pitchFamily="82" charset="-122"/>
              </a:rPr>
              <a:t>CONTENTS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ea typeface="华康少女文字W5(P)" panose="040F0500000000000000" pitchFamily="8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2" t="17916" r="-571" b="51977"/>
          <a:stretch>
            <a:fillRect/>
          </a:stretch>
        </p:blipFill>
        <p:spPr>
          <a:xfrm>
            <a:off x="5087648" y="941725"/>
            <a:ext cx="643785" cy="819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2" t="17916" r="-571" b="51977"/>
          <a:stretch>
            <a:fillRect/>
          </a:stretch>
        </p:blipFill>
        <p:spPr>
          <a:xfrm>
            <a:off x="5087646" y="2104091"/>
            <a:ext cx="643785" cy="8191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2" t="17916" r="-571" b="51977"/>
          <a:stretch>
            <a:fillRect/>
          </a:stretch>
        </p:blipFill>
        <p:spPr>
          <a:xfrm>
            <a:off x="5087646" y="3266459"/>
            <a:ext cx="643785" cy="81912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992828" y="1155210"/>
            <a:ext cx="339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92828" y="2269065"/>
            <a:ext cx="339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92828" y="3445186"/>
            <a:ext cx="339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4"/>
          <a:stretch>
            <a:fillRect/>
          </a:stretch>
        </p:blipFill>
        <p:spPr bwMode="auto">
          <a:xfrm>
            <a:off x="-64647" y="4772073"/>
            <a:ext cx="12276138" cy="20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1"/>
          <p:cNvGrpSpPr>
            <a:grpSpLocks noChangeAspect="1"/>
          </p:cNvGrpSpPr>
          <p:nvPr/>
        </p:nvGrpSpPr>
        <p:grpSpPr bwMode="auto">
          <a:xfrm>
            <a:off x="10008337" y="510791"/>
            <a:ext cx="1135945" cy="1190525"/>
            <a:chOff x="4286" y="-31"/>
            <a:chExt cx="666" cy="698"/>
          </a:xfrm>
        </p:grpSpPr>
        <p:sp>
          <p:nvSpPr>
            <p:cNvPr id="4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746942" y="1386043"/>
            <a:ext cx="1416536" cy="535029"/>
            <a:chOff x="4092576" y="2503488"/>
            <a:chExt cx="1060450" cy="933450"/>
          </a:xfrm>
        </p:grpSpPr>
        <p:sp>
          <p:nvSpPr>
            <p:cNvPr id="10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05677" y="510791"/>
            <a:ext cx="446517" cy="393042"/>
            <a:chOff x="4092576" y="2503488"/>
            <a:chExt cx="1060450" cy="933450"/>
          </a:xfrm>
        </p:grpSpPr>
        <p:sp>
          <p:nvSpPr>
            <p:cNvPr id="13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220734" y="1738712"/>
            <a:ext cx="820483" cy="530353"/>
            <a:chOff x="4092576" y="2503488"/>
            <a:chExt cx="1060450" cy="933450"/>
          </a:xfrm>
        </p:grpSpPr>
        <p:sp>
          <p:nvSpPr>
            <p:cNvPr id="1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00200" y="2269065"/>
            <a:ext cx="474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E45B56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  <a:endParaRPr lang="zh-CN" altLang="en-US" sz="4400" dirty="0">
              <a:solidFill>
                <a:srgbClr val="E45B56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830753" y="1068989"/>
            <a:ext cx="2117725" cy="1497013"/>
            <a:chOff x="3397" y="822"/>
            <a:chExt cx="1334" cy="943"/>
          </a:xfrm>
        </p:grpSpPr>
        <p:sp>
          <p:nvSpPr>
            <p:cNvPr id="20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987" y="924"/>
              <a:ext cx="744" cy="841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8" y="2730822"/>
            <a:ext cx="2244440" cy="3988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5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4"/>
          <p:cNvGrpSpPr/>
          <p:nvPr/>
        </p:nvGrpSpPr>
        <p:grpSpPr>
          <a:xfrm>
            <a:off x="3887613" y="4369274"/>
            <a:ext cx="1166500" cy="1026941"/>
            <a:chOff x="2873965" y="2332283"/>
            <a:chExt cx="1166500" cy="1026941"/>
          </a:xfrm>
          <a:solidFill>
            <a:schemeClr val="bg1">
              <a:lumMod val="50000"/>
            </a:schemeClr>
          </a:solidFill>
        </p:grpSpPr>
        <p:sp>
          <p:nvSpPr>
            <p:cNvPr id="27" name="Block Arc 8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/>
            <p:nvPr/>
          </p:nvSpPr>
          <p:spPr>
            <a:xfrm>
              <a:off x="2873965" y="2332283"/>
              <a:ext cx="654747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5"/>
          <p:cNvGrpSpPr/>
          <p:nvPr/>
        </p:nvGrpSpPr>
        <p:grpSpPr>
          <a:xfrm>
            <a:off x="4911869" y="4353221"/>
            <a:ext cx="1166500" cy="1026941"/>
            <a:chOff x="6557826" y="3997627"/>
            <a:chExt cx="1166500" cy="1026941"/>
          </a:xfrm>
          <a:solidFill>
            <a:schemeClr val="bg1">
              <a:lumMod val="50000"/>
            </a:schemeClr>
          </a:solidFill>
        </p:grpSpPr>
        <p:sp>
          <p:nvSpPr>
            <p:cNvPr id="30" name="Block Arc 6"/>
            <p:cNvSpPr/>
            <p:nvPr/>
          </p:nvSpPr>
          <p:spPr>
            <a:xfrm rot="10800000">
              <a:off x="6557826" y="3997627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7"/>
            <p:cNvSpPr/>
            <p:nvPr/>
          </p:nvSpPr>
          <p:spPr>
            <a:xfrm rot="10800000">
              <a:off x="7069579" y="4881844"/>
              <a:ext cx="654747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hevron 11"/>
          <p:cNvSpPr/>
          <p:nvPr/>
        </p:nvSpPr>
        <p:spPr>
          <a:xfrm>
            <a:off x="10122945" y="4228058"/>
            <a:ext cx="299210" cy="425158"/>
          </a:xfrm>
          <a:prstGeom prst="chevron">
            <a:avLst>
              <a:gd name="adj" fmla="val 41342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12"/>
          <p:cNvGrpSpPr/>
          <p:nvPr/>
        </p:nvGrpSpPr>
        <p:grpSpPr>
          <a:xfrm rot="10800000">
            <a:off x="9133544" y="3485059"/>
            <a:ext cx="1163337" cy="1026941"/>
            <a:chOff x="2877129" y="2332283"/>
            <a:chExt cx="1163337" cy="1026941"/>
          </a:xfrm>
          <a:solidFill>
            <a:schemeClr val="bg1">
              <a:lumMod val="50000"/>
            </a:schemeClr>
          </a:solidFill>
        </p:grpSpPr>
        <p:sp>
          <p:nvSpPr>
            <p:cNvPr id="34" name="Block Arc 13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14"/>
            <p:cNvSpPr/>
            <p:nvPr/>
          </p:nvSpPr>
          <p:spPr>
            <a:xfrm>
              <a:off x="2877129" y="2332283"/>
              <a:ext cx="654747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15"/>
            <p:cNvSpPr/>
            <p:nvPr/>
          </p:nvSpPr>
          <p:spPr>
            <a:xfrm rot="5400000">
              <a:off x="3738175" y="2995359"/>
              <a:ext cx="461857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Block Arc 18"/>
          <p:cNvSpPr/>
          <p:nvPr/>
        </p:nvSpPr>
        <p:spPr>
          <a:xfrm rot="10800000" flipH="1">
            <a:off x="5541737" y="4353221"/>
            <a:ext cx="1026941" cy="1026941"/>
          </a:xfrm>
          <a:prstGeom prst="blockArc">
            <a:avLst>
              <a:gd name="adj1" fmla="val 16202709"/>
              <a:gd name="adj2" fmla="val 21553953"/>
              <a:gd name="adj3" fmla="val 13784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19"/>
          <p:cNvSpPr/>
          <p:nvPr/>
        </p:nvSpPr>
        <p:spPr>
          <a:xfrm rot="5400000">
            <a:off x="6007943" y="4324111"/>
            <a:ext cx="981079" cy="142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Block Arc 21"/>
          <p:cNvSpPr/>
          <p:nvPr/>
        </p:nvSpPr>
        <p:spPr>
          <a:xfrm>
            <a:off x="1879112" y="2591526"/>
            <a:ext cx="1026941" cy="1026941"/>
          </a:xfrm>
          <a:prstGeom prst="blockArc">
            <a:avLst>
              <a:gd name="adj1" fmla="val 16202709"/>
              <a:gd name="adj2" fmla="val 21553953"/>
              <a:gd name="adj3" fmla="val 13784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22"/>
          <p:cNvSpPr/>
          <p:nvPr/>
        </p:nvSpPr>
        <p:spPr>
          <a:xfrm>
            <a:off x="2142119" y="2591526"/>
            <a:ext cx="255346" cy="142724"/>
          </a:xfrm>
          <a:prstGeom prst="rect">
            <a:avLst/>
          </a:prstGeom>
          <a:solidFill>
            <a:srgbClr val="8D8D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23"/>
          <p:cNvSpPr/>
          <p:nvPr/>
        </p:nvSpPr>
        <p:spPr>
          <a:xfrm rot="5400000">
            <a:off x="2603763" y="3257766"/>
            <a:ext cx="461857" cy="142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Block Arc 25"/>
          <p:cNvSpPr/>
          <p:nvPr/>
        </p:nvSpPr>
        <p:spPr>
          <a:xfrm rot="10800000">
            <a:off x="2763330" y="3485057"/>
            <a:ext cx="1026941" cy="1026941"/>
          </a:xfrm>
          <a:prstGeom prst="blockArc">
            <a:avLst>
              <a:gd name="adj1" fmla="val 16202709"/>
              <a:gd name="adj2" fmla="val 21553953"/>
              <a:gd name="adj3" fmla="val 13784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6"/>
          <p:cNvSpPr/>
          <p:nvPr/>
        </p:nvSpPr>
        <p:spPr>
          <a:xfrm rot="10800000">
            <a:off x="3271919" y="4369274"/>
            <a:ext cx="654747" cy="142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7"/>
          <p:cNvSpPr/>
          <p:nvPr/>
        </p:nvSpPr>
        <p:spPr>
          <a:xfrm rot="16200000">
            <a:off x="2603763" y="3706198"/>
            <a:ext cx="461857" cy="142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29"/>
          <p:cNvSpPr/>
          <p:nvPr/>
        </p:nvSpPr>
        <p:spPr>
          <a:xfrm>
            <a:off x="6930476" y="2588730"/>
            <a:ext cx="528774" cy="142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6" name="Group 30"/>
          <p:cNvGrpSpPr/>
          <p:nvPr/>
        </p:nvGrpSpPr>
        <p:grpSpPr>
          <a:xfrm>
            <a:off x="6432307" y="2591526"/>
            <a:ext cx="1026942" cy="1283514"/>
            <a:chOff x="2366533" y="2332283"/>
            <a:chExt cx="1026942" cy="1283514"/>
          </a:xfrm>
          <a:solidFill>
            <a:schemeClr val="bg1">
              <a:lumMod val="50000"/>
            </a:schemeClr>
          </a:solidFill>
        </p:grpSpPr>
        <p:sp>
          <p:nvSpPr>
            <p:cNvPr id="47" name="Block Arc 31"/>
            <p:cNvSpPr/>
            <p:nvPr/>
          </p:nvSpPr>
          <p:spPr>
            <a:xfrm flipH="1">
              <a:off x="236653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32"/>
            <p:cNvSpPr/>
            <p:nvPr/>
          </p:nvSpPr>
          <p:spPr>
            <a:xfrm rot="5400000">
              <a:off x="2049474" y="3156015"/>
              <a:ext cx="776841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4"/>
          <p:cNvGrpSpPr/>
          <p:nvPr/>
        </p:nvGrpSpPr>
        <p:grpSpPr>
          <a:xfrm>
            <a:off x="7686237" y="2591526"/>
            <a:ext cx="1588340" cy="1026941"/>
            <a:chOff x="7571935" y="2346350"/>
            <a:chExt cx="1588340" cy="1026941"/>
          </a:xfrm>
          <a:solidFill>
            <a:schemeClr val="bg1">
              <a:lumMod val="50000"/>
            </a:schemeClr>
          </a:solidFill>
        </p:grpSpPr>
        <p:sp>
          <p:nvSpPr>
            <p:cNvPr id="50" name="Rectangle 36"/>
            <p:cNvSpPr/>
            <p:nvPr/>
          </p:nvSpPr>
          <p:spPr>
            <a:xfrm>
              <a:off x="7571935" y="2346350"/>
              <a:ext cx="1116400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Block Arc 37"/>
            <p:cNvSpPr/>
            <p:nvPr/>
          </p:nvSpPr>
          <p:spPr>
            <a:xfrm>
              <a:off x="8133334" y="2346350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35"/>
          <p:cNvSpPr/>
          <p:nvPr/>
        </p:nvSpPr>
        <p:spPr>
          <a:xfrm rot="5400000">
            <a:off x="8972287" y="3257766"/>
            <a:ext cx="461857" cy="142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4"/>
          <p:cNvGrpSpPr/>
          <p:nvPr/>
        </p:nvGrpSpPr>
        <p:grpSpPr>
          <a:xfrm>
            <a:off x="1232121" y="2591526"/>
            <a:ext cx="1026942" cy="1026941"/>
            <a:chOff x="2366533" y="2332283"/>
            <a:chExt cx="1026942" cy="1026941"/>
          </a:xfrm>
          <a:solidFill>
            <a:schemeClr val="bg1">
              <a:lumMod val="50000"/>
            </a:schemeClr>
          </a:solidFill>
        </p:grpSpPr>
        <p:sp>
          <p:nvSpPr>
            <p:cNvPr id="54" name="Block Arc 56"/>
            <p:cNvSpPr/>
            <p:nvPr/>
          </p:nvSpPr>
          <p:spPr>
            <a:xfrm flipH="1">
              <a:off x="236653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7"/>
            <p:cNvSpPr/>
            <p:nvPr/>
          </p:nvSpPr>
          <p:spPr>
            <a:xfrm rot="5400000">
              <a:off x="2206966" y="2998522"/>
              <a:ext cx="461857" cy="1427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174739" y="3485058"/>
            <a:ext cx="256144" cy="25614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Oval 59"/>
          <p:cNvSpPr>
            <a:spLocks noChangeAspect="1"/>
          </p:cNvSpPr>
          <p:nvPr/>
        </p:nvSpPr>
        <p:spPr>
          <a:xfrm flipH="1">
            <a:off x="1729900" y="2336092"/>
            <a:ext cx="648000" cy="648000"/>
          </a:xfrm>
          <a:prstGeom prst="ellipse">
            <a:avLst/>
          </a:prstGeom>
          <a:solidFill>
            <a:srgbClr val="FF28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60"/>
          <p:cNvSpPr>
            <a:spLocks noChangeAspect="1"/>
          </p:cNvSpPr>
          <p:nvPr/>
        </p:nvSpPr>
        <p:spPr>
          <a:xfrm flipH="1">
            <a:off x="2515572" y="3194683"/>
            <a:ext cx="648000" cy="648000"/>
          </a:xfrm>
          <a:prstGeom prst="ellipse">
            <a:avLst/>
          </a:prstGeom>
          <a:solidFill>
            <a:srgbClr val="99BD3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61"/>
          <p:cNvSpPr>
            <a:spLocks noChangeAspect="1"/>
          </p:cNvSpPr>
          <p:nvPr/>
        </p:nvSpPr>
        <p:spPr>
          <a:xfrm flipH="1">
            <a:off x="3566986" y="4098275"/>
            <a:ext cx="648000" cy="648000"/>
          </a:xfrm>
          <a:prstGeom prst="ellipse">
            <a:avLst/>
          </a:prstGeom>
          <a:solidFill>
            <a:srgbClr val="FF8BB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62"/>
          <p:cNvSpPr>
            <a:spLocks noChangeAspect="1"/>
          </p:cNvSpPr>
          <p:nvPr/>
        </p:nvSpPr>
        <p:spPr>
          <a:xfrm flipH="1">
            <a:off x="5464842" y="4979607"/>
            <a:ext cx="648000" cy="648000"/>
          </a:xfrm>
          <a:prstGeom prst="ellipse">
            <a:avLst/>
          </a:prstGeom>
          <a:solidFill>
            <a:srgbClr val="FFBD27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3"/>
          <p:cNvSpPr>
            <a:spLocks noChangeAspect="1"/>
          </p:cNvSpPr>
          <p:nvPr/>
        </p:nvSpPr>
        <p:spPr>
          <a:xfrm flipH="1">
            <a:off x="6164048" y="3554543"/>
            <a:ext cx="648000" cy="648000"/>
          </a:xfrm>
          <a:prstGeom prst="ellipse">
            <a:avLst/>
          </a:prstGeom>
          <a:solidFill>
            <a:srgbClr val="FF28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4"/>
          <p:cNvSpPr>
            <a:spLocks noChangeAspect="1"/>
          </p:cNvSpPr>
          <p:nvPr/>
        </p:nvSpPr>
        <p:spPr>
          <a:xfrm flipH="1">
            <a:off x="7240702" y="2341628"/>
            <a:ext cx="648000" cy="648000"/>
          </a:xfrm>
          <a:prstGeom prst="ellipse">
            <a:avLst/>
          </a:prstGeom>
          <a:solidFill>
            <a:srgbClr val="99BD3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Oval 65"/>
          <p:cNvSpPr>
            <a:spLocks noChangeAspect="1"/>
          </p:cNvSpPr>
          <p:nvPr/>
        </p:nvSpPr>
        <p:spPr>
          <a:xfrm flipH="1">
            <a:off x="8890320" y="3208078"/>
            <a:ext cx="648000" cy="648000"/>
          </a:xfrm>
          <a:prstGeom prst="ellipse">
            <a:avLst/>
          </a:prstGeom>
          <a:solidFill>
            <a:srgbClr val="FF8BB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28"/>
          <p:cNvSpPr>
            <a:spLocks noChangeArrowheads="1"/>
          </p:cNvSpPr>
          <p:nvPr/>
        </p:nvSpPr>
        <p:spPr bwMode="auto">
          <a:xfrm>
            <a:off x="5644383" y="5188119"/>
            <a:ext cx="298015" cy="250543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29"/>
          <p:cNvSpPr>
            <a:spLocks noChangeArrowheads="1"/>
          </p:cNvSpPr>
          <p:nvPr/>
        </p:nvSpPr>
        <p:spPr bwMode="auto">
          <a:xfrm>
            <a:off x="9090471" y="3421598"/>
            <a:ext cx="266367" cy="276915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115"/>
          <p:cNvSpPr>
            <a:spLocks noChangeArrowheads="1"/>
          </p:cNvSpPr>
          <p:nvPr/>
        </p:nvSpPr>
        <p:spPr bwMode="auto">
          <a:xfrm>
            <a:off x="2743591" y="3369675"/>
            <a:ext cx="239993" cy="298015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116"/>
          <p:cNvSpPr>
            <a:spLocks noChangeArrowheads="1"/>
          </p:cNvSpPr>
          <p:nvPr/>
        </p:nvSpPr>
        <p:spPr bwMode="auto">
          <a:xfrm>
            <a:off x="6359628" y="3735360"/>
            <a:ext cx="266368" cy="276915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119"/>
          <p:cNvSpPr>
            <a:spLocks noChangeArrowheads="1"/>
          </p:cNvSpPr>
          <p:nvPr/>
        </p:nvSpPr>
        <p:spPr bwMode="auto">
          <a:xfrm>
            <a:off x="3740207" y="4297774"/>
            <a:ext cx="298015" cy="266367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123"/>
          <p:cNvSpPr>
            <a:spLocks noChangeArrowheads="1"/>
          </p:cNvSpPr>
          <p:nvPr/>
        </p:nvSpPr>
        <p:spPr bwMode="auto">
          <a:xfrm>
            <a:off x="1900644" y="2521944"/>
            <a:ext cx="271641" cy="27691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154"/>
          <p:cNvSpPr>
            <a:spLocks noChangeArrowheads="1"/>
          </p:cNvSpPr>
          <p:nvPr/>
        </p:nvSpPr>
        <p:spPr bwMode="auto">
          <a:xfrm>
            <a:off x="7454391" y="2508756"/>
            <a:ext cx="213623" cy="290103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621919" y="4176231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123958" y="1767884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380535" y="2053789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3040382" y="330832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296959" y="3594227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2886922" y="487810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3143499" y="5164006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4839917" y="577023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5096494" y="6056135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13"/>
          <p:cNvSpPr txBox="1"/>
          <p:nvPr/>
        </p:nvSpPr>
        <p:spPr>
          <a:xfrm>
            <a:off x="6646963" y="369096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6903540" y="3976866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6620413" y="173517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6876990" y="2021078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9474728" y="3238836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9731305" y="3524741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0489921" y="4447437"/>
            <a:ext cx="14785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5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ardrop 10"/>
          <p:cNvSpPr/>
          <p:nvPr/>
        </p:nvSpPr>
        <p:spPr>
          <a:xfrm rot="13500000" flipH="1">
            <a:off x="2349917" y="2377215"/>
            <a:ext cx="1581785" cy="1581787"/>
          </a:xfrm>
          <a:prstGeom prst="teardrop">
            <a:avLst/>
          </a:prstGeom>
          <a:solidFill>
            <a:srgbClr val="99BD3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7" name="Teardrop 11"/>
          <p:cNvSpPr/>
          <p:nvPr/>
        </p:nvSpPr>
        <p:spPr>
          <a:xfrm rot="8100000">
            <a:off x="4572449" y="2377215"/>
            <a:ext cx="1581785" cy="1581787"/>
          </a:xfrm>
          <a:prstGeom prst="teardrop">
            <a:avLst/>
          </a:prstGeom>
          <a:solidFill>
            <a:srgbClr val="FF8BB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Teardrop 12"/>
          <p:cNvSpPr/>
          <p:nvPr/>
        </p:nvSpPr>
        <p:spPr>
          <a:xfrm rot="8100000">
            <a:off x="6672182" y="2377217"/>
            <a:ext cx="1581785" cy="1581787"/>
          </a:xfrm>
          <a:prstGeom prst="teardrop">
            <a:avLst/>
          </a:prstGeom>
          <a:solidFill>
            <a:srgbClr val="FF28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Teardrop 13"/>
          <p:cNvSpPr/>
          <p:nvPr/>
        </p:nvSpPr>
        <p:spPr>
          <a:xfrm rot="8100000">
            <a:off x="8771915" y="2377218"/>
            <a:ext cx="1581785" cy="1581787"/>
          </a:xfrm>
          <a:prstGeom prst="teardrop">
            <a:avLst/>
          </a:prstGeom>
          <a:solidFill>
            <a:srgbClr val="FFBD2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234964" y="2880173"/>
            <a:ext cx="382413" cy="616639"/>
            <a:chOff x="6967538" y="6365875"/>
            <a:chExt cx="127000" cy="204787"/>
          </a:xfrm>
          <a:solidFill>
            <a:schemeClr val="bg1"/>
          </a:solidFill>
        </p:grpSpPr>
        <p:sp>
          <p:nvSpPr>
            <p:cNvPr id="31" name="Freeform 626"/>
            <p:cNvSpPr/>
            <p:nvPr/>
          </p:nvSpPr>
          <p:spPr bwMode="auto">
            <a:xfrm>
              <a:off x="6967538" y="6423025"/>
              <a:ext cx="127000" cy="147637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7"/>
            <p:cNvSpPr/>
            <p:nvPr/>
          </p:nvSpPr>
          <p:spPr bwMode="auto">
            <a:xfrm>
              <a:off x="7000875" y="6365875"/>
              <a:ext cx="61912" cy="134937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203"/>
          <p:cNvSpPr/>
          <p:nvPr/>
        </p:nvSpPr>
        <p:spPr bwMode="auto">
          <a:xfrm>
            <a:off x="2801272" y="2968606"/>
            <a:ext cx="616639" cy="43021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"/>
          <p:cNvSpPr>
            <a:spLocks noEditPoints="1"/>
          </p:cNvSpPr>
          <p:nvPr/>
        </p:nvSpPr>
        <p:spPr bwMode="auto">
          <a:xfrm>
            <a:off x="9242535" y="2880173"/>
            <a:ext cx="640541" cy="607081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02"/>
          <p:cNvSpPr/>
          <p:nvPr/>
        </p:nvSpPr>
        <p:spPr bwMode="auto">
          <a:xfrm>
            <a:off x="5106651" y="2976902"/>
            <a:ext cx="611859" cy="3824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TextBox 13"/>
          <p:cNvSpPr txBox="1"/>
          <p:nvPr/>
        </p:nvSpPr>
        <p:spPr>
          <a:xfrm>
            <a:off x="1921222" y="463617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2254185" y="4926134"/>
            <a:ext cx="167215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244849" y="463617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4577812" y="4926134"/>
            <a:ext cx="167215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249967" y="463617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582930" y="4926134"/>
            <a:ext cx="167215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402544" y="463617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735507" y="4926134"/>
            <a:ext cx="167215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9" b="28491"/>
          <a:stretch>
            <a:fillRect/>
          </a:stretch>
        </p:blipFill>
        <p:spPr>
          <a:xfrm>
            <a:off x="-193580" y="4724205"/>
            <a:ext cx="1082714" cy="2133795"/>
          </a:xfrm>
          <a:custGeom>
            <a:avLst/>
            <a:gdLst>
              <a:gd name="connsiteX0" fmla="*/ 0 w 2054062"/>
              <a:gd name="connsiteY0" fmla="*/ 0 h 4048113"/>
              <a:gd name="connsiteX1" fmla="*/ 2054062 w 2054062"/>
              <a:gd name="connsiteY1" fmla="*/ 0 h 4048113"/>
              <a:gd name="connsiteX2" fmla="*/ 2054062 w 2054062"/>
              <a:gd name="connsiteY2" fmla="*/ 3316749 h 4048113"/>
              <a:gd name="connsiteX3" fmla="*/ 2000239 w 2054062"/>
              <a:gd name="connsiteY3" fmla="*/ 3292833 h 4048113"/>
              <a:gd name="connsiteX4" fmla="*/ 1786277 w 2054062"/>
              <a:gd name="connsiteY4" fmla="*/ 3257470 h 4048113"/>
              <a:gd name="connsiteX5" fmla="*/ 1236593 w 2054062"/>
              <a:gd name="connsiteY5" fmla="*/ 3707462 h 4048113"/>
              <a:gd name="connsiteX6" fmla="*/ 1397592 w 2054062"/>
              <a:gd name="connsiteY6" fmla="*/ 4025655 h 4048113"/>
              <a:gd name="connsiteX7" fmla="*/ 1430842 w 2054062"/>
              <a:gd name="connsiteY7" fmla="*/ 4048113 h 4048113"/>
              <a:gd name="connsiteX8" fmla="*/ 0 w 2054062"/>
              <a:gd name="connsiteY8" fmla="*/ 4048113 h 404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4062" h="4048113">
                <a:moveTo>
                  <a:pt x="0" y="0"/>
                </a:moveTo>
                <a:lnTo>
                  <a:pt x="2054062" y="0"/>
                </a:lnTo>
                <a:lnTo>
                  <a:pt x="2054062" y="3316749"/>
                </a:lnTo>
                <a:lnTo>
                  <a:pt x="2000239" y="3292833"/>
                </a:lnTo>
                <a:cubicBezTo>
                  <a:pt x="1934476" y="3270062"/>
                  <a:pt x="1862173" y="3257470"/>
                  <a:pt x="1786277" y="3257470"/>
                </a:cubicBezTo>
                <a:cubicBezTo>
                  <a:pt x="1482695" y="3257470"/>
                  <a:pt x="1236593" y="3458938"/>
                  <a:pt x="1236593" y="3707462"/>
                </a:cubicBezTo>
                <a:cubicBezTo>
                  <a:pt x="1236593" y="3831724"/>
                  <a:pt x="1298119" y="3944222"/>
                  <a:pt x="1397592" y="4025655"/>
                </a:cubicBezTo>
                <a:lnTo>
                  <a:pt x="1430842" y="4048113"/>
                </a:lnTo>
                <a:lnTo>
                  <a:pt x="0" y="4048113"/>
                </a:lnTo>
                <a:close/>
              </a:path>
            </a:pathLst>
          </a:custGeom>
        </p:spPr>
      </p:pic>
      <p:sp>
        <p:nvSpPr>
          <p:cNvPr id="51" name="Line 29"/>
          <p:cNvSpPr>
            <a:spLocks noChangeShapeType="1"/>
          </p:cNvSpPr>
          <p:nvPr/>
        </p:nvSpPr>
        <p:spPr bwMode="gray">
          <a:xfrm flipH="1">
            <a:off x="-4388" y="6456027"/>
            <a:ext cx="2478834" cy="200986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gray">
          <a:xfrm flipH="1">
            <a:off x="-4388" y="4312171"/>
            <a:ext cx="535964" cy="234484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AutoShape 31"/>
          <p:cNvSpPr>
            <a:spLocks noChangeArrowheads="1"/>
          </p:cNvSpPr>
          <p:nvPr/>
        </p:nvSpPr>
        <p:spPr bwMode="gray">
          <a:xfrm>
            <a:off x="1415079" y="3943696"/>
            <a:ext cx="200987" cy="2009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BD27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gray">
          <a:xfrm>
            <a:off x="2139468" y="4580153"/>
            <a:ext cx="200987" cy="2009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8BB1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gray">
          <a:xfrm>
            <a:off x="2552607" y="5515298"/>
            <a:ext cx="200987" cy="2009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8BB1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gray">
          <a:xfrm flipH="1">
            <a:off x="-4388" y="4126538"/>
            <a:ext cx="1464131" cy="25304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gray">
          <a:xfrm flipH="1">
            <a:off x="-4388" y="5647894"/>
            <a:ext cx="2545829" cy="1009119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gray">
          <a:xfrm flipH="1">
            <a:off x="-4388" y="2800585"/>
            <a:ext cx="1641390" cy="385642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gray">
          <a:xfrm flipH="1">
            <a:off x="-4388" y="3967424"/>
            <a:ext cx="2030802" cy="268959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gray">
          <a:xfrm flipH="1">
            <a:off x="-4388" y="5081224"/>
            <a:ext cx="2502562" cy="157579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gray">
          <a:xfrm flipH="1">
            <a:off x="-4388" y="6001016"/>
            <a:ext cx="3400022" cy="65599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Arc 41@|5FFC:10921638|FBC:16777215|LFC:6902852|LBC:16777215"/>
          <p:cNvSpPr/>
          <p:nvPr/>
        </p:nvSpPr>
        <p:spPr bwMode="gray">
          <a:xfrm>
            <a:off x="645" y="4884157"/>
            <a:ext cx="1999766" cy="196906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1CC2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Line 42@|9FFC:0|FBC:0|LFC:10921638|LBC:16777215"/>
          <p:cNvSpPr>
            <a:spLocks noChangeShapeType="1"/>
          </p:cNvSpPr>
          <p:nvPr/>
        </p:nvSpPr>
        <p:spPr bwMode="gray">
          <a:xfrm flipH="1">
            <a:off x="-31296" y="4724504"/>
            <a:ext cx="2210852" cy="207686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Arc 44@|5FFC:14657585|FBC:16777215|LFC:6902852|LBC:16777215"/>
          <p:cNvSpPr/>
          <p:nvPr/>
        </p:nvSpPr>
        <p:spPr bwMode="gray">
          <a:xfrm>
            <a:off x="-744" y="5017884"/>
            <a:ext cx="1870614" cy="183533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 Box 45@|17FFC:3940327|FBC:16777215|LFC:6902852|LBC:16777215"/>
          <p:cNvSpPr txBox="1">
            <a:spLocks noChangeArrowheads="1"/>
          </p:cNvSpPr>
          <p:nvPr/>
        </p:nvSpPr>
        <p:spPr bwMode="gray">
          <a:xfrm>
            <a:off x="82580" y="5863911"/>
            <a:ext cx="1147088" cy="39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altLang="zh-CN" sz="200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AutoShape 50"/>
          <p:cNvSpPr>
            <a:spLocks noChangeArrowheads="1"/>
          </p:cNvSpPr>
          <p:nvPr/>
        </p:nvSpPr>
        <p:spPr bwMode="gray">
          <a:xfrm>
            <a:off x="3359344" y="5657664"/>
            <a:ext cx="577836" cy="57783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BD3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AutoShape 55"/>
          <p:cNvSpPr>
            <a:spLocks noChangeArrowheads="1"/>
          </p:cNvSpPr>
          <p:nvPr/>
        </p:nvSpPr>
        <p:spPr bwMode="gray">
          <a:xfrm>
            <a:off x="1486262" y="2318192"/>
            <a:ext cx="577836" cy="57783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2800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AutoShape 56"/>
          <p:cNvSpPr>
            <a:spLocks noChangeArrowheads="1"/>
          </p:cNvSpPr>
          <p:nvPr/>
        </p:nvSpPr>
        <p:spPr bwMode="gray">
          <a:xfrm>
            <a:off x="1913358" y="3529161"/>
            <a:ext cx="577836" cy="57783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BD27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AutoShape 57"/>
          <p:cNvSpPr>
            <a:spLocks noChangeArrowheads="1"/>
          </p:cNvSpPr>
          <p:nvPr/>
        </p:nvSpPr>
        <p:spPr bwMode="gray">
          <a:xfrm>
            <a:off x="2436761" y="4682042"/>
            <a:ext cx="577836" cy="57783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8BB1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AutoShape 58"/>
          <p:cNvSpPr>
            <a:spLocks noChangeArrowheads="1"/>
          </p:cNvSpPr>
          <p:nvPr/>
        </p:nvSpPr>
        <p:spPr bwMode="gray">
          <a:xfrm>
            <a:off x="453276" y="4109789"/>
            <a:ext cx="200987" cy="2009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2800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AutoShape 59"/>
          <p:cNvSpPr>
            <a:spLocks noChangeArrowheads="1"/>
          </p:cNvSpPr>
          <p:nvPr/>
        </p:nvSpPr>
        <p:spPr bwMode="gray">
          <a:xfrm>
            <a:off x="2495382" y="6366700"/>
            <a:ext cx="200987" cy="2009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BD36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13@|17FFC:16777215|FBC:16777215|LFC:16777215|LBC:16777215"/>
          <p:cNvSpPr txBox="1"/>
          <p:nvPr/>
        </p:nvSpPr>
        <p:spPr>
          <a:xfrm>
            <a:off x="2199503" y="235912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13@|17FFC:16777215|FBC:16777215|LFC:16777215|LBC:16777215"/>
          <p:cNvSpPr txBox="1"/>
          <p:nvPr/>
        </p:nvSpPr>
        <p:spPr>
          <a:xfrm>
            <a:off x="2203584" y="2645030"/>
            <a:ext cx="540237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13@|17FFC:16777215|FBC:16777215|LFC:16777215|LBC:16777215"/>
          <p:cNvSpPr txBox="1"/>
          <p:nvPr/>
        </p:nvSpPr>
        <p:spPr>
          <a:xfrm>
            <a:off x="2696369" y="3570834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13@|17FFC:16777215|FBC:16777215|LFC:16777215|LBC:16777215"/>
          <p:cNvSpPr txBox="1"/>
          <p:nvPr/>
        </p:nvSpPr>
        <p:spPr>
          <a:xfrm>
            <a:off x="2700450" y="3856739"/>
            <a:ext cx="540237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13@|17FFC:16777215|FBC:16777215|LFC:16777215|LBC:16777215"/>
          <p:cNvSpPr txBox="1"/>
          <p:nvPr/>
        </p:nvSpPr>
        <p:spPr>
          <a:xfrm>
            <a:off x="3176000" y="472718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13@|17FFC:16777215|FBC:16777215|LFC:16777215|LBC:16777215"/>
          <p:cNvSpPr txBox="1"/>
          <p:nvPr/>
        </p:nvSpPr>
        <p:spPr>
          <a:xfrm>
            <a:off x="3180081" y="5013092"/>
            <a:ext cx="540237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13@|17FFC:16777215|FBC:16777215|LFC:16777215|LBC:16777215"/>
          <p:cNvSpPr txBox="1"/>
          <p:nvPr/>
        </p:nvSpPr>
        <p:spPr>
          <a:xfrm>
            <a:off x="4152498" y="568839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13@|17FFC:16777215|FBC:16777215|LFC:16777215|LBC:16777215"/>
          <p:cNvSpPr txBox="1"/>
          <p:nvPr/>
        </p:nvSpPr>
        <p:spPr>
          <a:xfrm>
            <a:off x="4156579" y="5974302"/>
            <a:ext cx="540237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2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5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椭圆 25"/>
          <p:cNvSpPr/>
          <p:nvPr/>
        </p:nvSpPr>
        <p:spPr>
          <a:xfrm>
            <a:off x="1419226" y="1862139"/>
            <a:ext cx="3657600" cy="3657600"/>
          </a:xfrm>
          <a:prstGeom prst="ellipse">
            <a:avLst/>
          </a:prstGeom>
          <a:solidFill>
            <a:srgbClr val="FFBD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31461" y="3310774"/>
            <a:ext cx="5098516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412987" y="28519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31461" y="4236326"/>
            <a:ext cx="5098516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611313" y="2054226"/>
            <a:ext cx="3273426" cy="327342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2514294"/>
            <a:ext cx="122761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6"/>
          <p:cNvSpPr/>
          <p:nvPr/>
        </p:nvSpPr>
        <p:spPr bwMode="auto">
          <a:xfrm>
            <a:off x="0" y="4152900"/>
            <a:ext cx="12192000" cy="2705100"/>
          </a:xfrm>
          <a:custGeom>
            <a:avLst/>
            <a:gdLst>
              <a:gd name="T0" fmla="*/ 5112 w 5112"/>
              <a:gd name="T1" fmla="*/ 1510 h 1510"/>
              <a:gd name="T2" fmla="*/ 0 w 5112"/>
              <a:gd name="T3" fmla="*/ 1510 h 1510"/>
              <a:gd name="T4" fmla="*/ 0 w 5112"/>
              <a:gd name="T5" fmla="*/ 472 h 1510"/>
              <a:gd name="T6" fmla="*/ 2457 w 5112"/>
              <a:gd name="T7" fmla="*/ 25 h 1510"/>
              <a:gd name="T8" fmla="*/ 5112 w 5112"/>
              <a:gd name="T9" fmla="*/ 472 h 1510"/>
              <a:gd name="T10" fmla="*/ 5112 w 5112"/>
              <a:gd name="T11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12" h="1510">
                <a:moveTo>
                  <a:pt x="5112" y="1510"/>
                </a:moveTo>
                <a:cubicBezTo>
                  <a:pt x="0" y="1510"/>
                  <a:pt x="0" y="1510"/>
                  <a:pt x="0" y="1510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72"/>
                  <a:pt x="969" y="48"/>
                  <a:pt x="2457" y="25"/>
                </a:cubicBezTo>
                <a:cubicBezTo>
                  <a:pt x="4083" y="0"/>
                  <a:pt x="5112" y="472"/>
                  <a:pt x="5112" y="472"/>
                </a:cubicBezTo>
                <a:lnTo>
                  <a:pt x="5112" y="1510"/>
                </a:lnTo>
                <a:close/>
              </a:path>
            </a:pathLst>
          </a:custGeom>
          <a:solidFill>
            <a:srgbClr val="99BD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64"/>
            <a:ext cx="11304582" cy="12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12" y="620183"/>
            <a:ext cx="7672970" cy="6025784"/>
          </a:xfrm>
          <a:prstGeom prst="rect">
            <a:avLst/>
          </a:prstGeom>
        </p:spPr>
      </p:pic>
      <p:grpSp>
        <p:nvGrpSpPr>
          <p:cNvPr id="6" name="Group 191"/>
          <p:cNvGrpSpPr>
            <a:grpSpLocks noChangeAspect="1"/>
          </p:cNvGrpSpPr>
          <p:nvPr/>
        </p:nvGrpSpPr>
        <p:grpSpPr bwMode="auto">
          <a:xfrm>
            <a:off x="7073225" y="183413"/>
            <a:ext cx="1135945" cy="1190525"/>
            <a:chOff x="4286" y="-31"/>
            <a:chExt cx="666" cy="698"/>
          </a:xfrm>
        </p:grpSpPr>
        <p:sp>
          <p:nvSpPr>
            <p:cNvPr id="7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11830" y="1058665"/>
            <a:ext cx="1416536" cy="535029"/>
            <a:chOff x="4092576" y="2503488"/>
            <a:chExt cx="1060450" cy="933450"/>
          </a:xfrm>
        </p:grpSpPr>
        <p:sp>
          <p:nvSpPr>
            <p:cNvPr id="13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59074" y="758208"/>
            <a:ext cx="5510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谢谢同学们！</a:t>
            </a:r>
            <a:endParaRPr lang="zh-CN" altLang="en-US" sz="6000" b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9074" y="1823120"/>
            <a:ext cx="5465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2918" y="2201876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：极简办公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8" y="5251047"/>
            <a:ext cx="924993" cy="14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31" y="5963598"/>
            <a:ext cx="462496" cy="74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94290" y="207579"/>
            <a:ext cx="11603421" cy="6442842"/>
          </a:xfrm>
          <a:prstGeom prst="roundRect">
            <a:avLst/>
          </a:prstGeom>
          <a:solidFill>
            <a:srgbClr val="99BD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55853" y="1203941"/>
            <a:ext cx="9880293" cy="4450118"/>
            <a:chOff x="903321" y="1316340"/>
            <a:chExt cx="7337358" cy="3304771"/>
          </a:xfrm>
          <a:solidFill>
            <a:schemeClr val="bg1"/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7830135" y="3449033"/>
              <a:ext cx="410544" cy="452679"/>
            </a:xfrm>
            <a:custGeom>
              <a:avLst/>
              <a:gdLst>
                <a:gd name="T0" fmla="*/ 61495 w 57"/>
                <a:gd name="T1" fmla="*/ 573809 h 66"/>
                <a:gd name="T2" fmla="*/ 399716 w 57"/>
                <a:gd name="T3" fmla="*/ 573809 h 66"/>
                <a:gd name="T4" fmla="*/ 461211 w 57"/>
                <a:gd name="T5" fmla="*/ 655782 h 66"/>
                <a:gd name="T6" fmla="*/ 20498 w 57"/>
                <a:gd name="T7" fmla="*/ 676275 h 66"/>
                <a:gd name="T8" fmla="*/ 0 w 57"/>
                <a:gd name="T9" fmla="*/ 30740 h 66"/>
                <a:gd name="T10" fmla="*/ 20498 w 57"/>
                <a:gd name="T11" fmla="*/ 0 h 66"/>
                <a:gd name="T12" fmla="*/ 461211 w 57"/>
                <a:gd name="T13" fmla="*/ 30740 h 66"/>
                <a:gd name="T14" fmla="*/ 399716 w 57"/>
                <a:gd name="T15" fmla="*/ 92219 h 66"/>
                <a:gd name="T16" fmla="*/ 61495 w 57"/>
                <a:gd name="T17" fmla="*/ 61480 h 66"/>
                <a:gd name="T18" fmla="*/ 143488 w 57"/>
                <a:gd name="T19" fmla="*/ 317644 h 66"/>
                <a:gd name="T20" fmla="*/ 307474 w 57"/>
                <a:gd name="T21" fmla="*/ 317644 h 66"/>
                <a:gd name="T22" fmla="*/ 235730 w 57"/>
                <a:gd name="T23" fmla="*/ 379124 h 66"/>
                <a:gd name="T24" fmla="*/ 174235 w 57"/>
                <a:gd name="T25" fmla="*/ 338138 h 66"/>
                <a:gd name="T26" fmla="*/ 215232 w 57"/>
                <a:gd name="T27" fmla="*/ 522576 h 66"/>
                <a:gd name="T28" fmla="*/ 491958 w 57"/>
                <a:gd name="T29" fmla="*/ 522576 h 66"/>
                <a:gd name="T30" fmla="*/ 512456 w 57"/>
                <a:gd name="T31" fmla="*/ 502083 h 66"/>
                <a:gd name="T32" fmla="*/ 584200 w 57"/>
                <a:gd name="T33" fmla="*/ 317644 h 66"/>
                <a:gd name="T34" fmla="*/ 532954 w 57"/>
                <a:gd name="T35" fmla="*/ 266411 h 66"/>
                <a:gd name="T36" fmla="*/ 512456 w 57"/>
                <a:gd name="T37" fmla="*/ 266411 h 66"/>
                <a:gd name="T38" fmla="*/ 420214 w 57"/>
                <a:gd name="T39" fmla="*/ 143452 h 66"/>
                <a:gd name="T40" fmla="*/ 409965 w 57"/>
                <a:gd name="T41" fmla="*/ 174192 h 66"/>
                <a:gd name="T42" fmla="*/ 276726 w 57"/>
                <a:gd name="T43" fmla="*/ 266411 h 66"/>
                <a:gd name="T44" fmla="*/ 317723 w 57"/>
                <a:gd name="T45" fmla="*/ 143452 h 66"/>
                <a:gd name="T46" fmla="*/ 276726 w 57"/>
                <a:gd name="T47" fmla="*/ 153699 h 66"/>
                <a:gd name="T48" fmla="*/ 143488 w 57"/>
                <a:gd name="T49" fmla="*/ 266411 h 66"/>
                <a:gd name="T50" fmla="*/ 235730 w 57"/>
                <a:gd name="T51" fmla="*/ 409864 h 66"/>
                <a:gd name="T52" fmla="*/ 307474 w 57"/>
                <a:gd name="T53" fmla="*/ 471343 h 66"/>
                <a:gd name="T54" fmla="*/ 235730 w 57"/>
                <a:gd name="T55" fmla="*/ 409864 h 66"/>
                <a:gd name="T56" fmla="*/ 420214 w 57"/>
                <a:gd name="T57" fmla="*/ 409864 h 66"/>
                <a:gd name="T58" fmla="*/ 471460 w 57"/>
                <a:gd name="T59" fmla="*/ 471343 h 66"/>
                <a:gd name="T60" fmla="*/ 399716 w 57"/>
                <a:gd name="T61" fmla="*/ 409864 h 66"/>
                <a:gd name="T62" fmla="*/ 338221 w 57"/>
                <a:gd name="T63" fmla="*/ 471343 h 66"/>
                <a:gd name="T64" fmla="*/ 399716 w 57"/>
                <a:gd name="T65" fmla="*/ 409864 h 66"/>
                <a:gd name="T66" fmla="*/ 399716 w 57"/>
                <a:gd name="T67" fmla="*/ 379124 h 66"/>
                <a:gd name="T68" fmla="*/ 338221 w 57"/>
                <a:gd name="T69" fmla="*/ 317644 h 66"/>
                <a:gd name="T70" fmla="*/ 420214 w 57"/>
                <a:gd name="T71" fmla="*/ 379124 h 66"/>
                <a:gd name="T72" fmla="*/ 502207 w 57"/>
                <a:gd name="T73" fmla="*/ 317644 h 66"/>
                <a:gd name="T74" fmla="*/ 420214 w 57"/>
                <a:gd name="T75" fmla="*/ 379124 h 66"/>
                <a:gd name="T76" fmla="*/ 174235 w 57"/>
                <a:gd name="T77" fmla="*/ 614795 h 66"/>
                <a:gd name="T78" fmla="*/ 184484 w 57"/>
                <a:gd name="T79" fmla="*/ 645535 h 66"/>
                <a:gd name="T80" fmla="*/ 286975 w 57"/>
                <a:gd name="T81" fmla="*/ 635289 h 66"/>
                <a:gd name="T82" fmla="*/ 276726 w 57"/>
                <a:gd name="T83" fmla="*/ 614795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" h="66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3" y="66"/>
                    <a:pt x="4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5" y="1"/>
                    <a:pt x="45" y="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8"/>
                    <a:pt x="41" y="8"/>
                    <a:pt x="39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14" y="26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3"/>
                    <a:pt x="42" y="13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3"/>
                    <a:pt x="28" y="13"/>
                    <a:pt x="27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23" y="40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3" y="40"/>
                    <a:pt x="23" y="40"/>
                    <a:pt x="23" y="40"/>
                  </a:cubicBezTo>
                  <a:close/>
                  <a:moveTo>
                    <a:pt x="47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39" y="40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0"/>
                    <a:pt x="39" y="40"/>
                    <a:pt x="39" y="40"/>
                  </a:cubicBezTo>
                  <a:close/>
                  <a:moveTo>
                    <a:pt x="33" y="37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41" y="37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7"/>
                    <a:pt x="41" y="37"/>
                    <a:pt x="41" y="37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3"/>
            <p:cNvSpPr>
              <a:spLocks noEditPoints="1"/>
            </p:cNvSpPr>
            <p:nvPr/>
          </p:nvSpPr>
          <p:spPr bwMode="auto">
            <a:xfrm>
              <a:off x="7065943" y="1323778"/>
              <a:ext cx="390463" cy="459055"/>
            </a:xfrm>
            <a:custGeom>
              <a:avLst/>
              <a:gdLst>
                <a:gd name="T0" fmla="*/ 61736 w 54"/>
                <a:gd name="T1" fmla="*/ 573206 h 67"/>
                <a:gd name="T2" fmla="*/ 401285 w 54"/>
                <a:gd name="T3" fmla="*/ 562970 h 67"/>
                <a:gd name="T4" fmla="*/ 463021 w 54"/>
                <a:gd name="T5" fmla="*/ 542499 h 67"/>
                <a:gd name="T6" fmla="*/ 432153 w 54"/>
                <a:gd name="T7" fmla="*/ 685800 h 67"/>
                <a:gd name="T8" fmla="*/ 0 w 54"/>
                <a:gd name="T9" fmla="*/ 655093 h 67"/>
                <a:gd name="T10" fmla="*/ 20579 w 54"/>
                <a:gd name="T11" fmla="*/ 0 h 67"/>
                <a:gd name="T12" fmla="*/ 432153 w 54"/>
                <a:gd name="T13" fmla="*/ 0 h 67"/>
                <a:gd name="T14" fmla="*/ 463021 w 54"/>
                <a:gd name="T15" fmla="*/ 122830 h 67"/>
                <a:gd name="T16" fmla="*/ 401285 w 54"/>
                <a:gd name="T17" fmla="*/ 61415 h 67"/>
                <a:gd name="T18" fmla="*/ 329259 w 54"/>
                <a:gd name="T19" fmla="*/ 481084 h 67"/>
                <a:gd name="T20" fmla="*/ 329259 w 54"/>
                <a:gd name="T21" fmla="*/ 481084 h 67"/>
                <a:gd name="T22" fmla="*/ 329259 w 54"/>
                <a:gd name="T23" fmla="*/ 440140 h 67"/>
                <a:gd name="T24" fmla="*/ 329259 w 54"/>
                <a:gd name="T25" fmla="*/ 481084 h 67"/>
                <a:gd name="T26" fmla="*/ 545336 w 54"/>
                <a:gd name="T27" fmla="*/ 440140 h 67"/>
                <a:gd name="T28" fmla="*/ 473310 w 54"/>
                <a:gd name="T29" fmla="*/ 358254 h 67"/>
                <a:gd name="T30" fmla="*/ 411574 w 54"/>
                <a:gd name="T31" fmla="*/ 378725 h 67"/>
                <a:gd name="T32" fmla="*/ 401285 w 54"/>
                <a:gd name="T33" fmla="*/ 255896 h 67"/>
                <a:gd name="T34" fmla="*/ 390995 w 54"/>
                <a:gd name="T35" fmla="*/ 143301 h 67"/>
                <a:gd name="T36" fmla="*/ 298391 w 54"/>
                <a:gd name="T37" fmla="*/ 133066 h 67"/>
                <a:gd name="T38" fmla="*/ 432153 w 54"/>
                <a:gd name="T39" fmla="*/ 481084 h 67"/>
                <a:gd name="T40" fmla="*/ 349838 w 54"/>
                <a:gd name="T41" fmla="*/ 491319 h 67"/>
                <a:gd name="T42" fmla="*/ 329259 w 54"/>
                <a:gd name="T43" fmla="*/ 419669 h 67"/>
                <a:gd name="T44" fmla="*/ 277813 w 54"/>
                <a:gd name="T45" fmla="*/ 419669 h 67"/>
                <a:gd name="T46" fmla="*/ 236655 w 54"/>
                <a:gd name="T47" fmla="*/ 419669 h 67"/>
                <a:gd name="T48" fmla="*/ 185208 w 54"/>
                <a:gd name="T49" fmla="*/ 419669 h 67"/>
                <a:gd name="T50" fmla="*/ 154340 w 54"/>
                <a:gd name="T51" fmla="*/ 450376 h 67"/>
                <a:gd name="T52" fmla="*/ 205787 w 54"/>
                <a:gd name="T53" fmla="*/ 522027 h 67"/>
                <a:gd name="T54" fmla="*/ 257234 w 54"/>
                <a:gd name="T55" fmla="*/ 522027 h 67"/>
                <a:gd name="T56" fmla="*/ 308681 w 54"/>
                <a:gd name="T57" fmla="*/ 522027 h 67"/>
                <a:gd name="T58" fmla="*/ 463021 w 54"/>
                <a:gd name="T59" fmla="*/ 501555 h 67"/>
                <a:gd name="T60" fmla="*/ 504178 w 54"/>
                <a:gd name="T61" fmla="*/ 501555 h 67"/>
                <a:gd name="T62" fmla="*/ 277813 w 54"/>
                <a:gd name="T63" fmla="*/ 481084 h 67"/>
                <a:gd name="T64" fmla="*/ 277813 w 54"/>
                <a:gd name="T65" fmla="*/ 440140 h 67"/>
                <a:gd name="T66" fmla="*/ 277813 w 54"/>
                <a:gd name="T67" fmla="*/ 481084 h 67"/>
                <a:gd name="T68" fmla="*/ 236655 w 54"/>
                <a:gd name="T69" fmla="*/ 481084 h 67"/>
                <a:gd name="T70" fmla="*/ 236655 w 54"/>
                <a:gd name="T71" fmla="*/ 440140 h 67"/>
                <a:gd name="T72" fmla="*/ 226366 w 54"/>
                <a:gd name="T73" fmla="*/ 440140 h 67"/>
                <a:gd name="T74" fmla="*/ 236655 w 54"/>
                <a:gd name="T75" fmla="*/ 481084 h 67"/>
                <a:gd name="T76" fmla="*/ 195498 w 54"/>
                <a:gd name="T77" fmla="*/ 440140 h 67"/>
                <a:gd name="T78" fmla="*/ 185208 w 54"/>
                <a:gd name="T79" fmla="*/ 440140 h 67"/>
                <a:gd name="T80" fmla="*/ 185208 w 54"/>
                <a:gd name="T81" fmla="*/ 481084 h 67"/>
                <a:gd name="T82" fmla="*/ 216076 w 54"/>
                <a:gd name="T83" fmla="*/ 491319 h 67"/>
                <a:gd name="T84" fmla="*/ 195498 w 54"/>
                <a:gd name="T85" fmla="*/ 450376 h 67"/>
                <a:gd name="T86" fmla="*/ 174919 w 54"/>
                <a:gd name="T87" fmla="*/ 624385 h 67"/>
                <a:gd name="T88" fmla="*/ 185208 w 54"/>
                <a:gd name="T89" fmla="*/ 644857 h 67"/>
                <a:gd name="T90" fmla="*/ 288102 w 54"/>
                <a:gd name="T91" fmla="*/ 634621 h 67"/>
                <a:gd name="T92" fmla="*/ 277813 w 54"/>
                <a:gd name="T93" fmla="*/ 614149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4" h="67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4"/>
                    <a:pt x="43" y="54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7"/>
                    <a:pt x="4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7"/>
                    <a:pt x="33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0" y="44"/>
                    <a:pt x="31" y="47"/>
                    <a:pt x="32" y="47"/>
                  </a:cubicBezTo>
                  <a:close/>
                  <a:moveTo>
                    <a:pt x="49" y="49"/>
                  </a:moveTo>
                  <a:cubicBezTo>
                    <a:pt x="51" y="47"/>
                    <a:pt x="52" y="45"/>
                    <a:pt x="53" y="43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1" y="39"/>
                    <a:pt x="48" y="37"/>
                    <a:pt x="46" y="35"/>
                  </a:cubicBezTo>
                  <a:cubicBezTo>
                    <a:pt x="45" y="34"/>
                    <a:pt x="45" y="34"/>
                    <a:pt x="44" y="34"/>
                  </a:cubicBezTo>
                  <a:cubicBezTo>
                    <a:pt x="43" y="35"/>
                    <a:pt x="41" y="36"/>
                    <a:pt x="40" y="37"/>
                  </a:cubicBezTo>
                  <a:cubicBezTo>
                    <a:pt x="38" y="34"/>
                    <a:pt x="36" y="31"/>
                    <a:pt x="35" y="27"/>
                  </a:cubicBezTo>
                  <a:cubicBezTo>
                    <a:pt x="37" y="26"/>
                    <a:pt x="38" y="26"/>
                    <a:pt x="39" y="25"/>
                  </a:cubicBezTo>
                  <a:cubicBezTo>
                    <a:pt x="40" y="24"/>
                    <a:pt x="40" y="24"/>
                    <a:pt x="40" y="22"/>
                  </a:cubicBezTo>
                  <a:cubicBezTo>
                    <a:pt x="39" y="20"/>
                    <a:pt x="39" y="17"/>
                    <a:pt x="38" y="14"/>
                  </a:cubicBezTo>
                  <a:cubicBezTo>
                    <a:pt x="37" y="13"/>
                    <a:pt x="37" y="12"/>
                    <a:pt x="36" y="12"/>
                  </a:cubicBezTo>
                  <a:cubicBezTo>
                    <a:pt x="34" y="13"/>
                    <a:pt x="31" y="13"/>
                    <a:pt x="29" y="13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8" y="31"/>
                    <a:pt x="32" y="40"/>
                    <a:pt x="42" y="47"/>
                  </a:cubicBezTo>
                  <a:cubicBezTo>
                    <a:pt x="39" y="48"/>
                    <a:pt x="35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7"/>
                    <a:pt x="36" y="44"/>
                    <a:pt x="34" y="42"/>
                  </a:cubicBezTo>
                  <a:cubicBezTo>
                    <a:pt x="34" y="41"/>
                    <a:pt x="33" y="41"/>
                    <a:pt x="32" y="41"/>
                  </a:cubicBezTo>
                  <a:cubicBezTo>
                    <a:pt x="31" y="41"/>
                    <a:pt x="30" y="41"/>
                    <a:pt x="30" y="42"/>
                  </a:cubicBezTo>
                  <a:cubicBezTo>
                    <a:pt x="29" y="41"/>
                    <a:pt x="28" y="41"/>
                    <a:pt x="27" y="41"/>
                  </a:cubicBezTo>
                  <a:cubicBezTo>
                    <a:pt x="26" y="41"/>
                    <a:pt x="26" y="41"/>
                    <a:pt x="25" y="42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2" y="41"/>
                    <a:pt x="21" y="41"/>
                    <a:pt x="20" y="42"/>
                  </a:cubicBezTo>
                  <a:cubicBezTo>
                    <a:pt x="20" y="41"/>
                    <a:pt x="19" y="41"/>
                    <a:pt x="18" y="41"/>
                  </a:cubicBezTo>
                  <a:cubicBezTo>
                    <a:pt x="17" y="41"/>
                    <a:pt x="16" y="41"/>
                    <a:pt x="16" y="42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6"/>
                    <a:pt x="15" y="48"/>
                    <a:pt x="16" y="49"/>
                  </a:cubicBezTo>
                  <a:cubicBezTo>
                    <a:pt x="17" y="50"/>
                    <a:pt x="19" y="51"/>
                    <a:pt x="20" y="51"/>
                  </a:cubicBezTo>
                  <a:cubicBezTo>
                    <a:pt x="21" y="51"/>
                    <a:pt x="22" y="51"/>
                    <a:pt x="23" y="50"/>
                  </a:cubicBezTo>
                  <a:cubicBezTo>
                    <a:pt x="23" y="51"/>
                    <a:pt x="24" y="51"/>
                    <a:pt x="25" y="51"/>
                  </a:cubicBezTo>
                  <a:cubicBezTo>
                    <a:pt x="26" y="51"/>
                    <a:pt x="27" y="51"/>
                    <a:pt x="27" y="50"/>
                  </a:cubicBezTo>
                  <a:cubicBezTo>
                    <a:pt x="28" y="51"/>
                    <a:pt x="29" y="51"/>
                    <a:pt x="30" y="51"/>
                  </a:cubicBezTo>
                  <a:cubicBezTo>
                    <a:pt x="30" y="51"/>
                    <a:pt x="31" y="51"/>
                    <a:pt x="32" y="50"/>
                  </a:cubicBezTo>
                  <a:cubicBezTo>
                    <a:pt x="35" y="52"/>
                    <a:pt x="41" y="51"/>
                    <a:pt x="45" y="49"/>
                  </a:cubicBezTo>
                  <a:cubicBezTo>
                    <a:pt x="45" y="49"/>
                    <a:pt x="46" y="49"/>
                    <a:pt x="46" y="50"/>
                  </a:cubicBezTo>
                  <a:cubicBezTo>
                    <a:pt x="48" y="50"/>
                    <a:pt x="48" y="50"/>
                    <a:pt x="49" y="49"/>
                  </a:cubicBezTo>
                  <a:close/>
                  <a:moveTo>
                    <a:pt x="27" y="47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9" y="44"/>
                    <a:pt x="28" y="43"/>
                  </a:cubicBezTo>
                  <a:cubicBezTo>
                    <a:pt x="28" y="43"/>
                    <a:pt x="28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4"/>
                    <a:pt x="26" y="46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4" y="44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2" y="46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3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6"/>
                    <a:pt x="18" y="47"/>
                    <a:pt x="18" y="47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7"/>
                    <a:pt x="19" y="46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3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7830135" y="2736010"/>
              <a:ext cx="394925" cy="459055"/>
            </a:xfrm>
            <a:custGeom>
              <a:avLst/>
              <a:gdLst>
                <a:gd name="T0" fmla="*/ 61306 w 55"/>
                <a:gd name="T1" fmla="*/ 61415 h 67"/>
                <a:gd name="T2" fmla="*/ 61306 w 55"/>
                <a:gd name="T3" fmla="*/ 573206 h 67"/>
                <a:gd name="T4" fmla="*/ 398491 w 55"/>
                <a:gd name="T5" fmla="*/ 573206 h 67"/>
                <a:gd name="T6" fmla="*/ 398491 w 55"/>
                <a:gd name="T7" fmla="*/ 532263 h 67"/>
                <a:gd name="T8" fmla="*/ 459798 w 55"/>
                <a:gd name="T9" fmla="*/ 511791 h 67"/>
                <a:gd name="T10" fmla="*/ 459798 w 55"/>
                <a:gd name="T11" fmla="*/ 655093 h 67"/>
                <a:gd name="T12" fmla="*/ 439362 w 55"/>
                <a:gd name="T13" fmla="*/ 685800 h 67"/>
                <a:gd name="T14" fmla="*/ 30653 w 55"/>
                <a:gd name="T15" fmla="*/ 685800 h 67"/>
                <a:gd name="T16" fmla="*/ 0 w 55"/>
                <a:gd name="T17" fmla="*/ 655093 h 67"/>
                <a:gd name="T18" fmla="*/ 0 w 55"/>
                <a:gd name="T19" fmla="*/ 30707 h 67"/>
                <a:gd name="T20" fmla="*/ 30653 w 55"/>
                <a:gd name="T21" fmla="*/ 0 h 67"/>
                <a:gd name="T22" fmla="*/ 30653 w 55"/>
                <a:gd name="T23" fmla="*/ 0 h 67"/>
                <a:gd name="T24" fmla="*/ 439362 w 55"/>
                <a:gd name="T25" fmla="*/ 0 h 67"/>
                <a:gd name="T26" fmla="*/ 459798 w 55"/>
                <a:gd name="T27" fmla="*/ 30707 h 67"/>
                <a:gd name="T28" fmla="*/ 459798 w 55"/>
                <a:gd name="T29" fmla="*/ 112594 h 67"/>
                <a:gd name="T30" fmla="*/ 398491 w 55"/>
                <a:gd name="T31" fmla="*/ 92122 h 67"/>
                <a:gd name="T32" fmla="*/ 398491 w 55"/>
                <a:gd name="T33" fmla="*/ 61415 h 67"/>
                <a:gd name="T34" fmla="*/ 61306 w 55"/>
                <a:gd name="T35" fmla="*/ 61415 h 67"/>
                <a:gd name="T36" fmla="*/ 510886 w 55"/>
                <a:gd name="T37" fmla="*/ 388961 h 67"/>
                <a:gd name="T38" fmla="*/ 337185 w 55"/>
                <a:gd name="T39" fmla="*/ 337782 h 67"/>
                <a:gd name="T40" fmla="*/ 337185 w 55"/>
                <a:gd name="T41" fmla="*/ 327546 h 67"/>
                <a:gd name="T42" fmla="*/ 337185 w 55"/>
                <a:gd name="T43" fmla="*/ 153537 h 67"/>
                <a:gd name="T44" fmla="*/ 173701 w 55"/>
                <a:gd name="T45" fmla="*/ 327546 h 67"/>
                <a:gd name="T46" fmla="*/ 347403 w 55"/>
                <a:gd name="T47" fmla="*/ 501555 h 67"/>
                <a:gd name="T48" fmla="*/ 510886 w 55"/>
                <a:gd name="T49" fmla="*/ 388961 h 67"/>
                <a:gd name="T50" fmla="*/ 357620 w 55"/>
                <a:gd name="T51" fmla="*/ 122830 h 67"/>
                <a:gd name="T52" fmla="*/ 357620 w 55"/>
                <a:gd name="T53" fmla="*/ 286603 h 67"/>
                <a:gd name="T54" fmla="*/ 521104 w 55"/>
                <a:gd name="T55" fmla="*/ 255896 h 67"/>
                <a:gd name="T56" fmla="*/ 357620 w 55"/>
                <a:gd name="T57" fmla="*/ 122830 h 67"/>
                <a:gd name="T58" fmla="*/ 561975 w 55"/>
                <a:gd name="T59" fmla="*/ 296839 h 67"/>
                <a:gd name="T60" fmla="*/ 408709 w 55"/>
                <a:gd name="T61" fmla="*/ 327546 h 67"/>
                <a:gd name="T62" fmla="*/ 551757 w 55"/>
                <a:gd name="T63" fmla="*/ 378725 h 67"/>
                <a:gd name="T64" fmla="*/ 561975 w 55"/>
                <a:gd name="T65" fmla="*/ 327546 h 67"/>
                <a:gd name="T66" fmla="*/ 561975 w 55"/>
                <a:gd name="T67" fmla="*/ 296839 h 67"/>
                <a:gd name="T68" fmla="*/ 183919 w 55"/>
                <a:gd name="T69" fmla="*/ 614149 h 67"/>
                <a:gd name="T70" fmla="*/ 173701 w 55"/>
                <a:gd name="T71" fmla="*/ 624385 h 67"/>
                <a:gd name="T72" fmla="*/ 173701 w 55"/>
                <a:gd name="T73" fmla="*/ 634621 h 67"/>
                <a:gd name="T74" fmla="*/ 183919 w 55"/>
                <a:gd name="T75" fmla="*/ 644857 h 67"/>
                <a:gd name="T76" fmla="*/ 286096 w 55"/>
                <a:gd name="T77" fmla="*/ 644857 h 67"/>
                <a:gd name="T78" fmla="*/ 286096 w 55"/>
                <a:gd name="T79" fmla="*/ 634621 h 67"/>
                <a:gd name="T80" fmla="*/ 286096 w 55"/>
                <a:gd name="T81" fmla="*/ 624385 h 67"/>
                <a:gd name="T82" fmla="*/ 286096 w 55"/>
                <a:gd name="T83" fmla="*/ 614149 h 67"/>
                <a:gd name="T84" fmla="*/ 183919 w 55"/>
                <a:gd name="T85" fmla="*/ 614149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" h="67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2"/>
                    <a:pt x="43" y="51"/>
                    <a:pt x="45" y="50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7"/>
                    <a:pt x="4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2"/>
                    <a:pt x="45" y="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42" y="9"/>
                    <a:pt x="39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50" y="38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4" y="16"/>
                    <a:pt x="17" y="23"/>
                    <a:pt x="17" y="32"/>
                  </a:cubicBezTo>
                  <a:cubicBezTo>
                    <a:pt x="17" y="42"/>
                    <a:pt x="24" y="49"/>
                    <a:pt x="34" y="49"/>
                  </a:cubicBezTo>
                  <a:cubicBezTo>
                    <a:pt x="41" y="49"/>
                    <a:pt x="47" y="45"/>
                    <a:pt x="50" y="38"/>
                  </a:cubicBezTo>
                  <a:close/>
                  <a:moveTo>
                    <a:pt x="35" y="12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9" y="18"/>
                    <a:pt x="43" y="12"/>
                    <a:pt x="35" y="12"/>
                  </a:cubicBezTo>
                  <a:close/>
                  <a:moveTo>
                    <a:pt x="55" y="29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5"/>
                    <a:pt x="55" y="34"/>
                    <a:pt x="55" y="32"/>
                  </a:cubicBezTo>
                  <a:cubicBezTo>
                    <a:pt x="55" y="31"/>
                    <a:pt x="55" y="30"/>
                    <a:pt x="55" y="29"/>
                  </a:cubicBezTo>
                  <a:close/>
                  <a:moveTo>
                    <a:pt x="18" y="60"/>
                  </a:moveTo>
                  <a:cubicBezTo>
                    <a:pt x="18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18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7800013" y="1337593"/>
              <a:ext cx="390463" cy="452679"/>
            </a:xfrm>
            <a:custGeom>
              <a:avLst/>
              <a:gdLst>
                <a:gd name="T0" fmla="*/ 61736 w 54"/>
                <a:gd name="T1" fmla="*/ 573809 h 66"/>
                <a:gd name="T2" fmla="*/ 401285 w 54"/>
                <a:gd name="T3" fmla="*/ 532823 h 66"/>
                <a:gd name="T4" fmla="*/ 411574 w 54"/>
                <a:gd name="T5" fmla="*/ 481590 h 66"/>
                <a:gd name="T6" fmla="*/ 463021 w 54"/>
                <a:gd name="T7" fmla="*/ 655782 h 66"/>
                <a:gd name="T8" fmla="*/ 20579 w 54"/>
                <a:gd name="T9" fmla="*/ 676275 h 66"/>
                <a:gd name="T10" fmla="*/ 0 w 54"/>
                <a:gd name="T11" fmla="*/ 30740 h 66"/>
                <a:gd name="T12" fmla="*/ 20579 w 54"/>
                <a:gd name="T13" fmla="*/ 0 h 66"/>
                <a:gd name="T14" fmla="*/ 463021 w 54"/>
                <a:gd name="T15" fmla="*/ 30740 h 66"/>
                <a:gd name="T16" fmla="*/ 401285 w 54"/>
                <a:gd name="T17" fmla="*/ 112713 h 66"/>
                <a:gd name="T18" fmla="*/ 61736 w 54"/>
                <a:gd name="T19" fmla="*/ 61480 h 66"/>
                <a:gd name="T20" fmla="*/ 226366 w 54"/>
                <a:gd name="T21" fmla="*/ 225425 h 66"/>
                <a:gd name="T22" fmla="*/ 535046 w 54"/>
                <a:gd name="T23" fmla="*/ 225425 h 66"/>
                <a:gd name="T24" fmla="*/ 236655 w 54"/>
                <a:gd name="T25" fmla="*/ 225425 h 66"/>
                <a:gd name="T26" fmla="*/ 195498 w 54"/>
                <a:gd name="T27" fmla="*/ 348384 h 66"/>
                <a:gd name="T28" fmla="*/ 205787 w 54"/>
                <a:gd name="T29" fmla="*/ 389370 h 66"/>
                <a:gd name="T30" fmla="*/ 133762 w 54"/>
                <a:gd name="T31" fmla="*/ 409864 h 66"/>
                <a:gd name="T32" fmla="*/ 205787 w 54"/>
                <a:gd name="T33" fmla="*/ 420110 h 66"/>
                <a:gd name="T34" fmla="*/ 205787 w 54"/>
                <a:gd name="T35" fmla="*/ 245918 h 66"/>
                <a:gd name="T36" fmla="*/ 205787 w 54"/>
                <a:gd name="T37" fmla="*/ 317644 h 66"/>
                <a:gd name="T38" fmla="*/ 174919 w 54"/>
                <a:gd name="T39" fmla="*/ 471343 h 66"/>
                <a:gd name="T40" fmla="*/ 380706 w 54"/>
                <a:gd name="T41" fmla="*/ 491836 h 66"/>
                <a:gd name="T42" fmla="*/ 174919 w 54"/>
                <a:gd name="T43" fmla="*/ 471343 h 66"/>
                <a:gd name="T44" fmla="*/ 267523 w 54"/>
                <a:gd name="T45" fmla="*/ 174192 h 66"/>
                <a:gd name="T46" fmla="*/ 154340 w 54"/>
                <a:gd name="T47" fmla="*/ 204932 h 66"/>
                <a:gd name="T48" fmla="*/ 370417 w 54"/>
                <a:gd name="T49" fmla="*/ 174192 h 66"/>
                <a:gd name="T50" fmla="*/ 452731 w 54"/>
                <a:gd name="T51" fmla="*/ 153699 h 66"/>
                <a:gd name="T52" fmla="*/ 555625 w 54"/>
                <a:gd name="T53" fmla="*/ 245918 h 66"/>
                <a:gd name="T54" fmla="*/ 555625 w 54"/>
                <a:gd name="T55" fmla="*/ 420110 h 66"/>
                <a:gd name="T56" fmla="*/ 555625 w 54"/>
                <a:gd name="T57" fmla="*/ 245918 h 66"/>
                <a:gd name="T58" fmla="*/ 535046 w 54"/>
                <a:gd name="T59" fmla="*/ 440603 h 66"/>
                <a:gd name="T60" fmla="*/ 390995 w 54"/>
                <a:gd name="T61" fmla="*/ 368877 h 66"/>
                <a:gd name="T62" fmla="*/ 370417 w 54"/>
                <a:gd name="T63" fmla="*/ 368877 h 66"/>
                <a:gd name="T64" fmla="*/ 236655 w 54"/>
                <a:gd name="T65" fmla="*/ 440603 h 66"/>
                <a:gd name="T66" fmla="*/ 524757 w 54"/>
                <a:gd name="T67" fmla="*/ 440603 h 66"/>
                <a:gd name="T68" fmla="*/ 185208 w 54"/>
                <a:gd name="T69" fmla="*/ 614795 h 66"/>
                <a:gd name="T70" fmla="*/ 174919 w 54"/>
                <a:gd name="T71" fmla="*/ 635289 h 66"/>
                <a:gd name="T72" fmla="*/ 277813 w 54"/>
                <a:gd name="T73" fmla="*/ 645535 h 66"/>
                <a:gd name="T74" fmla="*/ 288102 w 54"/>
                <a:gd name="T75" fmla="*/ 625042 h 66"/>
                <a:gd name="T76" fmla="*/ 185208 w 54"/>
                <a:gd name="T77" fmla="*/ 614795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4" h="66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6"/>
                    <a:pt x="4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23" y="22"/>
                  </a:moveTo>
                  <a:cubicBezTo>
                    <a:pt x="23" y="22"/>
                    <a:pt x="22" y="22"/>
                    <a:pt x="22" y="2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1" y="22"/>
                  </a:cubicBezTo>
                  <a:cubicBezTo>
                    <a:pt x="23" y="22"/>
                    <a:pt x="23" y="22"/>
                    <a:pt x="23" y="22"/>
                  </a:cubicBezTo>
                  <a:close/>
                  <a:moveTo>
                    <a:pt x="18" y="31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7" y="46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25" y="15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  <a:moveTo>
                    <a:pt x="54" y="2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  <a:moveTo>
                    <a:pt x="52" y="43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2" y="43"/>
                    <a:pt x="52" y="43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7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7088255" y="2050615"/>
              <a:ext cx="381538" cy="459055"/>
            </a:xfrm>
            <a:custGeom>
              <a:avLst/>
              <a:gdLst>
                <a:gd name="T0" fmla="*/ 61463 w 53"/>
                <a:gd name="T1" fmla="*/ 61415 h 67"/>
                <a:gd name="T2" fmla="*/ 61463 w 53"/>
                <a:gd name="T3" fmla="*/ 573206 h 67"/>
                <a:gd name="T4" fmla="*/ 399511 w 53"/>
                <a:gd name="T5" fmla="*/ 573206 h 67"/>
                <a:gd name="T6" fmla="*/ 399511 w 53"/>
                <a:gd name="T7" fmla="*/ 522027 h 67"/>
                <a:gd name="T8" fmla="*/ 460974 w 53"/>
                <a:gd name="T9" fmla="*/ 501555 h 67"/>
                <a:gd name="T10" fmla="*/ 460974 w 53"/>
                <a:gd name="T11" fmla="*/ 655093 h 67"/>
                <a:gd name="T12" fmla="*/ 430242 w 53"/>
                <a:gd name="T13" fmla="*/ 685800 h 67"/>
                <a:gd name="T14" fmla="*/ 20488 w 53"/>
                <a:gd name="T15" fmla="*/ 685800 h 67"/>
                <a:gd name="T16" fmla="*/ 0 w 53"/>
                <a:gd name="T17" fmla="*/ 655093 h 67"/>
                <a:gd name="T18" fmla="*/ 0 w 53"/>
                <a:gd name="T19" fmla="*/ 30707 h 67"/>
                <a:gd name="T20" fmla="*/ 20488 w 53"/>
                <a:gd name="T21" fmla="*/ 0 h 67"/>
                <a:gd name="T22" fmla="*/ 20488 w 53"/>
                <a:gd name="T23" fmla="*/ 0 h 67"/>
                <a:gd name="T24" fmla="*/ 430242 w 53"/>
                <a:gd name="T25" fmla="*/ 0 h 67"/>
                <a:gd name="T26" fmla="*/ 460974 w 53"/>
                <a:gd name="T27" fmla="*/ 30707 h 67"/>
                <a:gd name="T28" fmla="*/ 460974 w 53"/>
                <a:gd name="T29" fmla="*/ 133066 h 67"/>
                <a:gd name="T30" fmla="*/ 399511 w 53"/>
                <a:gd name="T31" fmla="*/ 112594 h 67"/>
                <a:gd name="T32" fmla="*/ 399511 w 53"/>
                <a:gd name="T33" fmla="*/ 61415 h 67"/>
                <a:gd name="T34" fmla="*/ 61463 w 53"/>
                <a:gd name="T35" fmla="*/ 61415 h 67"/>
                <a:gd name="T36" fmla="*/ 286828 w 53"/>
                <a:gd name="T37" fmla="*/ 337782 h 67"/>
                <a:gd name="T38" fmla="*/ 194633 w 53"/>
                <a:gd name="T39" fmla="*/ 429904 h 67"/>
                <a:gd name="T40" fmla="*/ 286828 w 53"/>
                <a:gd name="T41" fmla="*/ 511791 h 67"/>
                <a:gd name="T42" fmla="*/ 379023 w 53"/>
                <a:gd name="T43" fmla="*/ 429904 h 67"/>
                <a:gd name="T44" fmla="*/ 379023 w 53"/>
                <a:gd name="T45" fmla="*/ 245660 h 67"/>
                <a:gd name="T46" fmla="*/ 450730 w 53"/>
                <a:gd name="T47" fmla="*/ 276367 h 67"/>
                <a:gd name="T48" fmla="*/ 450730 w 53"/>
                <a:gd name="T49" fmla="*/ 368490 h 67"/>
                <a:gd name="T50" fmla="*/ 471218 w 53"/>
                <a:gd name="T51" fmla="*/ 378725 h 67"/>
                <a:gd name="T52" fmla="*/ 522437 w 53"/>
                <a:gd name="T53" fmla="*/ 245660 h 67"/>
                <a:gd name="T54" fmla="*/ 317560 w 53"/>
                <a:gd name="T55" fmla="*/ 133066 h 67"/>
                <a:gd name="T56" fmla="*/ 317560 w 53"/>
                <a:gd name="T57" fmla="*/ 337782 h 67"/>
                <a:gd name="T58" fmla="*/ 286828 w 53"/>
                <a:gd name="T59" fmla="*/ 337782 h 67"/>
                <a:gd name="T60" fmla="*/ 184390 w 53"/>
                <a:gd name="T61" fmla="*/ 614149 h 67"/>
                <a:gd name="T62" fmla="*/ 174146 w 53"/>
                <a:gd name="T63" fmla="*/ 624385 h 67"/>
                <a:gd name="T64" fmla="*/ 174146 w 53"/>
                <a:gd name="T65" fmla="*/ 634621 h 67"/>
                <a:gd name="T66" fmla="*/ 184390 w 53"/>
                <a:gd name="T67" fmla="*/ 644857 h 67"/>
                <a:gd name="T68" fmla="*/ 276584 w 53"/>
                <a:gd name="T69" fmla="*/ 644857 h 67"/>
                <a:gd name="T70" fmla="*/ 286828 w 53"/>
                <a:gd name="T71" fmla="*/ 634621 h 67"/>
                <a:gd name="T72" fmla="*/ 286828 w 53"/>
                <a:gd name="T73" fmla="*/ 624385 h 67"/>
                <a:gd name="T74" fmla="*/ 276584 w 53"/>
                <a:gd name="T75" fmla="*/ 614149 h 67"/>
                <a:gd name="T76" fmla="*/ 184390 w 53"/>
                <a:gd name="T77" fmla="*/ 614149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67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7"/>
                    <a:pt x="4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28" y="33"/>
                  </a:moveTo>
                  <a:cubicBezTo>
                    <a:pt x="23" y="33"/>
                    <a:pt x="19" y="37"/>
                    <a:pt x="19" y="42"/>
                  </a:cubicBezTo>
                  <a:cubicBezTo>
                    <a:pt x="19" y="46"/>
                    <a:pt x="23" y="50"/>
                    <a:pt x="28" y="50"/>
                  </a:cubicBezTo>
                  <a:cubicBezTo>
                    <a:pt x="33" y="50"/>
                    <a:pt x="37" y="46"/>
                    <a:pt x="37" y="4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0" y="24"/>
                    <a:pt x="43" y="25"/>
                    <a:pt x="44" y="27"/>
                  </a:cubicBezTo>
                  <a:cubicBezTo>
                    <a:pt x="47" y="30"/>
                    <a:pt x="44" y="36"/>
                    <a:pt x="44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53" y="29"/>
                    <a:pt x="51" y="24"/>
                  </a:cubicBezTo>
                  <a:cubicBezTo>
                    <a:pt x="48" y="19"/>
                    <a:pt x="31" y="13"/>
                    <a:pt x="31" y="1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3"/>
                    <a:pt x="29" y="33"/>
                    <a:pt x="28" y="33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3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7815632" y="2036801"/>
              <a:ext cx="345839" cy="452679"/>
            </a:xfrm>
            <a:custGeom>
              <a:avLst/>
              <a:gdLst>
                <a:gd name="T0" fmla="*/ 61516 w 48"/>
                <a:gd name="T1" fmla="*/ 543069 h 66"/>
                <a:gd name="T2" fmla="*/ 61516 w 48"/>
                <a:gd name="T3" fmla="*/ 543069 h 66"/>
                <a:gd name="T4" fmla="*/ 399852 w 48"/>
                <a:gd name="T5" fmla="*/ 573809 h 66"/>
                <a:gd name="T6" fmla="*/ 461367 w 48"/>
                <a:gd name="T7" fmla="*/ 543069 h 66"/>
                <a:gd name="T8" fmla="*/ 430609 w 48"/>
                <a:gd name="T9" fmla="*/ 676275 h 66"/>
                <a:gd name="T10" fmla="*/ 0 w 48"/>
                <a:gd name="T11" fmla="*/ 645535 h 66"/>
                <a:gd name="T12" fmla="*/ 20505 w 48"/>
                <a:gd name="T13" fmla="*/ 0 h 66"/>
                <a:gd name="T14" fmla="*/ 430609 w 48"/>
                <a:gd name="T15" fmla="*/ 0 h 66"/>
                <a:gd name="T16" fmla="*/ 461367 w 48"/>
                <a:gd name="T17" fmla="*/ 174192 h 66"/>
                <a:gd name="T18" fmla="*/ 399852 w 48"/>
                <a:gd name="T19" fmla="*/ 51233 h 66"/>
                <a:gd name="T20" fmla="*/ 174294 w 48"/>
                <a:gd name="T21" fmla="*/ 481590 h 66"/>
                <a:gd name="T22" fmla="*/ 246063 w 48"/>
                <a:gd name="T23" fmla="*/ 338138 h 66"/>
                <a:gd name="T24" fmla="*/ 307578 w 48"/>
                <a:gd name="T25" fmla="*/ 379124 h 66"/>
                <a:gd name="T26" fmla="*/ 194799 w 48"/>
                <a:gd name="T27" fmla="*/ 491836 h 66"/>
                <a:gd name="T28" fmla="*/ 369094 w 48"/>
                <a:gd name="T29" fmla="*/ 440603 h 66"/>
                <a:gd name="T30" fmla="*/ 389599 w 48"/>
                <a:gd name="T31" fmla="*/ 266411 h 66"/>
                <a:gd name="T32" fmla="*/ 389599 w 48"/>
                <a:gd name="T33" fmla="*/ 266411 h 66"/>
                <a:gd name="T34" fmla="*/ 389599 w 48"/>
                <a:gd name="T35" fmla="*/ 266411 h 66"/>
                <a:gd name="T36" fmla="*/ 379346 w 48"/>
                <a:gd name="T37" fmla="*/ 266411 h 66"/>
                <a:gd name="T38" fmla="*/ 379346 w 48"/>
                <a:gd name="T39" fmla="*/ 266411 h 66"/>
                <a:gd name="T40" fmla="*/ 379346 w 48"/>
                <a:gd name="T41" fmla="*/ 266411 h 66"/>
                <a:gd name="T42" fmla="*/ 379346 w 48"/>
                <a:gd name="T43" fmla="*/ 256165 h 66"/>
                <a:gd name="T44" fmla="*/ 379346 w 48"/>
                <a:gd name="T45" fmla="*/ 256165 h 66"/>
                <a:gd name="T46" fmla="*/ 369094 w 48"/>
                <a:gd name="T47" fmla="*/ 256165 h 66"/>
                <a:gd name="T48" fmla="*/ 369094 w 48"/>
                <a:gd name="T49" fmla="*/ 256165 h 66"/>
                <a:gd name="T50" fmla="*/ 369094 w 48"/>
                <a:gd name="T51" fmla="*/ 256165 h 66"/>
                <a:gd name="T52" fmla="*/ 369094 w 48"/>
                <a:gd name="T53" fmla="*/ 256165 h 66"/>
                <a:gd name="T54" fmla="*/ 369094 w 48"/>
                <a:gd name="T55" fmla="*/ 256165 h 66"/>
                <a:gd name="T56" fmla="*/ 348589 w 48"/>
                <a:gd name="T57" fmla="*/ 235672 h 66"/>
                <a:gd name="T58" fmla="*/ 348589 w 48"/>
                <a:gd name="T59" fmla="*/ 235672 h 66"/>
                <a:gd name="T60" fmla="*/ 348589 w 48"/>
                <a:gd name="T61" fmla="*/ 235672 h 66"/>
                <a:gd name="T62" fmla="*/ 338336 w 48"/>
                <a:gd name="T63" fmla="*/ 235672 h 66"/>
                <a:gd name="T64" fmla="*/ 338336 w 48"/>
                <a:gd name="T65" fmla="*/ 235672 h 66"/>
                <a:gd name="T66" fmla="*/ 338336 w 48"/>
                <a:gd name="T67" fmla="*/ 235672 h 66"/>
                <a:gd name="T68" fmla="*/ 338336 w 48"/>
                <a:gd name="T69" fmla="*/ 235672 h 66"/>
                <a:gd name="T70" fmla="*/ 338336 w 48"/>
                <a:gd name="T71" fmla="*/ 235672 h 66"/>
                <a:gd name="T72" fmla="*/ 328083 w 48"/>
                <a:gd name="T73" fmla="*/ 225425 h 66"/>
                <a:gd name="T74" fmla="*/ 328083 w 48"/>
                <a:gd name="T75" fmla="*/ 225425 h 66"/>
                <a:gd name="T76" fmla="*/ 328083 w 48"/>
                <a:gd name="T77" fmla="*/ 225425 h 66"/>
                <a:gd name="T78" fmla="*/ 328083 w 48"/>
                <a:gd name="T79" fmla="*/ 225425 h 66"/>
                <a:gd name="T80" fmla="*/ 328083 w 48"/>
                <a:gd name="T81" fmla="*/ 225425 h 66"/>
                <a:gd name="T82" fmla="*/ 287073 w 48"/>
                <a:gd name="T83" fmla="*/ 194685 h 66"/>
                <a:gd name="T84" fmla="*/ 164042 w 48"/>
                <a:gd name="T85" fmla="*/ 471343 h 66"/>
                <a:gd name="T86" fmla="*/ 276820 w 48"/>
                <a:gd name="T87" fmla="*/ 502083 h 66"/>
                <a:gd name="T88" fmla="*/ 471620 w 48"/>
                <a:gd name="T89" fmla="*/ 461097 h 66"/>
                <a:gd name="T90" fmla="*/ 276820 w 48"/>
                <a:gd name="T91" fmla="*/ 502083 h 66"/>
                <a:gd name="T92" fmla="*/ 492125 w 48"/>
                <a:gd name="T93" fmla="*/ 245918 h 66"/>
                <a:gd name="T94" fmla="*/ 276820 w 48"/>
                <a:gd name="T95" fmla="*/ 163945 h 66"/>
                <a:gd name="T96" fmla="*/ 184547 w 48"/>
                <a:gd name="T97" fmla="*/ 604549 h 66"/>
                <a:gd name="T98" fmla="*/ 174294 w 48"/>
                <a:gd name="T99" fmla="*/ 625042 h 66"/>
                <a:gd name="T100" fmla="*/ 276820 w 48"/>
                <a:gd name="T101" fmla="*/ 635289 h 66"/>
                <a:gd name="T102" fmla="*/ 287073 w 48"/>
                <a:gd name="T103" fmla="*/ 614795 h 66"/>
                <a:gd name="T104" fmla="*/ 184547 w 48"/>
                <a:gd name="T105" fmla="*/ 604549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66">
                  <a:moveTo>
                    <a:pt x="6" y="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5"/>
                    <a:pt x="44" y="66"/>
                    <a:pt x="4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17" y="47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23" y="36"/>
                    <a:pt x="23" y="34"/>
                    <a:pt x="24" y="33"/>
                  </a:cubicBezTo>
                  <a:cubicBezTo>
                    <a:pt x="25" y="31"/>
                    <a:pt x="28" y="31"/>
                    <a:pt x="29" y="32"/>
                  </a:cubicBezTo>
                  <a:cubicBezTo>
                    <a:pt x="31" y="33"/>
                    <a:pt x="32" y="36"/>
                    <a:pt x="30" y="37"/>
                  </a:cubicBezTo>
                  <a:cubicBezTo>
                    <a:pt x="29" y="39"/>
                    <a:pt x="27" y="39"/>
                    <a:pt x="26" y="3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47"/>
                    <a:pt x="31" y="45"/>
                    <a:pt x="36" y="43"/>
                  </a:cubicBezTo>
                  <a:cubicBezTo>
                    <a:pt x="36" y="38"/>
                    <a:pt x="38" y="34"/>
                    <a:pt x="41" y="2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5" y="24"/>
                    <a:pt x="21" y="28"/>
                    <a:pt x="16" y="29"/>
                  </a:cubicBezTo>
                  <a:cubicBezTo>
                    <a:pt x="16" y="35"/>
                    <a:pt x="16" y="41"/>
                    <a:pt x="16" y="46"/>
                  </a:cubicBezTo>
                  <a:cubicBezTo>
                    <a:pt x="16" y="46"/>
                    <a:pt x="17" y="47"/>
                    <a:pt x="17" y="47"/>
                  </a:cubicBezTo>
                  <a:close/>
                  <a:moveTo>
                    <a:pt x="27" y="49"/>
                  </a:moveTo>
                  <a:cubicBezTo>
                    <a:pt x="46" y="49"/>
                    <a:pt x="46" y="49"/>
                    <a:pt x="46" y="49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7" y="49"/>
                    <a:pt x="27" y="49"/>
                    <a:pt x="27" y="49"/>
                  </a:cubicBezTo>
                  <a:close/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44" y="28"/>
                    <a:pt x="44" y="28"/>
                    <a:pt x="44" y="28"/>
                  </a:cubicBezTo>
                  <a:close/>
                  <a:moveTo>
                    <a:pt x="18" y="59"/>
                  </a:moveTo>
                  <a:cubicBezTo>
                    <a:pt x="17" y="59"/>
                    <a:pt x="17" y="60"/>
                    <a:pt x="17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2"/>
                    <a:pt x="17" y="62"/>
                    <a:pt x="18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7" y="59"/>
                    <a:pt x="27" y="59"/>
                  </a:cubicBezTo>
                  <a:lnTo>
                    <a:pt x="1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947945" y="2771077"/>
              <a:ext cx="429510" cy="404861"/>
            </a:xfrm>
            <a:custGeom>
              <a:avLst/>
              <a:gdLst>
                <a:gd name="T0" fmla="*/ 611188 w 60"/>
                <a:gd name="T1" fmla="*/ 512575 h 59"/>
                <a:gd name="T2" fmla="*/ 0 w 60"/>
                <a:gd name="T3" fmla="*/ 512575 h 59"/>
                <a:gd name="T4" fmla="*/ 50932 w 60"/>
                <a:gd name="T5" fmla="*/ 471569 h 59"/>
                <a:gd name="T6" fmla="*/ 560256 w 60"/>
                <a:gd name="T7" fmla="*/ 471569 h 59"/>
                <a:gd name="T8" fmla="*/ 152797 w 60"/>
                <a:gd name="T9" fmla="*/ 20503 h 59"/>
                <a:gd name="T10" fmla="*/ 152797 w 60"/>
                <a:gd name="T11" fmla="*/ 133269 h 59"/>
                <a:gd name="T12" fmla="*/ 152797 w 60"/>
                <a:gd name="T13" fmla="*/ 20503 h 59"/>
                <a:gd name="T14" fmla="*/ 397272 w 60"/>
                <a:gd name="T15" fmla="*/ 71760 h 59"/>
                <a:gd name="T16" fmla="*/ 509323 w 60"/>
                <a:gd name="T17" fmla="*/ 71760 h 59"/>
                <a:gd name="T18" fmla="*/ 397272 w 60"/>
                <a:gd name="T19" fmla="*/ 338299 h 59"/>
                <a:gd name="T20" fmla="*/ 438018 w 60"/>
                <a:gd name="T21" fmla="*/ 492072 h 59"/>
                <a:gd name="T22" fmla="*/ 468577 w 60"/>
                <a:gd name="T23" fmla="*/ 492072 h 59"/>
                <a:gd name="T24" fmla="*/ 509323 w 60"/>
                <a:gd name="T25" fmla="*/ 328048 h 59"/>
                <a:gd name="T26" fmla="*/ 539883 w 60"/>
                <a:gd name="T27" fmla="*/ 194778 h 59"/>
                <a:gd name="T28" fmla="*/ 427832 w 60"/>
                <a:gd name="T29" fmla="*/ 143521 h 59"/>
                <a:gd name="T30" fmla="*/ 427832 w 60"/>
                <a:gd name="T31" fmla="*/ 184527 h 59"/>
                <a:gd name="T32" fmla="*/ 397272 w 60"/>
                <a:gd name="T33" fmla="*/ 338299 h 59"/>
                <a:gd name="T34" fmla="*/ 366713 w 60"/>
                <a:gd name="T35" fmla="*/ 61509 h 59"/>
                <a:gd name="T36" fmla="*/ 244475 w 60"/>
                <a:gd name="T37" fmla="*/ 61509 h 59"/>
                <a:gd name="T38" fmla="*/ 366713 w 60"/>
                <a:gd name="T39" fmla="*/ 328048 h 59"/>
                <a:gd name="T40" fmla="*/ 397272 w 60"/>
                <a:gd name="T41" fmla="*/ 184527 h 59"/>
                <a:gd name="T42" fmla="*/ 264848 w 60"/>
                <a:gd name="T43" fmla="*/ 133269 h 59"/>
                <a:gd name="T44" fmla="*/ 213916 w 60"/>
                <a:gd name="T45" fmla="*/ 276790 h 59"/>
                <a:gd name="T46" fmla="*/ 244475 w 60"/>
                <a:gd name="T47" fmla="*/ 512575 h 59"/>
                <a:gd name="T48" fmla="*/ 305594 w 60"/>
                <a:gd name="T49" fmla="*/ 399808 h 59"/>
                <a:gd name="T50" fmla="*/ 366713 w 60"/>
                <a:gd name="T51" fmla="*/ 512575 h 59"/>
                <a:gd name="T52" fmla="*/ 213916 w 60"/>
                <a:gd name="T53" fmla="*/ 338299 h 59"/>
                <a:gd name="T54" fmla="*/ 183356 w 60"/>
                <a:gd name="T55" fmla="*/ 184527 h 59"/>
                <a:gd name="T56" fmla="*/ 183356 w 60"/>
                <a:gd name="T57" fmla="*/ 143521 h 59"/>
                <a:gd name="T58" fmla="*/ 71305 w 60"/>
                <a:gd name="T59" fmla="*/ 194778 h 59"/>
                <a:gd name="T60" fmla="*/ 91678 w 60"/>
                <a:gd name="T61" fmla="*/ 328048 h 59"/>
                <a:gd name="T62" fmla="*/ 142611 w 60"/>
                <a:gd name="T63" fmla="*/ 492072 h 59"/>
                <a:gd name="T64" fmla="*/ 173170 w 60"/>
                <a:gd name="T65" fmla="*/ 492072 h 59"/>
                <a:gd name="T66" fmla="*/ 213916 w 60"/>
                <a:gd name="T67" fmla="*/ 338299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59">
                  <a:moveTo>
                    <a:pt x="54" y="44"/>
                  </a:moveTo>
                  <a:cubicBezTo>
                    <a:pt x="58" y="45"/>
                    <a:pt x="60" y="47"/>
                    <a:pt x="60" y="50"/>
                  </a:cubicBezTo>
                  <a:cubicBezTo>
                    <a:pt x="60" y="55"/>
                    <a:pt x="47" y="59"/>
                    <a:pt x="30" y="59"/>
                  </a:cubicBezTo>
                  <a:cubicBezTo>
                    <a:pt x="13" y="59"/>
                    <a:pt x="0" y="55"/>
                    <a:pt x="0" y="50"/>
                  </a:cubicBezTo>
                  <a:cubicBezTo>
                    <a:pt x="0" y="47"/>
                    <a:pt x="2" y="45"/>
                    <a:pt x="6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5" y="49"/>
                    <a:pt x="16" y="52"/>
                    <a:pt x="30" y="52"/>
                  </a:cubicBezTo>
                  <a:cubicBezTo>
                    <a:pt x="44" y="52"/>
                    <a:pt x="55" y="49"/>
                    <a:pt x="55" y="46"/>
                  </a:cubicBezTo>
                  <a:cubicBezTo>
                    <a:pt x="55" y="45"/>
                    <a:pt x="55" y="45"/>
                    <a:pt x="54" y="44"/>
                  </a:cubicBezTo>
                  <a:close/>
                  <a:moveTo>
                    <a:pt x="15" y="2"/>
                  </a:moveTo>
                  <a:cubicBezTo>
                    <a:pt x="18" y="2"/>
                    <a:pt x="21" y="4"/>
                    <a:pt x="21" y="7"/>
                  </a:cubicBezTo>
                  <a:cubicBezTo>
                    <a:pt x="21" y="10"/>
                    <a:pt x="18" y="13"/>
                    <a:pt x="15" y="13"/>
                  </a:cubicBezTo>
                  <a:cubicBezTo>
                    <a:pt x="12" y="13"/>
                    <a:pt x="10" y="10"/>
                    <a:pt x="10" y="7"/>
                  </a:cubicBezTo>
                  <a:cubicBezTo>
                    <a:pt x="10" y="4"/>
                    <a:pt x="12" y="2"/>
                    <a:pt x="15" y="2"/>
                  </a:cubicBezTo>
                  <a:close/>
                  <a:moveTo>
                    <a:pt x="45" y="2"/>
                  </a:moveTo>
                  <a:cubicBezTo>
                    <a:pt x="42" y="2"/>
                    <a:pt x="39" y="4"/>
                    <a:pt x="39" y="7"/>
                  </a:cubicBezTo>
                  <a:cubicBezTo>
                    <a:pt x="39" y="10"/>
                    <a:pt x="42" y="13"/>
                    <a:pt x="45" y="13"/>
                  </a:cubicBezTo>
                  <a:cubicBezTo>
                    <a:pt x="48" y="13"/>
                    <a:pt x="50" y="10"/>
                    <a:pt x="50" y="7"/>
                  </a:cubicBezTo>
                  <a:cubicBezTo>
                    <a:pt x="50" y="4"/>
                    <a:pt x="48" y="2"/>
                    <a:pt x="45" y="2"/>
                  </a:cubicBezTo>
                  <a:close/>
                  <a:moveTo>
                    <a:pt x="39" y="33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1"/>
                    <a:pt x="53" y="29"/>
                    <a:pt x="53" y="2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6"/>
                    <a:pt x="51" y="14"/>
                    <a:pt x="48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4"/>
                  </a:cubicBezTo>
                  <a:cubicBezTo>
                    <a:pt x="41" y="15"/>
                    <a:pt x="42" y="17"/>
                    <a:pt x="42" y="1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30"/>
                    <a:pt x="41" y="32"/>
                    <a:pt x="39" y="33"/>
                  </a:cubicBezTo>
                  <a:close/>
                  <a:moveTo>
                    <a:pt x="30" y="0"/>
                  </a:moveTo>
                  <a:cubicBezTo>
                    <a:pt x="33" y="0"/>
                    <a:pt x="36" y="2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7" y="12"/>
                    <a:pt x="24" y="9"/>
                    <a:pt x="24" y="6"/>
                  </a:cubicBezTo>
                  <a:cubicBezTo>
                    <a:pt x="24" y="2"/>
                    <a:pt x="27" y="0"/>
                    <a:pt x="30" y="0"/>
                  </a:cubicBezTo>
                  <a:close/>
                  <a:moveTo>
                    <a:pt x="36" y="32"/>
                  </a:moveTo>
                  <a:cubicBezTo>
                    <a:pt x="38" y="31"/>
                    <a:pt x="39" y="29"/>
                    <a:pt x="39" y="2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5"/>
                    <a:pt x="36" y="13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3"/>
                    <a:pt x="21" y="15"/>
                    <a:pt x="21" y="1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9"/>
                    <a:pt x="22" y="31"/>
                    <a:pt x="24" y="3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32"/>
                    <a:pt x="36" y="32"/>
                    <a:pt x="36" y="32"/>
                  </a:cubicBezTo>
                  <a:close/>
                  <a:moveTo>
                    <a:pt x="21" y="33"/>
                  </a:moveTo>
                  <a:cubicBezTo>
                    <a:pt x="19" y="32"/>
                    <a:pt x="18" y="30"/>
                    <a:pt x="18" y="2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4"/>
                    <a:pt x="7" y="16"/>
                    <a:pt x="7" y="1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8" y="31"/>
                    <a:pt x="9" y="3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1" y="48"/>
                    <a:pt x="21" y="48"/>
                    <a:pt x="21" y="48"/>
                  </a:cubicBezTo>
                  <a:lnTo>
                    <a:pt x="21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903321" y="3491538"/>
              <a:ext cx="432856" cy="376170"/>
            </a:xfrm>
            <a:custGeom>
              <a:avLst/>
              <a:gdLst>
                <a:gd name="T0" fmla="*/ 205317 w 60"/>
                <a:gd name="T1" fmla="*/ 326967 h 55"/>
                <a:gd name="T2" fmla="*/ 390102 w 60"/>
                <a:gd name="T3" fmla="*/ 286096 h 55"/>
                <a:gd name="T4" fmla="*/ 390102 w 60"/>
                <a:gd name="T5" fmla="*/ 173701 h 55"/>
                <a:gd name="T6" fmla="*/ 441431 w 60"/>
                <a:gd name="T7" fmla="*/ 0 h 55"/>
                <a:gd name="T8" fmla="*/ 574887 w 60"/>
                <a:gd name="T9" fmla="*/ 132830 h 55"/>
                <a:gd name="T10" fmla="*/ 410633 w 60"/>
                <a:gd name="T11" fmla="*/ 357620 h 55"/>
                <a:gd name="T12" fmla="*/ 236114 w 60"/>
                <a:gd name="T13" fmla="*/ 398491 h 55"/>
                <a:gd name="T14" fmla="*/ 123190 w 60"/>
                <a:gd name="T15" fmla="*/ 561975 h 55"/>
                <a:gd name="T16" fmla="*/ 0 w 60"/>
                <a:gd name="T17" fmla="*/ 224790 h 55"/>
                <a:gd name="T18" fmla="*/ 10266 w 60"/>
                <a:gd name="T19" fmla="*/ 306532 h 55"/>
                <a:gd name="T20" fmla="*/ 82127 w 60"/>
                <a:gd name="T21" fmla="*/ 275879 h 55"/>
                <a:gd name="T22" fmla="*/ 153988 w 60"/>
                <a:gd name="T23" fmla="*/ 316750 h 55"/>
                <a:gd name="T24" fmla="*/ 164253 w 60"/>
                <a:gd name="T25" fmla="*/ 204355 h 55"/>
                <a:gd name="T26" fmla="*/ 71861 w 60"/>
                <a:gd name="T27" fmla="*/ 224790 h 55"/>
                <a:gd name="T28" fmla="*/ 533823 w 60"/>
                <a:gd name="T29" fmla="*/ 337185 h 55"/>
                <a:gd name="T30" fmla="*/ 451697 w 60"/>
                <a:gd name="T31" fmla="*/ 429145 h 55"/>
                <a:gd name="T32" fmla="*/ 533823 w 60"/>
                <a:gd name="T33" fmla="*/ 510886 h 55"/>
                <a:gd name="T34" fmla="*/ 615950 w 60"/>
                <a:gd name="T35" fmla="*/ 429145 h 55"/>
                <a:gd name="T36" fmla="*/ 533823 w 60"/>
                <a:gd name="T37" fmla="*/ 337185 h 55"/>
                <a:gd name="T38" fmla="*/ 533823 w 60"/>
                <a:gd name="T39" fmla="*/ 388274 h 55"/>
                <a:gd name="T40" fmla="*/ 503026 w 60"/>
                <a:gd name="T41" fmla="*/ 429145 h 55"/>
                <a:gd name="T42" fmla="*/ 533823 w 60"/>
                <a:gd name="T43" fmla="*/ 459798 h 55"/>
                <a:gd name="T44" fmla="*/ 574887 w 60"/>
                <a:gd name="T45" fmla="*/ 429145 h 55"/>
                <a:gd name="T46" fmla="*/ 390102 w 60"/>
                <a:gd name="T47" fmla="*/ 408709 h 55"/>
                <a:gd name="T48" fmla="*/ 328507 w 60"/>
                <a:gd name="T49" fmla="*/ 449580 h 55"/>
                <a:gd name="T50" fmla="*/ 256646 w 60"/>
                <a:gd name="T51" fmla="*/ 459798 h 55"/>
                <a:gd name="T52" fmla="*/ 256646 w 60"/>
                <a:gd name="T53" fmla="*/ 531322 h 55"/>
                <a:gd name="T54" fmla="*/ 349038 w 60"/>
                <a:gd name="T55" fmla="*/ 510886 h 55"/>
                <a:gd name="T56" fmla="*/ 431165 w 60"/>
                <a:gd name="T57" fmla="*/ 541540 h 55"/>
                <a:gd name="T58" fmla="*/ 390102 w 60"/>
                <a:gd name="T59" fmla="*/ 408709 h 55"/>
                <a:gd name="T60" fmla="*/ 225848 w 60"/>
                <a:gd name="T61" fmla="*/ 112395 h 55"/>
                <a:gd name="T62" fmla="*/ 225848 w 60"/>
                <a:gd name="T63" fmla="*/ 235008 h 55"/>
                <a:gd name="T64" fmla="*/ 349038 w 60"/>
                <a:gd name="T65" fmla="*/ 235008 h 55"/>
                <a:gd name="T66" fmla="*/ 349038 w 60"/>
                <a:gd name="T67" fmla="*/ 112395 h 55"/>
                <a:gd name="T68" fmla="*/ 307975 w 60"/>
                <a:gd name="T69" fmla="*/ 153266 h 55"/>
                <a:gd name="T70" fmla="*/ 256646 w 60"/>
                <a:gd name="T71" fmla="*/ 153266 h 55"/>
                <a:gd name="T72" fmla="*/ 256646 w 60"/>
                <a:gd name="T73" fmla="*/ 204355 h 55"/>
                <a:gd name="T74" fmla="*/ 307975 w 60"/>
                <a:gd name="T75" fmla="*/ 204355 h 55"/>
                <a:gd name="T76" fmla="*/ 307975 w 60"/>
                <a:gd name="T77" fmla="*/ 153266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" h="55">
                  <a:moveTo>
                    <a:pt x="12" y="55"/>
                  </a:moveTo>
                  <a:cubicBezTo>
                    <a:pt x="7" y="40"/>
                    <a:pt x="12" y="34"/>
                    <a:pt x="20" y="32"/>
                  </a:cubicBezTo>
                  <a:cubicBezTo>
                    <a:pt x="23" y="31"/>
                    <a:pt x="27" y="30"/>
                    <a:pt x="30" y="30"/>
                  </a:cubicBezTo>
                  <a:cubicBezTo>
                    <a:pt x="33" y="29"/>
                    <a:pt x="36" y="29"/>
                    <a:pt x="38" y="28"/>
                  </a:cubicBezTo>
                  <a:cubicBezTo>
                    <a:pt x="42" y="27"/>
                    <a:pt x="46" y="24"/>
                    <a:pt x="44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4" y="28"/>
                    <a:pt x="48" y="33"/>
                    <a:pt x="40" y="35"/>
                  </a:cubicBezTo>
                  <a:cubicBezTo>
                    <a:pt x="37" y="36"/>
                    <a:pt x="34" y="37"/>
                    <a:pt x="31" y="37"/>
                  </a:cubicBezTo>
                  <a:cubicBezTo>
                    <a:pt x="28" y="38"/>
                    <a:pt x="25" y="38"/>
                    <a:pt x="23" y="39"/>
                  </a:cubicBezTo>
                  <a:cubicBezTo>
                    <a:pt x="18" y="40"/>
                    <a:pt x="16" y="43"/>
                    <a:pt x="19" y="53"/>
                  </a:cubicBezTo>
                  <a:cubicBezTo>
                    <a:pt x="12" y="55"/>
                    <a:pt x="12" y="55"/>
                    <a:pt x="12" y="55"/>
                  </a:cubicBezTo>
                  <a:close/>
                  <a:moveTo>
                    <a:pt x="1" y="1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" y="23"/>
                    <a:pt x="3" y="23"/>
                    <a:pt x="5" y="24"/>
                  </a:cubicBezTo>
                  <a:cubicBezTo>
                    <a:pt x="3" y="26"/>
                    <a:pt x="2" y="28"/>
                    <a:pt x="1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0"/>
                    <a:pt x="6" y="28"/>
                    <a:pt x="8" y="27"/>
                  </a:cubicBezTo>
                  <a:cubicBezTo>
                    <a:pt x="9" y="29"/>
                    <a:pt x="10" y="31"/>
                    <a:pt x="11" y="3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28"/>
                    <a:pt x="12" y="26"/>
                    <a:pt x="10" y="24"/>
                  </a:cubicBezTo>
                  <a:cubicBezTo>
                    <a:pt x="12" y="22"/>
                    <a:pt x="14" y="21"/>
                    <a:pt x="16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8"/>
                    <a:pt x="9" y="20"/>
                    <a:pt x="7" y="22"/>
                  </a:cubicBezTo>
                  <a:cubicBezTo>
                    <a:pt x="6" y="20"/>
                    <a:pt x="4" y="19"/>
                    <a:pt x="1" y="18"/>
                  </a:cubicBezTo>
                  <a:close/>
                  <a:moveTo>
                    <a:pt x="52" y="33"/>
                  </a:moveTo>
                  <a:cubicBezTo>
                    <a:pt x="50" y="33"/>
                    <a:pt x="48" y="34"/>
                    <a:pt x="46" y="36"/>
                  </a:cubicBezTo>
                  <a:cubicBezTo>
                    <a:pt x="45" y="37"/>
                    <a:pt x="44" y="39"/>
                    <a:pt x="44" y="42"/>
                  </a:cubicBezTo>
                  <a:cubicBezTo>
                    <a:pt x="44" y="44"/>
                    <a:pt x="45" y="46"/>
                    <a:pt x="46" y="48"/>
                  </a:cubicBezTo>
                  <a:cubicBezTo>
                    <a:pt x="48" y="49"/>
                    <a:pt x="50" y="50"/>
                    <a:pt x="52" y="50"/>
                  </a:cubicBezTo>
                  <a:cubicBezTo>
                    <a:pt x="54" y="50"/>
                    <a:pt x="57" y="49"/>
                    <a:pt x="58" y="48"/>
                  </a:cubicBezTo>
                  <a:cubicBezTo>
                    <a:pt x="60" y="46"/>
                    <a:pt x="60" y="44"/>
                    <a:pt x="60" y="42"/>
                  </a:cubicBezTo>
                  <a:cubicBezTo>
                    <a:pt x="60" y="39"/>
                    <a:pt x="60" y="37"/>
                    <a:pt x="58" y="36"/>
                  </a:cubicBezTo>
                  <a:cubicBezTo>
                    <a:pt x="57" y="34"/>
                    <a:pt x="54" y="33"/>
                    <a:pt x="52" y="33"/>
                  </a:cubicBezTo>
                  <a:close/>
                  <a:moveTo>
                    <a:pt x="55" y="39"/>
                  </a:moveTo>
                  <a:cubicBezTo>
                    <a:pt x="54" y="39"/>
                    <a:pt x="53" y="38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40"/>
                    <a:pt x="49" y="41"/>
                    <a:pt x="49" y="42"/>
                  </a:cubicBezTo>
                  <a:cubicBezTo>
                    <a:pt x="49" y="43"/>
                    <a:pt x="49" y="44"/>
                    <a:pt x="50" y="44"/>
                  </a:cubicBezTo>
                  <a:cubicBezTo>
                    <a:pt x="50" y="45"/>
                    <a:pt x="51" y="45"/>
                    <a:pt x="52" y="45"/>
                  </a:cubicBezTo>
                  <a:cubicBezTo>
                    <a:pt x="53" y="45"/>
                    <a:pt x="54" y="45"/>
                    <a:pt x="55" y="44"/>
                  </a:cubicBezTo>
                  <a:cubicBezTo>
                    <a:pt x="55" y="44"/>
                    <a:pt x="56" y="43"/>
                    <a:pt x="56" y="42"/>
                  </a:cubicBezTo>
                  <a:cubicBezTo>
                    <a:pt x="56" y="41"/>
                    <a:pt x="55" y="40"/>
                    <a:pt x="55" y="39"/>
                  </a:cubicBezTo>
                  <a:close/>
                  <a:moveTo>
                    <a:pt x="38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3" y="43"/>
                    <a:pt x="32" y="44"/>
                  </a:cubicBezTo>
                  <a:cubicBezTo>
                    <a:pt x="30" y="43"/>
                    <a:pt x="28" y="42"/>
                    <a:pt x="26" y="42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7" y="46"/>
                    <a:pt x="29" y="47"/>
                    <a:pt x="30" y="48"/>
                  </a:cubicBezTo>
                  <a:cubicBezTo>
                    <a:pt x="29" y="49"/>
                    <a:pt x="27" y="51"/>
                    <a:pt x="25" y="52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30" y="54"/>
                    <a:pt x="32" y="52"/>
                    <a:pt x="34" y="50"/>
                  </a:cubicBezTo>
                  <a:cubicBezTo>
                    <a:pt x="35" y="51"/>
                    <a:pt x="37" y="53"/>
                    <a:pt x="39" y="55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0"/>
                    <a:pt x="38" y="48"/>
                    <a:pt x="36" y="47"/>
                  </a:cubicBezTo>
                  <a:cubicBezTo>
                    <a:pt x="37" y="45"/>
                    <a:pt x="37" y="43"/>
                    <a:pt x="38" y="40"/>
                  </a:cubicBezTo>
                  <a:close/>
                  <a:moveTo>
                    <a:pt x="28" y="9"/>
                  </a:moveTo>
                  <a:cubicBezTo>
                    <a:pt x="26" y="9"/>
                    <a:pt x="23" y="10"/>
                    <a:pt x="22" y="11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20"/>
                    <a:pt x="20" y="22"/>
                    <a:pt x="22" y="23"/>
                  </a:cubicBezTo>
                  <a:cubicBezTo>
                    <a:pt x="23" y="25"/>
                    <a:pt x="26" y="26"/>
                    <a:pt x="28" y="26"/>
                  </a:cubicBezTo>
                  <a:cubicBezTo>
                    <a:pt x="30" y="26"/>
                    <a:pt x="32" y="25"/>
                    <a:pt x="34" y="23"/>
                  </a:cubicBezTo>
                  <a:cubicBezTo>
                    <a:pt x="35" y="22"/>
                    <a:pt x="36" y="20"/>
                    <a:pt x="36" y="17"/>
                  </a:cubicBezTo>
                  <a:cubicBezTo>
                    <a:pt x="36" y="15"/>
                    <a:pt x="35" y="13"/>
                    <a:pt x="34" y="11"/>
                  </a:cubicBezTo>
                  <a:cubicBezTo>
                    <a:pt x="32" y="10"/>
                    <a:pt x="30" y="9"/>
                    <a:pt x="28" y="9"/>
                  </a:cubicBezTo>
                  <a:close/>
                  <a:moveTo>
                    <a:pt x="30" y="15"/>
                  </a:moveTo>
                  <a:cubicBezTo>
                    <a:pt x="30" y="14"/>
                    <a:pt x="29" y="14"/>
                    <a:pt x="28" y="14"/>
                  </a:cubicBezTo>
                  <a:cubicBezTo>
                    <a:pt x="27" y="14"/>
                    <a:pt x="26" y="14"/>
                    <a:pt x="25" y="15"/>
                  </a:cubicBezTo>
                  <a:cubicBezTo>
                    <a:pt x="25" y="15"/>
                    <a:pt x="24" y="16"/>
                    <a:pt x="24" y="17"/>
                  </a:cubicBezTo>
                  <a:cubicBezTo>
                    <a:pt x="24" y="18"/>
                    <a:pt x="25" y="19"/>
                    <a:pt x="25" y="20"/>
                  </a:cubicBezTo>
                  <a:cubicBezTo>
                    <a:pt x="26" y="20"/>
                    <a:pt x="27" y="21"/>
                    <a:pt x="28" y="21"/>
                  </a:cubicBezTo>
                  <a:cubicBezTo>
                    <a:pt x="29" y="21"/>
                    <a:pt x="30" y="20"/>
                    <a:pt x="30" y="20"/>
                  </a:cubicBezTo>
                  <a:cubicBezTo>
                    <a:pt x="31" y="19"/>
                    <a:pt x="32" y="18"/>
                    <a:pt x="32" y="17"/>
                  </a:cubicBezTo>
                  <a:cubicBezTo>
                    <a:pt x="32" y="16"/>
                    <a:pt x="31" y="15"/>
                    <a:pt x="3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1696519" y="3477724"/>
              <a:ext cx="402734" cy="411236"/>
            </a:xfrm>
            <a:custGeom>
              <a:avLst/>
              <a:gdLst>
                <a:gd name="T0" fmla="*/ 0 w 56"/>
                <a:gd name="T1" fmla="*/ 51197 h 60"/>
                <a:gd name="T2" fmla="*/ 51168 w 56"/>
                <a:gd name="T3" fmla="*/ 51197 h 60"/>
                <a:gd name="T4" fmla="*/ 51168 w 56"/>
                <a:gd name="T5" fmla="*/ 552926 h 60"/>
                <a:gd name="T6" fmla="*/ 573087 w 56"/>
                <a:gd name="T7" fmla="*/ 552926 h 60"/>
                <a:gd name="T8" fmla="*/ 573087 w 56"/>
                <a:gd name="T9" fmla="*/ 614362 h 60"/>
                <a:gd name="T10" fmla="*/ 51168 w 56"/>
                <a:gd name="T11" fmla="*/ 614362 h 60"/>
                <a:gd name="T12" fmla="*/ 0 w 56"/>
                <a:gd name="T13" fmla="*/ 614362 h 60"/>
                <a:gd name="T14" fmla="*/ 0 w 56"/>
                <a:gd name="T15" fmla="*/ 552926 h 60"/>
                <a:gd name="T16" fmla="*/ 0 w 56"/>
                <a:gd name="T17" fmla="*/ 51197 h 60"/>
                <a:gd name="T18" fmla="*/ 81870 w 56"/>
                <a:gd name="T19" fmla="*/ 276463 h 60"/>
                <a:gd name="T20" fmla="*/ 112571 w 56"/>
                <a:gd name="T21" fmla="*/ 327660 h 60"/>
                <a:gd name="T22" fmla="*/ 112571 w 56"/>
                <a:gd name="T23" fmla="*/ 327660 h 60"/>
                <a:gd name="T24" fmla="*/ 112571 w 56"/>
                <a:gd name="T25" fmla="*/ 317420 h 60"/>
                <a:gd name="T26" fmla="*/ 225141 w 56"/>
                <a:gd name="T27" fmla="*/ 307181 h 60"/>
                <a:gd name="T28" fmla="*/ 440049 w 56"/>
                <a:gd name="T29" fmla="*/ 122872 h 60"/>
                <a:gd name="T30" fmla="*/ 480984 w 56"/>
                <a:gd name="T31" fmla="*/ 133112 h 60"/>
                <a:gd name="T32" fmla="*/ 460516 w 56"/>
                <a:gd name="T33" fmla="*/ 71676 h 60"/>
                <a:gd name="T34" fmla="*/ 450283 w 56"/>
                <a:gd name="T35" fmla="*/ 0 h 60"/>
                <a:gd name="T36" fmla="*/ 399114 w 56"/>
                <a:gd name="T37" fmla="*/ 51197 h 60"/>
                <a:gd name="T38" fmla="*/ 347946 w 56"/>
                <a:gd name="T39" fmla="*/ 92154 h 60"/>
                <a:gd name="T40" fmla="*/ 388880 w 56"/>
                <a:gd name="T41" fmla="*/ 112633 h 60"/>
                <a:gd name="T42" fmla="*/ 225141 w 56"/>
                <a:gd name="T43" fmla="*/ 245745 h 60"/>
                <a:gd name="T44" fmla="*/ 92103 w 56"/>
                <a:gd name="T45" fmla="*/ 266224 h 60"/>
                <a:gd name="T46" fmla="*/ 81870 w 56"/>
                <a:gd name="T47" fmla="*/ 276463 h 60"/>
                <a:gd name="T48" fmla="*/ 81870 w 56"/>
                <a:gd name="T49" fmla="*/ 276463 h 60"/>
                <a:gd name="T50" fmla="*/ 409348 w 56"/>
                <a:gd name="T51" fmla="*/ 532447 h 60"/>
                <a:gd name="T52" fmla="*/ 501451 w 56"/>
                <a:gd name="T53" fmla="*/ 532447 h 60"/>
                <a:gd name="T54" fmla="*/ 501451 w 56"/>
                <a:gd name="T55" fmla="*/ 184309 h 60"/>
                <a:gd name="T56" fmla="*/ 409348 w 56"/>
                <a:gd name="T57" fmla="*/ 296942 h 60"/>
                <a:gd name="T58" fmla="*/ 409348 w 56"/>
                <a:gd name="T59" fmla="*/ 532447 h 60"/>
                <a:gd name="T60" fmla="*/ 266076 w 56"/>
                <a:gd name="T61" fmla="*/ 532447 h 60"/>
                <a:gd name="T62" fmla="*/ 368413 w 56"/>
                <a:gd name="T63" fmla="*/ 532447 h 60"/>
                <a:gd name="T64" fmla="*/ 368413 w 56"/>
                <a:gd name="T65" fmla="*/ 409575 h 60"/>
                <a:gd name="T66" fmla="*/ 266076 w 56"/>
                <a:gd name="T67" fmla="*/ 409575 h 60"/>
                <a:gd name="T68" fmla="*/ 266076 w 56"/>
                <a:gd name="T69" fmla="*/ 532447 h 60"/>
                <a:gd name="T70" fmla="*/ 133038 w 56"/>
                <a:gd name="T71" fmla="*/ 532447 h 60"/>
                <a:gd name="T72" fmla="*/ 225141 w 56"/>
                <a:gd name="T73" fmla="*/ 532447 h 60"/>
                <a:gd name="T74" fmla="*/ 225141 w 56"/>
                <a:gd name="T75" fmla="*/ 358378 h 60"/>
                <a:gd name="T76" fmla="*/ 133038 w 56"/>
                <a:gd name="T77" fmla="*/ 358378 h 60"/>
                <a:gd name="T78" fmla="*/ 133038 w 56"/>
                <a:gd name="T79" fmla="*/ 53244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6" h="60"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8" y="27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5" y="30"/>
                    <a:pt x="18" y="30"/>
                    <a:pt x="22" y="30"/>
                  </a:cubicBezTo>
                  <a:cubicBezTo>
                    <a:pt x="30" y="30"/>
                    <a:pt x="38" y="30"/>
                    <a:pt x="43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8" y="24"/>
                    <a:pt x="13" y="24"/>
                    <a:pt x="9" y="26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40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2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13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3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2494179" y="3477724"/>
              <a:ext cx="339145" cy="430364"/>
            </a:xfrm>
            <a:custGeom>
              <a:avLst/>
              <a:gdLst>
                <a:gd name="T0" fmla="*/ 431260 w 47"/>
                <a:gd name="T1" fmla="*/ 51027 h 63"/>
                <a:gd name="T2" fmla="*/ 431260 w 47"/>
                <a:gd name="T3" fmla="*/ 51027 h 63"/>
                <a:gd name="T4" fmla="*/ 482600 w 47"/>
                <a:gd name="T5" fmla="*/ 163286 h 63"/>
                <a:gd name="T6" fmla="*/ 431260 w 47"/>
                <a:gd name="T7" fmla="*/ 275544 h 63"/>
                <a:gd name="T8" fmla="*/ 328579 w 47"/>
                <a:gd name="T9" fmla="*/ 377598 h 63"/>
                <a:gd name="T10" fmla="*/ 215630 w 47"/>
                <a:gd name="T11" fmla="*/ 428625 h 63"/>
                <a:gd name="T12" fmla="*/ 143753 w 47"/>
                <a:gd name="T13" fmla="*/ 418419 h 63"/>
                <a:gd name="T14" fmla="*/ 225898 w 47"/>
                <a:gd name="T15" fmla="*/ 336777 h 63"/>
                <a:gd name="T16" fmla="*/ 266970 w 47"/>
                <a:gd name="T17" fmla="*/ 316366 h 63"/>
                <a:gd name="T18" fmla="*/ 369651 w 47"/>
                <a:gd name="T19" fmla="*/ 214312 h 63"/>
                <a:gd name="T20" fmla="*/ 390187 w 47"/>
                <a:gd name="T21" fmla="*/ 163286 h 63"/>
                <a:gd name="T22" fmla="*/ 369651 w 47"/>
                <a:gd name="T23" fmla="*/ 112259 h 63"/>
                <a:gd name="T24" fmla="*/ 369651 w 47"/>
                <a:gd name="T25" fmla="*/ 112259 h 63"/>
                <a:gd name="T26" fmla="*/ 318311 w 47"/>
                <a:gd name="T27" fmla="*/ 91848 h 63"/>
                <a:gd name="T28" fmla="*/ 266970 w 47"/>
                <a:gd name="T29" fmla="*/ 112259 h 63"/>
                <a:gd name="T30" fmla="*/ 164289 w 47"/>
                <a:gd name="T31" fmla="*/ 214312 h 63"/>
                <a:gd name="T32" fmla="*/ 154021 w 47"/>
                <a:gd name="T33" fmla="*/ 224518 h 63"/>
                <a:gd name="T34" fmla="*/ 51340 w 47"/>
                <a:gd name="T35" fmla="*/ 316366 h 63"/>
                <a:gd name="T36" fmla="*/ 51340 w 47"/>
                <a:gd name="T37" fmla="*/ 265339 h 63"/>
                <a:gd name="T38" fmla="*/ 92413 w 47"/>
                <a:gd name="T39" fmla="*/ 153080 h 63"/>
                <a:gd name="T40" fmla="*/ 195094 w 47"/>
                <a:gd name="T41" fmla="*/ 51027 h 63"/>
                <a:gd name="T42" fmla="*/ 318311 w 47"/>
                <a:gd name="T43" fmla="*/ 0 h 63"/>
                <a:gd name="T44" fmla="*/ 431260 w 47"/>
                <a:gd name="T45" fmla="*/ 51027 h 63"/>
                <a:gd name="T46" fmla="*/ 420991 w 47"/>
                <a:gd name="T47" fmla="*/ 326571 h 63"/>
                <a:gd name="T48" fmla="*/ 318311 w 47"/>
                <a:gd name="T49" fmla="*/ 428625 h 63"/>
                <a:gd name="T50" fmla="*/ 236166 w 47"/>
                <a:gd name="T51" fmla="*/ 510267 h 63"/>
                <a:gd name="T52" fmla="*/ 215630 w 47"/>
                <a:gd name="T53" fmla="*/ 530678 h 63"/>
                <a:gd name="T54" fmla="*/ 164289 w 47"/>
                <a:gd name="T55" fmla="*/ 551089 h 63"/>
                <a:gd name="T56" fmla="*/ 112949 w 47"/>
                <a:gd name="T57" fmla="*/ 530678 h 63"/>
                <a:gd name="T58" fmla="*/ 112949 w 47"/>
                <a:gd name="T59" fmla="*/ 530678 h 63"/>
                <a:gd name="T60" fmla="*/ 82145 w 47"/>
                <a:gd name="T61" fmla="*/ 479651 h 63"/>
                <a:gd name="T62" fmla="*/ 112949 w 47"/>
                <a:gd name="T63" fmla="*/ 418419 h 63"/>
                <a:gd name="T64" fmla="*/ 215630 w 47"/>
                <a:gd name="T65" fmla="*/ 316366 h 63"/>
                <a:gd name="T66" fmla="*/ 256702 w 47"/>
                <a:gd name="T67" fmla="*/ 295955 h 63"/>
                <a:gd name="T68" fmla="*/ 328579 w 47"/>
                <a:gd name="T69" fmla="*/ 224518 h 63"/>
                <a:gd name="T70" fmla="*/ 266970 w 47"/>
                <a:gd name="T71" fmla="*/ 214312 h 63"/>
                <a:gd name="T72" fmla="*/ 143753 w 47"/>
                <a:gd name="T73" fmla="*/ 255134 h 63"/>
                <a:gd name="T74" fmla="*/ 41072 w 47"/>
                <a:gd name="T75" fmla="*/ 357187 h 63"/>
                <a:gd name="T76" fmla="*/ 0 w 47"/>
                <a:gd name="T77" fmla="*/ 479651 h 63"/>
                <a:gd name="T78" fmla="*/ 41072 w 47"/>
                <a:gd name="T79" fmla="*/ 591910 h 63"/>
                <a:gd name="T80" fmla="*/ 41072 w 47"/>
                <a:gd name="T81" fmla="*/ 591910 h 63"/>
                <a:gd name="T82" fmla="*/ 164289 w 47"/>
                <a:gd name="T83" fmla="*/ 642937 h 63"/>
                <a:gd name="T84" fmla="*/ 277238 w 47"/>
                <a:gd name="T85" fmla="*/ 591910 h 63"/>
                <a:gd name="T86" fmla="*/ 379919 w 47"/>
                <a:gd name="T87" fmla="*/ 489857 h 63"/>
                <a:gd name="T88" fmla="*/ 431260 w 47"/>
                <a:gd name="T89" fmla="*/ 377598 h 63"/>
                <a:gd name="T90" fmla="*/ 420991 w 47"/>
                <a:gd name="T91" fmla="*/ 326571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" h="63">
                  <a:moveTo>
                    <a:pt x="4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5" y="8"/>
                    <a:pt x="47" y="12"/>
                    <a:pt x="47" y="16"/>
                  </a:cubicBezTo>
                  <a:cubicBezTo>
                    <a:pt x="47" y="20"/>
                    <a:pt x="45" y="24"/>
                    <a:pt x="42" y="2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9" y="41"/>
                    <a:pt x="25" y="42"/>
                    <a:pt x="21" y="42"/>
                  </a:cubicBezTo>
                  <a:cubicBezTo>
                    <a:pt x="19" y="42"/>
                    <a:pt x="16" y="42"/>
                    <a:pt x="14" y="41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5" y="33"/>
                    <a:pt x="26" y="3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8" y="20"/>
                    <a:pt x="38" y="18"/>
                    <a:pt x="38" y="16"/>
                  </a:cubicBezTo>
                  <a:cubicBezTo>
                    <a:pt x="38" y="14"/>
                    <a:pt x="38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9"/>
                    <a:pt x="33" y="9"/>
                    <a:pt x="31" y="9"/>
                  </a:cubicBezTo>
                  <a:cubicBezTo>
                    <a:pt x="29" y="9"/>
                    <a:pt x="27" y="9"/>
                    <a:pt x="26" y="1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2"/>
                    <a:pt x="6" y="18"/>
                    <a:pt x="9" y="1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2" y="5"/>
                  </a:cubicBezTo>
                  <a:close/>
                  <a:moveTo>
                    <a:pt x="41" y="3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3"/>
                    <a:pt x="18" y="54"/>
                    <a:pt x="16" y="54"/>
                  </a:cubicBezTo>
                  <a:cubicBezTo>
                    <a:pt x="14" y="54"/>
                    <a:pt x="12" y="53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1"/>
                    <a:pt x="8" y="49"/>
                    <a:pt x="8" y="47"/>
                  </a:cubicBezTo>
                  <a:cubicBezTo>
                    <a:pt x="8" y="45"/>
                    <a:pt x="9" y="43"/>
                    <a:pt x="11" y="4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0"/>
                    <a:pt x="23" y="30"/>
                    <a:pt x="25" y="29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0" y="21"/>
                    <a:pt x="28" y="21"/>
                    <a:pt x="26" y="21"/>
                  </a:cubicBezTo>
                  <a:cubicBezTo>
                    <a:pt x="22" y="21"/>
                    <a:pt x="18" y="22"/>
                    <a:pt x="14" y="2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3"/>
                    <a:pt x="0" y="47"/>
                  </a:cubicBezTo>
                  <a:cubicBezTo>
                    <a:pt x="0" y="51"/>
                    <a:pt x="1" y="55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8" y="61"/>
                    <a:pt x="12" y="63"/>
                    <a:pt x="16" y="63"/>
                  </a:cubicBezTo>
                  <a:cubicBezTo>
                    <a:pt x="20" y="63"/>
                    <a:pt x="24" y="61"/>
                    <a:pt x="27" y="5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1" y="45"/>
                    <a:pt x="42" y="41"/>
                    <a:pt x="42" y="37"/>
                  </a:cubicBezTo>
                  <a:cubicBezTo>
                    <a:pt x="42" y="35"/>
                    <a:pt x="42" y="33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3984632" y="3484100"/>
              <a:ext cx="410544" cy="423988"/>
            </a:xfrm>
            <a:custGeom>
              <a:avLst/>
              <a:gdLst>
                <a:gd name="T0" fmla="*/ 40996 w 57"/>
                <a:gd name="T1" fmla="*/ 40865 h 62"/>
                <a:gd name="T2" fmla="*/ 153737 w 57"/>
                <a:gd name="T3" fmla="*/ 30649 h 62"/>
                <a:gd name="T4" fmla="*/ 276726 w 57"/>
                <a:gd name="T5" fmla="*/ 0 h 62"/>
                <a:gd name="T6" fmla="*/ 297225 w 57"/>
                <a:gd name="T7" fmla="*/ 0 h 62"/>
                <a:gd name="T8" fmla="*/ 307474 w 57"/>
                <a:gd name="T9" fmla="*/ 0 h 62"/>
                <a:gd name="T10" fmla="*/ 430463 w 57"/>
                <a:gd name="T11" fmla="*/ 30649 h 62"/>
                <a:gd name="T12" fmla="*/ 543204 w 57"/>
                <a:gd name="T13" fmla="*/ 40865 h 62"/>
                <a:gd name="T14" fmla="*/ 584200 w 57"/>
                <a:gd name="T15" fmla="*/ 30649 h 62"/>
                <a:gd name="T16" fmla="*/ 584200 w 57"/>
                <a:gd name="T17" fmla="*/ 71514 h 62"/>
                <a:gd name="T18" fmla="*/ 502207 w 57"/>
                <a:gd name="T19" fmla="*/ 480167 h 62"/>
                <a:gd name="T20" fmla="*/ 297225 w 57"/>
                <a:gd name="T21" fmla="*/ 633412 h 62"/>
                <a:gd name="T22" fmla="*/ 297225 w 57"/>
                <a:gd name="T23" fmla="*/ 633412 h 62"/>
                <a:gd name="T24" fmla="*/ 286975 w 57"/>
                <a:gd name="T25" fmla="*/ 633412 h 62"/>
                <a:gd name="T26" fmla="*/ 81993 w 57"/>
                <a:gd name="T27" fmla="*/ 480167 h 62"/>
                <a:gd name="T28" fmla="*/ 0 w 57"/>
                <a:gd name="T29" fmla="*/ 71514 h 62"/>
                <a:gd name="T30" fmla="*/ 0 w 57"/>
                <a:gd name="T31" fmla="*/ 30649 h 62"/>
                <a:gd name="T32" fmla="*/ 40996 w 57"/>
                <a:gd name="T33" fmla="*/ 40865 h 62"/>
                <a:gd name="T34" fmla="*/ 297225 w 57"/>
                <a:gd name="T35" fmla="*/ 316706 h 62"/>
                <a:gd name="T36" fmla="*/ 491958 w 57"/>
                <a:gd name="T37" fmla="*/ 316706 h 62"/>
                <a:gd name="T38" fmla="*/ 512456 w 57"/>
                <a:gd name="T39" fmla="*/ 122596 h 62"/>
                <a:gd name="T40" fmla="*/ 420214 w 57"/>
                <a:gd name="T41" fmla="*/ 112380 h 62"/>
                <a:gd name="T42" fmla="*/ 297225 w 57"/>
                <a:gd name="T43" fmla="*/ 81731 h 62"/>
                <a:gd name="T44" fmla="*/ 297225 w 57"/>
                <a:gd name="T45" fmla="*/ 316706 h 62"/>
                <a:gd name="T46" fmla="*/ 297225 w 57"/>
                <a:gd name="T47" fmla="*/ 551681 h 62"/>
                <a:gd name="T48" fmla="*/ 297225 w 57"/>
                <a:gd name="T49" fmla="*/ 316706 h 62"/>
                <a:gd name="T50" fmla="*/ 92242 w 57"/>
                <a:gd name="T51" fmla="*/ 316706 h 62"/>
                <a:gd name="T52" fmla="*/ 143488 w 57"/>
                <a:gd name="T53" fmla="*/ 439302 h 62"/>
                <a:gd name="T54" fmla="*/ 297225 w 57"/>
                <a:gd name="T55" fmla="*/ 551681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" h="62">
                  <a:moveTo>
                    <a:pt x="4" y="4"/>
                  </a:moveTo>
                  <a:cubicBezTo>
                    <a:pt x="7" y="4"/>
                    <a:pt x="11" y="4"/>
                    <a:pt x="15" y="3"/>
                  </a:cubicBezTo>
                  <a:cubicBezTo>
                    <a:pt x="19" y="3"/>
                    <a:pt x="23" y="2"/>
                    <a:pt x="2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8" y="3"/>
                    <a:pt x="42" y="3"/>
                  </a:cubicBezTo>
                  <a:cubicBezTo>
                    <a:pt x="46" y="4"/>
                    <a:pt x="50" y="4"/>
                    <a:pt x="53" y="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26"/>
                    <a:pt x="54" y="38"/>
                    <a:pt x="49" y="47"/>
                  </a:cubicBezTo>
                  <a:cubicBezTo>
                    <a:pt x="44" y="55"/>
                    <a:pt x="37" y="60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0" y="60"/>
                    <a:pt x="13" y="55"/>
                    <a:pt x="8" y="47"/>
                  </a:cubicBezTo>
                  <a:cubicBezTo>
                    <a:pt x="3" y="38"/>
                    <a:pt x="0" y="26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9" y="26"/>
                    <a:pt x="50" y="19"/>
                    <a:pt x="50" y="12"/>
                  </a:cubicBezTo>
                  <a:cubicBezTo>
                    <a:pt x="47" y="12"/>
                    <a:pt x="44" y="12"/>
                    <a:pt x="41" y="11"/>
                  </a:cubicBezTo>
                  <a:cubicBezTo>
                    <a:pt x="37" y="11"/>
                    <a:pt x="33" y="9"/>
                    <a:pt x="29" y="8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29" y="54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6"/>
                    <a:pt x="12" y="40"/>
                    <a:pt x="14" y="43"/>
                  </a:cubicBezTo>
                  <a:cubicBezTo>
                    <a:pt x="17" y="49"/>
                    <a:pt x="23" y="52"/>
                    <a:pt x="29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3236059" y="3491538"/>
              <a:ext cx="396041" cy="383609"/>
            </a:xfrm>
            <a:custGeom>
              <a:avLst/>
              <a:gdLst>
                <a:gd name="T0" fmla="*/ 543069 w 55"/>
                <a:gd name="T1" fmla="*/ 204674 h 56"/>
                <a:gd name="T2" fmla="*/ 553315 w 55"/>
                <a:gd name="T3" fmla="*/ 286544 h 56"/>
                <a:gd name="T4" fmla="*/ 532822 w 55"/>
                <a:gd name="T5" fmla="*/ 307011 h 56"/>
                <a:gd name="T6" fmla="*/ 563562 w 55"/>
                <a:gd name="T7" fmla="*/ 337713 h 56"/>
                <a:gd name="T8" fmla="*/ 553315 w 55"/>
                <a:gd name="T9" fmla="*/ 378647 h 56"/>
                <a:gd name="T10" fmla="*/ 532822 w 55"/>
                <a:gd name="T11" fmla="*/ 388881 h 56"/>
                <a:gd name="T12" fmla="*/ 543069 w 55"/>
                <a:gd name="T13" fmla="*/ 409349 h 56"/>
                <a:gd name="T14" fmla="*/ 532822 w 55"/>
                <a:gd name="T15" fmla="*/ 460517 h 56"/>
                <a:gd name="T16" fmla="*/ 512329 w 55"/>
                <a:gd name="T17" fmla="*/ 470751 h 56"/>
                <a:gd name="T18" fmla="*/ 532822 w 55"/>
                <a:gd name="T19" fmla="*/ 491218 h 56"/>
                <a:gd name="T20" fmla="*/ 522576 w 55"/>
                <a:gd name="T21" fmla="*/ 552621 h 56"/>
                <a:gd name="T22" fmla="*/ 481589 w 55"/>
                <a:gd name="T23" fmla="*/ 573088 h 56"/>
                <a:gd name="T24" fmla="*/ 204932 w 55"/>
                <a:gd name="T25" fmla="*/ 501452 h 56"/>
                <a:gd name="T26" fmla="*/ 133206 w 55"/>
                <a:gd name="T27" fmla="*/ 491218 h 56"/>
                <a:gd name="T28" fmla="*/ 133206 w 55"/>
                <a:gd name="T29" fmla="*/ 532153 h 56"/>
                <a:gd name="T30" fmla="*/ 0 w 55"/>
                <a:gd name="T31" fmla="*/ 532153 h 56"/>
                <a:gd name="T32" fmla="*/ 0 w 55"/>
                <a:gd name="T33" fmla="*/ 173973 h 56"/>
                <a:gd name="T34" fmla="*/ 133206 w 55"/>
                <a:gd name="T35" fmla="*/ 173973 h 56"/>
                <a:gd name="T36" fmla="*/ 133206 w 55"/>
                <a:gd name="T37" fmla="*/ 235375 h 56"/>
                <a:gd name="T38" fmla="*/ 184438 w 55"/>
                <a:gd name="T39" fmla="*/ 225142 h 56"/>
                <a:gd name="T40" fmla="*/ 409863 w 55"/>
                <a:gd name="T41" fmla="*/ 0 h 56"/>
                <a:gd name="T42" fmla="*/ 348384 w 55"/>
                <a:gd name="T43" fmla="*/ 214908 h 56"/>
                <a:gd name="T44" fmla="*/ 543069 w 55"/>
                <a:gd name="T45" fmla="*/ 204674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56">
                  <a:moveTo>
                    <a:pt x="53" y="20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8"/>
                    <a:pt x="41" y="15"/>
                    <a:pt x="34" y="21"/>
                  </a:cubicBezTo>
                  <a:lnTo>
                    <a:pt x="5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4763327" y="3442657"/>
              <a:ext cx="373729" cy="472869"/>
            </a:xfrm>
            <a:custGeom>
              <a:avLst/>
              <a:gdLst>
                <a:gd name="T0" fmla="*/ 265907 w 52"/>
                <a:gd name="T1" fmla="*/ 419768 h 69"/>
                <a:gd name="T2" fmla="*/ 276134 w 52"/>
                <a:gd name="T3" fmla="*/ 419768 h 69"/>
                <a:gd name="T4" fmla="*/ 378405 w 52"/>
                <a:gd name="T5" fmla="*/ 255956 h 69"/>
                <a:gd name="T6" fmla="*/ 163635 w 52"/>
                <a:gd name="T7" fmla="*/ 184288 h 69"/>
                <a:gd name="T8" fmla="*/ 132953 w 52"/>
                <a:gd name="T9" fmla="*/ 470959 h 69"/>
                <a:gd name="T10" fmla="*/ 521586 w 52"/>
                <a:gd name="T11" fmla="*/ 532388 h 69"/>
                <a:gd name="T12" fmla="*/ 0 w 52"/>
                <a:gd name="T13" fmla="*/ 645009 h 69"/>
                <a:gd name="T14" fmla="*/ 132953 w 52"/>
                <a:gd name="T15" fmla="*/ 470959 h 69"/>
                <a:gd name="T16" fmla="*/ 265907 w 52"/>
                <a:gd name="T17" fmla="*/ 368576 h 69"/>
                <a:gd name="T18" fmla="*/ 296588 w 52"/>
                <a:gd name="T19" fmla="*/ 358338 h 69"/>
                <a:gd name="T20" fmla="*/ 235225 w 52"/>
                <a:gd name="T21" fmla="*/ 358338 h 69"/>
                <a:gd name="T22" fmla="*/ 296588 w 52"/>
                <a:gd name="T23" fmla="*/ 255956 h 69"/>
                <a:gd name="T24" fmla="*/ 337497 w 52"/>
                <a:gd name="T25" fmla="*/ 266194 h 69"/>
                <a:gd name="T26" fmla="*/ 296588 w 52"/>
                <a:gd name="T27" fmla="*/ 266194 h 69"/>
                <a:gd name="T28" fmla="*/ 347724 w 52"/>
                <a:gd name="T29" fmla="*/ 255956 h 69"/>
                <a:gd name="T30" fmla="*/ 286361 w 52"/>
                <a:gd name="T31" fmla="*/ 255956 h 69"/>
                <a:gd name="T32" fmla="*/ 317042 w 52"/>
                <a:gd name="T33" fmla="*/ 235479 h 69"/>
                <a:gd name="T34" fmla="*/ 347724 w 52"/>
                <a:gd name="T35" fmla="*/ 255956 h 69"/>
                <a:gd name="T36" fmla="*/ 235225 w 52"/>
                <a:gd name="T37" fmla="*/ 266194 h 69"/>
                <a:gd name="T38" fmla="*/ 204543 w 52"/>
                <a:gd name="T39" fmla="*/ 266194 h 69"/>
                <a:gd name="T40" fmla="*/ 235225 w 52"/>
                <a:gd name="T41" fmla="*/ 255956 h 69"/>
                <a:gd name="T42" fmla="*/ 224998 w 52"/>
                <a:gd name="T43" fmla="*/ 235479 h 69"/>
                <a:gd name="T44" fmla="*/ 245452 w 52"/>
                <a:gd name="T45" fmla="*/ 255956 h 69"/>
                <a:gd name="T46" fmla="*/ 194316 w 52"/>
                <a:gd name="T47" fmla="*/ 255956 h 69"/>
                <a:gd name="T48" fmla="*/ 255679 w 52"/>
                <a:gd name="T49" fmla="*/ 307147 h 69"/>
                <a:gd name="T50" fmla="*/ 276134 w 52"/>
                <a:gd name="T51" fmla="*/ 317385 h 69"/>
                <a:gd name="T52" fmla="*/ 327270 w 52"/>
                <a:gd name="T53" fmla="*/ 419768 h 69"/>
                <a:gd name="T54" fmla="*/ 286361 w 52"/>
                <a:gd name="T55" fmla="*/ 450482 h 69"/>
                <a:gd name="T56" fmla="*/ 255679 w 52"/>
                <a:gd name="T57" fmla="*/ 450482 h 69"/>
                <a:gd name="T58" fmla="*/ 194316 w 52"/>
                <a:gd name="T59" fmla="*/ 450482 h 69"/>
                <a:gd name="T60" fmla="*/ 173862 w 52"/>
                <a:gd name="T61" fmla="*/ 450482 h 69"/>
                <a:gd name="T62" fmla="*/ 122726 w 52"/>
                <a:gd name="T63" fmla="*/ 430006 h 69"/>
                <a:gd name="T64" fmla="*/ 102272 w 52"/>
                <a:gd name="T65" fmla="*/ 204765 h 69"/>
                <a:gd name="T66" fmla="*/ 419314 w 52"/>
                <a:gd name="T67" fmla="*/ 92144 h 69"/>
                <a:gd name="T68" fmla="*/ 501131 w 52"/>
                <a:gd name="T69" fmla="*/ 470959 h 69"/>
                <a:gd name="T70" fmla="*/ 398860 w 52"/>
                <a:gd name="T71" fmla="*/ 430006 h 69"/>
                <a:gd name="T72" fmla="*/ 357951 w 52"/>
                <a:gd name="T73" fmla="*/ 450482 h 69"/>
                <a:gd name="T74" fmla="*/ 327270 w 52"/>
                <a:gd name="T75" fmla="*/ 450482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9">
                  <a:moveTo>
                    <a:pt x="14" y="23"/>
                  </a:moveTo>
                  <a:cubicBezTo>
                    <a:pt x="16" y="31"/>
                    <a:pt x="18" y="39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6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3" y="38"/>
                    <a:pt x="36" y="32"/>
                    <a:pt x="37" y="25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21"/>
                    <a:pt x="21" y="23"/>
                    <a:pt x="16" y="18"/>
                  </a:cubicBezTo>
                  <a:cubicBezTo>
                    <a:pt x="15" y="20"/>
                    <a:pt x="15" y="21"/>
                    <a:pt x="14" y="23"/>
                  </a:cubicBezTo>
                  <a:close/>
                  <a:moveTo>
                    <a:pt x="13" y="46"/>
                  </a:moveTo>
                  <a:cubicBezTo>
                    <a:pt x="19" y="55"/>
                    <a:pt x="32" y="55"/>
                    <a:pt x="38" y="46"/>
                  </a:cubicBezTo>
                  <a:cubicBezTo>
                    <a:pt x="43" y="47"/>
                    <a:pt x="47" y="49"/>
                    <a:pt x="51" y="52"/>
                  </a:cubicBezTo>
                  <a:cubicBezTo>
                    <a:pt x="51" y="55"/>
                    <a:pt x="52" y="59"/>
                    <a:pt x="52" y="63"/>
                  </a:cubicBezTo>
                  <a:cubicBezTo>
                    <a:pt x="37" y="69"/>
                    <a:pt x="15" y="69"/>
                    <a:pt x="0" y="63"/>
                  </a:cubicBezTo>
                  <a:cubicBezTo>
                    <a:pt x="0" y="59"/>
                    <a:pt x="0" y="55"/>
                    <a:pt x="1" y="52"/>
                  </a:cubicBezTo>
                  <a:cubicBezTo>
                    <a:pt x="4" y="49"/>
                    <a:pt x="9" y="47"/>
                    <a:pt x="13" y="46"/>
                  </a:cubicBezTo>
                  <a:close/>
                  <a:moveTo>
                    <a:pt x="24" y="35"/>
                  </a:moveTo>
                  <a:cubicBezTo>
                    <a:pt x="24" y="36"/>
                    <a:pt x="25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7"/>
                    <a:pt x="26" y="37"/>
                  </a:cubicBezTo>
                  <a:cubicBezTo>
                    <a:pt x="25" y="37"/>
                    <a:pt x="24" y="36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29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2" y="28"/>
                    <a:pt x="31" y="28"/>
                  </a:cubicBezTo>
                  <a:cubicBezTo>
                    <a:pt x="30" y="28"/>
                    <a:pt x="29" y="27"/>
                    <a:pt x="29" y="26"/>
                  </a:cubicBezTo>
                  <a:cubicBezTo>
                    <a:pt x="29" y="26"/>
                    <a:pt x="29" y="26"/>
                    <a:pt x="29" y="25"/>
                  </a:cubicBezTo>
                  <a:close/>
                  <a:moveTo>
                    <a:pt x="34" y="25"/>
                  </a:moveTo>
                  <a:cubicBezTo>
                    <a:pt x="33" y="24"/>
                    <a:pt x="32" y="24"/>
                    <a:pt x="31" y="24"/>
                  </a:cubicBezTo>
                  <a:cubicBezTo>
                    <a:pt x="30" y="24"/>
                    <a:pt x="29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32" y="23"/>
                    <a:pt x="33" y="23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lose/>
                  <a:moveTo>
                    <a:pt x="23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1" y="28"/>
                  </a:cubicBezTo>
                  <a:cubicBezTo>
                    <a:pt x="21" y="28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3" y="25"/>
                    <a:pt x="23" y="25"/>
                    <a:pt x="23" y="25"/>
                  </a:cubicBezTo>
                  <a:close/>
                  <a:moveTo>
                    <a:pt x="18" y="24"/>
                  </a:moveTo>
                  <a:cubicBezTo>
                    <a:pt x="20" y="23"/>
                    <a:pt x="21" y="23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4"/>
                    <a:pt x="22" y="24"/>
                  </a:cubicBezTo>
                  <a:cubicBezTo>
                    <a:pt x="21" y="24"/>
                    <a:pt x="20" y="24"/>
                    <a:pt x="19" y="25"/>
                  </a:cubicBezTo>
                  <a:cubicBezTo>
                    <a:pt x="18" y="24"/>
                    <a:pt x="18" y="24"/>
                    <a:pt x="18" y="24"/>
                  </a:cubicBezTo>
                  <a:close/>
                  <a:moveTo>
                    <a:pt x="25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1"/>
                    <a:pt x="25" y="30"/>
                    <a:pt x="25" y="30"/>
                  </a:cubicBezTo>
                  <a:close/>
                  <a:moveTo>
                    <a:pt x="32" y="41"/>
                  </a:moveTo>
                  <a:cubicBezTo>
                    <a:pt x="31" y="42"/>
                    <a:pt x="29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4"/>
                    <a:pt x="27" y="44"/>
                    <a:pt x="26" y="44"/>
                  </a:cubicBezTo>
                  <a:cubicBezTo>
                    <a:pt x="26" y="44"/>
                    <a:pt x="25" y="44"/>
                    <a:pt x="25" y="44"/>
                  </a:cubicBezTo>
                  <a:cubicBezTo>
                    <a:pt x="23" y="43"/>
                    <a:pt x="21" y="42"/>
                    <a:pt x="20" y="41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0" y="43"/>
                    <a:pt x="7" y="44"/>
                    <a:pt x="4" y="45"/>
                  </a:cubicBezTo>
                  <a:cubicBezTo>
                    <a:pt x="8" y="36"/>
                    <a:pt x="9" y="31"/>
                    <a:pt x="10" y="20"/>
                  </a:cubicBezTo>
                  <a:cubicBezTo>
                    <a:pt x="10" y="13"/>
                    <a:pt x="9" y="7"/>
                    <a:pt x="18" y="5"/>
                  </a:cubicBezTo>
                  <a:cubicBezTo>
                    <a:pt x="28" y="0"/>
                    <a:pt x="37" y="2"/>
                    <a:pt x="41" y="9"/>
                  </a:cubicBezTo>
                  <a:cubicBezTo>
                    <a:pt x="44" y="16"/>
                    <a:pt x="42" y="29"/>
                    <a:pt x="45" y="37"/>
                  </a:cubicBezTo>
                  <a:cubicBezTo>
                    <a:pt x="46" y="43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6" y="45"/>
                    <a:pt x="43" y="43"/>
                    <a:pt x="39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5482895" y="3427780"/>
              <a:ext cx="425047" cy="480308"/>
            </a:xfrm>
            <a:custGeom>
              <a:avLst/>
              <a:gdLst>
                <a:gd name="T0" fmla="*/ 215281 w 59"/>
                <a:gd name="T1" fmla="*/ 256268 h 70"/>
                <a:gd name="T2" fmla="*/ 307544 w 59"/>
                <a:gd name="T3" fmla="*/ 379276 h 70"/>
                <a:gd name="T4" fmla="*/ 307544 w 59"/>
                <a:gd name="T5" fmla="*/ 379276 h 70"/>
                <a:gd name="T6" fmla="*/ 307544 w 59"/>
                <a:gd name="T7" fmla="*/ 379276 h 70"/>
                <a:gd name="T8" fmla="*/ 317796 w 59"/>
                <a:gd name="T9" fmla="*/ 379276 h 70"/>
                <a:gd name="T10" fmla="*/ 399808 w 59"/>
                <a:gd name="T11" fmla="*/ 256268 h 70"/>
                <a:gd name="T12" fmla="*/ 399808 w 59"/>
                <a:gd name="T13" fmla="*/ 256268 h 70"/>
                <a:gd name="T14" fmla="*/ 389556 w 59"/>
                <a:gd name="T15" fmla="*/ 184513 h 70"/>
                <a:gd name="T16" fmla="*/ 215281 w 59"/>
                <a:gd name="T17" fmla="*/ 174262 h 70"/>
                <a:gd name="T18" fmla="*/ 215281 w 59"/>
                <a:gd name="T19" fmla="*/ 256268 h 70"/>
                <a:gd name="T20" fmla="*/ 215281 w 59"/>
                <a:gd name="T21" fmla="*/ 256268 h 70"/>
                <a:gd name="T22" fmla="*/ 297293 w 59"/>
                <a:gd name="T23" fmla="*/ 461282 h 70"/>
                <a:gd name="T24" fmla="*/ 287041 w 59"/>
                <a:gd name="T25" fmla="*/ 481784 h 70"/>
                <a:gd name="T26" fmla="*/ 297293 w 59"/>
                <a:gd name="T27" fmla="*/ 492034 h 70"/>
                <a:gd name="T28" fmla="*/ 266538 w 59"/>
                <a:gd name="T29" fmla="*/ 604792 h 70"/>
                <a:gd name="T30" fmla="*/ 194778 w 59"/>
                <a:gd name="T31" fmla="*/ 430530 h 70"/>
                <a:gd name="T32" fmla="*/ 30754 w 59"/>
                <a:gd name="T33" fmla="*/ 502285 h 70"/>
                <a:gd name="T34" fmla="*/ 0 w 59"/>
                <a:gd name="T35" fmla="*/ 666296 h 70"/>
                <a:gd name="T36" fmla="*/ 604837 w 59"/>
                <a:gd name="T37" fmla="*/ 666296 h 70"/>
                <a:gd name="T38" fmla="*/ 574083 w 59"/>
                <a:gd name="T39" fmla="*/ 502285 h 70"/>
                <a:gd name="T40" fmla="*/ 410059 w 59"/>
                <a:gd name="T41" fmla="*/ 430530 h 70"/>
                <a:gd name="T42" fmla="*/ 348550 w 59"/>
                <a:gd name="T43" fmla="*/ 594541 h 70"/>
                <a:gd name="T44" fmla="*/ 328047 w 59"/>
                <a:gd name="T45" fmla="*/ 492034 h 70"/>
                <a:gd name="T46" fmla="*/ 338299 w 59"/>
                <a:gd name="T47" fmla="*/ 481784 h 70"/>
                <a:gd name="T48" fmla="*/ 328047 w 59"/>
                <a:gd name="T49" fmla="*/ 461282 h 70"/>
                <a:gd name="T50" fmla="*/ 297293 w 59"/>
                <a:gd name="T51" fmla="*/ 461282 h 70"/>
                <a:gd name="T52" fmla="*/ 451065 w 59"/>
                <a:gd name="T53" fmla="*/ 174262 h 70"/>
                <a:gd name="T54" fmla="*/ 451065 w 59"/>
                <a:gd name="T55" fmla="*/ 174262 h 70"/>
                <a:gd name="T56" fmla="*/ 451065 w 59"/>
                <a:gd name="T57" fmla="*/ 184513 h 70"/>
                <a:gd name="T58" fmla="*/ 451065 w 59"/>
                <a:gd name="T59" fmla="*/ 184513 h 70"/>
                <a:gd name="T60" fmla="*/ 451065 w 59"/>
                <a:gd name="T61" fmla="*/ 194764 h 70"/>
                <a:gd name="T62" fmla="*/ 451065 w 59"/>
                <a:gd name="T63" fmla="*/ 205014 h 70"/>
                <a:gd name="T64" fmla="*/ 451065 w 59"/>
                <a:gd name="T65" fmla="*/ 205014 h 70"/>
                <a:gd name="T66" fmla="*/ 451065 w 59"/>
                <a:gd name="T67" fmla="*/ 205014 h 70"/>
                <a:gd name="T68" fmla="*/ 461316 w 59"/>
                <a:gd name="T69" fmla="*/ 235766 h 70"/>
                <a:gd name="T70" fmla="*/ 461316 w 59"/>
                <a:gd name="T71" fmla="*/ 287020 h 70"/>
                <a:gd name="T72" fmla="*/ 430562 w 59"/>
                <a:gd name="T73" fmla="*/ 307521 h 70"/>
                <a:gd name="T74" fmla="*/ 317796 w 59"/>
                <a:gd name="T75" fmla="*/ 420279 h 70"/>
                <a:gd name="T76" fmla="*/ 307544 w 59"/>
                <a:gd name="T77" fmla="*/ 420279 h 70"/>
                <a:gd name="T78" fmla="*/ 297293 w 59"/>
                <a:gd name="T79" fmla="*/ 420279 h 70"/>
                <a:gd name="T80" fmla="*/ 297293 w 59"/>
                <a:gd name="T81" fmla="*/ 420279 h 70"/>
                <a:gd name="T82" fmla="*/ 184527 w 59"/>
                <a:gd name="T83" fmla="*/ 307521 h 70"/>
                <a:gd name="T84" fmla="*/ 153772 w 59"/>
                <a:gd name="T85" fmla="*/ 287020 h 70"/>
                <a:gd name="T86" fmla="*/ 143521 w 59"/>
                <a:gd name="T87" fmla="*/ 246017 h 70"/>
                <a:gd name="T88" fmla="*/ 153772 w 59"/>
                <a:gd name="T89" fmla="*/ 205014 h 70"/>
                <a:gd name="T90" fmla="*/ 164024 w 59"/>
                <a:gd name="T91" fmla="*/ 205014 h 70"/>
                <a:gd name="T92" fmla="*/ 164024 w 59"/>
                <a:gd name="T93" fmla="*/ 184513 h 70"/>
                <a:gd name="T94" fmla="*/ 164024 w 59"/>
                <a:gd name="T95" fmla="*/ 174262 h 70"/>
                <a:gd name="T96" fmla="*/ 164024 w 59"/>
                <a:gd name="T97" fmla="*/ 174262 h 70"/>
                <a:gd name="T98" fmla="*/ 184527 w 59"/>
                <a:gd name="T99" fmla="*/ 82006 h 70"/>
                <a:gd name="T100" fmla="*/ 440813 w 59"/>
                <a:gd name="T101" fmla="*/ 92256 h 70"/>
                <a:gd name="T102" fmla="*/ 451065 w 59"/>
                <a:gd name="T103" fmla="*/ 17426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70">
                  <a:moveTo>
                    <a:pt x="21" y="25"/>
                  </a:moveTo>
                  <a:cubicBezTo>
                    <a:pt x="22" y="31"/>
                    <a:pt x="24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1" y="37"/>
                    <a:pt x="31" y="37"/>
                  </a:cubicBezTo>
                  <a:cubicBezTo>
                    <a:pt x="36" y="37"/>
                    <a:pt x="38" y="31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2"/>
                    <a:pt x="39" y="20"/>
                    <a:pt x="38" y="18"/>
                  </a:cubicBezTo>
                  <a:cubicBezTo>
                    <a:pt x="37" y="18"/>
                    <a:pt x="30" y="21"/>
                    <a:pt x="21" y="17"/>
                  </a:cubicBezTo>
                  <a:cubicBezTo>
                    <a:pt x="20" y="20"/>
                    <a:pt x="20" y="22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lose/>
                  <a:moveTo>
                    <a:pt x="29" y="45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3" y="55"/>
                    <a:pt x="20" y="48"/>
                    <a:pt x="19" y="42"/>
                  </a:cubicBezTo>
                  <a:cubicBezTo>
                    <a:pt x="13" y="43"/>
                    <a:pt x="8" y="46"/>
                    <a:pt x="3" y="49"/>
                  </a:cubicBezTo>
                  <a:cubicBezTo>
                    <a:pt x="0" y="54"/>
                    <a:pt x="0" y="60"/>
                    <a:pt x="0" y="65"/>
                  </a:cubicBezTo>
                  <a:cubicBezTo>
                    <a:pt x="21" y="70"/>
                    <a:pt x="40" y="70"/>
                    <a:pt x="59" y="65"/>
                  </a:cubicBezTo>
                  <a:cubicBezTo>
                    <a:pt x="59" y="60"/>
                    <a:pt x="59" y="54"/>
                    <a:pt x="56" y="49"/>
                  </a:cubicBezTo>
                  <a:cubicBezTo>
                    <a:pt x="51" y="46"/>
                    <a:pt x="46" y="43"/>
                    <a:pt x="40" y="42"/>
                  </a:cubicBezTo>
                  <a:cubicBezTo>
                    <a:pt x="39" y="47"/>
                    <a:pt x="37" y="54"/>
                    <a:pt x="34" y="5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9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21"/>
                    <a:pt x="45" y="22"/>
                    <a:pt x="45" y="23"/>
                  </a:cubicBezTo>
                  <a:cubicBezTo>
                    <a:pt x="45" y="25"/>
                    <a:pt x="45" y="27"/>
                    <a:pt x="45" y="28"/>
                  </a:cubicBezTo>
                  <a:cubicBezTo>
                    <a:pt x="44" y="29"/>
                    <a:pt x="43" y="30"/>
                    <a:pt x="42" y="30"/>
                  </a:cubicBezTo>
                  <a:cubicBezTo>
                    <a:pt x="40" y="36"/>
                    <a:pt x="38" y="40"/>
                    <a:pt x="31" y="41"/>
                  </a:cubicBezTo>
                  <a:cubicBezTo>
                    <a:pt x="31" y="41"/>
                    <a:pt x="31" y="41"/>
                    <a:pt x="30" y="41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3" y="41"/>
                    <a:pt x="20" y="36"/>
                    <a:pt x="18" y="30"/>
                  </a:cubicBezTo>
                  <a:cubicBezTo>
                    <a:pt x="17" y="30"/>
                    <a:pt x="15" y="29"/>
                    <a:pt x="15" y="28"/>
                  </a:cubicBezTo>
                  <a:cubicBezTo>
                    <a:pt x="15" y="28"/>
                    <a:pt x="14" y="25"/>
                    <a:pt x="14" y="24"/>
                  </a:cubicBezTo>
                  <a:cubicBezTo>
                    <a:pt x="14" y="22"/>
                    <a:pt x="14" y="21"/>
                    <a:pt x="15" y="20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24" y="0"/>
                    <a:pt x="40" y="3"/>
                    <a:pt x="43" y="9"/>
                  </a:cubicBezTo>
                  <a:cubicBezTo>
                    <a:pt x="44" y="11"/>
                    <a:pt x="44" y="14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6965538" y="3477724"/>
              <a:ext cx="476365" cy="411236"/>
            </a:xfrm>
            <a:custGeom>
              <a:avLst/>
              <a:gdLst>
                <a:gd name="T0" fmla="*/ 41083 w 66"/>
                <a:gd name="T1" fmla="*/ 174069 h 60"/>
                <a:gd name="T2" fmla="*/ 287578 w 66"/>
                <a:gd name="T3" fmla="*/ 153591 h 60"/>
                <a:gd name="T4" fmla="*/ 328661 w 66"/>
                <a:gd name="T5" fmla="*/ 30718 h 60"/>
                <a:gd name="T6" fmla="*/ 647051 w 66"/>
                <a:gd name="T7" fmla="*/ 30718 h 60"/>
                <a:gd name="T8" fmla="*/ 523803 w 66"/>
                <a:gd name="T9" fmla="*/ 614362 h 60"/>
                <a:gd name="T10" fmla="*/ 390285 w 66"/>
                <a:gd name="T11" fmla="*/ 81915 h 60"/>
                <a:gd name="T12" fmla="*/ 287578 w 66"/>
                <a:gd name="T13" fmla="*/ 614362 h 60"/>
                <a:gd name="T14" fmla="*/ 205413 w 66"/>
                <a:gd name="T15" fmla="*/ 204787 h 60"/>
                <a:gd name="T16" fmla="*/ 61624 w 66"/>
                <a:gd name="T17" fmla="*/ 614362 h 60"/>
                <a:gd name="T18" fmla="*/ 451909 w 66"/>
                <a:gd name="T19" fmla="*/ 204787 h 60"/>
                <a:gd name="T20" fmla="*/ 462179 w 66"/>
                <a:gd name="T21" fmla="*/ 163830 h 60"/>
                <a:gd name="T22" fmla="*/ 462179 w 66"/>
                <a:gd name="T23" fmla="*/ 133112 h 60"/>
                <a:gd name="T24" fmla="*/ 451909 w 66"/>
                <a:gd name="T25" fmla="*/ 92154 h 60"/>
                <a:gd name="T26" fmla="*/ 472450 w 66"/>
                <a:gd name="T27" fmla="*/ 276463 h 60"/>
                <a:gd name="T28" fmla="*/ 451909 w 66"/>
                <a:gd name="T29" fmla="*/ 307181 h 60"/>
                <a:gd name="T30" fmla="*/ 472450 w 66"/>
                <a:gd name="T31" fmla="*/ 307181 h 60"/>
                <a:gd name="T32" fmla="*/ 451909 w 66"/>
                <a:gd name="T33" fmla="*/ 419814 h 60"/>
                <a:gd name="T34" fmla="*/ 462179 w 66"/>
                <a:gd name="T35" fmla="*/ 378857 h 60"/>
                <a:gd name="T36" fmla="*/ 421097 w 66"/>
                <a:gd name="T37" fmla="*/ 215027 h 60"/>
                <a:gd name="T38" fmla="*/ 400555 w 66"/>
                <a:gd name="T39" fmla="*/ 174069 h 60"/>
                <a:gd name="T40" fmla="*/ 431367 w 66"/>
                <a:gd name="T41" fmla="*/ 133112 h 60"/>
                <a:gd name="T42" fmla="*/ 400555 w 66"/>
                <a:gd name="T43" fmla="*/ 245745 h 60"/>
                <a:gd name="T44" fmla="*/ 431367 w 66"/>
                <a:gd name="T45" fmla="*/ 235505 h 60"/>
                <a:gd name="T46" fmla="*/ 400555 w 66"/>
                <a:gd name="T47" fmla="*/ 358378 h 60"/>
                <a:gd name="T48" fmla="*/ 421097 w 66"/>
                <a:gd name="T49" fmla="*/ 317420 h 60"/>
                <a:gd name="T50" fmla="*/ 421097 w 66"/>
                <a:gd name="T51" fmla="*/ 419814 h 60"/>
                <a:gd name="T52" fmla="*/ 400555 w 66"/>
                <a:gd name="T53" fmla="*/ 389096 h 60"/>
                <a:gd name="T54" fmla="*/ 472450 w 66"/>
                <a:gd name="T55" fmla="*/ 491490 h 60"/>
                <a:gd name="T56" fmla="*/ 400555 w 66"/>
                <a:gd name="T57" fmla="*/ 460772 h 60"/>
                <a:gd name="T58" fmla="*/ 431367 w 66"/>
                <a:gd name="T59" fmla="*/ 450532 h 60"/>
                <a:gd name="T60" fmla="*/ 112977 w 66"/>
                <a:gd name="T61" fmla="*/ 348138 h 60"/>
                <a:gd name="T62" fmla="*/ 123248 w 66"/>
                <a:gd name="T63" fmla="*/ 307181 h 60"/>
                <a:gd name="T64" fmla="*/ 174601 w 66"/>
                <a:gd name="T65" fmla="*/ 337899 h 60"/>
                <a:gd name="T66" fmla="*/ 154060 w 66"/>
                <a:gd name="T67" fmla="*/ 307181 h 60"/>
                <a:gd name="T68" fmla="*/ 184872 w 66"/>
                <a:gd name="T69" fmla="*/ 266224 h 60"/>
                <a:gd name="T70" fmla="*/ 154060 w 66"/>
                <a:gd name="T71" fmla="*/ 378857 h 60"/>
                <a:gd name="T72" fmla="*/ 184872 w 66"/>
                <a:gd name="T73" fmla="*/ 368617 h 60"/>
                <a:gd name="T74" fmla="*/ 154060 w 66"/>
                <a:gd name="T75" fmla="*/ 491490 h 60"/>
                <a:gd name="T76" fmla="*/ 174601 w 66"/>
                <a:gd name="T77" fmla="*/ 450532 h 60"/>
                <a:gd name="T78" fmla="*/ 174601 w 66"/>
                <a:gd name="T79" fmla="*/ 563165 h 60"/>
                <a:gd name="T80" fmla="*/ 154060 w 66"/>
                <a:gd name="T81" fmla="*/ 522208 h 60"/>
                <a:gd name="T82" fmla="*/ 133518 w 66"/>
                <a:gd name="T83" fmla="*/ 276463 h 60"/>
                <a:gd name="T84" fmla="*/ 112977 w 66"/>
                <a:gd name="T85" fmla="*/ 378857 h 60"/>
                <a:gd name="T86" fmla="*/ 133518 w 66"/>
                <a:gd name="T87" fmla="*/ 378857 h 60"/>
                <a:gd name="T88" fmla="*/ 112977 w 66"/>
                <a:gd name="T89" fmla="*/ 491490 h 60"/>
                <a:gd name="T90" fmla="*/ 123248 w 66"/>
                <a:gd name="T91" fmla="*/ 450532 h 60"/>
                <a:gd name="T92" fmla="*/ 123248 w 66"/>
                <a:gd name="T93" fmla="*/ 563165 h 60"/>
                <a:gd name="T94" fmla="*/ 112977 w 66"/>
                <a:gd name="T95" fmla="*/ 522208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>
              <a:spLocks noEditPoints="1"/>
            </p:cNvSpPr>
            <p:nvPr/>
          </p:nvSpPr>
          <p:spPr bwMode="auto">
            <a:xfrm>
              <a:off x="6231468" y="3484100"/>
              <a:ext cx="338030" cy="445241"/>
            </a:xfrm>
            <a:custGeom>
              <a:avLst/>
              <a:gdLst>
                <a:gd name="T0" fmla="*/ 318933 w 184"/>
                <a:gd name="T1" fmla="*/ 594456 h 254"/>
                <a:gd name="T2" fmla="*/ 431343 w 184"/>
                <a:gd name="T3" fmla="*/ 521131 h 254"/>
                <a:gd name="T4" fmla="*/ 420886 w 184"/>
                <a:gd name="T5" fmla="*/ 492325 h 254"/>
                <a:gd name="T6" fmla="*/ 298019 w 184"/>
                <a:gd name="T7" fmla="*/ 583981 h 254"/>
                <a:gd name="T8" fmla="*/ 318933 w 184"/>
                <a:gd name="T9" fmla="*/ 594456 h 254"/>
                <a:gd name="T10" fmla="*/ 410430 w 184"/>
                <a:gd name="T11" fmla="*/ 439950 h 254"/>
                <a:gd name="T12" fmla="*/ 256192 w 184"/>
                <a:gd name="T13" fmla="*/ 552556 h 254"/>
                <a:gd name="T14" fmla="*/ 214364 w 184"/>
                <a:gd name="T15" fmla="*/ 521131 h 254"/>
                <a:gd name="T16" fmla="*/ 224821 w 184"/>
                <a:gd name="T17" fmla="*/ 481850 h 254"/>
                <a:gd name="T18" fmla="*/ 399973 w 184"/>
                <a:gd name="T19" fmla="*/ 358768 h 254"/>
                <a:gd name="T20" fmla="*/ 410430 w 184"/>
                <a:gd name="T21" fmla="*/ 439950 h 254"/>
                <a:gd name="T22" fmla="*/ 389516 w 184"/>
                <a:gd name="T23" fmla="*/ 295919 h 254"/>
                <a:gd name="T24" fmla="*/ 368602 w 184"/>
                <a:gd name="T25" fmla="*/ 214737 h 254"/>
                <a:gd name="T26" fmla="*/ 256192 w 184"/>
                <a:gd name="T27" fmla="*/ 295919 h 254"/>
                <a:gd name="T28" fmla="*/ 235278 w 184"/>
                <a:gd name="T29" fmla="*/ 408525 h 254"/>
                <a:gd name="T30" fmla="*/ 389516 w 184"/>
                <a:gd name="T31" fmla="*/ 295919 h 254"/>
                <a:gd name="T32" fmla="*/ 358146 w 184"/>
                <a:gd name="T33" fmla="*/ 162362 h 254"/>
                <a:gd name="T34" fmla="*/ 266649 w 184"/>
                <a:gd name="T35" fmla="*/ 225212 h 254"/>
                <a:gd name="T36" fmla="*/ 287562 w 184"/>
                <a:gd name="T37" fmla="*/ 123081 h 254"/>
                <a:gd name="T38" fmla="*/ 389516 w 184"/>
                <a:gd name="T39" fmla="*/ 49756 h 254"/>
                <a:gd name="T40" fmla="*/ 389516 w 184"/>
                <a:gd name="T41" fmla="*/ 60231 h 254"/>
                <a:gd name="T42" fmla="*/ 358146 w 184"/>
                <a:gd name="T43" fmla="*/ 70706 h 254"/>
                <a:gd name="T44" fmla="*/ 347689 w 184"/>
                <a:gd name="T45" fmla="*/ 81181 h 254"/>
                <a:gd name="T46" fmla="*/ 347689 w 184"/>
                <a:gd name="T47" fmla="*/ 102131 h 254"/>
                <a:gd name="T48" fmla="*/ 358146 w 184"/>
                <a:gd name="T49" fmla="*/ 162362 h 254"/>
                <a:gd name="T50" fmla="*/ 298019 w 184"/>
                <a:gd name="T51" fmla="*/ 49756 h 254"/>
                <a:gd name="T52" fmla="*/ 298019 w 184"/>
                <a:gd name="T53" fmla="*/ 49756 h 254"/>
                <a:gd name="T54" fmla="*/ 256192 w 184"/>
                <a:gd name="T55" fmla="*/ 49756 h 254"/>
                <a:gd name="T56" fmla="*/ 256192 w 184"/>
                <a:gd name="T57" fmla="*/ 60231 h 254"/>
                <a:gd name="T58" fmla="*/ 277105 w 184"/>
                <a:gd name="T59" fmla="*/ 70706 h 254"/>
                <a:gd name="T60" fmla="*/ 298019 w 184"/>
                <a:gd name="T61" fmla="*/ 49756 h 254"/>
                <a:gd name="T62" fmla="*/ 196065 w 184"/>
                <a:gd name="T63" fmla="*/ 358768 h 254"/>
                <a:gd name="T64" fmla="*/ 41827 w 184"/>
                <a:gd name="T65" fmla="*/ 481850 h 254"/>
                <a:gd name="T66" fmla="*/ 0 w 184"/>
                <a:gd name="T67" fmla="*/ 450425 h 254"/>
                <a:gd name="T68" fmla="*/ 224821 w 184"/>
                <a:gd name="T69" fmla="*/ 172837 h 254"/>
                <a:gd name="T70" fmla="*/ 235278 w 184"/>
                <a:gd name="T71" fmla="*/ 112606 h 254"/>
                <a:gd name="T72" fmla="*/ 214364 w 184"/>
                <a:gd name="T73" fmla="*/ 91656 h 254"/>
                <a:gd name="T74" fmla="*/ 206522 w 184"/>
                <a:gd name="T75" fmla="*/ 81181 h 254"/>
                <a:gd name="T76" fmla="*/ 206522 w 184"/>
                <a:gd name="T77" fmla="*/ 70706 h 254"/>
                <a:gd name="T78" fmla="*/ 206522 w 184"/>
                <a:gd name="T79" fmla="*/ 20950 h 254"/>
                <a:gd name="T80" fmla="*/ 206522 w 184"/>
                <a:gd name="T81" fmla="*/ 0 h 254"/>
                <a:gd name="T82" fmla="*/ 235278 w 184"/>
                <a:gd name="T83" fmla="*/ 0 h 254"/>
                <a:gd name="T84" fmla="*/ 298019 w 184"/>
                <a:gd name="T85" fmla="*/ 0 h 254"/>
                <a:gd name="T86" fmla="*/ 347689 w 184"/>
                <a:gd name="T87" fmla="*/ 0 h 254"/>
                <a:gd name="T88" fmla="*/ 410430 w 184"/>
                <a:gd name="T89" fmla="*/ 0 h 254"/>
                <a:gd name="T90" fmla="*/ 441800 w 184"/>
                <a:gd name="T91" fmla="*/ 0 h 254"/>
                <a:gd name="T92" fmla="*/ 441800 w 184"/>
                <a:gd name="T93" fmla="*/ 20950 h 254"/>
                <a:gd name="T94" fmla="*/ 441800 w 184"/>
                <a:gd name="T95" fmla="*/ 70706 h 254"/>
                <a:gd name="T96" fmla="*/ 441800 w 184"/>
                <a:gd name="T97" fmla="*/ 81181 h 254"/>
                <a:gd name="T98" fmla="*/ 431343 w 184"/>
                <a:gd name="T99" fmla="*/ 91656 h 254"/>
                <a:gd name="T100" fmla="*/ 410430 w 184"/>
                <a:gd name="T101" fmla="*/ 112606 h 254"/>
                <a:gd name="T102" fmla="*/ 481013 w 184"/>
                <a:gd name="T103" fmla="*/ 521131 h 254"/>
                <a:gd name="T104" fmla="*/ 481013 w 184"/>
                <a:gd name="T105" fmla="*/ 542081 h 254"/>
                <a:gd name="T106" fmla="*/ 470556 w 184"/>
                <a:gd name="T107" fmla="*/ 552556 h 254"/>
                <a:gd name="T108" fmla="*/ 337232 w 184"/>
                <a:gd name="T109" fmla="*/ 654687 h 254"/>
                <a:gd name="T110" fmla="*/ 318933 w 184"/>
                <a:gd name="T111" fmla="*/ 665162 h 254"/>
                <a:gd name="T112" fmla="*/ 308476 w 184"/>
                <a:gd name="T113" fmla="*/ 654687 h 254"/>
                <a:gd name="T114" fmla="*/ 175151 w 184"/>
                <a:gd name="T115" fmla="*/ 552556 h 254"/>
                <a:gd name="T116" fmla="*/ 164695 w 184"/>
                <a:gd name="T117" fmla="*/ 542081 h 254"/>
                <a:gd name="T118" fmla="*/ 164695 w 184"/>
                <a:gd name="T119" fmla="*/ 521131 h 254"/>
                <a:gd name="T120" fmla="*/ 196065 w 184"/>
                <a:gd name="T121" fmla="*/ 358768 h 2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254">
                  <a:moveTo>
                    <a:pt x="122" y="227"/>
                  </a:moveTo>
                  <a:lnTo>
                    <a:pt x="165" y="199"/>
                  </a:lnTo>
                  <a:lnTo>
                    <a:pt x="161" y="188"/>
                  </a:lnTo>
                  <a:lnTo>
                    <a:pt x="114" y="223"/>
                  </a:lnTo>
                  <a:lnTo>
                    <a:pt x="122" y="227"/>
                  </a:lnTo>
                  <a:close/>
                  <a:moveTo>
                    <a:pt x="157" y="168"/>
                  </a:moveTo>
                  <a:lnTo>
                    <a:pt x="98" y="211"/>
                  </a:lnTo>
                  <a:lnTo>
                    <a:pt x="82" y="199"/>
                  </a:lnTo>
                  <a:lnTo>
                    <a:pt x="86" y="184"/>
                  </a:lnTo>
                  <a:lnTo>
                    <a:pt x="153" y="137"/>
                  </a:lnTo>
                  <a:lnTo>
                    <a:pt x="157" y="168"/>
                  </a:lnTo>
                  <a:close/>
                  <a:moveTo>
                    <a:pt x="149" y="113"/>
                  </a:moveTo>
                  <a:lnTo>
                    <a:pt x="141" y="82"/>
                  </a:lnTo>
                  <a:lnTo>
                    <a:pt x="98" y="113"/>
                  </a:lnTo>
                  <a:lnTo>
                    <a:pt x="90" y="156"/>
                  </a:lnTo>
                  <a:lnTo>
                    <a:pt x="149" y="113"/>
                  </a:lnTo>
                  <a:close/>
                  <a:moveTo>
                    <a:pt x="137" y="62"/>
                  </a:moveTo>
                  <a:lnTo>
                    <a:pt x="102" y="86"/>
                  </a:lnTo>
                  <a:lnTo>
                    <a:pt x="110" y="47"/>
                  </a:lnTo>
                  <a:lnTo>
                    <a:pt x="149" y="19"/>
                  </a:lnTo>
                  <a:lnTo>
                    <a:pt x="149" y="23"/>
                  </a:lnTo>
                  <a:lnTo>
                    <a:pt x="137" y="27"/>
                  </a:lnTo>
                  <a:lnTo>
                    <a:pt x="133" y="31"/>
                  </a:lnTo>
                  <a:lnTo>
                    <a:pt x="133" y="39"/>
                  </a:lnTo>
                  <a:lnTo>
                    <a:pt x="137" y="62"/>
                  </a:lnTo>
                  <a:close/>
                  <a:moveTo>
                    <a:pt x="114" y="19"/>
                  </a:moveTo>
                  <a:lnTo>
                    <a:pt x="114" y="19"/>
                  </a:lnTo>
                  <a:lnTo>
                    <a:pt x="98" y="19"/>
                  </a:lnTo>
                  <a:lnTo>
                    <a:pt x="98" y="23"/>
                  </a:lnTo>
                  <a:lnTo>
                    <a:pt x="106" y="27"/>
                  </a:lnTo>
                  <a:lnTo>
                    <a:pt x="114" y="19"/>
                  </a:lnTo>
                  <a:close/>
                  <a:moveTo>
                    <a:pt x="75" y="137"/>
                  </a:moveTo>
                  <a:lnTo>
                    <a:pt x="16" y="184"/>
                  </a:lnTo>
                  <a:lnTo>
                    <a:pt x="0" y="172"/>
                  </a:lnTo>
                  <a:lnTo>
                    <a:pt x="86" y="66"/>
                  </a:lnTo>
                  <a:lnTo>
                    <a:pt x="90" y="43"/>
                  </a:lnTo>
                  <a:lnTo>
                    <a:pt x="82" y="35"/>
                  </a:lnTo>
                  <a:lnTo>
                    <a:pt x="79" y="31"/>
                  </a:lnTo>
                  <a:lnTo>
                    <a:pt x="79" y="27"/>
                  </a:lnTo>
                  <a:lnTo>
                    <a:pt x="79" y="8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3" y="0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27"/>
                  </a:lnTo>
                  <a:lnTo>
                    <a:pt x="169" y="31"/>
                  </a:lnTo>
                  <a:lnTo>
                    <a:pt x="165" y="35"/>
                  </a:lnTo>
                  <a:lnTo>
                    <a:pt x="157" y="43"/>
                  </a:lnTo>
                  <a:lnTo>
                    <a:pt x="184" y="199"/>
                  </a:lnTo>
                  <a:lnTo>
                    <a:pt x="184" y="207"/>
                  </a:lnTo>
                  <a:lnTo>
                    <a:pt x="180" y="211"/>
                  </a:lnTo>
                  <a:lnTo>
                    <a:pt x="129" y="250"/>
                  </a:lnTo>
                  <a:lnTo>
                    <a:pt x="122" y="254"/>
                  </a:lnTo>
                  <a:lnTo>
                    <a:pt x="118" y="250"/>
                  </a:lnTo>
                  <a:lnTo>
                    <a:pt x="67" y="211"/>
                  </a:lnTo>
                  <a:lnTo>
                    <a:pt x="63" y="207"/>
                  </a:lnTo>
                  <a:lnTo>
                    <a:pt x="63" y="199"/>
                  </a:lnTo>
                  <a:lnTo>
                    <a:pt x="7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1731103" y="4162056"/>
              <a:ext cx="382654" cy="412299"/>
            </a:xfrm>
            <a:custGeom>
              <a:avLst/>
              <a:gdLst>
                <a:gd name="T0" fmla="*/ 441775 w 53"/>
                <a:gd name="T1" fmla="*/ 133456 h 60"/>
                <a:gd name="T2" fmla="*/ 544513 w 53"/>
                <a:gd name="T3" fmla="*/ 349038 h 60"/>
                <a:gd name="T4" fmla="*/ 277393 w 53"/>
                <a:gd name="T5" fmla="*/ 615950 h 60"/>
                <a:gd name="T6" fmla="*/ 0 w 53"/>
                <a:gd name="T7" fmla="*/ 349038 h 60"/>
                <a:gd name="T8" fmla="*/ 277393 w 53"/>
                <a:gd name="T9" fmla="*/ 82127 h 60"/>
                <a:gd name="T10" fmla="*/ 277393 w 53"/>
                <a:gd name="T11" fmla="*/ 349038 h 60"/>
                <a:gd name="T12" fmla="*/ 441775 w 53"/>
                <a:gd name="T13" fmla="*/ 133456 h 60"/>
                <a:gd name="T14" fmla="*/ 308215 w 53"/>
                <a:gd name="T15" fmla="*/ 0 h 60"/>
                <a:gd name="T16" fmla="*/ 308215 w 53"/>
                <a:gd name="T17" fmla="*/ 0 h 60"/>
                <a:gd name="T18" fmla="*/ 308215 w 53"/>
                <a:gd name="T19" fmla="*/ 266912 h 60"/>
                <a:gd name="T20" fmla="*/ 472596 w 53"/>
                <a:gd name="T21" fmla="*/ 51329 h 60"/>
                <a:gd name="T22" fmla="*/ 308215 w 53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60">
                  <a:moveTo>
                    <a:pt x="43" y="13"/>
                  </a:moveTo>
                  <a:cubicBezTo>
                    <a:pt x="49" y="18"/>
                    <a:pt x="53" y="26"/>
                    <a:pt x="53" y="34"/>
                  </a:cubicBezTo>
                  <a:cubicBezTo>
                    <a:pt x="53" y="49"/>
                    <a:pt x="41" y="60"/>
                    <a:pt x="27" y="60"/>
                  </a:cubicBezTo>
                  <a:cubicBezTo>
                    <a:pt x="12" y="60"/>
                    <a:pt x="0" y="49"/>
                    <a:pt x="0" y="34"/>
                  </a:cubicBezTo>
                  <a:cubicBezTo>
                    <a:pt x="0" y="20"/>
                    <a:pt x="12" y="8"/>
                    <a:pt x="27" y="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43" y="13"/>
                    <a:pt x="43" y="13"/>
                    <a:pt x="43" y="13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997032" y="4176933"/>
              <a:ext cx="402735" cy="383608"/>
            </a:xfrm>
            <a:custGeom>
              <a:avLst/>
              <a:gdLst>
                <a:gd name="T0" fmla="*/ 532153 w 56"/>
                <a:gd name="T1" fmla="*/ 307011 h 56"/>
                <a:gd name="T2" fmla="*/ 266077 w 56"/>
                <a:gd name="T3" fmla="*/ 573087 h 56"/>
                <a:gd name="T4" fmla="*/ 0 w 56"/>
                <a:gd name="T5" fmla="*/ 307011 h 56"/>
                <a:gd name="T6" fmla="*/ 266077 w 56"/>
                <a:gd name="T7" fmla="*/ 30701 h 56"/>
                <a:gd name="T8" fmla="*/ 266077 w 56"/>
                <a:gd name="T9" fmla="*/ 307011 h 56"/>
                <a:gd name="T10" fmla="*/ 532153 w 56"/>
                <a:gd name="T11" fmla="*/ 307011 h 56"/>
                <a:gd name="T12" fmla="*/ 307011 w 56"/>
                <a:gd name="T13" fmla="*/ 0 h 56"/>
                <a:gd name="T14" fmla="*/ 307011 w 56"/>
                <a:gd name="T15" fmla="*/ 0 h 56"/>
                <a:gd name="T16" fmla="*/ 307011 w 56"/>
                <a:gd name="T17" fmla="*/ 266076 h 56"/>
                <a:gd name="T18" fmla="*/ 573088 w 56"/>
                <a:gd name="T19" fmla="*/ 266076 h 56"/>
                <a:gd name="T20" fmla="*/ 307011 w 56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56">
                  <a:moveTo>
                    <a:pt x="52" y="30"/>
                  </a:moveTo>
                  <a:cubicBezTo>
                    <a:pt x="52" y="44"/>
                    <a:pt x="41" y="56"/>
                    <a:pt x="26" y="56"/>
                  </a:cubicBezTo>
                  <a:cubicBezTo>
                    <a:pt x="11" y="56"/>
                    <a:pt x="0" y="44"/>
                    <a:pt x="0" y="30"/>
                  </a:cubicBezTo>
                  <a:cubicBezTo>
                    <a:pt x="0" y="15"/>
                    <a:pt x="11" y="3"/>
                    <a:pt x="26" y="3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52" y="30"/>
                    <a:pt x="52" y="30"/>
                    <a:pt x="52" y="3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12"/>
                    <a:pt x="44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8"/>
            <p:cNvSpPr>
              <a:spLocks noEditPoints="1"/>
            </p:cNvSpPr>
            <p:nvPr/>
          </p:nvSpPr>
          <p:spPr bwMode="auto">
            <a:xfrm>
              <a:off x="2501988" y="4204561"/>
              <a:ext cx="417238" cy="397423"/>
            </a:xfrm>
            <a:custGeom>
              <a:avLst/>
              <a:gdLst>
                <a:gd name="T0" fmla="*/ 266153 w 58"/>
                <a:gd name="T1" fmla="*/ 317336 h 58"/>
                <a:gd name="T2" fmla="*/ 532305 w 58"/>
                <a:gd name="T3" fmla="*/ 266153 h 58"/>
                <a:gd name="T4" fmla="*/ 542542 w 58"/>
                <a:gd name="T5" fmla="*/ 317336 h 58"/>
                <a:gd name="T6" fmla="*/ 266153 w 58"/>
                <a:gd name="T7" fmla="*/ 593725 h 58"/>
                <a:gd name="T8" fmla="*/ 0 w 58"/>
                <a:gd name="T9" fmla="*/ 317336 h 58"/>
                <a:gd name="T10" fmla="*/ 266153 w 58"/>
                <a:gd name="T11" fmla="*/ 51183 h 58"/>
                <a:gd name="T12" fmla="*/ 266153 w 58"/>
                <a:gd name="T13" fmla="*/ 317336 h 58"/>
                <a:gd name="T14" fmla="*/ 399229 w 58"/>
                <a:gd name="T15" fmla="*/ 10237 h 58"/>
                <a:gd name="T16" fmla="*/ 327572 w 58"/>
                <a:gd name="T17" fmla="*/ 266153 h 58"/>
                <a:gd name="T18" fmla="*/ 593725 w 58"/>
                <a:gd name="T19" fmla="*/ 214969 h 58"/>
                <a:gd name="T20" fmla="*/ 399229 w 58"/>
                <a:gd name="T21" fmla="*/ 10237 h 58"/>
                <a:gd name="T22" fmla="*/ 296863 w 58"/>
                <a:gd name="T23" fmla="*/ 0 h 58"/>
                <a:gd name="T24" fmla="*/ 296863 w 58"/>
                <a:gd name="T25" fmla="*/ 0 h 58"/>
                <a:gd name="T26" fmla="*/ 296863 w 58"/>
                <a:gd name="T27" fmla="*/ 276389 h 58"/>
                <a:gd name="T28" fmla="*/ 368519 w 58"/>
                <a:gd name="T29" fmla="*/ 10237 h 58"/>
                <a:gd name="T30" fmla="*/ 296863 w 58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58">
                  <a:moveTo>
                    <a:pt x="26" y="31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2" y="28"/>
                    <a:pt x="53" y="29"/>
                    <a:pt x="53" y="31"/>
                  </a:cubicBezTo>
                  <a:cubicBezTo>
                    <a:pt x="53" y="46"/>
                    <a:pt x="41" y="58"/>
                    <a:pt x="26" y="58"/>
                  </a:cubicBezTo>
                  <a:cubicBezTo>
                    <a:pt x="12" y="58"/>
                    <a:pt x="0" y="46"/>
                    <a:pt x="0" y="31"/>
                  </a:cubicBezTo>
                  <a:cubicBezTo>
                    <a:pt x="0" y="17"/>
                    <a:pt x="12" y="5"/>
                    <a:pt x="26" y="5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39" y="1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11"/>
                    <a:pt x="49" y="3"/>
                    <a:pt x="39" y="1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3280683" y="4237502"/>
              <a:ext cx="425047" cy="309225"/>
            </a:xfrm>
            <a:custGeom>
              <a:avLst/>
              <a:gdLst>
                <a:gd name="T0" fmla="*/ 28802 w 231"/>
                <a:gd name="T1" fmla="*/ 430466 h 176"/>
                <a:gd name="T2" fmla="*/ 60222 w 231"/>
                <a:gd name="T3" fmla="*/ 430466 h 176"/>
                <a:gd name="T4" fmla="*/ 60222 w 231"/>
                <a:gd name="T5" fmla="*/ 257229 h 176"/>
                <a:gd name="T6" fmla="*/ 91642 w 231"/>
                <a:gd name="T7" fmla="*/ 246730 h 176"/>
                <a:gd name="T8" fmla="*/ 91642 w 231"/>
                <a:gd name="T9" fmla="*/ 430466 h 176"/>
                <a:gd name="T10" fmla="*/ 112589 w 231"/>
                <a:gd name="T11" fmla="*/ 430466 h 176"/>
                <a:gd name="T12" fmla="*/ 112589 w 231"/>
                <a:gd name="T13" fmla="*/ 236231 h 176"/>
                <a:gd name="T14" fmla="*/ 141390 w 231"/>
                <a:gd name="T15" fmla="*/ 225732 h 176"/>
                <a:gd name="T16" fmla="*/ 141390 w 231"/>
                <a:gd name="T17" fmla="*/ 430466 h 176"/>
                <a:gd name="T18" fmla="*/ 172811 w 231"/>
                <a:gd name="T19" fmla="*/ 430466 h 176"/>
                <a:gd name="T20" fmla="*/ 172811 w 231"/>
                <a:gd name="T21" fmla="*/ 215233 h 176"/>
                <a:gd name="T22" fmla="*/ 204231 w 231"/>
                <a:gd name="T23" fmla="*/ 246730 h 176"/>
                <a:gd name="T24" fmla="*/ 204231 w 231"/>
                <a:gd name="T25" fmla="*/ 430466 h 176"/>
                <a:gd name="T26" fmla="*/ 225177 w 231"/>
                <a:gd name="T27" fmla="*/ 430466 h 176"/>
                <a:gd name="T28" fmla="*/ 225177 w 231"/>
                <a:gd name="T29" fmla="*/ 267729 h 176"/>
                <a:gd name="T30" fmla="*/ 253979 w 231"/>
                <a:gd name="T31" fmla="*/ 257229 h 176"/>
                <a:gd name="T32" fmla="*/ 253979 w 231"/>
                <a:gd name="T33" fmla="*/ 430466 h 176"/>
                <a:gd name="T34" fmla="*/ 274926 w 231"/>
                <a:gd name="T35" fmla="*/ 430466 h 176"/>
                <a:gd name="T36" fmla="*/ 274926 w 231"/>
                <a:gd name="T37" fmla="*/ 246730 h 176"/>
                <a:gd name="T38" fmla="*/ 306346 w 231"/>
                <a:gd name="T39" fmla="*/ 225732 h 176"/>
                <a:gd name="T40" fmla="*/ 306346 w 231"/>
                <a:gd name="T41" fmla="*/ 430466 h 176"/>
                <a:gd name="T42" fmla="*/ 327293 w 231"/>
                <a:gd name="T43" fmla="*/ 430466 h 176"/>
                <a:gd name="T44" fmla="*/ 327293 w 231"/>
                <a:gd name="T45" fmla="*/ 215233 h 176"/>
                <a:gd name="T46" fmla="*/ 358713 w 231"/>
                <a:gd name="T47" fmla="*/ 194234 h 176"/>
                <a:gd name="T48" fmla="*/ 358713 w 231"/>
                <a:gd name="T49" fmla="*/ 430466 h 176"/>
                <a:gd name="T50" fmla="*/ 387515 w 231"/>
                <a:gd name="T51" fmla="*/ 430466 h 176"/>
                <a:gd name="T52" fmla="*/ 387515 w 231"/>
                <a:gd name="T53" fmla="*/ 186360 h 176"/>
                <a:gd name="T54" fmla="*/ 418935 w 231"/>
                <a:gd name="T55" fmla="*/ 175861 h 176"/>
                <a:gd name="T56" fmla="*/ 418935 w 231"/>
                <a:gd name="T57" fmla="*/ 430466 h 176"/>
                <a:gd name="T58" fmla="*/ 439881 w 231"/>
                <a:gd name="T59" fmla="*/ 430466 h 176"/>
                <a:gd name="T60" fmla="*/ 439881 w 231"/>
                <a:gd name="T61" fmla="*/ 165362 h 176"/>
                <a:gd name="T62" fmla="*/ 471302 w 231"/>
                <a:gd name="T63" fmla="*/ 144363 h 176"/>
                <a:gd name="T64" fmla="*/ 471302 w 231"/>
                <a:gd name="T65" fmla="*/ 430466 h 176"/>
                <a:gd name="T66" fmla="*/ 583890 w 231"/>
                <a:gd name="T67" fmla="*/ 430466 h 176"/>
                <a:gd name="T68" fmla="*/ 583890 w 231"/>
                <a:gd name="T69" fmla="*/ 461963 h 176"/>
                <a:gd name="T70" fmla="*/ 28802 w 231"/>
                <a:gd name="T71" fmla="*/ 461963 h 176"/>
                <a:gd name="T72" fmla="*/ 0 w 231"/>
                <a:gd name="T73" fmla="*/ 461963 h 176"/>
                <a:gd name="T74" fmla="*/ 0 w 231"/>
                <a:gd name="T75" fmla="*/ 430466 h 176"/>
                <a:gd name="T76" fmla="*/ 0 w 231"/>
                <a:gd name="T77" fmla="*/ 10499 h 176"/>
                <a:gd name="T78" fmla="*/ 28802 w 231"/>
                <a:gd name="T79" fmla="*/ 10499 h 176"/>
                <a:gd name="T80" fmla="*/ 28802 w 231"/>
                <a:gd name="T81" fmla="*/ 175861 h 176"/>
                <a:gd name="T82" fmla="*/ 183284 w 231"/>
                <a:gd name="T83" fmla="*/ 112866 h 176"/>
                <a:gd name="T84" fmla="*/ 193757 w 231"/>
                <a:gd name="T85" fmla="*/ 102367 h 176"/>
                <a:gd name="T86" fmla="*/ 214704 w 231"/>
                <a:gd name="T87" fmla="*/ 123365 h 176"/>
                <a:gd name="T88" fmla="*/ 235651 w 231"/>
                <a:gd name="T89" fmla="*/ 165362 h 176"/>
                <a:gd name="T90" fmla="*/ 471302 w 231"/>
                <a:gd name="T91" fmla="*/ 52496 h 176"/>
                <a:gd name="T92" fmla="*/ 439881 w 231"/>
                <a:gd name="T93" fmla="*/ 0 h 176"/>
                <a:gd name="T94" fmla="*/ 521050 w 231"/>
                <a:gd name="T95" fmla="*/ 0 h 176"/>
                <a:gd name="T96" fmla="*/ 604837 w 231"/>
                <a:gd name="T97" fmla="*/ 10499 h 176"/>
                <a:gd name="T98" fmla="*/ 562944 w 231"/>
                <a:gd name="T99" fmla="*/ 73494 h 176"/>
                <a:gd name="T100" fmla="*/ 521050 w 231"/>
                <a:gd name="T101" fmla="*/ 144363 h 176"/>
                <a:gd name="T102" fmla="*/ 489630 w 231"/>
                <a:gd name="T103" fmla="*/ 91868 h 176"/>
                <a:gd name="T104" fmla="*/ 246124 w 231"/>
                <a:gd name="T105" fmla="*/ 215233 h 176"/>
                <a:gd name="T106" fmla="*/ 225177 w 231"/>
                <a:gd name="T107" fmla="*/ 225732 h 176"/>
                <a:gd name="T108" fmla="*/ 204231 w 231"/>
                <a:gd name="T109" fmla="*/ 204734 h 176"/>
                <a:gd name="T110" fmla="*/ 183284 w 231"/>
                <a:gd name="T111" fmla="*/ 165362 h 176"/>
                <a:gd name="T112" fmla="*/ 28802 w 231"/>
                <a:gd name="T113" fmla="*/ 236231 h 176"/>
                <a:gd name="T114" fmla="*/ 28802 w 231"/>
                <a:gd name="T115" fmla="*/ 430466 h 1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1" h="176">
                  <a:moveTo>
                    <a:pt x="11" y="164"/>
                  </a:moveTo>
                  <a:lnTo>
                    <a:pt x="23" y="164"/>
                  </a:lnTo>
                  <a:lnTo>
                    <a:pt x="23" y="98"/>
                  </a:lnTo>
                  <a:lnTo>
                    <a:pt x="35" y="94"/>
                  </a:lnTo>
                  <a:lnTo>
                    <a:pt x="35" y="164"/>
                  </a:lnTo>
                  <a:lnTo>
                    <a:pt x="43" y="164"/>
                  </a:lnTo>
                  <a:lnTo>
                    <a:pt x="43" y="90"/>
                  </a:lnTo>
                  <a:lnTo>
                    <a:pt x="54" y="86"/>
                  </a:lnTo>
                  <a:lnTo>
                    <a:pt x="54" y="164"/>
                  </a:lnTo>
                  <a:lnTo>
                    <a:pt x="66" y="164"/>
                  </a:lnTo>
                  <a:lnTo>
                    <a:pt x="66" y="82"/>
                  </a:lnTo>
                  <a:lnTo>
                    <a:pt x="78" y="94"/>
                  </a:lnTo>
                  <a:lnTo>
                    <a:pt x="78" y="164"/>
                  </a:lnTo>
                  <a:lnTo>
                    <a:pt x="86" y="164"/>
                  </a:lnTo>
                  <a:lnTo>
                    <a:pt x="86" y="102"/>
                  </a:lnTo>
                  <a:lnTo>
                    <a:pt x="97" y="98"/>
                  </a:lnTo>
                  <a:lnTo>
                    <a:pt x="97" y="164"/>
                  </a:lnTo>
                  <a:lnTo>
                    <a:pt x="105" y="164"/>
                  </a:lnTo>
                  <a:lnTo>
                    <a:pt x="105" y="94"/>
                  </a:lnTo>
                  <a:lnTo>
                    <a:pt x="117" y="86"/>
                  </a:lnTo>
                  <a:lnTo>
                    <a:pt x="117" y="164"/>
                  </a:lnTo>
                  <a:lnTo>
                    <a:pt x="125" y="164"/>
                  </a:lnTo>
                  <a:lnTo>
                    <a:pt x="125" y="82"/>
                  </a:lnTo>
                  <a:lnTo>
                    <a:pt x="137" y="74"/>
                  </a:lnTo>
                  <a:lnTo>
                    <a:pt x="137" y="164"/>
                  </a:lnTo>
                  <a:lnTo>
                    <a:pt x="148" y="164"/>
                  </a:lnTo>
                  <a:lnTo>
                    <a:pt x="148" y="71"/>
                  </a:lnTo>
                  <a:lnTo>
                    <a:pt x="160" y="67"/>
                  </a:lnTo>
                  <a:lnTo>
                    <a:pt x="160" y="164"/>
                  </a:lnTo>
                  <a:lnTo>
                    <a:pt x="168" y="164"/>
                  </a:lnTo>
                  <a:lnTo>
                    <a:pt x="168" y="63"/>
                  </a:lnTo>
                  <a:lnTo>
                    <a:pt x="180" y="55"/>
                  </a:lnTo>
                  <a:lnTo>
                    <a:pt x="180" y="164"/>
                  </a:lnTo>
                  <a:lnTo>
                    <a:pt x="223" y="164"/>
                  </a:lnTo>
                  <a:lnTo>
                    <a:pt x="223" y="176"/>
                  </a:lnTo>
                  <a:lnTo>
                    <a:pt x="11" y="176"/>
                  </a:lnTo>
                  <a:lnTo>
                    <a:pt x="0" y="176"/>
                  </a:lnTo>
                  <a:lnTo>
                    <a:pt x="0" y="164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67"/>
                  </a:lnTo>
                  <a:lnTo>
                    <a:pt x="70" y="43"/>
                  </a:lnTo>
                  <a:lnTo>
                    <a:pt x="74" y="39"/>
                  </a:lnTo>
                  <a:lnTo>
                    <a:pt x="82" y="47"/>
                  </a:lnTo>
                  <a:lnTo>
                    <a:pt x="90" y="63"/>
                  </a:lnTo>
                  <a:lnTo>
                    <a:pt x="180" y="20"/>
                  </a:lnTo>
                  <a:lnTo>
                    <a:pt x="168" y="0"/>
                  </a:lnTo>
                  <a:lnTo>
                    <a:pt x="199" y="0"/>
                  </a:lnTo>
                  <a:lnTo>
                    <a:pt x="231" y="4"/>
                  </a:lnTo>
                  <a:lnTo>
                    <a:pt x="215" y="28"/>
                  </a:lnTo>
                  <a:lnTo>
                    <a:pt x="199" y="55"/>
                  </a:lnTo>
                  <a:lnTo>
                    <a:pt x="187" y="35"/>
                  </a:lnTo>
                  <a:lnTo>
                    <a:pt x="94" y="82"/>
                  </a:lnTo>
                  <a:lnTo>
                    <a:pt x="86" y="86"/>
                  </a:lnTo>
                  <a:lnTo>
                    <a:pt x="78" y="78"/>
                  </a:lnTo>
                  <a:lnTo>
                    <a:pt x="70" y="63"/>
                  </a:lnTo>
                  <a:lnTo>
                    <a:pt x="11" y="90"/>
                  </a:lnTo>
                  <a:lnTo>
                    <a:pt x="11" y="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2"/>
            <p:cNvSpPr>
              <a:spLocks noEditPoints="1"/>
            </p:cNvSpPr>
            <p:nvPr/>
          </p:nvSpPr>
          <p:spPr bwMode="auto">
            <a:xfrm>
              <a:off x="4035950" y="4237502"/>
              <a:ext cx="423931" cy="301786"/>
            </a:xfrm>
            <a:custGeom>
              <a:avLst/>
              <a:gdLst>
                <a:gd name="T0" fmla="*/ 582801 w 59"/>
                <a:gd name="T1" fmla="*/ 420110 h 44"/>
                <a:gd name="T2" fmla="*/ 30674 w 59"/>
                <a:gd name="T3" fmla="*/ 450850 h 44"/>
                <a:gd name="T4" fmla="*/ 0 w 59"/>
                <a:gd name="T5" fmla="*/ 420110 h 44"/>
                <a:gd name="T6" fmla="*/ 30674 w 59"/>
                <a:gd name="T7" fmla="*/ 0 h 44"/>
                <a:gd name="T8" fmla="*/ 71572 w 59"/>
                <a:gd name="T9" fmla="*/ 81973 h 44"/>
                <a:gd name="T10" fmla="*/ 92021 w 59"/>
                <a:gd name="T11" fmla="*/ 92219 h 44"/>
                <a:gd name="T12" fmla="*/ 255614 w 59"/>
                <a:gd name="T13" fmla="*/ 92219 h 44"/>
                <a:gd name="T14" fmla="*/ 286288 w 59"/>
                <a:gd name="T15" fmla="*/ 102466 h 44"/>
                <a:gd name="T16" fmla="*/ 357860 w 59"/>
                <a:gd name="T17" fmla="*/ 112713 h 44"/>
                <a:gd name="T18" fmla="*/ 378309 w 59"/>
                <a:gd name="T19" fmla="*/ 112713 h 44"/>
                <a:gd name="T20" fmla="*/ 552127 w 59"/>
                <a:gd name="T21" fmla="*/ 184439 h 44"/>
                <a:gd name="T22" fmla="*/ 572576 w 59"/>
                <a:gd name="T23" fmla="*/ 153699 h 44"/>
                <a:gd name="T24" fmla="*/ 572576 w 59"/>
                <a:gd name="T25" fmla="*/ 204932 h 44"/>
                <a:gd name="T26" fmla="*/ 511229 w 59"/>
                <a:gd name="T27" fmla="*/ 245918 h 44"/>
                <a:gd name="T28" fmla="*/ 541903 w 59"/>
                <a:gd name="T29" fmla="*/ 327891 h 44"/>
                <a:gd name="T30" fmla="*/ 419208 w 59"/>
                <a:gd name="T31" fmla="*/ 327891 h 44"/>
                <a:gd name="T32" fmla="*/ 388534 w 59"/>
                <a:gd name="T33" fmla="*/ 358631 h 44"/>
                <a:gd name="T34" fmla="*/ 368085 w 59"/>
                <a:gd name="T35" fmla="*/ 327891 h 44"/>
                <a:gd name="T36" fmla="*/ 286288 w 59"/>
                <a:gd name="T37" fmla="*/ 256165 h 44"/>
                <a:gd name="T38" fmla="*/ 204492 w 59"/>
                <a:gd name="T39" fmla="*/ 317644 h 44"/>
                <a:gd name="T40" fmla="*/ 173818 w 59"/>
                <a:gd name="T41" fmla="*/ 338138 h 44"/>
                <a:gd name="T42" fmla="*/ 143144 w 59"/>
                <a:gd name="T43" fmla="*/ 307398 h 44"/>
                <a:gd name="T44" fmla="*/ 112470 w 59"/>
                <a:gd name="T45" fmla="*/ 286905 h 44"/>
                <a:gd name="T46" fmla="*/ 30674 w 59"/>
                <a:gd name="T47" fmla="*/ 358631 h 44"/>
                <a:gd name="T48" fmla="*/ 388534 w 59"/>
                <a:gd name="T49" fmla="*/ 297151 h 44"/>
                <a:gd name="T50" fmla="*/ 470331 w 59"/>
                <a:gd name="T51" fmla="*/ 256165 h 44"/>
                <a:gd name="T52" fmla="*/ 276064 w 59"/>
                <a:gd name="T53" fmla="*/ 174192 h 44"/>
                <a:gd name="T54" fmla="*/ 255614 w 59"/>
                <a:gd name="T55" fmla="*/ 163945 h 44"/>
                <a:gd name="T56" fmla="*/ 122695 w 59"/>
                <a:gd name="T57" fmla="*/ 194685 h 44"/>
                <a:gd name="T58" fmla="*/ 102246 w 59"/>
                <a:gd name="T59" fmla="*/ 184439 h 44"/>
                <a:gd name="T60" fmla="*/ 30674 w 59"/>
                <a:gd name="T61" fmla="*/ 133206 h 44"/>
                <a:gd name="T62" fmla="*/ 81797 w 59"/>
                <a:gd name="T63" fmla="*/ 266411 h 44"/>
                <a:gd name="T64" fmla="*/ 112470 w 59"/>
                <a:gd name="T65" fmla="*/ 235672 h 44"/>
                <a:gd name="T66" fmla="*/ 132919 w 59"/>
                <a:gd name="T67" fmla="*/ 266411 h 44"/>
                <a:gd name="T68" fmla="*/ 173818 w 59"/>
                <a:gd name="T69" fmla="*/ 286905 h 44"/>
                <a:gd name="T70" fmla="*/ 265839 w 59"/>
                <a:gd name="T71" fmla="*/ 235672 h 44"/>
                <a:gd name="T72" fmla="*/ 286288 w 59"/>
                <a:gd name="T73" fmla="*/ 204932 h 44"/>
                <a:gd name="T74" fmla="*/ 316962 w 59"/>
                <a:gd name="T75" fmla="*/ 235672 h 44"/>
                <a:gd name="T76" fmla="*/ 388534 w 59"/>
                <a:gd name="T77" fmla="*/ 297151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9" h="44">
                  <a:moveTo>
                    <a:pt x="3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6"/>
                    <a:pt x="55" y="15"/>
                    <a:pt x="56" y="15"/>
                  </a:cubicBezTo>
                  <a:cubicBezTo>
                    <a:pt x="58" y="15"/>
                    <a:pt x="59" y="16"/>
                    <a:pt x="59" y="18"/>
                  </a:cubicBezTo>
                  <a:cubicBezTo>
                    <a:pt x="59" y="19"/>
                    <a:pt x="58" y="20"/>
                    <a:pt x="56" y="20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0" y="35"/>
                    <a:pt x="38" y="35"/>
                  </a:cubicBezTo>
                  <a:cubicBezTo>
                    <a:pt x="37" y="35"/>
                    <a:pt x="36" y="33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8" y="25"/>
                    <a:pt x="28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18" y="33"/>
                    <a:pt x="17" y="33"/>
                  </a:cubicBezTo>
                  <a:cubicBezTo>
                    <a:pt x="15" y="33"/>
                    <a:pt x="14" y="32"/>
                    <a:pt x="14" y="31"/>
                  </a:cubicBezTo>
                  <a:cubicBezTo>
                    <a:pt x="14" y="31"/>
                    <a:pt x="14" y="31"/>
                    <a:pt x="14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41"/>
                    <a:pt x="3" y="41"/>
                    <a:pt x="3" y="41"/>
                  </a:cubicBezTo>
                  <a:close/>
                  <a:moveTo>
                    <a:pt x="38" y="29"/>
                  </a:moveTo>
                  <a:cubicBezTo>
                    <a:pt x="39" y="29"/>
                    <a:pt x="39" y="29"/>
                    <a:pt x="39" y="3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9" y="23"/>
                    <a:pt x="11" y="23"/>
                  </a:cubicBezTo>
                  <a:cubicBezTo>
                    <a:pt x="12" y="23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7" y="28"/>
                    <a:pt x="18" y="28"/>
                    <a:pt x="18" y="29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1"/>
                    <a:pt x="27" y="20"/>
                    <a:pt x="28" y="20"/>
                  </a:cubicBezTo>
                  <a:cubicBezTo>
                    <a:pt x="30" y="20"/>
                    <a:pt x="31" y="21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8" y="29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43"/>
            <p:cNvSpPr>
              <a:spLocks noEditPoints="1"/>
            </p:cNvSpPr>
            <p:nvPr/>
          </p:nvSpPr>
          <p:spPr bwMode="auto">
            <a:xfrm>
              <a:off x="4785639" y="4237502"/>
              <a:ext cx="417238" cy="301786"/>
            </a:xfrm>
            <a:custGeom>
              <a:avLst/>
              <a:gdLst>
                <a:gd name="T0" fmla="*/ 51183 w 58"/>
                <a:gd name="T1" fmla="*/ 420110 h 44"/>
                <a:gd name="T2" fmla="*/ 122840 w 58"/>
                <a:gd name="T3" fmla="*/ 297151 h 44"/>
                <a:gd name="T4" fmla="*/ 143313 w 58"/>
                <a:gd name="T5" fmla="*/ 420110 h 44"/>
                <a:gd name="T6" fmla="*/ 214969 w 58"/>
                <a:gd name="T7" fmla="*/ 163945 h 44"/>
                <a:gd name="T8" fmla="*/ 225206 w 58"/>
                <a:gd name="T9" fmla="*/ 420110 h 44"/>
                <a:gd name="T10" fmla="*/ 296863 w 58"/>
                <a:gd name="T11" fmla="*/ 71726 h 44"/>
                <a:gd name="T12" fmla="*/ 317336 w 58"/>
                <a:gd name="T13" fmla="*/ 420110 h 44"/>
                <a:gd name="T14" fmla="*/ 388992 w 58"/>
                <a:gd name="T15" fmla="*/ 92219 h 44"/>
                <a:gd name="T16" fmla="*/ 399229 w 58"/>
                <a:gd name="T17" fmla="*/ 420110 h 44"/>
                <a:gd name="T18" fmla="*/ 470885 w 58"/>
                <a:gd name="T19" fmla="*/ 112713 h 44"/>
                <a:gd name="T20" fmla="*/ 481122 w 58"/>
                <a:gd name="T21" fmla="*/ 420110 h 44"/>
                <a:gd name="T22" fmla="*/ 552778 w 58"/>
                <a:gd name="T23" fmla="*/ 40986 h 44"/>
                <a:gd name="T24" fmla="*/ 593725 w 58"/>
                <a:gd name="T25" fmla="*/ 420110 h 44"/>
                <a:gd name="T26" fmla="*/ 30710 w 58"/>
                <a:gd name="T27" fmla="*/ 450850 h 44"/>
                <a:gd name="T28" fmla="*/ 0 w 58"/>
                <a:gd name="T29" fmla="*/ 420110 h 44"/>
                <a:gd name="T30" fmla="*/ 30710 w 58"/>
                <a:gd name="T31" fmla="*/ 0 h 44"/>
                <a:gd name="T32" fmla="*/ 71656 w 58"/>
                <a:gd name="T33" fmla="*/ 327891 h 44"/>
                <a:gd name="T34" fmla="*/ 71656 w 58"/>
                <a:gd name="T35" fmla="*/ 379124 h 44"/>
                <a:gd name="T36" fmla="*/ 71656 w 58"/>
                <a:gd name="T37" fmla="*/ 389370 h 44"/>
                <a:gd name="T38" fmla="*/ 81893 w 58"/>
                <a:gd name="T39" fmla="*/ 327891 h 44"/>
                <a:gd name="T40" fmla="*/ 71656 w 58"/>
                <a:gd name="T41" fmla="*/ 327891 h 44"/>
                <a:gd name="T42" fmla="*/ 153550 w 58"/>
                <a:gd name="T43" fmla="*/ 194685 h 44"/>
                <a:gd name="T44" fmla="*/ 153550 w 58"/>
                <a:gd name="T45" fmla="*/ 389370 h 44"/>
                <a:gd name="T46" fmla="*/ 163786 w 58"/>
                <a:gd name="T47" fmla="*/ 379124 h 44"/>
                <a:gd name="T48" fmla="*/ 153550 w 58"/>
                <a:gd name="T49" fmla="*/ 184439 h 44"/>
                <a:gd name="T50" fmla="*/ 245679 w 58"/>
                <a:gd name="T51" fmla="*/ 92219 h 44"/>
                <a:gd name="T52" fmla="*/ 235443 w 58"/>
                <a:gd name="T53" fmla="*/ 379124 h 44"/>
                <a:gd name="T54" fmla="*/ 245679 w 58"/>
                <a:gd name="T55" fmla="*/ 389370 h 44"/>
                <a:gd name="T56" fmla="*/ 245679 w 58"/>
                <a:gd name="T57" fmla="*/ 102466 h 44"/>
                <a:gd name="T58" fmla="*/ 245679 w 58"/>
                <a:gd name="T59" fmla="*/ 92219 h 44"/>
                <a:gd name="T60" fmla="*/ 327572 w 58"/>
                <a:gd name="T61" fmla="*/ 122959 h 44"/>
                <a:gd name="T62" fmla="*/ 327572 w 58"/>
                <a:gd name="T63" fmla="*/ 389370 h 44"/>
                <a:gd name="T64" fmla="*/ 337809 w 58"/>
                <a:gd name="T65" fmla="*/ 379124 h 44"/>
                <a:gd name="T66" fmla="*/ 327572 w 58"/>
                <a:gd name="T67" fmla="*/ 112713 h 44"/>
                <a:gd name="T68" fmla="*/ 501595 w 58"/>
                <a:gd name="T69" fmla="*/ 61480 h 44"/>
                <a:gd name="T70" fmla="*/ 501595 w 58"/>
                <a:gd name="T71" fmla="*/ 379124 h 44"/>
                <a:gd name="T72" fmla="*/ 501595 w 58"/>
                <a:gd name="T73" fmla="*/ 389370 h 44"/>
                <a:gd name="T74" fmla="*/ 511832 w 58"/>
                <a:gd name="T75" fmla="*/ 71726 h 44"/>
                <a:gd name="T76" fmla="*/ 501595 w 58"/>
                <a:gd name="T77" fmla="*/ 61480 h 44"/>
                <a:gd name="T78" fmla="*/ 409466 w 58"/>
                <a:gd name="T79" fmla="*/ 143452 h 44"/>
                <a:gd name="T80" fmla="*/ 419702 w 58"/>
                <a:gd name="T81" fmla="*/ 389370 h 44"/>
                <a:gd name="T82" fmla="*/ 419702 w 58"/>
                <a:gd name="T83" fmla="*/ 379124 h 44"/>
                <a:gd name="T84" fmla="*/ 419702 w 58"/>
                <a:gd name="T85" fmla="*/ 133206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8" h="44">
                  <a:moveTo>
                    <a:pt x="3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1"/>
                    <a:pt x="3" y="41"/>
                    <a:pt x="3" y="41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lose/>
                  <a:moveTo>
                    <a:pt x="15" y="18"/>
                  </a:moveTo>
                  <a:cubicBezTo>
                    <a:pt x="15" y="18"/>
                    <a:pt x="15" y="19"/>
                    <a:pt x="15" y="19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24" y="9"/>
                  </a:moveTo>
                  <a:cubicBezTo>
                    <a:pt x="23" y="9"/>
                    <a:pt x="23" y="9"/>
                    <a:pt x="23" y="10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2" y="11"/>
                  </a:moveTo>
                  <a:cubicBezTo>
                    <a:pt x="32" y="11"/>
                    <a:pt x="32" y="12"/>
                    <a:pt x="32" y="1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7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lose/>
                  <a:moveTo>
                    <a:pt x="49" y="6"/>
                  </a:moveTo>
                  <a:cubicBezTo>
                    <a:pt x="49" y="6"/>
                    <a:pt x="49" y="6"/>
                    <a:pt x="49" y="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50" y="38"/>
                    <a:pt x="50" y="3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lose/>
                  <a:moveTo>
                    <a:pt x="41" y="13"/>
                  </a:moveTo>
                  <a:cubicBezTo>
                    <a:pt x="40" y="13"/>
                    <a:pt x="40" y="14"/>
                    <a:pt x="40" y="14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44"/>
            <p:cNvSpPr>
              <a:spLocks noEditPoints="1"/>
            </p:cNvSpPr>
            <p:nvPr/>
          </p:nvSpPr>
          <p:spPr bwMode="auto">
            <a:xfrm>
              <a:off x="5540906" y="4252379"/>
              <a:ext cx="410544" cy="300724"/>
            </a:xfrm>
            <a:custGeom>
              <a:avLst/>
              <a:gdLst>
                <a:gd name="T0" fmla="*/ 28817 w 223"/>
                <a:gd name="T1" fmla="*/ 417919 h 172"/>
                <a:gd name="T2" fmla="*/ 584200 w 223"/>
                <a:gd name="T3" fmla="*/ 417919 h 172"/>
                <a:gd name="T4" fmla="*/ 584200 w 223"/>
                <a:gd name="T5" fmla="*/ 449263 h 172"/>
                <a:gd name="T6" fmla="*/ 28817 w 223"/>
                <a:gd name="T7" fmla="*/ 449263 h 172"/>
                <a:gd name="T8" fmla="*/ 0 w 223"/>
                <a:gd name="T9" fmla="*/ 449263 h 172"/>
                <a:gd name="T10" fmla="*/ 0 w 223"/>
                <a:gd name="T11" fmla="*/ 417919 h 172"/>
                <a:gd name="T12" fmla="*/ 0 w 223"/>
                <a:gd name="T13" fmla="*/ 0 h 172"/>
                <a:gd name="T14" fmla="*/ 28817 w 223"/>
                <a:gd name="T15" fmla="*/ 0 h 172"/>
                <a:gd name="T16" fmla="*/ 28817 w 223"/>
                <a:gd name="T17" fmla="*/ 417919 h 172"/>
                <a:gd name="T18" fmla="*/ 70733 w 223"/>
                <a:gd name="T19" fmla="*/ 378739 h 172"/>
                <a:gd name="T20" fmla="*/ 563242 w 223"/>
                <a:gd name="T21" fmla="*/ 378739 h 172"/>
                <a:gd name="T22" fmla="*/ 563242 w 223"/>
                <a:gd name="T23" fmla="*/ 347395 h 172"/>
                <a:gd name="T24" fmla="*/ 563242 w 223"/>
                <a:gd name="T25" fmla="*/ 143660 h 172"/>
                <a:gd name="T26" fmla="*/ 500369 w 223"/>
                <a:gd name="T27" fmla="*/ 203736 h 172"/>
                <a:gd name="T28" fmla="*/ 471552 w 223"/>
                <a:gd name="T29" fmla="*/ 122764 h 172"/>
                <a:gd name="T30" fmla="*/ 419157 w 223"/>
                <a:gd name="T31" fmla="*/ 224632 h 172"/>
                <a:gd name="T32" fmla="*/ 337945 w 223"/>
                <a:gd name="T33" fmla="*/ 203736 h 172"/>
                <a:gd name="T34" fmla="*/ 275072 w 223"/>
                <a:gd name="T35" fmla="*/ 266423 h 172"/>
                <a:gd name="T36" fmla="*/ 193860 w 223"/>
                <a:gd name="T37" fmla="*/ 112316 h 172"/>
                <a:gd name="T38" fmla="*/ 70733 w 223"/>
                <a:gd name="T39" fmla="*/ 245527 h 172"/>
                <a:gd name="T40" fmla="*/ 70733 w 223"/>
                <a:gd name="T41" fmla="*/ 378739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3" h="172">
                  <a:moveTo>
                    <a:pt x="11" y="160"/>
                  </a:moveTo>
                  <a:lnTo>
                    <a:pt x="223" y="160"/>
                  </a:lnTo>
                  <a:lnTo>
                    <a:pt x="223" y="172"/>
                  </a:lnTo>
                  <a:lnTo>
                    <a:pt x="11" y="172"/>
                  </a:lnTo>
                  <a:lnTo>
                    <a:pt x="0" y="172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60"/>
                  </a:lnTo>
                  <a:close/>
                  <a:moveTo>
                    <a:pt x="27" y="145"/>
                  </a:moveTo>
                  <a:lnTo>
                    <a:pt x="215" y="145"/>
                  </a:lnTo>
                  <a:lnTo>
                    <a:pt x="215" y="133"/>
                  </a:lnTo>
                  <a:lnTo>
                    <a:pt x="215" y="55"/>
                  </a:lnTo>
                  <a:lnTo>
                    <a:pt x="191" y="78"/>
                  </a:lnTo>
                  <a:lnTo>
                    <a:pt x="180" y="47"/>
                  </a:lnTo>
                  <a:lnTo>
                    <a:pt x="160" y="86"/>
                  </a:lnTo>
                  <a:lnTo>
                    <a:pt x="129" y="78"/>
                  </a:lnTo>
                  <a:lnTo>
                    <a:pt x="105" y="102"/>
                  </a:lnTo>
                  <a:lnTo>
                    <a:pt x="74" y="43"/>
                  </a:lnTo>
                  <a:lnTo>
                    <a:pt x="27" y="94"/>
                  </a:lnTo>
                  <a:lnTo>
                    <a:pt x="2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6295058" y="4190747"/>
              <a:ext cx="440665" cy="430364"/>
            </a:xfrm>
            <a:custGeom>
              <a:avLst/>
              <a:gdLst>
                <a:gd name="T0" fmla="*/ 544824 w 61"/>
                <a:gd name="T1" fmla="*/ 520474 h 63"/>
                <a:gd name="T2" fmla="*/ 513985 w 61"/>
                <a:gd name="T3" fmla="*/ 561295 h 63"/>
                <a:gd name="T4" fmla="*/ 308391 w 61"/>
                <a:gd name="T5" fmla="*/ 642938 h 63"/>
                <a:gd name="T6" fmla="*/ 92517 w 61"/>
                <a:gd name="T7" fmla="*/ 561295 h 63"/>
                <a:gd name="T8" fmla="*/ 0 w 61"/>
                <a:gd name="T9" fmla="*/ 346982 h 63"/>
                <a:gd name="T10" fmla="*/ 92517 w 61"/>
                <a:gd name="T11" fmla="*/ 132670 h 63"/>
                <a:gd name="T12" fmla="*/ 298111 w 61"/>
                <a:gd name="T13" fmla="*/ 40821 h 63"/>
                <a:gd name="T14" fmla="*/ 298111 w 61"/>
                <a:gd name="T15" fmla="*/ 204107 h 63"/>
                <a:gd name="T16" fmla="*/ 205594 w 61"/>
                <a:gd name="T17" fmla="*/ 244929 h 63"/>
                <a:gd name="T18" fmla="*/ 164475 w 61"/>
                <a:gd name="T19" fmla="*/ 346982 h 63"/>
                <a:gd name="T20" fmla="*/ 205594 w 61"/>
                <a:gd name="T21" fmla="*/ 449036 h 63"/>
                <a:gd name="T22" fmla="*/ 308391 w 61"/>
                <a:gd name="T23" fmla="*/ 489858 h 63"/>
                <a:gd name="T24" fmla="*/ 411188 w 61"/>
                <a:gd name="T25" fmla="*/ 449036 h 63"/>
                <a:gd name="T26" fmla="*/ 411188 w 61"/>
                <a:gd name="T27" fmla="*/ 438831 h 63"/>
                <a:gd name="T28" fmla="*/ 544824 w 61"/>
                <a:gd name="T29" fmla="*/ 520474 h 63"/>
                <a:gd name="T30" fmla="*/ 328951 w 61"/>
                <a:gd name="T31" fmla="*/ 0 h 63"/>
                <a:gd name="T32" fmla="*/ 328951 w 61"/>
                <a:gd name="T33" fmla="*/ 0 h 63"/>
                <a:gd name="T34" fmla="*/ 318671 w 61"/>
                <a:gd name="T35" fmla="*/ 153080 h 63"/>
                <a:gd name="T36" fmla="*/ 328951 w 61"/>
                <a:gd name="T37" fmla="*/ 153080 h 63"/>
                <a:gd name="T38" fmla="*/ 411188 w 61"/>
                <a:gd name="T39" fmla="*/ 183697 h 63"/>
                <a:gd name="T40" fmla="*/ 503706 w 61"/>
                <a:gd name="T41" fmla="*/ 51027 h 63"/>
                <a:gd name="T42" fmla="*/ 328951 w 61"/>
                <a:gd name="T43" fmla="*/ 0 h 63"/>
                <a:gd name="T44" fmla="*/ 503706 w 61"/>
                <a:gd name="T45" fmla="*/ 102054 h 63"/>
                <a:gd name="T46" fmla="*/ 421468 w 61"/>
                <a:gd name="T47" fmla="*/ 224518 h 63"/>
                <a:gd name="T48" fmla="*/ 431748 w 61"/>
                <a:gd name="T49" fmla="*/ 234723 h 63"/>
                <a:gd name="T50" fmla="*/ 472866 w 61"/>
                <a:gd name="T51" fmla="*/ 336777 h 63"/>
                <a:gd name="T52" fmla="*/ 442027 w 61"/>
                <a:gd name="T53" fmla="*/ 428625 h 63"/>
                <a:gd name="T54" fmla="*/ 575663 w 61"/>
                <a:gd name="T55" fmla="*/ 510268 h 63"/>
                <a:gd name="T56" fmla="*/ 627062 w 61"/>
                <a:gd name="T57" fmla="*/ 336777 h 63"/>
                <a:gd name="T58" fmla="*/ 544824 w 61"/>
                <a:gd name="T59" fmla="*/ 132670 h 63"/>
                <a:gd name="T60" fmla="*/ 503706 w 61"/>
                <a:gd name="T61" fmla="*/ 102054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1" h="63">
                  <a:moveTo>
                    <a:pt x="53" y="51"/>
                  </a:moveTo>
                  <a:cubicBezTo>
                    <a:pt x="53" y="52"/>
                    <a:pt x="52" y="54"/>
                    <a:pt x="50" y="55"/>
                  </a:cubicBezTo>
                  <a:cubicBezTo>
                    <a:pt x="45" y="60"/>
                    <a:pt x="38" y="63"/>
                    <a:pt x="30" y="63"/>
                  </a:cubicBezTo>
                  <a:cubicBezTo>
                    <a:pt x="21" y="63"/>
                    <a:pt x="14" y="60"/>
                    <a:pt x="9" y="55"/>
                  </a:cubicBezTo>
                  <a:cubicBezTo>
                    <a:pt x="3" y="49"/>
                    <a:pt x="0" y="42"/>
                    <a:pt x="0" y="34"/>
                  </a:cubicBezTo>
                  <a:cubicBezTo>
                    <a:pt x="0" y="26"/>
                    <a:pt x="3" y="18"/>
                    <a:pt x="9" y="13"/>
                  </a:cubicBezTo>
                  <a:cubicBezTo>
                    <a:pt x="14" y="8"/>
                    <a:pt x="21" y="5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5" y="20"/>
                    <a:pt x="22" y="22"/>
                    <a:pt x="20" y="24"/>
                  </a:cubicBezTo>
                  <a:cubicBezTo>
                    <a:pt x="17" y="27"/>
                    <a:pt x="16" y="30"/>
                    <a:pt x="16" y="34"/>
                  </a:cubicBezTo>
                  <a:cubicBezTo>
                    <a:pt x="16" y="38"/>
                    <a:pt x="17" y="41"/>
                    <a:pt x="20" y="44"/>
                  </a:cubicBezTo>
                  <a:cubicBezTo>
                    <a:pt x="22" y="46"/>
                    <a:pt x="26" y="48"/>
                    <a:pt x="30" y="48"/>
                  </a:cubicBezTo>
                  <a:cubicBezTo>
                    <a:pt x="33" y="48"/>
                    <a:pt x="37" y="46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ubicBezTo>
                    <a:pt x="53" y="51"/>
                    <a:pt x="53" y="51"/>
                    <a:pt x="53" y="51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5" y="15"/>
                    <a:pt x="38" y="16"/>
                    <a:pt x="40" y="1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4" y="1"/>
                    <a:pt x="38" y="0"/>
                    <a:pt x="32" y="0"/>
                  </a:cubicBezTo>
                  <a:close/>
                  <a:moveTo>
                    <a:pt x="49" y="10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1" y="23"/>
                    <a:pt x="42" y="23"/>
                  </a:cubicBezTo>
                  <a:cubicBezTo>
                    <a:pt x="44" y="26"/>
                    <a:pt x="46" y="29"/>
                    <a:pt x="46" y="33"/>
                  </a:cubicBezTo>
                  <a:cubicBezTo>
                    <a:pt x="46" y="37"/>
                    <a:pt x="45" y="40"/>
                    <a:pt x="43" y="42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5"/>
                    <a:pt x="61" y="39"/>
                    <a:pt x="61" y="33"/>
                  </a:cubicBezTo>
                  <a:cubicBezTo>
                    <a:pt x="61" y="25"/>
                    <a:pt x="58" y="18"/>
                    <a:pt x="53" y="13"/>
                  </a:cubicBezTo>
                  <a:cubicBezTo>
                    <a:pt x="52" y="12"/>
                    <a:pt x="51" y="11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46"/>
            <p:cNvSpPr/>
            <p:nvPr/>
          </p:nvSpPr>
          <p:spPr bwMode="auto">
            <a:xfrm>
              <a:off x="7016856" y="4231126"/>
              <a:ext cx="467440" cy="343229"/>
            </a:xfrm>
            <a:custGeom>
              <a:avLst/>
              <a:gdLst>
                <a:gd name="T0" fmla="*/ 61400 w 65"/>
                <a:gd name="T1" fmla="*/ 481997 h 50"/>
                <a:gd name="T2" fmla="*/ 81866 w 65"/>
                <a:gd name="T3" fmla="*/ 256382 h 50"/>
                <a:gd name="T4" fmla="*/ 102333 w 65"/>
                <a:gd name="T5" fmla="*/ 481997 h 50"/>
                <a:gd name="T6" fmla="*/ 122799 w 65"/>
                <a:gd name="T7" fmla="*/ 276892 h 50"/>
                <a:gd name="T8" fmla="*/ 133033 w 65"/>
                <a:gd name="T9" fmla="*/ 481997 h 50"/>
                <a:gd name="T10" fmla="*/ 153499 w 65"/>
                <a:gd name="T11" fmla="*/ 297403 h 50"/>
                <a:gd name="T12" fmla="*/ 163732 w 65"/>
                <a:gd name="T13" fmla="*/ 481997 h 50"/>
                <a:gd name="T14" fmla="*/ 184199 w 65"/>
                <a:gd name="T15" fmla="*/ 276892 h 50"/>
                <a:gd name="T16" fmla="*/ 194432 w 65"/>
                <a:gd name="T17" fmla="*/ 481997 h 50"/>
                <a:gd name="T18" fmla="*/ 214899 w 65"/>
                <a:gd name="T19" fmla="*/ 205105 h 50"/>
                <a:gd name="T20" fmla="*/ 235365 w 65"/>
                <a:gd name="T21" fmla="*/ 481997 h 50"/>
                <a:gd name="T22" fmla="*/ 255832 w 65"/>
                <a:gd name="T23" fmla="*/ 153829 h 50"/>
                <a:gd name="T24" fmla="*/ 266065 w 65"/>
                <a:gd name="T25" fmla="*/ 481997 h 50"/>
                <a:gd name="T26" fmla="*/ 286532 w 65"/>
                <a:gd name="T27" fmla="*/ 215360 h 50"/>
                <a:gd name="T28" fmla="*/ 296765 w 65"/>
                <a:gd name="T29" fmla="*/ 481997 h 50"/>
                <a:gd name="T30" fmla="*/ 317232 w 65"/>
                <a:gd name="T31" fmla="*/ 287147 h 50"/>
                <a:gd name="T32" fmla="*/ 337698 w 65"/>
                <a:gd name="T33" fmla="*/ 481997 h 50"/>
                <a:gd name="T34" fmla="*/ 358165 w 65"/>
                <a:gd name="T35" fmla="*/ 348679 h 50"/>
                <a:gd name="T36" fmla="*/ 368398 w 65"/>
                <a:gd name="T37" fmla="*/ 481997 h 50"/>
                <a:gd name="T38" fmla="*/ 388865 w 65"/>
                <a:gd name="T39" fmla="*/ 317913 h 50"/>
                <a:gd name="T40" fmla="*/ 399098 w 65"/>
                <a:gd name="T41" fmla="*/ 481997 h 50"/>
                <a:gd name="T42" fmla="*/ 419564 w 65"/>
                <a:gd name="T43" fmla="*/ 276892 h 50"/>
                <a:gd name="T44" fmla="*/ 429798 w 65"/>
                <a:gd name="T45" fmla="*/ 481997 h 50"/>
                <a:gd name="T46" fmla="*/ 450264 w 65"/>
                <a:gd name="T47" fmla="*/ 297403 h 50"/>
                <a:gd name="T48" fmla="*/ 470731 w 65"/>
                <a:gd name="T49" fmla="*/ 481997 h 50"/>
                <a:gd name="T50" fmla="*/ 491197 w 65"/>
                <a:gd name="T51" fmla="*/ 328168 h 50"/>
                <a:gd name="T52" fmla="*/ 501431 w 65"/>
                <a:gd name="T53" fmla="*/ 481997 h 50"/>
                <a:gd name="T54" fmla="*/ 521897 w 65"/>
                <a:gd name="T55" fmla="*/ 369189 h 50"/>
                <a:gd name="T56" fmla="*/ 532130 w 65"/>
                <a:gd name="T57" fmla="*/ 481997 h 50"/>
                <a:gd name="T58" fmla="*/ 552597 w 65"/>
                <a:gd name="T59" fmla="*/ 184595 h 50"/>
                <a:gd name="T60" fmla="*/ 573064 w 65"/>
                <a:gd name="T61" fmla="*/ 481997 h 50"/>
                <a:gd name="T62" fmla="*/ 593530 w 65"/>
                <a:gd name="T63" fmla="*/ 133318 h 50"/>
                <a:gd name="T64" fmla="*/ 603763 w 65"/>
                <a:gd name="T65" fmla="*/ 481997 h 50"/>
                <a:gd name="T66" fmla="*/ 624230 w 65"/>
                <a:gd name="T67" fmla="*/ 82042 h 50"/>
                <a:gd name="T68" fmla="*/ 665163 w 65"/>
                <a:gd name="T69" fmla="*/ 481997 h 50"/>
                <a:gd name="T70" fmla="*/ 40933 w 65"/>
                <a:gd name="T71" fmla="*/ 512763 h 50"/>
                <a:gd name="T72" fmla="*/ 0 w 65"/>
                <a:gd name="T73" fmla="*/ 481997 h 50"/>
                <a:gd name="T74" fmla="*/ 40933 w 65"/>
                <a:gd name="T75" fmla="*/ 0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5" h="50">
                  <a:moveTo>
                    <a:pt x="4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4"/>
                    <a:pt x="35" y="3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7" y="31"/>
                    <a:pt x="38" y="31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1" y="27"/>
                    <a:pt x="41" y="2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7" y="32"/>
                    <a:pt x="48" y="32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1" y="3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4" y="18"/>
                    <a:pt x="54" y="1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8" y="1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47"/>
            <p:cNvSpPr>
              <a:spLocks noEditPoints="1"/>
            </p:cNvSpPr>
            <p:nvPr/>
          </p:nvSpPr>
          <p:spPr bwMode="auto">
            <a:xfrm>
              <a:off x="7773239" y="4209874"/>
              <a:ext cx="445128" cy="385734"/>
            </a:xfrm>
            <a:custGeom>
              <a:avLst/>
              <a:gdLst>
                <a:gd name="T0" fmla="*/ 521033 w 62"/>
                <a:gd name="T1" fmla="*/ 432197 h 56"/>
                <a:gd name="T2" fmla="*/ 521033 w 62"/>
                <a:gd name="T3" fmla="*/ 463068 h 56"/>
                <a:gd name="T4" fmla="*/ 480168 w 62"/>
                <a:gd name="T5" fmla="*/ 504230 h 56"/>
                <a:gd name="T6" fmla="*/ 81731 w 62"/>
                <a:gd name="T7" fmla="*/ 483649 h 56"/>
                <a:gd name="T8" fmla="*/ 102163 w 62"/>
                <a:gd name="T9" fmla="*/ 82323 h 56"/>
                <a:gd name="T10" fmla="*/ 500601 w 62"/>
                <a:gd name="T11" fmla="*/ 92614 h 56"/>
                <a:gd name="T12" fmla="*/ 500601 w 62"/>
                <a:gd name="T13" fmla="*/ 123485 h 56"/>
                <a:gd name="T14" fmla="*/ 602764 w 62"/>
                <a:gd name="T15" fmla="*/ 195518 h 56"/>
                <a:gd name="T16" fmla="*/ 521033 w 62"/>
                <a:gd name="T17" fmla="*/ 401326 h 56"/>
                <a:gd name="T18" fmla="*/ 602764 w 62"/>
                <a:gd name="T19" fmla="*/ 195518 h 56"/>
                <a:gd name="T20" fmla="*/ 521033 w 62"/>
                <a:gd name="T21" fmla="*/ 401326 h 56"/>
                <a:gd name="T22" fmla="*/ 623197 w 62"/>
                <a:gd name="T23" fmla="*/ 246970 h 56"/>
                <a:gd name="T24" fmla="*/ 623197 w 62"/>
                <a:gd name="T25" fmla="*/ 267551 h 56"/>
                <a:gd name="T26" fmla="*/ 561899 w 62"/>
                <a:gd name="T27" fmla="*/ 432197 h 56"/>
                <a:gd name="T28" fmla="*/ 623197 w 62"/>
                <a:gd name="T29" fmla="*/ 267551 h 56"/>
                <a:gd name="T30" fmla="*/ 582331 w 62"/>
                <a:gd name="T31" fmla="*/ 452778 h 56"/>
                <a:gd name="T32" fmla="*/ 633413 w 62"/>
                <a:gd name="T33" fmla="*/ 329293 h 56"/>
                <a:gd name="T34" fmla="*/ 592548 w 62"/>
                <a:gd name="T35" fmla="*/ 195518 h 56"/>
                <a:gd name="T36" fmla="*/ 480168 w 62"/>
                <a:gd name="T37" fmla="*/ 370455 h 56"/>
                <a:gd name="T38" fmla="*/ 469952 w 62"/>
                <a:gd name="T39" fmla="*/ 360164 h 56"/>
                <a:gd name="T40" fmla="*/ 521033 w 62"/>
                <a:gd name="T41" fmla="*/ 236679 h 56"/>
                <a:gd name="T42" fmla="*/ 469952 w 62"/>
                <a:gd name="T43" fmla="*/ 360164 h 56"/>
                <a:gd name="T44" fmla="*/ 500601 w 62"/>
                <a:gd name="T45" fmla="*/ 236679 h 56"/>
                <a:gd name="T46" fmla="*/ 429086 w 62"/>
                <a:gd name="T47" fmla="*/ 339584 h 56"/>
                <a:gd name="T48" fmla="*/ 418870 w 62"/>
                <a:gd name="T49" fmla="*/ 329293 h 56"/>
                <a:gd name="T50" fmla="*/ 429086 w 62"/>
                <a:gd name="T51" fmla="*/ 277841 h 56"/>
                <a:gd name="T52" fmla="*/ 418870 w 62"/>
                <a:gd name="T53" fmla="*/ 329293 h 56"/>
                <a:gd name="T54" fmla="*/ 408654 w 62"/>
                <a:gd name="T55" fmla="*/ 288132 h 56"/>
                <a:gd name="T56" fmla="*/ 398437 w 62"/>
                <a:gd name="T57" fmla="*/ 319003 h 56"/>
                <a:gd name="T58" fmla="*/ 541466 w 62"/>
                <a:gd name="T59" fmla="*/ 113195 h 56"/>
                <a:gd name="T60" fmla="*/ 572115 w 62"/>
                <a:gd name="T61" fmla="*/ 164647 h 56"/>
                <a:gd name="T62" fmla="*/ 480168 w 62"/>
                <a:gd name="T63" fmla="*/ 452778 h 56"/>
                <a:gd name="T64" fmla="*/ 275841 w 62"/>
                <a:gd name="T65" fmla="*/ 277841 h 56"/>
                <a:gd name="T66" fmla="*/ 296274 w 62"/>
                <a:gd name="T67" fmla="*/ 51452 h 56"/>
                <a:gd name="T68" fmla="*/ 51082 w 62"/>
                <a:gd name="T69" fmla="*/ 277841 h 56"/>
                <a:gd name="T70" fmla="*/ 275841 w 62"/>
                <a:gd name="T71" fmla="*/ 535101 h 56"/>
                <a:gd name="T72" fmla="*/ 469952 w 62"/>
                <a:gd name="T73" fmla="*/ 452778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" h="56">
                  <a:moveTo>
                    <a:pt x="32" y="28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0" y="46"/>
                    <a:pt x="49" y="47"/>
                  </a:cubicBezTo>
                  <a:cubicBezTo>
                    <a:pt x="49" y="47"/>
                    <a:pt x="48" y="48"/>
                    <a:pt x="47" y="49"/>
                  </a:cubicBezTo>
                  <a:cubicBezTo>
                    <a:pt x="42" y="54"/>
                    <a:pt x="34" y="56"/>
                    <a:pt x="27" y="56"/>
                  </a:cubicBezTo>
                  <a:cubicBezTo>
                    <a:pt x="20" y="56"/>
                    <a:pt x="13" y="53"/>
                    <a:pt x="8" y="47"/>
                  </a:cubicBezTo>
                  <a:cubicBezTo>
                    <a:pt x="3" y="41"/>
                    <a:pt x="0" y="34"/>
                    <a:pt x="1" y="27"/>
                  </a:cubicBezTo>
                  <a:cubicBezTo>
                    <a:pt x="1" y="20"/>
                    <a:pt x="4" y="13"/>
                    <a:pt x="10" y="8"/>
                  </a:cubicBezTo>
                  <a:cubicBezTo>
                    <a:pt x="15" y="3"/>
                    <a:pt x="22" y="0"/>
                    <a:pt x="29" y="1"/>
                  </a:cubicBezTo>
                  <a:cubicBezTo>
                    <a:pt x="37" y="1"/>
                    <a:pt x="44" y="4"/>
                    <a:pt x="49" y="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59" y="19"/>
                  </a:moveTo>
                  <a:cubicBezTo>
                    <a:pt x="49" y="38"/>
                    <a:pt x="49" y="38"/>
                    <a:pt x="49" y="3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59" y="19"/>
                    <a:pt x="59" y="19"/>
                  </a:cubicBezTo>
                  <a:close/>
                  <a:moveTo>
                    <a:pt x="60" y="22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3"/>
                    <a:pt x="60" y="22"/>
                  </a:cubicBezTo>
                  <a:close/>
                  <a:moveTo>
                    <a:pt x="61" y="26"/>
                  </a:moveTo>
                  <a:cubicBezTo>
                    <a:pt x="62" y="27"/>
                    <a:pt x="62" y="28"/>
                    <a:pt x="62" y="30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1" y="26"/>
                    <a:pt x="61" y="26"/>
                    <a:pt x="61" y="26"/>
                  </a:cubicBezTo>
                  <a:close/>
                  <a:moveTo>
                    <a:pt x="62" y="32"/>
                  </a:moveTo>
                  <a:cubicBezTo>
                    <a:pt x="61" y="36"/>
                    <a:pt x="60" y="40"/>
                    <a:pt x="57" y="44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2" y="32"/>
                    <a:pt x="62" y="32"/>
                    <a:pt x="62" y="32"/>
                  </a:cubicBezTo>
                  <a:close/>
                  <a:moveTo>
                    <a:pt x="48" y="37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7"/>
                    <a:pt x="48" y="37"/>
                  </a:cubicBezTo>
                  <a:close/>
                  <a:moveTo>
                    <a:pt x="46" y="35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4" y="34"/>
                  </a:moveTo>
                  <a:cubicBezTo>
                    <a:pt x="49" y="23"/>
                    <a:pt x="49" y="23"/>
                    <a:pt x="49" y="2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1" y="3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39" y="31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5"/>
                    <a:pt x="54" y="13"/>
                    <a:pt x="53" y="11"/>
                  </a:cubicBezTo>
                  <a:close/>
                  <a:moveTo>
                    <a:pt x="47" y="44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0" y="7"/>
                    <a:pt x="35" y="5"/>
                    <a:pt x="29" y="5"/>
                  </a:cubicBezTo>
                  <a:cubicBezTo>
                    <a:pt x="23" y="4"/>
                    <a:pt x="17" y="6"/>
                    <a:pt x="12" y="11"/>
                  </a:cubicBezTo>
                  <a:cubicBezTo>
                    <a:pt x="8" y="15"/>
                    <a:pt x="5" y="21"/>
                    <a:pt x="5" y="27"/>
                  </a:cubicBezTo>
                  <a:cubicBezTo>
                    <a:pt x="5" y="33"/>
                    <a:pt x="7" y="40"/>
                    <a:pt x="11" y="44"/>
                  </a:cubicBezTo>
                  <a:cubicBezTo>
                    <a:pt x="15" y="49"/>
                    <a:pt x="21" y="52"/>
                    <a:pt x="27" y="52"/>
                  </a:cubicBezTo>
                  <a:cubicBezTo>
                    <a:pt x="34" y="52"/>
                    <a:pt x="40" y="50"/>
                    <a:pt x="45" y="46"/>
                  </a:cubicBezTo>
                  <a:cubicBezTo>
                    <a:pt x="45" y="45"/>
                    <a:pt x="46" y="45"/>
                    <a:pt x="46" y="44"/>
                  </a:cubicBezTo>
                  <a:cubicBezTo>
                    <a:pt x="46" y="44"/>
                    <a:pt x="46" y="44"/>
                    <a:pt x="4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65"/>
            <p:cNvSpPr/>
            <p:nvPr/>
          </p:nvSpPr>
          <p:spPr bwMode="auto">
            <a:xfrm>
              <a:off x="974720" y="2112248"/>
              <a:ext cx="368151" cy="315601"/>
            </a:xfrm>
            <a:custGeom>
              <a:avLst/>
              <a:gdLst>
                <a:gd name="T0" fmla="*/ 174625 w 51"/>
                <a:gd name="T1" fmla="*/ 0 h 46"/>
                <a:gd name="T2" fmla="*/ 205441 w 51"/>
                <a:gd name="T3" fmla="*/ 174246 h 46"/>
                <a:gd name="T4" fmla="*/ 41088 w 51"/>
                <a:gd name="T5" fmla="*/ 174246 h 46"/>
                <a:gd name="T6" fmla="*/ 41088 w 51"/>
                <a:gd name="T7" fmla="*/ 174246 h 46"/>
                <a:gd name="T8" fmla="*/ 0 w 51"/>
                <a:gd name="T9" fmla="*/ 215245 h 46"/>
                <a:gd name="T10" fmla="*/ 0 w 51"/>
                <a:gd name="T11" fmla="*/ 215245 h 46"/>
                <a:gd name="T12" fmla="*/ 20544 w 51"/>
                <a:gd name="T13" fmla="*/ 256243 h 46"/>
                <a:gd name="T14" fmla="*/ 0 w 51"/>
                <a:gd name="T15" fmla="*/ 286993 h 46"/>
                <a:gd name="T16" fmla="*/ 0 w 51"/>
                <a:gd name="T17" fmla="*/ 286993 h 46"/>
                <a:gd name="T18" fmla="*/ 30816 w 51"/>
                <a:gd name="T19" fmla="*/ 327992 h 46"/>
                <a:gd name="T20" fmla="*/ 20544 w 51"/>
                <a:gd name="T21" fmla="*/ 358741 h 46"/>
                <a:gd name="T22" fmla="*/ 20544 w 51"/>
                <a:gd name="T23" fmla="*/ 358741 h 46"/>
                <a:gd name="T24" fmla="*/ 61632 w 51"/>
                <a:gd name="T25" fmla="*/ 399740 h 46"/>
                <a:gd name="T26" fmla="*/ 61632 w 51"/>
                <a:gd name="T27" fmla="*/ 399740 h 46"/>
                <a:gd name="T28" fmla="*/ 51360 w 51"/>
                <a:gd name="T29" fmla="*/ 430489 h 46"/>
                <a:gd name="T30" fmla="*/ 51360 w 51"/>
                <a:gd name="T31" fmla="*/ 430489 h 46"/>
                <a:gd name="T32" fmla="*/ 92449 w 51"/>
                <a:gd name="T33" fmla="*/ 471488 h 46"/>
                <a:gd name="T34" fmla="*/ 174625 w 51"/>
                <a:gd name="T35" fmla="*/ 471488 h 46"/>
                <a:gd name="T36" fmla="*/ 277346 w 51"/>
                <a:gd name="T37" fmla="*/ 471488 h 46"/>
                <a:gd name="T38" fmla="*/ 277346 w 51"/>
                <a:gd name="T39" fmla="*/ 471488 h 46"/>
                <a:gd name="T40" fmla="*/ 318434 w 51"/>
                <a:gd name="T41" fmla="*/ 430489 h 46"/>
                <a:gd name="T42" fmla="*/ 400610 w 51"/>
                <a:gd name="T43" fmla="*/ 420239 h 46"/>
                <a:gd name="T44" fmla="*/ 400610 w 51"/>
                <a:gd name="T45" fmla="*/ 471488 h 46"/>
                <a:gd name="T46" fmla="*/ 523875 w 51"/>
                <a:gd name="T47" fmla="*/ 471488 h 46"/>
                <a:gd name="T48" fmla="*/ 523875 w 51"/>
                <a:gd name="T49" fmla="*/ 153746 h 46"/>
                <a:gd name="T50" fmla="*/ 400610 w 51"/>
                <a:gd name="T51" fmla="*/ 153746 h 46"/>
                <a:gd name="T52" fmla="*/ 400610 w 51"/>
                <a:gd name="T53" fmla="*/ 194745 h 46"/>
                <a:gd name="T54" fmla="*/ 380066 w 51"/>
                <a:gd name="T55" fmla="*/ 194745 h 46"/>
                <a:gd name="T56" fmla="*/ 174625 w 51"/>
                <a:gd name="T57" fmla="*/ 0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1" h="46">
                  <a:moveTo>
                    <a:pt x="17" y="0"/>
                  </a:moveTo>
                  <a:cubicBezTo>
                    <a:pt x="1" y="4"/>
                    <a:pt x="20" y="17"/>
                    <a:pt x="2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1" y="25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3" y="32"/>
                  </a:cubicBezTo>
                  <a:cubicBezTo>
                    <a:pt x="2" y="33"/>
                    <a:pt x="2" y="34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7"/>
                    <a:pt x="4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4"/>
                    <a:pt x="7" y="46"/>
                    <a:pt x="9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4" y="9"/>
                    <a:pt x="19" y="1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66"/>
            <p:cNvSpPr>
              <a:spLocks noEditPoints="1"/>
            </p:cNvSpPr>
            <p:nvPr/>
          </p:nvSpPr>
          <p:spPr bwMode="auto">
            <a:xfrm>
              <a:off x="4049337" y="2071868"/>
              <a:ext cx="390463" cy="431427"/>
            </a:xfrm>
            <a:custGeom>
              <a:avLst/>
              <a:gdLst>
                <a:gd name="T0" fmla="*/ 318970 w 54"/>
                <a:gd name="T1" fmla="*/ 173919 h 63"/>
                <a:gd name="T2" fmla="*/ 380706 w 54"/>
                <a:gd name="T3" fmla="*/ 112536 h 63"/>
                <a:gd name="T4" fmla="*/ 370417 w 54"/>
                <a:gd name="T5" fmla="*/ 81844 h 63"/>
                <a:gd name="T6" fmla="*/ 339549 w 54"/>
                <a:gd name="T7" fmla="*/ 81844 h 63"/>
                <a:gd name="T8" fmla="*/ 298391 w 54"/>
                <a:gd name="T9" fmla="*/ 173919 h 63"/>
                <a:gd name="T10" fmla="*/ 318970 w 54"/>
                <a:gd name="T11" fmla="*/ 173919 h 63"/>
                <a:gd name="T12" fmla="*/ 463021 w 54"/>
                <a:gd name="T13" fmla="*/ 388761 h 63"/>
                <a:gd name="T14" fmla="*/ 463021 w 54"/>
                <a:gd name="T15" fmla="*/ 644525 h 63"/>
                <a:gd name="T16" fmla="*/ 318970 w 54"/>
                <a:gd name="T17" fmla="*/ 644525 h 63"/>
                <a:gd name="T18" fmla="*/ 318970 w 54"/>
                <a:gd name="T19" fmla="*/ 225072 h 63"/>
                <a:gd name="T20" fmla="*/ 216076 w 54"/>
                <a:gd name="T21" fmla="*/ 225072 h 63"/>
                <a:gd name="T22" fmla="*/ 216076 w 54"/>
                <a:gd name="T23" fmla="*/ 644525 h 63"/>
                <a:gd name="T24" fmla="*/ 72025 w 54"/>
                <a:gd name="T25" fmla="*/ 644525 h 63"/>
                <a:gd name="T26" fmla="*/ 72025 w 54"/>
                <a:gd name="T27" fmla="*/ 388761 h 63"/>
                <a:gd name="T28" fmla="*/ 0 w 54"/>
                <a:gd name="T29" fmla="*/ 388761 h 63"/>
                <a:gd name="T30" fmla="*/ 0 w 54"/>
                <a:gd name="T31" fmla="*/ 225072 h 63"/>
                <a:gd name="T32" fmla="*/ 144051 w 54"/>
                <a:gd name="T33" fmla="*/ 225072 h 63"/>
                <a:gd name="T34" fmla="*/ 72025 w 54"/>
                <a:gd name="T35" fmla="*/ 112536 h 63"/>
                <a:gd name="T36" fmla="*/ 113183 w 54"/>
                <a:gd name="T37" fmla="*/ 20461 h 63"/>
                <a:gd name="T38" fmla="*/ 226366 w 54"/>
                <a:gd name="T39" fmla="*/ 20461 h 63"/>
                <a:gd name="T40" fmla="*/ 267523 w 54"/>
                <a:gd name="T41" fmla="*/ 61383 h 63"/>
                <a:gd name="T42" fmla="*/ 298391 w 54"/>
                <a:gd name="T43" fmla="*/ 20461 h 63"/>
                <a:gd name="T44" fmla="*/ 411574 w 54"/>
                <a:gd name="T45" fmla="*/ 20461 h 63"/>
                <a:gd name="T46" fmla="*/ 452731 w 54"/>
                <a:gd name="T47" fmla="*/ 112536 h 63"/>
                <a:gd name="T48" fmla="*/ 380706 w 54"/>
                <a:gd name="T49" fmla="*/ 225072 h 63"/>
                <a:gd name="T50" fmla="*/ 555625 w 54"/>
                <a:gd name="T51" fmla="*/ 225072 h 63"/>
                <a:gd name="T52" fmla="*/ 555625 w 54"/>
                <a:gd name="T53" fmla="*/ 388761 h 63"/>
                <a:gd name="T54" fmla="*/ 463021 w 54"/>
                <a:gd name="T55" fmla="*/ 388761 h 63"/>
                <a:gd name="T56" fmla="*/ 226366 w 54"/>
                <a:gd name="T57" fmla="*/ 173919 h 63"/>
                <a:gd name="T58" fmla="*/ 185208 w 54"/>
                <a:gd name="T59" fmla="*/ 81844 h 63"/>
                <a:gd name="T60" fmla="*/ 154340 w 54"/>
                <a:gd name="T61" fmla="*/ 81844 h 63"/>
                <a:gd name="T62" fmla="*/ 144051 w 54"/>
                <a:gd name="T63" fmla="*/ 112536 h 63"/>
                <a:gd name="T64" fmla="*/ 205787 w 54"/>
                <a:gd name="T65" fmla="*/ 173919 h 63"/>
                <a:gd name="T66" fmla="*/ 226366 w 54"/>
                <a:gd name="T67" fmla="*/ 173919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63">
                  <a:moveTo>
                    <a:pt x="31" y="17"/>
                  </a:moveTo>
                  <a:cubicBezTo>
                    <a:pt x="35" y="15"/>
                    <a:pt x="37" y="13"/>
                    <a:pt x="37" y="11"/>
                  </a:cubicBezTo>
                  <a:cubicBezTo>
                    <a:pt x="37" y="10"/>
                    <a:pt x="37" y="8"/>
                    <a:pt x="36" y="8"/>
                  </a:cubicBezTo>
                  <a:cubicBezTo>
                    <a:pt x="35" y="7"/>
                    <a:pt x="34" y="7"/>
                    <a:pt x="33" y="8"/>
                  </a:cubicBezTo>
                  <a:cubicBezTo>
                    <a:pt x="31" y="9"/>
                    <a:pt x="30" y="12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45" y="38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9" y="19"/>
                    <a:pt x="7" y="15"/>
                    <a:pt x="7" y="11"/>
                  </a:cubicBezTo>
                  <a:cubicBezTo>
                    <a:pt x="7" y="8"/>
                    <a:pt x="9" y="4"/>
                    <a:pt x="11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7" y="4"/>
                    <a:pt x="28" y="3"/>
                    <a:pt x="29" y="2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3" y="4"/>
                    <a:pt x="45" y="8"/>
                    <a:pt x="44" y="11"/>
                  </a:cubicBezTo>
                  <a:cubicBezTo>
                    <a:pt x="44" y="15"/>
                    <a:pt x="42" y="19"/>
                    <a:pt x="37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5" y="38"/>
                    <a:pt x="45" y="38"/>
                    <a:pt x="45" y="38"/>
                  </a:cubicBezTo>
                  <a:close/>
                  <a:moveTo>
                    <a:pt x="22" y="17"/>
                  </a:moveTo>
                  <a:cubicBezTo>
                    <a:pt x="21" y="12"/>
                    <a:pt x="20" y="9"/>
                    <a:pt x="18" y="8"/>
                  </a:cubicBezTo>
                  <a:cubicBezTo>
                    <a:pt x="17" y="7"/>
                    <a:pt x="16" y="7"/>
                    <a:pt x="15" y="8"/>
                  </a:cubicBezTo>
                  <a:cubicBezTo>
                    <a:pt x="14" y="8"/>
                    <a:pt x="14" y="10"/>
                    <a:pt x="14" y="11"/>
                  </a:cubicBezTo>
                  <a:cubicBezTo>
                    <a:pt x="14" y="13"/>
                    <a:pt x="16" y="15"/>
                    <a:pt x="20" y="17"/>
                  </a:cubicBezTo>
                  <a:lnTo>
                    <a:pt x="2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67"/>
            <p:cNvSpPr>
              <a:spLocks noEditPoints="1"/>
            </p:cNvSpPr>
            <p:nvPr/>
          </p:nvSpPr>
          <p:spPr bwMode="auto">
            <a:xfrm>
              <a:off x="6290595" y="2126062"/>
              <a:ext cx="409428" cy="377232"/>
            </a:xfrm>
            <a:custGeom>
              <a:avLst/>
              <a:gdLst>
                <a:gd name="T0" fmla="*/ 255532 w 57"/>
                <a:gd name="T1" fmla="*/ 399617 h 55"/>
                <a:gd name="T2" fmla="*/ 296417 w 57"/>
                <a:gd name="T3" fmla="*/ 481589 h 55"/>
                <a:gd name="T4" fmla="*/ 265753 w 57"/>
                <a:gd name="T5" fmla="*/ 543069 h 55"/>
                <a:gd name="T6" fmla="*/ 40885 w 57"/>
                <a:gd name="T7" fmla="*/ 543069 h 55"/>
                <a:gd name="T8" fmla="*/ 61328 w 57"/>
                <a:gd name="T9" fmla="*/ 461096 h 55"/>
                <a:gd name="T10" fmla="*/ 10221 w 57"/>
                <a:gd name="T11" fmla="*/ 409863 h 55"/>
                <a:gd name="T12" fmla="*/ 61328 w 57"/>
                <a:gd name="T13" fmla="*/ 327891 h 55"/>
                <a:gd name="T14" fmla="*/ 51106 w 57"/>
                <a:gd name="T15" fmla="*/ 256165 h 55"/>
                <a:gd name="T16" fmla="*/ 10221 w 57"/>
                <a:gd name="T17" fmla="*/ 174192 h 55"/>
                <a:gd name="T18" fmla="*/ 235089 w 57"/>
                <a:gd name="T19" fmla="*/ 174192 h 55"/>
                <a:gd name="T20" fmla="*/ 255532 w 57"/>
                <a:gd name="T21" fmla="*/ 245918 h 55"/>
                <a:gd name="T22" fmla="*/ 286195 w 57"/>
                <a:gd name="T23" fmla="*/ 327891 h 55"/>
                <a:gd name="T24" fmla="*/ 367965 w 57"/>
                <a:gd name="T25" fmla="*/ 0 h 55"/>
                <a:gd name="T26" fmla="*/ 337302 w 57"/>
                <a:gd name="T27" fmla="*/ 81973 h 55"/>
                <a:gd name="T28" fmla="*/ 286195 w 57"/>
                <a:gd name="T29" fmla="*/ 112712 h 55"/>
                <a:gd name="T30" fmla="*/ 337302 w 57"/>
                <a:gd name="T31" fmla="*/ 194685 h 55"/>
                <a:gd name="T32" fmla="*/ 327080 w 57"/>
                <a:gd name="T33" fmla="*/ 266411 h 55"/>
                <a:gd name="T34" fmla="*/ 327080 w 57"/>
                <a:gd name="T35" fmla="*/ 348384 h 55"/>
                <a:gd name="T36" fmla="*/ 347523 w 57"/>
                <a:gd name="T37" fmla="*/ 389370 h 55"/>
                <a:gd name="T38" fmla="*/ 337302 w 57"/>
                <a:gd name="T39" fmla="*/ 461096 h 55"/>
                <a:gd name="T40" fmla="*/ 378187 w 57"/>
                <a:gd name="T41" fmla="*/ 553315 h 55"/>
                <a:gd name="T42" fmla="*/ 572391 w 57"/>
                <a:gd name="T43" fmla="*/ 522576 h 55"/>
                <a:gd name="T44" fmla="*/ 582612 w 57"/>
                <a:gd name="T45" fmla="*/ 450850 h 55"/>
                <a:gd name="T46" fmla="*/ 551948 w 57"/>
                <a:gd name="T47" fmla="*/ 358630 h 55"/>
                <a:gd name="T48" fmla="*/ 562169 w 57"/>
                <a:gd name="T49" fmla="*/ 286904 h 55"/>
                <a:gd name="T50" fmla="*/ 562169 w 57"/>
                <a:gd name="T51" fmla="*/ 204932 h 55"/>
                <a:gd name="T52" fmla="*/ 521284 w 57"/>
                <a:gd name="T53" fmla="*/ 174192 h 55"/>
                <a:gd name="T54" fmla="*/ 521284 w 57"/>
                <a:gd name="T55" fmla="*/ 102466 h 55"/>
                <a:gd name="T56" fmla="*/ 572391 w 57"/>
                <a:gd name="T57" fmla="*/ 20493 h 55"/>
                <a:gd name="T58" fmla="*/ 470178 w 57"/>
                <a:gd name="T59" fmla="*/ 102466 h 55"/>
                <a:gd name="T60" fmla="*/ 408851 w 57"/>
                <a:gd name="T61" fmla="*/ 122959 h 55"/>
                <a:gd name="T62" fmla="*/ 388408 w 57"/>
                <a:gd name="T63" fmla="*/ 102466 h 55"/>
                <a:gd name="T64" fmla="*/ 541727 w 57"/>
                <a:gd name="T65" fmla="*/ 20493 h 55"/>
                <a:gd name="T66" fmla="*/ 357744 w 57"/>
                <a:gd name="T67" fmla="*/ 20493 h 55"/>
                <a:gd name="T68" fmla="*/ 470178 w 57"/>
                <a:gd name="T69" fmla="*/ 194685 h 55"/>
                <a:gd name="T70" fmla="*/ 449736 w 57"/>
                <a:gd name="T71" fmla="*/ 215178 h 55"/>
                <a:gd name="T72" fmla="*/ 378187 w 57"/>
                <a:gd name="T73" fmla="*/ 194685 h 55"/>
                <a:gd name="T74" fmla="*/ 521284 w 57"/>
                <a:gd name="T75" fmla="*/ 286904 h 55"/>
                <a:gd name="T76" fmla="*/ 378187 w 57"/>
                <a:gd name="T77" fmla="*/ 297151 h 55"/>
                <a:gd name="T78" fmla="*/ 449736 w 57"/>
                <a:gd name="T79" fmla="*/ 286904 h 55"/>
                <a:gd name="T80" fmla="*/ 562169 w 57"/>
                <a:gd name="T81" fmla="*/ 379124 h 55"/>
                <a:gd name="T82" fmla="*/ 378187 w 57"/>
                <a:gd name="T83" fmla="*/ 379124 h 55"/>
                <a:gd name="T84" fmla="*/ 511063 w 57"/>
                <a:gd name="T85" fmla="*/ 368877 h 55"/>
                <a:gd name="T86" fmla="*/ 521284 w 57"/>
                <a:gd name="T87" fmla="*/ 471343 h 55"/>
                <a:gd name="T88" fmla="*/ 378187 w 57"/>
                <a:gd name="T89" fmla="*/ 461096 h 55"/>
                <a:gd name="T90" fmla="*/ 61328 w 57"/>
                <a:gd name="T91" fmla="*/ 481589 h 55"/>
                <a:gd name="T92" fmla="*/ 245310 w 57"/>
                <a:gd name="T93" fmla="*/ 420110 h 55"/>
                <a:gd name="T94" fmla="*/ 255532 w 57"/>
                <a:gd name="T95" fmla="*/ 430356 h 55"/>
                <a:gd name="T96" fmla="*/ 204425 w 57"/>
                <a:gd name="T97" fmla="*/ 256165 h 55"/>
                <a:gd name="T98" fmla="*/ 81770 w 57"/>
                <a:gd name="T99" fmla="*/ 266411 h 55"/>
                <a:gd name="T100" fmla="*/ 265753 w 57"/>
                <a:gd name="T101" fmla="*/ 266411 h 55"/>
                <a:gd name="T102" fmla="*/ 122655 w 57"/>
                <a:gd name="T103" fmla="*/ 163945 h 55"/>
                <a:gd name="T104" fmla="*/ 122655 w 57"/>
                <a:gd name="T105" fmla="*/ 184438 h 55"/>
                <a:gd name="T106" fmla="*/ 214647 w 57"/>
                <a:gd name="T107" fmla="*/ 348384 h 55"/>
                <a:gd name="T108" fmla="*/ 61328 w 57"/>
                <a:gd name="T109" fmla="*/ 348384 h 55"/>
                <a:gd name="T110" fmla="*/ 204425 w 57"/>
                <a:gd name="T111" fmla="*/ 358630 h 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" h="55"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5" y="34"/>
                    <a:pt x="25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8" y="40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3"/>
                    <a:pt x="29" y="45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8" y="48"/>
                    <a:pt x="27" y="48"/>
                    <a:pt x="26" y="49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20" y="55"/>
                    <a:pt x="18" y="55"/>
                    <a:pt x="15" y="55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5" y="55"/>
                    <a:pt x="4" y="54"/>
                    <a:pt x="4" y="53"/>
                  </a:cubicBezTo>
                  <a:cubicBezTo>
                    <a:pt x="3" y="53"/>
                    <a:pt x="3" y="53"/>
                    <a:pt x="3" y="52"/>
                  </a:cubicBezTo>
                  <a:cubicBezTo>
                    <a:pt x="3" y="51"/>
                    <a:pt x="3" y="49"/>
                    <a:pt x="3" y="47"/>
                  </a:cubicBezTo>
                  <a:cubicBezTo>
                    <a:pt x="3" y="47"/>
                    <a:pt x="3" y="47"/>
                    <a:pt x="3" y="46"/>
                  </a:cubicBezTo>
                  <a:cubicBezTo>
                    <a:pt x="4" y="46"/>
                    <a:pt x="5" y="46"/>
                    <a:pt x="6" y="45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4" y="42"/>
                    <a:pt x="2" y="41"/>
                    <a:pt x="2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6"/>
                    <a:pt x="1" y="35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2" y="33"/>
                    <a:pt x="3" y="33"/>
                    <a:pt x="5" y="32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28"/>
                    <a:pt x="5" y="26"/>
                  </a:cubicBezTo>
                  <a:cubicBezTo>
                    <a:pt x="5" y="26"/>
                    <a:pt x="6" y="26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2" y="24"/>
                    <a:pt x="1" y="24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2" y="16"/>
                    <a:pt x="3" y="16"/>
                    <a:pt x="5" y="15"/>
                  </a:cubicBezTo>
                  <a:cubicBezTo>
                    <a:pt x="7" y="15"/>
                    <a:pt x="9" y="15"/>
                    <a:pt x="12" y="15"/>
                  </a:cubicBezTo>
                  <a:cubicBezTo>
                    <a:pt x="15" y="15"/>
                    <a:pt x="18" y="15"/>
                    <a:pt x="20" y="15"/>
                  </a:cubicBezTo>
                  <a:cubicBezTo>
                    <a:pt x="21" y="16"/>
                    <a:pt x="23" y="16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21"/>
                    <a:pt x="24" y="23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6" y="24"/>
                    <a:pt x="28" y="25"/>
                    <a:pt x="28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8"/>
                    <a:pt x="29" y="30"/>
                    <a:pt x="29" y="31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3"/>
                    <a:pt x="26" y="33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lose/>
                  <a:moveTo>
                    <a:pt x="44" y="0"/>
                  </a:moveTo>
                  <a:cubicBezTo>
                    <a:pt x="41" y="0"/>
                    <a:pt x="38" y="0"/>
                    <a:pt x="36" y="0"/>
                  </a:cubicBezTo>
                  <a:cubicBezTo>
                    <a:pt x="34" y="0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4"/>
                    <a:pt x="32" y="6"/>
                    <a:pt x="32" y="7"/>
                  </a:cubicBezTo>
                  <a:cubicBezTo>
                    <a:pt x="32" y="8"/>
                    <a:pt x="32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9"/>
                    <a:pt x="30" y="10"/>
                    <a:pt x="29" y="10"/>
                  </a:cubicBezTo>
                  <a:cubicBezTo>
                    <a:pt x="29" y="11"/>
                    <a:pt x="28" y="11"/>
                    <a:pt x="28" y="11"/>
                  </a:cubicBezTo>
                  <a:cubicBezTo>
                    <a:pt x="28" y="13"/>
                    <a:pt x="28" y="15"/>
                    <a:pt x="28" y="16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30" y="18"/>
                    <a:pt x="31" y="18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2"/>
                    <a:pt x="32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3" y="26"/>
                    <a:pt x="33" y="27"/>
                    <a:pt x="34" y="27"/>
                  </a:cubicBezTo>
                  <a:cubicBezTo>
                    <a:pt x="34" y="27"/>
                    <a:pt x="33" y="27"/>
                    <a:pt x="33" y="28"/>
                  </a:cubicBezTo>
                  <a:cubicBezTo>
                    <a:pt x="33" y="28"/>
                    <a:pt x="33" y="28"/>
                    <a:pt x="32" y="29"/>
                  </a:cubicBezTo>
                  <a:cubicBezTo>
                    <a:pt x="32" y="30"/>
                    <a:pt x="32" y="32"/>
                    <a:pt x="32" y="34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4" y="35"/>
                    <a:pt x="34" y="36"/>
                    <a:pt x="36" y="36"/>
                  </a:cubicBezTo>
                  <a:cubicBezTo>
                    <a:pt x="35" y="36"/>
                    <a:pt x="35" y="36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9"/>
                    <a:pt x="34" y="41"/>
                    <a:pt x="34" y="43"/>
                  </a:cubicBezTo>
                  <a:cubicBezTo>
                    <a:pt x="34" y="43"/>
                    <a:pt x="34" y="43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4"/>
                    <a:pt x="33" y="45"/>
                    <a:pt x="33" y="45"/>
                  </a:cubicBezTo>
                  <a:cubicBezTo>
                    <a:pt x="33" y="46"/>
                    <a:pt x="33" y="46"/>
                    <a:pt x="32" y="46"/>
                  </a:cubicBezTo>
                  <a:cubicBezTo>
                    <a:pt x="32" y="48"/>
                    <a:pt x="32" y="50"/>
                    <a:pt x="32" y="51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53"/>
                    <a:pt x="35" y="53"/>
                    <a:pt x="37" y="54"/>
                  </a:cubicBezTo>
                  <a:cubicBezTo>
                    <a:pt x="39" y="54"/>
                    <a:pt x="41" y="54"/>
                    <a:pt x="44" y="54"/>
                  </a:cubicBezTo>
                  <a:cubicBezTo>
                    <a:pt x="47" y="54"/>
                    <a:pt x="50" y="54"/>
                    <a:pt x="52" y="54"/>
                  </a:cubicBezTo>
                  <a:cubicBezTo>
                    <a:pt x="53" y="53"/>
                    <a:pt x="55" y="53"/>
                    <a:pt x="55" y="52"/>
                  </a:cubicBezTo>
                  <a:cubicBezTo>
                    <a:pt x="56" y="52"/>
                    <a:pt x="56" y="52"/>
                    <a:pt x="56" y="51"/>
                  </a:cubicBezTo>
                  <a:cubicBezTo>
                    <a:pt x="56" y="50"/>
                    <a:pt x="56" y="48"/>
                    <a:pt x="56" y="46"/>
                  </a:cubicBezTo>
                  <a:cubicBezTo>
                    <a:pt x="56" y="46"/>
                    <a:pt x="56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4"/>
                    <a:pt x="56" y="44"/>
                    <a:pt x="5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1"/>
                    <a:pt x="57" y="39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6"/>
                    <a:pt x="56" y="36"/>
                    <a:pt x="54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4"/>
                    <a:pt x="56" y="34"/>
                  </a:cubicBezTo>
                  <a:cubicBezTo>
                    <a:pt x="56" y="32"/>
                    <a:pt x="56" y="30"/>
                    <a:pt x="56" y="29"/>
                  </a:cubicBezTo>
                  <a:cubicBezTo>
                    <a:pt x="56" y="28"/>
                    <a:pt x="56" y="28"/>
                    <a:pt x="55" y="28"/>
                  </a:cubicBezTo>
                  <a:cubicBezTo>
                    <a:pt x="55" y="27"/>
                    <a:pt x="54" y="27"/>
                    <a:pt x="53" y="27"/>
                  </a:cubicBezTo>
                  <a:cubicBezTo>
                    <a:pt x="54" y="27"/>
                    <a:pt x="54" y="26"/>
                    <a:pt x="55" y="26"/>
                  </a:cubicBezTo>
                  <a:cubicBezTo>
                    <a:pt x="55" y="26"/>
                    <a:pt x="55" y="26"/>
                    <a:pt x="55" y="25"/>
                  </a:cubicBezTo>
                  <a:cubicBezTo>
                    <a:pt x="55" y="23"/>
                    <a:pt x="55" y="22"/>
                    <a:pt x="55" y="20"/>
                  </a:cubicBezTo>
                  <a:cubicBezTo>
                    <a:pt x="55" y="20"/>
                    <a:pt x="55" y="19"/>
                    <a:pt x="55" y="19"/>
                  </a:cubicBezTo>
                  <a:cubicBezTo>
                    <a:pt x="54" y="18"/>
                    <a:pt x="53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2" y="17"/>
                    <a:pt x="52" y="16"/>
                  </a:cubicBezTo>
                  <a:cubicBezTo>
                    <a:pt x="52" y="15"/>
                    <a:pt x="52" y="13"/>
                    <a:pt x="52" y="11"/>
                  </a:cubicBezTo>
                  <a:cubicBezTo>
                    <a:pt x="52" y="11"/>
                    <a:pt x="52" y="11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3" y="10"/>
                    <a:pt x="54" y="9"/>
                    <a:pt x="55" y="8"/>
                  </a:cubicBezTo>
                  <a:cubicBezTo>
                    <a:pt x="55" y="8"/>
                    <a:pt x="55" y="8"/>
                    <a:pt x="56" y="7"/>
                  </a:cubicBezTo>
                  <a:cubicBezTo>
                    <a:pt x="56" y="6"/>
                    <a:pt x="56" y="4"/>
                    <a:pt x="56" y="2"/>
                  </a:cubicBezTo>
                  <a:cubicBezTo>
                    <a:pt x="56" y="2"/>
                    <a:pt x="55" y="2"/>
                    <a:pt x="55" y="1"/>
                  </a:cubicBezTo>
                  <a:cubicBezTo>
                    <a:pt x="54" y="1"/>
                    <a:pt x="53" y="0"/>
                    <a:pt x="51" y="0"/>
                  </a:cubicBezTo>
                  <a:cubicBezTo>
                    <a:pt x="49" y="0"/>
                    <a:pt x="47" y="0"/>
                    <a:pt x="44" y="0"/>
                  </a:cubicBezTo>
                  <a:close/>
                  <a:moveTo>
                    <a:pt x="46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8" y="11"/>
                    <a:pt x="49" y="11"/>
                    <a:pt x="49" y="11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37" y="12"/>
                    <a:pt x="35" y="12"/>
                    <a:pt x="33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4" y="10"/>
                    <a:pt x="36" y="10"/>
                    <a:pt x="38" y="10"/>
                  </a:cubicBezTo>
                  <a:cubicBezTo>
                    <a:pt x="39" y="10"/>
                    <a:pt x="42" y="10"/>
                    <a:pt x="44" y="10"/>
                  </a:cubicBezTo>
                  <a:cubicBezTo>
                    <a:pt x="45" y="10"/>
                    <a:pt x="46" y="10"/>
                    <a:pt x="46" y="10"/>
                  </a:cubicBezTo>
                  <a:close/>
                  <a:moveTo>
                    <a:pt x="51" y="2"/>
                  </a:moveTo>
                  <a:cubicBezTo>
                    <a:pt x="52" y="2"/>
                    <a:pt x="53" y="2"/>
                    <a:pt x="53" y="2"/>
                  </a:cubicBezTo>
                  <a:cubicBezTo>
                    <a:pt x="53" y="2"/>
                    <a:pt x="52" y="2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1" y="3"/>
                    <a:pt x="39" y="3"/>
                    <a:pt x="37" y="3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5" y="2"/>
                    <a:pt x="36" y="2"/>
                    <a:pt x="37" y="2"/>
                  </a:cubicBezTo>
                  <a:cubicBezTo>
                    <a:pt x="39" y="1"/>
                    <a:pt x="41" y="1"/>
                    <a:pt x="44" y="1"/>
                  </a:cubicBezTo>
                  <a:cubicBezTo>
                    <a:pt x="47" y="1"/>
                    <a:pt x="49" y="1"/>
                    <a:pt x="51" y="2"/>
                  </a:cubicBezTo>
                  <a:close/>
                  <a:moveTo>
                    <a:pt x="46" y="19"/>
                  </a:moveTo>
                  <a:cubicBezTo>
                    <a:pt x="48" y="19"/>
                    <a:pt x="49" y="19"/>
                    <a:pt x="51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49" y="20"/>
                    <a:pt x="46" y="21"/>
                    <a:pt x="44" y="21"/>
                  </a:cubicBezTo>
                  <a:cubicBezTo>
                    <a:pt x="41" y="21"/>
                    <a:pt x="38" y="20"/>
                    <a:pt x="36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9"/>
                    <a:pt x="40" y="19"/>
                  </a:cubicBezTo>
                  <a:cubicBezTo>
                    <a:pt x="42" y="19"/>
                    <a:pt x="45" y="19"/>
                    <a:pt x="46" y="19"/>
                  </a:cubicBezTo>
                  <a:close/>
                  <a:moveTo>
                    <a:pt x="49" y="28"/>
                  </a:moveTo>
                  <a:cubicBezTo>
                    <a:pt x="50" y="28"/>
                    <a:pt x="51" y="28"/>
                    <a:pt x="51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9"/>
                    <a:pt x="53" y="29"/>
                    <a:pt x="51" y="29"/>
                  </a:cubicBezTo>
                  <a:cubicBezTo>
                    <a:pt x="50" y="29"/>
                    <a:pt x="47" y="29"/>
                    <a:pt x="44" y="29"/>
                  </a:cubicBezTo>
                  <a:cubicBezTo>
                    <a:pt x="41" y="29"/>
                    <a:pt x="39" y="29"/>
                    <a:pt x="37" y="29"/>
                  </a:cubicBezTo>
                  <a:cubicBezTo>
                    <a:pt x="36" y="29"/>
                    <a:pt x="35" y="29"/>
                    <a:pt x="35" y="28"/>
                  </a:cubicBezTo>
                  <a:cubicBezTo>
                    <a:pt x="35" y="28"/>
                    <a:pt x="36" y="28"/>
                    <a:pt x="37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40" y="28"/>
                    <a:pt x="42" y="28"/>
                    <a:pt x="44" y="28"/>
                  </a:cubicBezTo>
                  <a:cubicBezTo>
                    <a:pt x="45" y="28"/>
                    <a:pt x="47" y="28"/>
                    <a:pt x="49" y="28"/>
                  </a:cubicBezTo>
                  <a:close/>
                  <a:moveTo>
                    <a:pt x="50" y="36"/>
                  </a:moveTo>
                  <a:cubicBezTo>
                    <a:pt x="51" y="36"/>
                    <a:pt x="52" y="37"/>
                    <a:pt x="53" y="37"/>
                  </a:cubicBezTo>
                  <a:cubicBezTo>
                    <a:pt x="54" y="37"/>
                    <a:pt x="55" y="37"/>
                    <a:pt x="55" y="37"/>
                  </a:cubicBezTo>
                  <a:cubicBezTo>
                    <a:pt x="55" y="37"/>
                    <a:pt x="54" y="37"/>
                    <a:pt x="53" y="38"/>
                  </a:cubicBezTo>
                  <a:cubicBezTo>
                    <a:pt x="51" y="38"/>
                    <a:pt x="49" y="38"/>
                    <a:pt x="46" y="38"/>
                  </a:cubicBezTo>
                  <a:cubicBezTo>
                    <a:pt x="43" y="38"/>
                    <a:pt x="40" y="38"/>
                    <a:pt x="39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1" y="37"/>
                    <a:pt x="43" y="37"/>
                    <a:pt x="44" y="37"/>
                  </a:cubicBezTo>
                  <a:cubicBezTo>
                    <a:pt x="46" y="37"/>
                    <a:pt x="48" y="37"/>
                    <a:pt x="50" y="36"/>
                  </a:cubicBezTo>
                  <a:close/>
                  <a:moveTo>
                    <a:pt x="50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1" y="46"/>
                  </a:cubicBezTo>
                  <a:cubicBezTo>
                    <a:pt x="50" y="47"/>
                    <a:pt x="47" y="47"/>
                    <a:pt x="44" y="47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5" y="46"/>
                    <a:pt x="36" y="46"/>
                    <a:pt x="37" y="45"/>
                  </a:cubicBezTo>
                  <a:cubicBezTo>
                    <a:pt x="38" y="45"/>
                    <a:pt x="39" y="45"/>
                    <a:pt x="40" y="45"/>
                  </a:cubicBezTo>
                  <a:cubicBezTo>
                    <a:pt x="41" y="45"/>
                    <a:pt x="43" y="45"/>
                    <a:pt x="46" y="45"/>
                  </a:cubicBezTo>
                  <a:cubicBezTo>
                    <a:pt x="47" y="45"/>
                    <a:pt x="49" y="45"/>
                    <a:pt x="50" y="45"/>
                  </a:cubicBezTo>
                  <a:close/>
                  <a:moveTo>
                    <a:pt x="6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2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42"/>
                    <a:pt x="23" y="42"/>
                    <a:pt x="25" y="4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8" y="25"/>
                    <a:pt x="15" y="26"/>
                    <a:pt x="12" y="26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8" y="26"/>
                    <a:pt x="9" y="26"/>
                    <a:pt x="10" y="26"/>
                  </a:cubicBezTo>
                  <a:cubicBezTo>
                    <a:pt x="12" y="27"/>
                    <a:pt x="14" y="27"/>
                    <a:pt x="17" y="27"/>
                  </a:cubicBezTo>
                  <a:cubicBezTo>
                    <a:pt x="20" y="27"/>
                    <a:pt x="22" y="27"/>
                    <a:pt x="24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5"/>
                    <a:pt x="22" y="25"/>
                    <a:pt x="20" y="25"/>
                  </a:cubicBezTo>
                  <a:close/>
                  <a:moveTo>
                    <a:pt x="19" y="17"/>
                  </a:moveTo>
                  <a:cubicBezTo>
                    <a:pt x="17" y="17"/>
                    <a:pt x="15" y="16"/>
                    <a:pt x="12" y="16"/>
                  </a:cubicBezTo>
                  <a:cubicBezTo>
                    <a:pt x="9" y="16"/>
                    <a:pt x="7" y="17"/>
                    <a:pt x="5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4" y="18"/>
                    <a:pt x="5" y="18"/>
                  </a:cubicBezTo>
                  <a:cubicBezTo>
                    <a:pt x="7" y="18"/>
                    <a:pt x="9" y="18"/>
                    <a:pt x="12" y="18"/>
                  </a:cubicBezTo>
                  <a:cubicBezTo>
                    <a:pt x="15" y="18"/>
                    <a:pt x="17" y="18"/>
                    <a:pt x="19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7"/>
                    <a:pt x="20" y="17"/>
                    <a:pt x="19" y="17"/>
                  </a:cubicBezTo>
                  <a:close/>
                  <a:moveTo>
                    <a:pt x="21" y="34"/>
                  </a:moveTo>
                  <a:cubicBezTo>
                    <a:pt x="19" y="34"/>
                    <a:pt x="18" y="34"/>
                    <a:pt x="17" y="34"/>
                  </a:cubicBezTo>
                  <a:cubicBezTo>
                    <a:pt x="14" y="34"/>
                    <a:pt x="12" y="34"/>
                    <a:pt x="10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5" y="34"/>
                    <a:pt x="4" y="34"/>
                    <a:pt x="4" y="34"/>
                  </a:cubicBezTo>
                  <a:cubicBezTo>
                    <a:pt x="4" y="34"/>
                    <a:pt x="5" y="35"/>
                    <a:pt x="6" y="35"/>
                  </a:cubicBezTo>
                  <a:cubicBezTo>
                    <a:pt x="8" y="35"/>
                    <a:pt x="10" y="35"/>
                    <a:pt x="13" y="35"/>
                  </a:cubicBezTo>
                  <a:cubicBezTo>
                    <a:pt x="16" y="35"/>
                    <a:pt x="18" y="35"/>
                    <a:pt x="20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22" y="34"/>
                    <a:pt x="21" y="34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68"/>
            <p:cNvSpPr>
              <a:spLocks noEditPoints="1"/>
            </p:cNvSpPr>
            <p:nvPr/>
          </p:nvSpPr>
          <p:spPr bwMode="auto">
            <a:xfrm>
              <a:off x="4706431" y="2104810"/>
              <a:ext cx="545532" cy="391047"/>
            </a:xfrm>
            <a:custGeom>
              <a:avLst/>
              <a:gdLst>
                <a:gd name="T0" fmla="*/ 120233 w 297"/>
                <a:gd name="T1" fmla="*/ 165043 h 223"/>
                <a:gd name="T2" fmla="*/ 60117 w 297"/>
                <a:gd name="T3" fmla="*/ 225297 h 223"/>
                <a:gd name="T4" fmla="*/ 305810 w 297"/>
                <a:gd name="T5" fmla="*/ 316987 h 223"/>
                <a:gd name="T6" fmla="*/ 358085 w 297"/>
                <a:gd name="T7" fmla="*/ 246255 h 223"/>
                <a:gd name="T8" fmla="*/ 120233 w 297"/>
                <a:gd name="T9" fmla="*/ 165043 h 223"/>
                <a:gd name="T10" fmla="*/ 418202 w 297"/>
                <a:gd name="T11" fmla="*/ 52395 h 223"/>
                <a:gd name="T12" fmla="*/ 418202 w 297"/>
                <a:gd name="T13" fmla="*/ 214818 h 223"/>
                <a:gd name="T14" fmla="*/ 632530 w 297"/>
                <a:gd name="T15" fmla="*/ 133606 h 223"/>
                <a:gd name="T16" fmla="*/ 418202 w 297"/>
                <a:gd name="T17" fmla="*/ 52395 h 223"/>
                <a:gd name="T18" fmla="*/ 407747 w 297"/>
                <a:gd name="T19" fmla="*/ 214818 h 223"/>
                <a:gd name="T20" fmla="*/ 284900 w 297"/>
                <a:gd name="T21" fmla="*/ 175522 h 223"/>
                <a:gd name="T22" fmla="*/ 172508 w 297"/>
                <a:gd name="T23" fmla="*/ 133606 h 223"/>
                <a:gd name="T24" fmla="*/ 407747 w 297"/>
                <a:gd name="T25" fmla="*/ 52395 h 223"/>
                <a:gd name="T26" fmla="*/ 407747 w 297"/>
                <a:gd name="T27" fmla="*/ 214818 h 223"/>
                <a:gd name="T28" fmla="*/ 705715 w 297"/>
                <a:gd name="T29" fmla="*/ 112648 h 223"/>
                <a:gd name="T30" fmla="*/ 776287 w 297"/>
                <a:gd name="T31" fmla="*/ 175522 h 223"/>
                <a:gd name="T32" fmla="*/ 765832 w 297"/>
                <a:gd name="T33" fmla="*/ 204339 h 223"/>
                <a:gd name="T34" fmla="*/ 734467 w 297"/>
                <a:gd name="T35" fmla="*/ 214818 h 223"/>
                <a:gd name="T36" fmla="*/ 724012 w 297"/>
                <a:gd name="T37" fmla="*/ 186001 h 223"/>
                <a:gd name="T38" fmla="*/ 724012 w 297"/>
                <a:gd name="T39" fmla="*/ 225297 h 223"/>
                <a:gd name="T40" fmla="*/ 724012 w 297"/>
                <a:gd name="T41" fmla="*/ 450594 h 223"/>
                <a:gd name="T42" fmla="*/ 439112 w 297"/>
                <a:gd name="T43" fmla="*/ 584200 h 223"/>
                <a:gd name="T44" fmla="*/ 407747 w 297"/>
                <a:gd name="T45" fmla="*/ 573721 h 223"/>
                <a:gd name="T46" fmla="*/ 101937 w 297"/>
                <a:gd name="T47" fmla="*/ 450594 h 223"/>
                <a:gd name="T48" fmla="*/ 91482 w 297"/>
                <a:gd name="T49" fmla="*/ 440115 h 223"/>
                <a:gd name="T50" fmla="*/ 91482 w 297"/>
                <a:gd name="T51" fmla="*/ 421777 h 223"/>
                <a:gd name="T52" fmla="*/ 91482 w 297"/>
                <a:gd name="T53" fmla="*/ 288170 h 223"/>
                <a:gd name="T54" fmla="*/ 7841 w 297"/>
                <a:gd name="T55" fmla="*/ 256734 h 223"/>
                <a:gd name="T56" fmla="*/ 0 w 297"/>
                <a:gd name="T57" fmla="*/ 214818 h 223"/>
                <a:gd name="T58" fmla="*/ 101937 w 297"/>
                <a:gd name="T59" fmla="*/ 123127 h 223"/>
                <a:gd name="T60" fmla="*/ 112392 w 297"/>
                <a:gd name="T61" fmla="*/ 112648 h 223"/>
                <a:gd name="T62" fmla="*/ 407747 w 297"/>
                <a:gd name="T63" fmla="*/ 10479 h 223"/>
                <a:gd name="T64" fmla="*/ 407747 w 297"/>
                <a:gd name="T65" fmla="*/ 0 h 223"/>
                <a:gd name="T66" fmla="*/ 418202 w 297"/>
                <a:gd name="T67" fmla="*/ 10479 h 223"/>
                <a:gd name="T68" fmla="*/ 705715 w 297"/>
                <a:gd name="T69" fmla="*/ 112648 h 223"/>
                <a:gd name="T70" fmla="*/ 130688 w 297"/>
                <a:gd name="T71" fmla="*/ 309128 h 223"/>
                <a:gd name="T72" fmla="*/ 305810 w 297"/>
                <a:gd name="T73" fmla="*/ 369382 h 223"/>
                <a:gd name="T74" fmla="*/ 316265 w 297"/>
                <a:gd name="T75" fmla="*/ 379861 h 223"/>
                <a:gd name="T76" fmla="*/ 326720 w 297"/>
                <a:gd name="T77" fmla="*/ 358903 h 223"/>
                <a:gd name="T78" fmla="*/ 386837 w 297"/>
                <a:gd name="T79" fmla="*/ 288170 h 223"/>
                <a:gd name="T80" fmla="*/ 386837 w 297"/>
                <a:gd name="T81" fmla="*/ 523946 h 223"/>
                <a:gd name="T82" fmla="*/ 130688 w 297"/>
                <a:gd name="T83" fmla="*/ 411298 h 223"/>
                <a:gd name="T84" fmla="*/ 130688 w 297"/>
                <a:gd name="T85" fmla="*/ 309128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7" h="223">
                  <a:moveTo>
                    <a:pt x="46" y="63"/>
                  </a:moveTo>
                  <a:lnTo>
                    <a:pt x="23" y="86"/>
                  </a:lnTo>
                  <a:lnTo>
                    <a:pt x="117" y="121"/>
                  </a:lnTo>
                  <a:lnTo>
                    <a:pt x="137" y="94"/>
                  </a:lnTo>
                  <a:lnTo>
                    <a:pt x="46" y="63"/>
                  </a:lnTo>
                  <a:close/>
                  <a:moveTo>
                    <a:pt x="160" y="20"/>
                  </a:moveTo>
                  <a:lnTo>
                    <a:pt x="160" y="82"/>
                  </a:lnTo>
                  <a:lnTo>
                    <a:pt x="242" y="51"/>
                  </a:lnTo>
                  <a:lnTo>
                    <a:pt x="160" y="20"/>
                  </a:lnTo>
                  <a:close/>
                  <a:moveTo>
                    <a:pt x="156" y="82"/>
                  </a:moveTo>
                  <a:lnTo>
                    <a:pt x="109" y="67"/>
                  </a:lnTo>
                  <a:lnTo>
                    <a:pt x="66" y="51"/>
                  </a:lnTo>
                  <a:lnTo>
                    <a:pt x="156" y="20"/>
                  </a:lnTo>
                  <a:lnTo>
                    <a:pt x="156" y="82"/>
                  </a:lnTo>
                  <a:close/>
                  <a:moveTo>
                    <a:pt x="270" y="43"/>
                  </a:moveTo>
                  <a:lnTo>
                    <a:pt x="297" y="67"/>
                  </a:lnTo>
                  <a:lnTo>
                    <a:pt x="293" y="78"/>
                  </a:lnTo>
                  <a:lnTo>
                    <a:pt x="281" y="82"/>
                  </a:lnTo>
                  <a:lnTo>
                    <a:pt x="277" y="71"/>
                  </a:lnTo>
                  <a:lnTo>
                    <a:pt x="277" y="86"/>
                  </a:lnTo>
                  <a:lnTo>
                    <a:pt x="277" y="172"/>
                  </a:lnTo>
                  <a:lnTo>
                    <a:pt x="168" y="223"/>
                  </a:lnTo>
                  <a:lnTo>
                    <a:pt x="156" y="219"/>
                  </a:lnTo>
                  <a:lnTo>
                    <a:pt x="39" y="172"/>
                  </a:lnTo>
                  <a:lnTo>
                    <a:pt x="35" y="168"/>
                  </a:lnTo>
                  <a:lnTo>
                    <a:pt x="35" y="161"/>
                  </a:lnTo>
                  <a:lnTo>
                    <a:pt x="35" y="110"/>
                  </a:lnTo>
                  <a:lnTo>
                    <a:pt x="3" y="98"/>
                  </a:lnTo>
                  <a:lnTo>
                    <a:pt x="0" y="82"/>
                  </a:lnTo>
                  <a:lnTo>
                    <a:pt x="39" y="47"/>
                  </a:lnTo>
                  <a:lnTo>
                    <a:pt x="43" y="43"/>
                  </a:lnTo>
                  <a:lnTo>
                    <a:pt x="156" y="4"/>
                  </a:lnTo>
                  <a:lnTo>
                    <a:pt x="156" y="0"/>
                  </a:lnTo>
                  <a:lnTo>
                    <a:pt x="160" y="4"/>
                  </a:lnTo>
                  <a:lnTo>
                    <a:pt x="270" y="43"/>
                  </a:lnTo>
                  <a:close/>
                  <a:moveTo>
                    <a:pt x="50" y="118"/>
                  </a:moveTo>
                  <a:lnTo>
                    <a:pt x="117" y="141"/>
                  </a:lnTo>
                  <a:lnTo>
                    <a:pt x="121" y="145"/>
                  </a:lnTo>
                  <a:lnTo>
                    <a:pt x="125" y="137"/>
                  </a:lnTo>
                  <a:lnTo>
                    <a:pt x="148" y="110"/>
                  </a:lnTo>
                  <a:lnTo>
                    <a:pt x="148" y="200"/>
                  </a:lnTo>
                  <a:lnTo>
                    <a:pt x="50" y="157"/>
                  </a:lnTo>
                  <a:lnTo>
                    <a:pt x="5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69"/>
            <p:cNvSpPr>
              <a:spLocks noEditPoints="1"/>
            </p:cNvSpPr>
            <p:nvPr/>
          </p:nvSpPr>
          <p:spPr bwMode="auto">
            <a:xfrm>
              <a:off x="5511900" y="2126062"/>
              <a:ext cx="439550" cy="343228"/>
            </a:xfrm>
            <a:custGeom>
              <a:avLst/>
              <a:gdLst>
                <a:gd name="T0" fmla="*/ 541729 w 239"/>
                <a:gd name="T1" fmla="*/ 10465 h 196"/>
                <a:gd name="T2" fmla="*/ 520793 w 239"/>
                <a:gd name="T3" fmla="*/ 112494 h 196"/>
                <a:gd name="T4" fmla="*/ 481537 w 239"/>
                <a:gd name="T5" fmla="*/ 10465 h 196"/>
                <a:gd name="T6" fmla="*/ 541729 w 239"/>
                <a:gd name="T7" fmla="*/ 512762 h 196"/>
                <a:gd name="T8" fmla="*/ 481537 w 239"/>
                <a:gd name="T9" fmla="*/ 256381 h 196"/>
                <a:gd name="T10" fmla="*/ 541729 w 239"/>
                <a:gd name="T11" fmla="*/ 224987 h 196"/>
                <a:gd name="T12" fmla="*/ 625475 w 239"/>
                <a:gd name="T13" fmla="*/ 0 h 196"/>
                <a:gd name="T14" fmla="*/ 552198 w 239"/>
                <a:gd name="T15" fmla="*/ 512762 h 196"/>
                <a:gd name="T16" fmla="*/ 573134 w 239"/>
                <a:gd name="T17" fmla="*/ 164816 h 196"/>
                <a:gd name="T18" fmla="*/ 552198 w 239"/>
                <a:gd name="T19" fmla="*/ 102029 h 196"/>
                <a:gd name="T20" fmla="*/ 400409 w 239"/>
                <a:gd name="T21" fmla="*/ 70636 h 196"/>
                <a:gd name="T22" fmla="*/ 460601 w 239"/>
                <a:gd name="T23" fmla="*/ 133423 h 196"/>
                <a:gd name="T24" fmla="*/ 460601 w 239"/>
                <a:gd name="T25" fmla="*/ 154352 h 196"/>
                <a:gd name="T26" fmla="*/ 400409 w 239"/>
                <a:gd name="T27" fmla="*/ 245916 h 196"/>
                <a:gd name="T28" fmla="*/ 460601 w 239"/>
                <a:gd name="T29" fmla="*/ 277310 h 196"/>
                <a:gd name="T30" fmla="*/ 400409 w 239"/>
                <a:gd name="T31" fmla="*/ 512762 h 196"/>
                <a:gd name="T32" fmla="*/ 460601 w 239"/>
                <a:gd name="T33" fmla="*/ 277310 h 196"/>
                <a:gd name="T34" fmla="*/ 389940 w 239"/>
                <a:gd name="T35" fmla="*/ 112494 h 196"/>
                <a:gd name="T36" fmla="*/ 358536 w 239"/>
                <a:gd name="T37" fmla="*/ 295623 h 196"/>
                <a:gd name="T38" fmla="*/ 327131 w 239"/>
                <a:gd name="T39" fmla="*/ 256381 h 196"/>
                <a:gd name="T40" fmla="*/ 316663 w 239"/>
                <a:gd name="T41" fmla="*/ 112494 h 196"/>
                <a:gd name="T42" fmla="*/ 389940 w 239"/>
                <a:gd name="T43" fmla="*/ 512762 h 196"/>
                <a:gd name="T44" fmla="*/ 316663 w 239"/>
                <a:gd name="T45" fmla="*/ 347946 h 196"/>
                <a:gd name="T46" fmla="*/ 348068 w 239"/>
                <a:gd name="T47" fmla="*/ 389804 h 196"/>
                <a:gd name="T48" fmla="*/ 389940 w 239"/>
                <a:gd name="T49" fmla="*/ 358410 h 196"/>
                <a:gd name="T50" fmla="*/ 306195 w 239"/>
                <a:gd name="T51" fmla="*/ 164816 h 196"/>
                <a:gd name="T52" fmla="*/ 295727 w 239"/>
                <a:gd name="T53" fmla="*/ 266846 h 196"/>
                <a:gd name="T54" fmla="*/ 235535 w 239"/>
                <a:gd name="T55" fmla="*/ 164816 h 196"/>
                <a:gd name="T56" fmla="*/ 306195 w 239"/>
                <a:gd name="T57" fmla="*/ 512762 h 196"/>
                <a:gd name="T58" fmla="*/ 235535 w 239"/>
                <a:gd name="T59" fmla="*/ 379339 h 196"/>
                <a:gd name="T60" fmla="*/ 162257 w 239"/>
                <a:gd name="T61" fmla="*/ 204058 h 196"/>
                <a:gd name="T62" fmla="*/ 225066 w 239"/>
                <a:gd name="T63" fmla="*/ 316552 h 196"/>
                <a:gd name="T64" fmla="*/ 162257 w 239"/>
                <a:gd name="T65" fmla="*/ 327017 h 196"/>
                <a:gd name="T66" fmla="*/ 225066 w 239"/>
                <a:gd name="T67" fmla="*/ 389804 h 196"/>
                <a:gd name="T68" fmla="*/ 162257 w 239"/>
                <a:gd name="T69" fmla="*/ 512762 h 196"/>
                <a:gd name="T70" fmla="*/ 172725 w 239"/>
                <a:gd name="T71" fmla="*/ 418581 h 196"/>
                <a:gd name="T72" fmla="*/ 225066 w 239"/>
                <a:gd name="T73" fmla="*/ 389804 h 196"/>
                <a:gd name="T74" fmla="*/ 154406 w 239"/>
                <a:gd name="T75" fmla="*/ 172665 h 196"/>
                <a:gd name="T76" fmla="*/ 143938 w 239"/>
                <a:gd name="T77" fmla="*/ 306088 h 196"/>
                <a:gd name="T78" fmla="*/ 112533 w 239"/>
                <a:gd name="T79" fmla="*/ 306088 h 196"/>
                <a:gd name="T80" fmla="*/ 81129 w 239"/>
                <a:gd name="T81" fmla="*/ 172665 h 196"/>
                <a:gd name="T82" fmla="*/ 154406 w 239"/>
                <a:gd name="T83" fmla="*/ 512762 h 196"/>
                <a:gd name="T84" fmla="*/ 81129 w 239"/>
                <a:gd name="T85" fmla="*/ 389804 h 196"/>
                <a:gd name="T86" fmla="*/ 154406 w 239"/>
                <a:gd name="T87" fmla="*/ 400268 h 196"/>
                <a:gd name="T88" fmla="*/ 70660 w 239"/>
                <a:gd name="T89" fmla="*/ 235452 h 196"/>
                <a:gd name="T90" fmla="*/ 31405 w 239"/>
                <a:gd name="T91" fmla="*/ 347946 h 196"/>
                <a:gd name="T92" fmla="*/ 70660 w 239"/>
                <a:gd name="T93" fmla="*/ 400268 h 196"/>
                <a:gd name="T94" fmla="*/ 0 w 239"/>
                <a:gd name="T95" fmla="*/ 512762 h 1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9" h="196">
                  <a:moveTo>
                    <a:pt x="184" y="4"/>
                  </a:moveTo>
                  <a:lnTo>
                    <a:pt x="207" y="4"/>
                  </a:lnTo>
                  <a:lnTo>
                    <a:pt x="207" y="39"/>
                  </a:lnTo>
                  <a:lnTo>
                    <a:pt x="199" y="43"/>
                  </a:lnTo>
                  <a:lnTo>
                    <a:pt x="184" y="47"/>
                  </a:lnTo>
                  <a:lnTo>
                    <a:pt x="184" y="4"/>
                  </a:lnTo>
                  <a:close/>
                  <a:moveTo>
                    <a:pt x="207" y="86"/>
                  </a:moveTo>
                  <a:lnTo>
                    <a:pt x="207" y="196"/>
                  </a:lnTo>
                  <a:lnTo>
                    <a:pt x="184" y="196"/>
                  </a:lnTo>
                  <a:lnTo>
                    <a:pt x="184" y="98"/>
                  </a:lnTo>
                  <a:lnTo>
                    <a:pt x="199" y="78"/>
                  </a:lnTo>
                  <a:lnTo>
                    <a:pt x="207" y="86"/>
                  </a:lnTo>
                  <a:close/>
                  <a:moveTo>
                    <a:pt x="211" y="0"/>
                  </a:moveTo>
                  <a:lnTo>
                    <a:pt x="239" y="0"/>
                  </a:lnTo>
                  <a:lnTo>
                    <a:pt x="239" y="196"/>
                  </a:lnTo>
                  <a:lnTo>
                    <a:pt x="211" y="196"/>
                  </a:lnTo>
                  <a:lnTo>
                    <a:pt x="211" y="82"/>
                  </a:lnTo>
                  <a:lnTo>
                    <a:pt x="219" y="63"/>
                  </a:lnTo>
                  <a:lnTo>
                    <a:pt x="223" y="35"/>
                  </a:lnTo>
                  <a:lnTo>
                    <a:pt x="211" y="39"/>
                  </a:lnTo>
                  <a:lnTo>
                    <a:pt x="211" y="0"/>
                  </a:lnTo>
                  <a:close/>
                  <a:moveTo>
                    <a:pt x="153" y="27"/>
                  </a:moveTo>
                  <a:lnTo>
                    <a:pt x="176" y="27"/>
                  </a:lnTo>
                  <a:lnTo>
                    <a:pt x="176" y="51"/>
                  </a:lnTo>
                  <a:lnTo>
                    <a:pt x="172" y="51"/>
                  </a:lnTo>
                  <a:lnTo>
                    <a:pt x="176" y="59"/>
                  </a:lnTo>
                  <a:lnTo>
                    <a:pt x="176" y="70"/>
                  </a:lnTo>
                  <a:lnTo>
                    <a:pt x="153" y="94"/>
                  </a:lnTo>
                  <a:lnTo>
                    <a:pt x="153" y="27"/>
                  </a:lnTo>
                  <a:close/>
                  <a:moveTo>
                    <a:pt x="176" y="106"/>
                  </a:moveTo>
                  <a:lnTo>
                    <a:pt x="176" y="196"/>
                  </a:lnTo>
                  <a:lnTo>
                    <a:pt x="153" y="196"/>
                  </a:lnTo>
                  <a:lnTo>
                    <a:pt x="153" y="129"/>
                  </a:lnTo>
                  <a:lnTo>
                    <a:pt x="176" y="106"/>
                  </a:lnTo>
                  <a:close/>
                  <a:moveTo>
                    <a:pt x="121" y="43"/>
                  </a:moveTo>
                  <a:lnTo>
                    <a:pt x="149" y="43"/>
                  </a:lnTo>
                  <a:lnTo>
                    <a:pt x="149" y="102"/>
                  </a:lnTo>
                  <a:lnTo>
                    <a:pt x="137" y="113"/>
                  </a:lnTo>
                  <a:lnTo>
                    <a:pt x="133" y="106"/>
                  </a:lnTo>
                  <a:lnTo>
                    <a:pt x="125" y="98"/>
                  </a:lnTo>
                  <a:lnTo>
                    <a:pt x="121" y="98"/>
                  </a:lnTo>
                  <a:lnTo>
                    <a:pt x="121" y="43"/>
                  </a:lnTo>
                  <a:close/>
                  <a:moveTo>
                    <a:pt x="149" y="137"/>
                  </a:moveTo>
                  <a:lnTo>
                    <a:pt x="149" y="196"/>
                  </a:lnTo>
                  <a:lnTo>
                    <a:pt x="121" y="196"/>
                  </a:lnTo>
                  <a:lnTo>
                    <a:pt x="121" y="133"/>
                  </a:lnTo>
                  <a:lnTo>
                    <a:pt x="125" y="137"/>
                  </a:lnTo>
                  <a:lnTo>
                    <a:pt x="133" y="149"/>
                  </a:lnTo>
                  <a:lnTo>
                    <a:pt x="145" y="137"/>
                  </a:lnTo>
                  <a:lnTo>
                    <a:pt x="149" y="137"/>
                  </a:lnTo>
                  <a:close/>
                  <a:moveTo>
                    <a:pt x="90" y="63"/>
                  </a:moveTo>
                  <a:lnTo>
                    <a:pt x="117" y="63"/>
                  </a:lnTo>
                  <a:lnTo>
                    <a:pt x="117" y="102"/>
                  </a:lnTo>
                  <a:lnTo>
                    <a:pt x="113" y="102"/>
                  </a:lnTo>
                  <a:lnTo>
                    <a:pt x="90" y="117"/>
                  </a:lnTo>
                  <a:lnTo>
                    <a:pt x="90" y="63"/>
                  </a:lnTo>
                  <a:close/>
                  <a:moveTo>
                    <a:pt x="117" y="129"/>
                  </a:moveTo>
                  <a:lnTo>
                    <a:pt x="117" y="196"/>
                  </a:lnTo>
                  <a:lnTo>
                    <a:pt x="90" y="196"/>
                  </a:lnTo>
                  <a:lnTo>
                    <a:pt x="90" y="145"/>
                  </a:lnTo>
                  <a:lnTo>
                    <a:pt x="117" y="129"/>
                  </a:lnTo>
                  <a:close/>
                  <a:moveTo>
                    <a:pt x="62" y="78"/>
                  </a:moveTo>
                  <a:lnTo>
                    <a:pt x="86" y="78"/>
                  </a:lnTo>
                  <a:lnTo>
                    <a:pt x="86" y="121"/>
                  </a:lnTo>
                  <a:lnTo>
                    <a:pt x="70" y="133"/>
                  </a:lnTo>
                  <a:lnTo>
                    <a:pt x="62" y="125"/>
                  </a:lnTo>
                  <a:lnTo>
                    <a:pt x="62" y="78"/>
                  </a:lnTo>
                  <a:close/>
                  <a:moveTo>
                    <a:pt x="86" y="149"/>
                  </a:moveTo>
                  <a:lnTo>
                    <a:pt x="86" y="196"/>
                  </a:lnTo>
                  <a:lnTo>
                    <a:pt x="62" y="196"/>
                  </a:lnTo>
                  <a:lnTo>
                    <a:pt x="62" y="156"/>
                  </a:lnTo>
                  <a:lnTo>
                    <a:pt x="66" y="160"/>
                  </a:lnTo>
                  <a:lnTo>
                    <a:pt x="74" y="156"/>
                  </a:lnTo>
                  <a:lnTo>
                    <a:pt x="86" y="149"/>
                  </a:lnTo>
                  <a:close/>
                  <a:moveTo>
                    <a:pt x="31" y="66"/>
                  </a:moveTo>
                  <a:lnTo>
                    <a:pt x="59" y="66"/>
                  </a:lnTo>
                  <a:lnTo>
                    <a:pt x="59" y="117"/>
                  </a:lnTo>
                  <a:lnTo>
                    <a:pt x="55" y="117"/>
                  </a:lnTo>
                  <a:lnTo>
                    <a:pt x="51" y="113"/>
                  </a:lnTo>
                  <a:lnTo>
                    <a:pt x="43" y="117"/>
                  </a:lnTo>
                  <a:lnTo>
                    <a:pt x="31" y="121"/>
                  </a:lnTo>
                  <a:lnTo>
                    <a:pt x="31" y="66"/>
                  </a:lnTo>
                  <a:close/>
                  <a:moveTo>
                    <a:pt x="59" y="153"/>
                  </a:moveTo>
                  <a:lnTo>
                    <a:pt x="59" y="196"/>
                  </a:lnTo>
                  <a:lnTo>
                    <a:pt x="31" y="196"/>
                  </a:lnTo>
                  <a:lnTo>
                    <a:pt x="31" y="149"/>
                  </a:lnTo>
                  <a:lnTo>
                    <a:pt x="47" y="141"/>
                  </a:lnTo>
                  <a:lnTo>
                    <a:pt x="59" y="153"/>
                  </a:lnTo>
                  <a:close/>
                  <a:moveTo>
                    <a:pt x="0" y="90"/>
                  </a:moveTo>
                  <a:lnTo>
                    <a:pt x="27" y="90"/>
                  </a:lnTo>
                  <a:lnTo>
                    <a:pt x="27" y="125"/>
                  </a:lnTo>
                  <a:lnTo>
                    <a:pt x="12" y="133"/>
                  </a:lnTo>
                  <a:lnTo>
                    <a:pt x="23" y="156"/>
                  </a:lnTo>
                  <a:lnTo>
                    <a:pt x="27" y="153"/>
                  </a:lnTo>
                  <a:lnTo>
                    <a:pt x="27" y="196"/>
                  </a:lnTo>
                  <a:lnTo>
                    <a:pt x="0" y="196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0"/>
            <p:cNvSpPr>
              <a:spLocks noEditPoints="1"/>
            </p:cNvSpPr>
            <p:nvPr/>
          </p:nvSpPr>
          <p:spPr bwMode="auto">
            <a:xfrm>
              <a:off x="1674207" y="2090995"/>
              <a:ext cx="447359" cy="426114"/>
            </a:xfrm>
            <a:custGeom>
              <a:avLst/>
              <a:gdLst>
                <a:gd name="T0" fmla="*/ 585249 w 62"/>
                <a:gd name="T1" fmla="*/ 133478 h 62"/>
                <a:gd name="T2" fmla="*/ 544179 w 62"/>
                <a:gd name="T3" fmla="*/ 369632 h 62"/>
                <a:gd name="T4" fmla="*/ 277223 w 62"/>
                <a:gd name="T5" fmla="*/ 636588 h 62"/>
                <a:gd name="T6" fmla="*/ 0 w 62"/>
                <a:gd name="T7" fmla="*/ 349097 h 62"/>
                <a:gd name="T8" fmla="*/ 256688 w 62"/>
                <a:gd name="T9" fmla="*/ 92408 h 62"/>
                <a:gd name="T10" fmla="*/ 503109 w 62"/>
                <a:gd name="T11" fmla="*/ 51338 h 62"/>
                <a:gd name="T12" fmla="*/ 441504 w 62"/>
                <a:gd name="T13" fmla="*/ 112943 h 62"/>
                <a:gd name="T14" fmla="*/ 390166 w 62"/>
                <a:gd name="T15" fmla="*/ 133478 h 62"/>
                <a:gd name="T16" fmla="*/ 390166 w 62"/>
                <a:gd name="T17" fmla="*/ 246421 h 62"/>
                <a:gd name="T18" fmla="*/ 503109 w 62"/>
                <a:gd name="T19" fmla="*/ 246421 h 62"/>
                <a:gd name="T20" fmla="*/ 523644 w 62"/>
                <a:gd name="T21" fmla="*/ 195083 h 62"/>
                <a:gd name="T22" fmla="*/ 585249 w 62"/>
                <a:gd name="T23" fmla="*/ 133478 h 62"/>
                <a:gd name="T24" fmla="*/ 595517 w 62"/>
                <a:gd name="T25" fmla="*/ 0 h 62"/>
                <a:gd name="T26" fmla="*/ 410701 w 62"/>
                <a:gd name="T27" fmla="*/ 195083 h 62"/>
                <a:gd name="T28" fmla="*/ 441504 w 62"/>
                <a:gd name="T29" fmla="*/ 225886 h 62"/>
                <a:gd name="T30" fmla="*/ 636587 w 62"/>
                <a:gd name="T31" fmla="*/ 41070 h 62"/>
                <a:gd name="T32" fmla="*/ 595517 w 62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62">
                  <a:moveTo>
                    <a:pt x="57" y="13"/>
                  </a:moveTo>
                  <a:cubicBezTo>
                    <a:pt x="61" y="21"/>
                    <a:pt x="59" y="30"/>
                    <a:pt x="53" y="36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2" y="2"/>
                    <a:pt x="41" y="1"/>
                    <a:pt x="49" y="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11"/>
                    <a:pt x="39" y="12"/>
                    <a:pt x="38" y="13"/>
                  </a:cubicBezTo>
                  <a:cubicBezTo>
                    <a:pt x="35" y="16"/>
                    <a:pt x="35" y="21"/>
                    <a:pt x="38" y="24"/>
                  </a:cubicBezTo>
                  <a:cubicBezTo>
                    <a:pt x="41" y="27"/>
                    <a:pt x="46" y="27"/>
                    <a:pt x="49" y="24"/>
                  </a:cubicBezTo>
                  <a:cubicBezTo>
                    <a:pt x="50" y="23"/>
                    <a:pt x="51" y="21"/>
                    <a:pt x="51" y="19"/>
                  </a:cubicBezTo>
                  <a:cubicBezTo>
                    <a:pt x="57" y="13"/>
                    <a:pt x="57" y="13"/>
                    <a:pt x="57" y="13"/>
                  </a:cubicBezTo>
                  <a:close/>
                  <a:moveTo>
                    <a:pt x="58" y="0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62" y="4"/>
                    <a:pt x="62" y="4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71"/>
            <p:cNvSpPr>
              <a:spLocks noEditPoints="1"/>
            </p:cNvSpPr>
            <p:nvPr/>
          </p:nvSpPr>
          <p:spPr bwMode="auto">
            <a:xfrm>
              <a:off x="2408277" y="2071868"/>
              <a:ext cx="526567" cy="437802"/>
            </a:xfrm>
            <a:custGeom>
              <a:avLst/>
              <a:gdLst>
                <a:gd name="T0" fmla="*/ 502955 w 73"/>
                <a:gd name="T1" fmla="*/ 163513 h 64"/>
                <a:gd name="T2" fmla="*/ 656921 w 73"/>
                <a:gd name="T3" fmla="*/ 224830 h 64"/>
                <a:gd name="T4" fmla="*/ 677449 w 73"/>
                <a:gd name="T5" fmla="*/ 245269 h 64"/>
                <a:gd name="T6" fmla="*/ 749300 w 73"/>
                <a:gd name="T7" fmla="*/ 480318 h 64"/>
                <a:gd name="T8" fmla="*/ 749300 w 73"/>
                <a:gd name="T9" fmla="*/ 551855 h 64"/>
                <a:gd name="T10" fmla="*/ 728771 w 73"/>
                <a:gd name="T11" fmla="*/ 582513 h 64"/>
                <a:gd name="T12" fmla="*/ 656921 w 73"/>
                <a:gd name="T13" fmla="*/ 623391 h 64"/>
                <a:gd name="T14" fmla="*/ 595334 w 73"/>
                <a:gd name="T15" fmla="*/ 654050 h 64"/>
                <a:gd name="T16" fmla="*/ 533748 w 73"/>
                <a:gd name="T17" fmla="*/ 623391 h 64"/>
                <a:gd name="T18" fmla="*/ 472162 w 73"/>
                <a:gd name="T19" fmla="*/ 582513 h 64"/>
                <a:gd name="T20" fmla="*/ 266874 w 73"/>
                <a:gd name="T21" fmla="*/ 623391 h 64"/>
                <a:gd name="T22" fmla="*/ 205288 w 73"/>
                <a:gd name="T23" fmla="*/ 654050 h 64"/>
                <a:gd name="T24" fmla="*/ 143701 w 73"/>
                <a:gd name="T25" fmla="*/ 623391 h 64"/>
                <a:gd name="T26" fmla="*/ 92379 w 73"/>
                <a:gd name="T27" fmla="*/ 582513 h 64"/>
                <a:gd name="T28" fmla="*/ 41058 w 73"/>
                <a:gd name="T29" fmla="*/ 449659 h 64"/>
                <a:gd name="T30" fmla="*/ 92379 w 73"/>
                <a:gd name="T31" fmla="*/ 408781 h 64"/>
                <a:gd name="T32" fmla="*/ 431104 w 73"/>
                <a:gd name="T33" fmla="*/ 61317 h 64"/>
                <a:gd name="T34" fmla="*/ 626127 w 73"/>
                <a:gd name="T35" fmla="*/ 81756 h 64"/>
                <a:gd name="T36" fmla="*/ 431104 w 73"/>
                <a:gd name="T37" fmla="*/ 61317 h 64"/>
                <a:gd name="T38" fmla="*/ 502955 w 73"/>
                <a:gd name="T39" fmla="*/ 0 h 64"/>
                <a:gd name="T40" fmla="*/ 256610 w 73"/>
                <a:gd name="T41" fmla="*/ 40878 h 64"/>
                <a:gd name="T42" fmla="*/ 0 w 73"/>
                <a:gd name="T43" fmla="*/ 81756 h 64"/>
                <a:gd name="T44" fmla="*/ 379782 w 73"/>
                <a:gd name="T45" fmla="*/ 132854 h 64"/>
                <a:gd name="T46" fmla="*/ 0 w 73"/>
                <a:gd name="T47" fmla="*/ 81756 h 64"/>
                <a:gd name="T48" fmla="*/ 205288 w 73"/>
                <a:gd name="T49" fmla="*/ 531416 h 64"/>
                <a:gd name="T50" fmla="*/ 174495 w 73"/>
                <a:gd name="T51" fmla="*/ 562074 h 64"/>
                <a:gd name="T52" fmla="*/ 205288 w 73"/>
                <a:gd name="T53" fmla="*/ 592733 h 64"/>
                <a:gd name="T54" fmla="*/ 246345 w 73"/>
                <a:gd name="T55" fmla="*/ 562074 h 64"/>
                <a:gd name="T56" fmla="*/ 667185 w 73"/>
                <a:gd name="T57" fmla="*/ 531416 h 64"/>
                <a:gd name="T58" fmla="*/ 697978 w 73"/>
                <a:gd name="T59" fmla="*/ 480318 h 64"/>
                <a:gd name="T60" fmla="*/ 533748 w 73"/>
                <a:gd name="T61" fmla="*/ 275927 h 64"/>
                <a:gd name="T62" fmla="*/ 533748 w 73"/>
                <a:gd name="T63" fmla="*/ 500757 h 64"/>
                <a:gd name="T64" fmla="*/ 595334 w 73"/>
                <a:gd name="T65" fmla="*/ 480318 h 64"/>
                <a:gd name="T66" fmla="*/ 656921 w 73"/>
                <a:gd name="T67" fmla="*/ 500757 h 64"/>
                <a:gd name="T68" fmla="*/ 615863 w 73"/>
                <a:gd name="T69" fmla="*/ 541635 h 64"/>
                <a:gd name="T70" fmla="*/ 564541 w 73"/>
                <a:gd name="T71" fmla="*/ 541635 h 64"/>
                <a:gd name="T72" fmla="*/ 564541 w 73"/>
                <a:gd name="T73" fmla="*/ 592733 h 64"/>
                <a:gd name="T74" fmla="*/ 615863 w 73"/>
                <a:gd name="T75" fmla="*/ 592733 h 64"/>
                <a:gd name="T76" fmla="*/ 615863 w 73"/>
                <a:gd name="T77" fmla="*/ 541635 h 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3" h="64">
                  <a:moveTo>
                    <a:pt x="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5" y="60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2" y="63"/>
                    <a:pt x="60" y="64"/>
                    <a:pt x="58" y="64"/>
                  </a:cubicBezTo>
                  <a:cubicBezTo>
                    <a:pt x="55" y="64"/>
                    <a:pt x="53" y="63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0"/>
                    <a:pt x="50" y="58"/>
                    <a:pt x="49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8" y="58"/>
                    <a:pt x="27" y="60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5" y="63"/>
                    <a:pt x="23" y="64"/>
                    <a:pt x="20" y="64"/>
                  </a:cubicBezTo>
                  <a:cubicBezTo>
                    <a:pt x="18" y="64"/>
                    <a:pt x="16" y="63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0"/>
                    <a:pt x="12" y="58"/>
                    <a:pt x="12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42" y="6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6"/>
                    <a:pt x="42" y="6"/>
                    <a:pt x="42" y="6"/>
                  </a:cubicBezTo>
                  <a:close/>
                  <a:moveTo>
                    <a:pt x="24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8"/>
                    <a:pt x="0" y="8"/>
                    <a:pt x="0" y="8"/>
                  </a:cubicBezTo>
                  <a:close/>
                  <a:moveTo>
                    <a:pt x="23" y="53"/>
                  </a:moveTo>
                  <a:cubicBezTo>
                    <a:pt x="22" y="52"/>
                    <a:pt x="21" y="52"/>
                    <a:pt x="20" y="52"/>
                  </a:cubicBezTo>
                  <a:cubicBezTo>
                    <a:pt x="19" y="52"/>
                    <a:pt x="18" y="52"/>
                    <a:pt x="18" y="53"/>
                  </a:cubicBezTo>
                  <a:cubicBezTo>
                    <a:pt x="17" y="53"/>
                    <a:pt x="17" y="54"/>
                    <a:pt x="17" y="55"/>
                  </a:cubicBezTo>
                  <a:cubicBezTo>
                    <a:pt x="17" y="56"/>
                    <a:pt x="17" y="57"/>
                    <a:pt x="18" y="58"/>
                  </a:cubicBezTo>
                  <a:cubicBezTo>
                    <a:pt x="18" y="58"/>
                    <a:pt x="19" y="58"/>
                    <a:pt x="20" y="58"/>
                  </a:cubicBezTo>
                  <a:cubicBezTo>
                    <a:pt x="21" y="58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4" y="54"/>
                    <a:pt x="23" y="53"/>
                    <a:pt x="23" y="53"/>
                  </a:cubicBezTo>
                  <a:close/>
                  <a:moveTo>
                    <a:pt x="65" y="52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3" y="48"/>
                    <a:pt x="55" y="47"/>
                    <a:pt x="58" y="47"/>
                  </a:cubicBezTo>
                  <a:cubicBezTo>
                    <a:pt x="60" y="47"/>
                    <a:pt x="62" y="48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50"/>
                    <a:pt x="65" y="51"/>
                    <a:pt x="65" y="52"/>
                  </a:cubicBezTo>
                  <a:close/>
                  <a:moveTo>
                    <a:pt x="60" y="53"/>
                  </a:moveTo>
                  <a:cubicBezTo>
                    <a:pt x="59" y="52"/>
                    <a:pt x="59" y="52"/>
                    <a:pt x="58" y="52"/>
                  </a:cubicBezTo>
                  <a:cubicBezTo>
                    <a:pt x="57" y="52"/>
                    <a:pt x="56" y="52"/>
                    <a:pt x="55" y="53"/>
                  </a:cubicBezTo>
                  <a:cubicBezTo>
                    <a:pt x="55" y="53"/>
                    <a:pt x="54" y="54"/>
                    <a:pt x="54" y="55"/>
                  </a:cubicBezTo>
                  <a:cubicBezTo>
                    <a:pt x="54" y="56"/>
                    <a:pt x="55" y="57"/>
                    <a:pt x="55" y="58"/>
                  </a:cubicBezTo>
                  <a:cubicBezTo>
                    <a:pt x="56" y="58"/>
                    <a:pt x="57" y="58"/>
                    <a:pt x="58" y="58"/>
                  </a:cubicBezTo>
                  <a:cubicBezTo>
                    <a:pt x="59" y="58"/>
                    <a:pt x="59" y="58"/>
                    <a:pt x="60" y="58"/>
                  </a:cubicBezTo>
                  <a:cubicBezTo>
                    <a:pt x="61" y="57"/>
                    <a:pt x="61" y="56"/>
                    <a:pt x="61" y="55"/>
                  </a:cubicBezTo>
                  <a:cubicBezTo>
                    <a:pt x="61" y="54"/>
                    <a:pt x="61" y="53"/>
                    <a:pt x="6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88"/>
            <p:cNvSpPr>
              <a:spLocks noEditPoints="1"/>
            </p:cNvSpPr>
            <p:nvPr/>
          </p:nvSpPr>
          <p:spPr bwMode="auto">
            <a:xfrm>
              <a:off x="1688709" y="2804018"/>
              <a:ext cx="467440" cy="379358"/>
            </a:xfrm>
            <a:custGeom>
              <a:avLst/>
              <a:gdLst>
                <a:gd name="T0" fmla="*/ 20467 w 65"/>
                <a:gd name="T1" fmla="*/ 0 h 55"/>
                <a:gd name="T2" fmla="*/ 634463 w 65"/>
                <a:gd name="T3" fmla="*/ 0 h 55"/>
                <a:gd name="T4" fmla="*/ 665163 w 65"/>
                <a:gd name="T5" fmla="*/ 0 h 55"/>
                <a:gd name="T6" fmla="*/ 665163 w 65"/>
                <a:gd name="T7" fmla="*/ 30913 h 55"/>
                <a:gd name="T8" fmla="*/ 665163 w 65"/>
                <a:gd name="T9" fmla="*/ 381259 h 55"/>
                <a:gd name="T10" fmla="*/ 665163 w 65"/>
                <a:gd name="T11" fmla="*/ 412172 h 55"/>
                <a:gd name="T12" fmla="*/ 634463 w 65"/>
                <a:gd name="T13" fmla="*/ 412172 h 55"/>
                <a:gd name="T14" fmla="*/ 460497 w 65"/>
                <a:gd name="T15" fmla="*/ 412172 h 55"/>
                <a:gd name="T16" fmla="*/ 460497 w 65"/>
                <a:gd name="T17" fmla="*/ 525520 h 55"/>
                <a:gd name="T18" fmla="*/ 532130 w 65"/>
                <a:gd name="T19" fmla="*/ 525520 h 55"/>
                <a:gd name="T20" fmla="*/ 532130 w 65"/>
                <a:gd name="T21" fmla="*/ 566737 h 55"/>
                <a:gd name="T22" fmla="*/ 163732 w 65"/>
                <a:gd name="T23" fmla="*/ 566737 h 55"/>
                <a:gd name="T24" fmla="*/ 163732 w 65"/>
                <a:gd name="T25" fmla="*/ 525520 h 55"/>
                <a:gd name="T26" fmla="*/ 225132 w 65"/>
                <a:gd name="T27" fmla="*/ 525520 h 55"/>
                <a:gd name="T28" fmla="*/ 225132 w 65"/>
                <a:gd name="T29" fmla="*/ 412172 h 55"/>
                <a:gd name="T30" fmla="*/ 20467 w 65"/>
                <a:gd name="T31" fmla="*/ 412172 h 55"/>
                <a:gd name="T32" fmla="*/ 0 w 65"/>
                <a:gd name="T33" fmla="*/ 412172 h 55"/>
                <a:gd name="T34" fmla="*/ 0 w 65"/>
                <a:gd name="T35" fmla="*/ 381259 h 55"/>
                <a:gd name="T36" fmla="*/ 0 w 65"/>
                <a:gd name="T37" fmla="*/ 30913 h 55"/>
                <a:gd name="T38" fmla="*/ 0 w 65"/>
                <a:gd name="T39" fmla="*/ 0 h 55"/>
                <a:gd name="T40" fmla="*/ 20467 w 65"/>
                <a:gd name="T41" fmla="*/ 0 h 55"/>
                <a:gd name="T42" fmla="*/ 204666 w 65"/>
                <a:gd name="T43" fmla="*/ 164869 h 55"/>
                <a:gd name="T44" fmla="*/ 225132 w 65"/>
                <a:gd name="T45" fmla="*/ 185478 h 55"/>
                <a:gd name="T46" fmla="*/ 235365 w 65"/>
                <a:gd name="T47" fmla="*/ 185478 h 55"/>
                <a:gd name="T48" fmla="*/ 337698 w 65"/>
                <a:gd name="T49" fmla="*/ 133956 h 55"/>
                <a:gd name="T50" fmla="*/ 450264 w 65"/>
                <a:gd name="T51" fmla="*/ 185478 h 55"/>
                <a:gd name="T52" fmla="*/ 450264 w 65"/>
                <a:gd name="T53" fmla="*/ 185478 h 55"/>
                <a:gd name="T54" fmla="*/ 470731 w 65"/>
                <a:gd name="T55" fmla="*/ 164869 h 55"/>
                <a:gd name="T56" fmla="*/ 470731 w 65"/>
                <a:gd name="T57" fmla="*/ 154565 h 55"/>
                <a:gd name="T58" fmla="*/ 337698 w 65"/>
                <a:gd name="T59" fmla="*/ 92739 h 55"/>
                <a:gd name="T60" fmla="*/ 204666 w 65"/>
                <a:gd name="T61" fmla="*/ 154565 h 55"/>
                <a:gd name="T62" fmla="*/ 204666 w 65"/>
                <a:gd name="T63" fmla="*/ 164869 h 55"/>
                <a:gd name="T64" fmla="*/ 245599 w 65"/>
                <a:gd name="T65" fmla="*/ 216390 h 55"/>
                <a:gd name="T66" fmla="*/ 266065 w 65"/>
                <a:gd name="T67" fmla="*/ 247303 h 55"/>
                <a:gd name="T68" fmla="*/ 276298 w 65"/>
                <a:gd name="T69" fmla="*/ 236999 h 55"/>
                <a:gd name="T70" fmla="*/ 337698 w 65"/>
                <a:gd name="T71" fmla="*/ 216390 h 55"/>
                <a:gd name="T72" fmla="*/ 399098 w 65"/>
                <a:gd name="T73" fmla="*/ 236999 h 55"/>
                <a:gd name="T74" fmla="*/ 409331 w 65"/>
                <a:gd name="T75" fmla="*/ 247303 h 55"/>
                <a:gd name="T76" fmla="*/ 429798 w 65"/>
                <a:gd name="T77" fmla="*/ 216390 h 55"/>
                <a:gd name="T78" fmla="*/ 429798 w 65"/>
                <a:gd name="T79" fmla="*/ 216390 h 55"/>
                <a:gd name="T80" fmla="*/ 337698 w 65"/>
                <a:gd name="T81" fmla="*/ 175173 h 55"/>
                <a:gd name="T82" fmla="*/ 255832 w 65"/>
                <a:gd name="T83" fmla="*/ 216390 h 55"/>
                <a:gd name="T84" fmla="*/ 245599 w 65"/>
                <a:gd name="T85" fmla="*/ 216390 h 55"/>
                <a:gd name="T86" fmla="*/ 337698 w 65"/>
                <a:gd name="T87" fmla="*/ 247303 h 55"/>
                <a:gd name="T88" fmla="*/ 317232 w 65"/>
                <a:gd name="T89" fmla="*/ 278216 h 55"/>
                <a:gd name="T90" fmla="*/ 337698 w 65"/>
                <a:gd name="T91" fmla="*/ 309129 h 55"/>
                <a:gd name="T92" fmla="*/ 368398 w 65"/>
                <a:gd name="T93" fmla="*/ 278216 h 55"/>
                <a:gd name="T94" fmla="*/ 337698 w 65"/>
                <a:gd name="T95" fmla="*/ 247303 h 55"/>
                <a:gd name="T96" fmla="*/ 603763 w 65"/>
                <a:gd name="T97" fmla="*/ 61826 h 55"/>
                <a:gd name="T98" fmla="*/ 51166 w 65"/>
                <a:gd name="T99" fmla="*/ 61826 h 55"/>
                <a:gd name="T100" fmla="*/ 51166 w 65"/>
                <a:gd name="T101" fmla="*/ 350347 h 55"/>
                <a:gd name="T102" fmla="*/ 603763 w 65"/>
                <a:gd name="T103" fmla="*/ 350347 h 55"/>
                <a:gd name="T104" fmla="*/ 603763 w 65"/>
                <a:gd name="T105" fmla="*/ 61826 h 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" h="55">
                  <a:moveTo>
                    <a:pt x="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0" y="16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3" y="18"/>
                  </a:cubicBezTo>
                  <a:cubicBezTo>
                    <a:pt x="25" y="14"/>
                    <a:pt x="29" y="13"/>
                    <a:pt x="33" y="13"/>
                  </a:cubicBezTo>
                  <a:cubicBezTo>
                    <a:pt x="37" y="13"/>
                    <a:pt x="41" y="15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1"/>
                    <a:pt x="38" y="9"/>
                    <a:pt x="33" y="9"/>
                  </a:cubicBezTo>
                  <a:cubicBezTo>
                    <a:pt x="29" y="9"/>
                    <a:pt x="24" y="11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lose/>
                  <a:moveTo>
                    <a:pt x="24" y="21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9" y="21"/>
                    <a:pt x="31" y="21"/>
                    <a:pt x="33" y="21"/>
                  </a:cubicBezTo>
                  <a:cubicBezTo>
                    <a:pt x="35" y="21"/>
                    <a:pt x="38" y="22"/>
                    <a:pt x="39" y="23"/>
                  </a:cubicBezTo>
                  <a:cubicBezTo>
                    <a:pt x="39" y="23"/>
                    <a:pt x="40" y="24"/>
                    <a:pt x="40" y="24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9" y="18"/>
                    <a:pt x="36" y="17"/>
                    <a:pt x="33" y="17"/>
                  </a:cubicBezTo>
                  <a:cubicBezTo>
                    <a:pt x="30" y="17"/>
                    <a:pt x="27" y="18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lose/>
                  <a:moveTo>
                    <a:pt x="33" y="24"/>
                  </a:moveTo>
                  <a:cubicBezTo>
                    <a:pt x="32" y="24"/>
                    <a:pt x="31" y="25"/>
                    <a:pt x="31" y="27"/>
                  </a:cubicBezTo>
                  <a:cubicBezTo>
                    <a:pt x="31" y="28"/>
                    <a:pt x="32" y="30"/>
                    <a:pt x="33" y="30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6" y="25"/>
                    <a:pt x="35" y="24"/>
                    <a:pt x="33" y="24"/>
                  </a:cubicBezTo>
                  <a:close/>
                  <a:moveTo>
                    <a:pt x="59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9" y="34"/>
                    <a:pt x="59" y="34"/>
                    <a:pt x="59" y="34"/>
                  </a:cubicBezTo>
                  <a:lnTo>
                    <a:pt x="5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89"/>
            <p:cNvSpPr>
              <a:spLocks noEditPoints="1"/>
            </p:cNvSpPr>
            <p:nvPr/>
          </p:nvSpPr>
          <p:spPr bwMode="auto">
            <a:xfrm>
              <a:off x="3272874" y="1365221"/>
              <a:ext cx="432856" cy="410174"/>
            </a:xfrm>
            <a:custGeom>
              <a:avLst/>
              <a:gdLst>
                <a:gd name="T0" fmla="*/ 153988 w 60"/>
                <a:gd name="T1" fmla="*/ 398304 h 60"/>
                <a:gd name="T2" fmla="*/ 133456 w 60"/>
                <a:gd name="T3" fmla="*/ 418730 h 60"/>
                <a:gd name="T4" fmla="*/ 143722 w 60"/>
                <a:gd name="T5" fmla="*/ 388091 h 60"/>
                <a:gd name="T6" fmla="*/ 143722 w 60"/>
                <a:gd name="T7" fmla="*/ 408517 h 60"/>
                <a:gd name="T8" fmla="*/ 205317 w 60"/>
                <a:gd name="T9" fmla="*/ 490220 h 60"/>
                <a:gd name="T10" fmla="*/ 420899 w 60"/>
                <a:gd name="T11" fmla="*/ 459581 h 60"/>
                <a:gd name="T12" fmla="*/ 410633 w 60"/>
                <a:gd name="T13" fmla="*/ 480007 h 60"/>
                <a:gd name="T14" fmla="*/ 410633 w 60"/>
                <a:gd name="T15" fmla="*/ 449368 h 60"/>
                <a:gd name="T16" fmla="*/ 492760 w 60"/>
                <a:gd name="T17" fmla="*/ 408517 h 60"/>
                <a:gd name="T18" fmla="*/ 492760 w 60"/>
                <a:gd name="T19" fmla="*/ 194045 h 60"/>
                <a:gd name="T20" fmla="*/ 482494 w 60"/>
                <a:gd name="T21" fmla="*/ 194045 h 60"/>
                <a:gd name="T22" fmla="*/ 400368 w 60"/>
                <a:gd name="T23" fmla="*/ 132768 h 60"/>
                <a:gd name="T24" fmla="*/ 195051 w 60"/>
                <a:gd name="T25" fmla="*/ 132768 h 60"/>
                <a:gd name="T26" fmla="*/ 205317 w 60"/>
                <a:gd name="T27" fmla="*/ 132768 h 60"/>
                <a:gd name="T28" fmla="*/ 123190 w 60"/>
                <a:gd name="T29" fmla="*/ 204258 h 60"/>
                <a:gd name="T30" fmla="*/ 164253 w 60"/>
                <a:gd name="T31" fmla="*/ 194045 h 60"/>
                <a:gd name="T32" fmla="*/ 164253 w 60"/>
                <a:gd name="T33" fmla="*/ 224684 h 60"/>
                <a:gd name="T34" fmla="*/ 153988 w 60"/>
                <a:gd name="T35" fmla="*/ 224684 h 60"/>
                <a:gd name="T36" fmla="*/ 143722 w 60"/>
                <a:gd name="T37" fmla="*/ 306388 h 60"/>
                <a:gd name="T38" fmla="*/ 102658 w 60"/>
                <a:gd name="T39" fmla="*/ 306388 h 60"/>
                <a:gd name="T40" fmla="*/ 112924 w 60"/>
                <a:gd name="T41" fmla="*/ 316600 h 60"/>
                <a:gd name="T42" fmla="*/ 112924 w 60"/>
                <a:gd name="T43" fmla="*/ 285962 h 60"/>
                <a:gd name="T44" fmla="*/ 287443 w 60"/>
                <a:gd name="T45" fmla="*/ 500433 h 60"/>
                <a:gd name="T46" fmla="*/ 318241 w 60"/>
                <a:gd name="T47" fmla="*/ 459581 h 60"/>
                <a:gd name="T48" fmla="*/ 318241 w 60"/>
                <a:gd name="T49" fmla="*/ 480007 h 60"/>
                <a:gd name="T50" fmla="*/ 513292 w 60"/>
                <a:gd name="T51" fmla="*/ 296175 h 60"/>
                <a:gd name="T52" fmla="*/ 503026 w 60"/>
                <a:gd name="T53" fmla="*/ 275749 h 60"/>
                <a:gd name="T54" fmla="*/ 503026 w 60"/>
                <a:gd name="T55" fmla="*/ 316600 h 60"/>
                <a:gd name="T56" fmla="*/ 513292 w 60"/>
                <a:gd name="T57" fmla="*/ 337026 h 60"/>
                <a:gd name="T58" fmla="*/ 277178 w 60"/>
                <a:gd name="T59" fmla="*/ 112342 h 60"/>
                <a:gd name="T60" fmla="*/ 318241 w 60"/>
                <a:gd name="T61" fmla="*/ 91916 h 60"/>
                <a:gd name="T62" fmla="*/ 328507 w 60"/>
                <a:gd name="T63" fmla="*/ 112342 h 60"/>
                <a:gd name="T64" fmla="*/ 143722 w 60"/>
                <a:gd name="T65" fmla="*/ 112342 h 60"/>
                <a:gd name="T66" fmla="*/ 102658 w 60"/>
                <a:gd name="T67" fmla="*/ 153194 h 60"/>
                <a:gd name="T68" fmla="*/ 61595 w 60"/>
                <a:gd name="T69" fmla="*/ 214471 h 60"/>
                <a:gd name="T70" fmla="*/ 51329 w 60"/>
                <a:gd name="T71" fmla="*/ 255323 h 60"/>
                <a:gd name="T72" fmla="*/ 61595 w 60"/>
                <a:gd name="T73" fmla="*/ 337026 h 60"/>
                <a:gd name="T74" fmla="*/ 71861 w 60"/>
                <a:gd name="T75" fmla="*/ 388091 h 60"/>
                <a:gd name="T76" fmla="*/ 92393 w 60"/>
                <a:gd name="T77" fmla="*/ 449368 h 60"/>
                <a:gd name="T78" fmla="*/ 123190 w 60"/>
                <a:gd name="T79" fmla="*/ 490220 h 60"/>
                <a:gd name="T80" fmla="*/ 205317 w 60"/>
                <a:gd name="T81" fmla="*/ 500433 h 60"/>
                <a:gd name="T82" fmla="*/ 236114 w 60"/>
                <a:gd name="T83" fmla="*/ 541285 h 60"/>
                <a:gd name="T84" fmla="*/ 297709 w 60"/>
                <a:gd name="T85" fmla="*/ 561710 h 60"/>
                <a:gd name="T86" fmla="*/ 359304 w 60"/>
                <a:gd name="T87" fmla="*/ 561710 h 60"/>
                <a:gd name="T88" fmla="*/ 420899 w 60"/>
                <a:gd name="T89" fmla="*/ 531072 h 60"/>
                <a:gd name="T90" fmla="*/ 472228 w 60"/>
                <a:gd name="T91" fmla="*/ 500433 h 60"/>
                <a:gd name="T92" fmla="*/ 513292 w 60"/>
                <a:gd name="T93" fmla="*/ 459581 h 60"/>
                <a:gd name="T94" fmla="*/ 544089 w 60"/>
                <a:gd name="T95" fmla="*/ 408517 h 60"/>
                <a:gd name="T96" fmla="*/ 554355 w 60"/>
                <a:gd name="T97" fmla="*/ 347239 h 60"/>
                <a:gd name="T98" fmla="*/ 554355 w 60"/>
                <a:gd name="T99" fmla="*/ 285962 h 60"/>
                <a:gd name="T100" fmla="*/ 554355 w 60"/>
                <a:gd name="T101" fmla="*/ 224684 h 60"/>
                <a:gd name="T102" fmla="*/ 523558 w 60"/>
                <a:gd name="T103" fmla="*/ 163407 h 60"/>
                <a:gd name="T104" fmla="*/ 482494 w 60"/>
                <a:gd name="T105" fmla="*/ 122555 h 60"/>
                <a:gd name="T106" fmla="*/ 431165 w 60"/>
                <a:gd name="T107" fmla="*/ 112342 h 60"/>
                <a:gd name="T108" fmla="*/ 379836 w 60"/>
                <a:gd name="T109" fmla="*/ 51065 h 60"/>
                <a:gd name="T110" fmla="*/ 328507 w 60"/>
                <a:gd name="T111" fmla="*/ 40852 h 60"/>
                <a:gd name="T112" fmla="*/ 256646 w 60"/>
                <a:gd name="T113" fmla="*/ 61278 h 60"/>
                <a:gd name="T114" fmla="*/ 205317 w 60"/>
                <a:gd name="T115" fmla="*/ 71490 h 60"/>
                <a:gd name="T116" fmla="*/ 287443 w 60"/>
                <a:gd name="T117" fmla="*/ 306388 h 60"/>
                <a:gd name="T118" fmla="*/ 307975 w 60"/>
                <a:gd name="T119" fmla="*/ 275749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38" y="0"/>
                    <a:pt x="46" y="3"/>
                    <a:pt x="51" y="8"/>
                  </a:cubicBezTo>
                  <a:cubicBezTo>
                    <a:pt x="57" y="14"/>
                    <a:pt x="60" y="21"/>
                    <a:pt x="60" y="30"/>
                  </a:cubicBezTo>
                  <a:cubicBezTo>
                    <a:pt x="60" y="38"/>
                    <a:pt x="57" y="45"/>
                    <a:pt x="51" y="51"/>
                  </a:cubicBezTo>
                  <a:cubicBezTo>
                    <a:pt x="46" y="56"/>
                    <a:pt x="38" y="60"/>
                    <a:pt x="30" y="60"/>
                  </a:cubicBezTo>
                  <a:cubicBezTo>
                    <a:pt x="22" y="60"/>
                    <a:pt x="14" y="56"/>
                    <a:pt x="9" y="51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21"/>
                    <a:pt x="3" y="14"/>
                    <a:pt x="9" y="8"/>
                  </a:cubicBezTo>
                  <a:cubicBezTo>
                    <a:pt x="14" y="3"/>
                    <a:pt x="22" y="0"/>
                    <a:pt x="30" y="0"/>
                  </a:cubicBezTo>
                  <a:close/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8"/>
                    <a:pt x="14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4" y="4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21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41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5"/>
                    <a:pt x="40" y="45"/>
                  </a:cubicBezTo>
                  <a:cubicBezTo>
                    <a:pt x="40" y="45"/>
                    <a:pt x="40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0" y="47"/>
                    <a:pt x="40" y="47"/>
                  </a:cubicBezTo>
                  <a:cubicBezTo>
                    <a:pt x="40" y="47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5"/>
                    <a:pt x="42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lose/>
                  <a:moveTo>
                    <a:pt x="47" y="37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7"/>
                    <a:pt x="47" y="37"/>
                    <a:pt x="47" y="37"/>
                  </a:cubicBezTo>
                  <a:close/>
                  <a:moveTo>
                    <a:pt x="47" y="40"/>
                  </a:moveTo>
                  <a:cubicBezTo>
                    <a:pt x="47" y="38"/>
                    <a:pt x="47" y="38"/>
                    <a:pt x="47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8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8" y="20"/>
                    <a:pt x="48" y="19"/>
                    <a:pt x="48" y="19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20"/>
                  </a:cubicBezTo>
                  <a:cubicBezTo>
                    <a:pt x="47" y="20"/>
                    <a:pt x="46" y="20"/>
                    <a:pt x="46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1"/>
                    <a:pt x="48" y="21"/>
                    <a:pt x="48" y="21"/>
                  </a:cubicBezTo>
                  <a:close/>
                  <a:moveTo>
                    <a:pt x="41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lose/>
                  <a:moveTo>
                    <a:pt x="15" y="20"/>
                  </a:moveTo>
                  <a:cubicBezTo>
                    <a:pt x="15" y="20"/>
                    <a:pt x="15" y="20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9" y="31"/>
                  </a:moveTo>
                  <a:cubicBezTo>
                    <a:pt x="9" y="32"/>
                    <a:pt x="10" y="32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1"/>
                    <a:pt x="14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3" y="27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9" y="28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1" y="31"/>
                    <a:pt x="11" y="31"/>
                  </a:cubicBezTo>
                  <a:cubicBezTo>
                    <a:pt x="11" y="31"/>
                    <a:pt x="11" y="31"/>
                    <a:pt x="12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9" y="31"/>
                    <a:pt x="9" y="31"/>
                    <a:pt x="9" y="31"/>
                  </a:cubicBezTo>
                  <a:close/>
                  <a:moveTo>
                    <a:pt x="11" y="29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1" y="27"/>
                    <a:pt x="11" y="28"/>
                    <a:pt x="11" y="28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2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29" y="43"/>
                    <a:pt x="29" y="43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8" y="49"/>
                  </a:cubicBezTo>
                  <a:cubicBezTo>
                    <a:pt x="28" y="49"/>
                    <a:pt x="28" y="49"/>
                    <a:pt x="29" y="4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0"/>
                    <a:pt x="32" y="50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1" y="45"/>
                    <a:pt x="31" y="45"/>
                  </a:cubicBezTo>
                  <a:cubicBezTo>
                    <a:pt x="31" y="45"/>
                    <a:pt x="31" y="45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lose/>
                  <a:moveTo>
                    <a:pt x="31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1" y="47"/>
                    <a:pt x="31" y="47"/>
                    <a:pt x="31" y="47"/>
                  </a:cubicBezTo>
                  <a:close/>
                  <a:moveTo>
                    <a:pt x="50" y="29"/>
                  </a:moveTo>
                  <a:cubicBezTo>
                    <a:pt x="50" y="29"/>
                    <a:pt x="50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7"/>
                    <a:pt x="51" y="27"/>
                    <a:pt x="50" y="27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8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8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3"/>
                    <a:pt x="48" y="33"/>
                    <a:pt x="49" y="33"/>
                  </a:cubicBezTo>
                  <a:cubicBezTo>
                    <a:pt x="49" y="33"/>
                    <a:pt x="50" y="33"/>
                    <a:pt x="50" y="33"/>
                  </a:cubicBezTo>
                  <a:cubicBezTo>
                    <a:pt x="50" y="33"/>
                    <a:pt x="50" y="33"/>
                    <a:pt x="51" y="32"/>
                  </a:cubicBezTo>
                  <a:cubicBezTo>
                    <a:pt x="51" y="32"/>
                    <a:pt x="51" y="32"/>
                    <a:pt x="51" y="31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29"/>
                    <a:pt x="50" y="29"/>
                    <a:pt x="50" y="29"/>
                  </a:cubicBezTo>
                  <a:close/>
                  <a:moveTo>
                    <a:pt x="29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34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4" y="10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1" y="13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4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40"/>
                    <a:pt x="7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6"/>
                    <a:pt x="10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9" y="53"/>
                    <a:pt x="19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3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3" y="54"/>
                    <a:pt x="23" y="54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5" y="55"/>
                    <a:pt x="25" y="55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7" y="55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9" y="55"/>
                    <a:pt x="29" y="55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2"/>
                    <a:pt x="42" y="52"/>
                    <a:pt x="42" y="52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9" y="47"/>
                    <a:pt x="49" y="47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3"/>
                    <a:pt x="55" y="33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2" y="1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lose/>
                  <a:moveTo>
                    <a:pt x="22" y="19"/>
                  </a:moveTo>
                  <a:cubicBezTo>
                    <a:pt x="24" y="22"/>
                    <a:pt x="27" y="25"/>
                    <a:pt x="29" y="28"/>
                  </a:cubicBezTo>
                  <a:cubicBezTo>
                    <a:pt x="28" y="28"/>
                    <a:pt x="28" y="29"/>
                    <a:pt x="28" y="29"/>
                  </a:cubicBezTo>
                  <a:cubicBezTo>
                    <a:pt x="28" y="29"/>
                    <a:pt x="28" y="29"/>
                    <a:pt x="28" y="30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9" y="31"/>
                    <a:pt x="29" y="32"/>
                    <a:pt x="30" y="32"/>
                  </a:cubicBezTo>
                  <a:cubicBezTo>
                    <a:pt x="31" y="32"/>
                    <a:pt x="31" y="31"/>
                    <a:pt x="31" y="31"/>
                  </a:cubicBezTo>
                  <a:cubicBezTo>
                    <a:pt x="31" y="31"/>
                    <a:pt x="31" y="31"/>
                    <a:pt x="32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3" y="31"/>
                    <a:pt x="33" y="31"/>
                    <a:pt x="32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4" y="26"/>
                    <a:pt x="36" y="24"/>
                    <a:pt x="37" y="21"/>
                  </a:cubicBezTo>
                  <a:cubicBezTo>
                    <a:pt x="37" y="21"/>
                    <a:pt x="36" y="20"/>
                    <a:pt x="35" y="20"/>
                  </a:cubicBezTo>
                  <a:cubicBezTo>
                    <a:pt x="33" y="22"/>
                    <a:pt x="32" y="24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4"/>
                    <a:pt x="25" y="21"/>
                    <a:pt x="23" y="18"/>
                  </a:cubicBezTo>
                  <a:cubicBezTo>
                    <a:pt x="23" y="18"/>
                    <a:pt x="22" y="19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90"/>
            <p:cNvSpPr>
              <a:spLocks noEditPoints="1"/>
            </p:cNvSpPr>
            <p:nvPr/>
          </p:nvSpPr>
          <p:spPr bwMode="auto">
            <a:xfrm>
              <a:off x="2581196" y="1358845"/>
              <a:ext cx="323526" cy="431427"/>
            </a:xfrm>
            <a:custGeom>
              <a:avLst/>
              <a:gdLst>
                <a:gd name="T0" fmla="*/ 327378 w 45"/>
                <a:gd name="T1" fmla="*/ 450144 h 63"/>
                <a:gd name="T2" fmla="*/ 347839 w 45"/>
                <a:gd name="T3" fmla="*/ 470606 h 63"/>
                <a:gd name="T4" fmla="*/ 132997 w 45"/>
                <a:gd name="T5" fmla="*/ 491067 h 63"/>
                <a:gd name="T6" fmla="*/ 102306 w 45"/>
                <a:gd name="T7" fmla="*/ 470606 h 63"/>
                <a:gd name="T8" fmla="*/ 132997 w 45"/>
                <a:gd name="T9" fmla="*/ 429683 h 63"/>
                <a:gd name="T10" fmla="*/ 40922 w 45"/>
                <a:gd name="T11" fmla="*/ 347839 h 63"/>
                <a:gd name="T12" fmla="*/ 71614 w 45"/>
                <a:gd name="T13" fmla="*/ 61383 h 63"/>
                <a:gd name="T14" fmla="*/ 388761 w 45"/>
                <a:gd name="T15" fmla="*/ 61383 h 63"/>
                <a:gd name="T16" fmla="*/ 419453 w 45"/>
                <a:gd name="T17" fmla="*/ 347839 h 63"/>
                <a:gd name="T18" fmla="*/ 327378 w 45"/>
                <a:gd name="T19" fmla="*/ 429683 h 63"/>
                <a:gd name="T20" fmla="*/ 235303 w 45"/>
                <a:gd name="T21" fmla="*/ 644525 h 63"/>
                <a:gd name="T22" fmla="*/ 132997 w 45"/>
                <a:gd name="T23" fmla="*/ 603603 h 63"/>
                <a:gd name="T24" fmla="*/ 102306 w 45"/>
                <a:gd name="T25" fmla="*/ 583142 h 63"/>
                <a:gd name="T26" fmla="*/ 327378 w 45"/>
                <a:gd name="T27" fmla="*/ 552450 h 63"/>
                <a:gd name="T28" fmla="*/ 347839 w 45"/>
                <a:gd name="T29" fmla="*/ 583142 h 63"/>
                <a:gd name="T30" fmla="*/ 276225 w 45"/>
                <a:gd name="T31" fmla="*/ 603603 h 63"/>
                <a:gd name="T32" fmla="*/ 153458 w 45"/>
                <a:gd name="T33" fmla="*/ 245533 h 63"/>
                <a:gd name="T34" fmla="*/ 214842 w 45"/>
                <a:gd name="T35" fmla="*/ 368300 h 63"/>
                <a:gd name="T36" fmla="*/ 255764 w 45"/>
                <a:gd name="T37" fmla="*/ 214842 h 63"/>
                <a:gd name="T38" fmla="*/ 184150 w 45"/>
                <a:gd name="T39" fmla="*/ 92075 h 63"/>
                <a:gd name="T40" fmla="*/ 327378 w 45"/>
                <a:gd name="T41" fmla="*/ 501297 h 63"/>
                <a:gd name="T42" fmla="*/ 347839 w 45"/>
                <a:gd name="T43" fmla="*/ 521758 h 63"/>
                <a:gd name="T44" fmla="*/ 132997 w 45"/>
                <a:gd name="T45" fmla="*/ 552450 h 63"/>
                <a:gd name="T46" fmla="*/ 102306 w 45"/>
                <a:gd name="T47" fmla="*/ 521758 h 63"/>
                <a:gd name="T48" fmla="*/ 286456 w 45"/>
                <a:gd name="T49" fmla="*/ 439914 h 63"/>
                <a:gd name="T50" fmla="*/ 286456 w 45"/>
                <a:gd name="T51" fmla="*/ 398992 h 63"/>
                <a:gd name="T52" fmla="*/ 378531 w 45"/>
                <a:gd name="T53" fmla="*/ 327378 h 63"/>
                <a:gd name="T54" fmla="*/ 409222 w 45"/>
                <a:gd name="T55" fmla="*/ 225072 h 63"/>
                <a:gd name="T56" fmla="*/ 225072 w 45"/>
                <a:gd name="T57" fmla="*/ 40922 h 63"/>
                <a:gd name="T58" fmla="*/ 51153 w 45"/>
                <a:gd name="T59" fmla="*/ 225072 h 63"/>
                <a:gd name="T60" fmla="*/ 81844 w 45"/>
                <a:gd name="T61" fmla="*/ 327378 h 63"/>
                <a:gd name="T62" fmla="*/ 173919 w 45"/>
                <a:gd name="T63" fmla="*/ 398992 h 63"/>
                <a:gd name="T64" fmla="*/ 173919 w 45"/>
                <a:gd name="T65" fmla="*/ 439914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" h="63">
                  <a:moveTo>
                    <a:pt x="32" y="42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4" y="44"/>
                    <a:pt x="34" y="45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7"/>
                    <a:pt x="33" y="48"/>
                    <a:pt x="3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8"/>
                    <a:pt x="10" y="47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5"/>
                    <a:pt x="11" y="44"/>
                    <a:pt x="13" y="4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9" y="40"/>
                    <a:pt x="6" y="38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6"/>
                    <a:pt x="3" y="10"/>
                    <a:pt x="7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2" y="10"/>
                    <a:pt x="45" y="16"/>
                    <a:pt x="45" y="22"/>
                  </a:cubicBezTo>
                  <a:cubicBezTo>
                    <a:pt x="45" y="27"/>
                    <a:pt x="43" y="31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9" y="38"/>
                    <a:pt x="36" y="40"/>
                    <a:pt x="32" y="42"/>
                  </a:cubicBezTo>
                  <a:close/>
                  <a:moveTo>
                    <a:pt x="27" y="59"/>
                  </a:moveTo>
                  <a:cubicBezTo>
                    <a:pt x="27" y="61"/>
                    <a:pt x="25" y="63"/>
                    <a:pt x="23" y="63"/>
                  </a:cubicBezTo>
                  <a:cubicBezTo>
                    <a:pt x="20" y="63"/>
                    <a:pt x="18" y="61"/>
                    <a:pt x="18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0" y="58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2" y="54"/>
                    <a:pt x="13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4" y="56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27" y="59"/>
                    <a:pt x="27" y="59"/>
                    <a:pt x="27" y="59"/>
                  </a:cubicBezTo>
                  <a:close/>
                  <a:moveTo>
                    <a:pt x="18" y="9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8" y="9"/>
                    <a:pt x="18" y="9"/>
                    <a:pt x="18" y="9"/>
                  </a:cubicBezTo>
                  <a:close/>
                  <a:moveTo>
                    <a:pt x="13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4"/>
                    <a:pt x="3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4"/>
                    <a:pt x="10" y="53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2" y="49"/>
                    <a:pt x="13" y="49"/>
                  </a:cubicBezTo>
                  <a:close/>
                  <a:moveTo>
                    <a:pt x="28" y="43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3" y="37"/>
                    <a:pt x="35" y="35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29"/>
                    <a:pt x="40" y="26"/>
                    <a:pt x="40" y="22"/>
                  </a:cubicBezTo>
                  <a:cubicBezTo>
                    <a:pt x="40" y="17"/>
                    <a:pt x="38" y="13"/>
                    <a:pt x="35" y="9"/>
                  </a:cubicBezTo>
                  <a:cubicBezTo>
                    <a:pt x="32" y="6"/>
                    <a:pt x="27" y="4"/>
                    <a:pt x="22" y="4"/>
                  </a:cubicBezTo>
                  <a:cubicBezTo>
                    <a:pt x="18" y="4"/>
                    <a:pt x="13" y="6"/>
                    <a:pt x="10" y="9"/>
                  </a:cubicBezTo>
                  <a:cubicBezTo>
                    <a:pt x="7" y="13"/>
                    <a:pt x="5" y="17"/>
                    <a:pt x="5" y="22"/>
                  </a:cubicBezTo>
                  <a:cubicBezTo>
                    <a:pt x="5" y="26"/>
                    <a:pt x="6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5"/>
                    <a:pt x="12" y="37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2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91"/>
            <p:cNvSpPr>
              <a:spLocks noEditPoints="1"/>
            </p:cNvSpPr>
            <p:nvPr/>
          </p:nvSpPr>
          <p:spPr bwMode="auto">
            <a:xfrm>
              <a:off x="2487485" y="2757263"/>
              <a:ext cx="447359" cy="426113"/>
            </a:xfrm>
            <a:custGeom>
              <a:avLst/>
              <a:gdLst>
                <a:gd name="T0" fmla="*/ 92408 w 62"/>
                <a:gd name="T1" fmla="*/ 544179 h 62"/>
                <a:gd name="T2" fmla="*/ 51338 w 62"/>
                <a:gd name="T3" fmla="*/ 318294 h 62"/>
                <a:gd name="T4" fmla="*/ 318294 w 62"/>
                <a:gd name="T5" fmla="*/ 51338 h 62"/>
                <a:gd name="T6" fmla="*/ 266956 w 62"/>
                <a:gd name="T7" fmla="*/ 338829 h 62"/>
                <a:gd name="T8" fmla="*/ 308026 w 62"/>
                <a:gd name="T9" fmla="*/ 266956 h 62"/>
                <a:gd name="T10" fmla="*/ 297759 w 62"/>
                <a:gd name="T11" fmla="*/ 297758 h 62"/>
                <a:gd name="T12" fmla="*/ 297759 w 62"/>
                <a:gd name="T13" fmla="*/ 297758 h 62"/>
                <a:gd name="T14" fmla="*/ 297759 w 62"/>
                <a:gd name="T15" fmla="*/ 308026 h 62"/>
                <a:gd name="T16" fmla="*/ 318294 w 62"/>
                <a:gd name="T17" fmla="*/ 349096 h 62"/>
                <a:gd name="T18" fmla="*/ 318294 w 62"/>
                <a:gd name="T19" fmla="*/ 349096 h 62"/>
                <a:gd name="T20" fmla="*/ 318294 w 62"/>
                <a:gd name="T21" fmla="*/ 349096 h 62"/>
                <a:gd name="T22" fmla="*/ 318294 w 62"/>
                <a:gd name="T23" fmla="*/ 349096 h 62"/>
                <a:gd name="T24" fmla="*/ 318294 w 62"/>
                <a:gd name="T25" fmla="*/ 349096 h 62"/>
                <a:gd name="T26" fmla="*/ 328562 w 62"/>
                <a:gd name="T27" fmla="*/ 349096 h 62"/>
                <a:gd name="T28" fmla="*/ 328562 w 62"/>
                <a:gd name="T29" fmla="*/ 349096 h 62"/>
                <a:gd name="T30" fmla="*/ 328562 w 62"/>
                <a:gd name="T31" fmla="*/ 349096 h 62"/>
                <a:gd name="T32" fmla="*/ 328562 w 62"/>
                <a:gd name="T33" fmla="*/ 349096 h 62"/>
                <a:gd name="T34" fmla="*/ 328562 w 62"/>
                <a:gd name="T35" fmla="*/ 349096 h 62"/>
                <a:gd name="T36" fmla="*/ 328562 w 62"/>
                <a:gd name="T37" fmla="*/ 349096 h 62"/>
                <a:gd name="T38" fmla="*/ 328562 w 62"/>
                <a:gd name="T39" fmla="*/ 349096 h 62"/>
                <a:gd name="T40" fmla="*/ 328562 w 62"/>
                <a:gd name="T41" fmla="*/ 338829 h 62"/>
                <a:gd name="T42" fmla="*/ 328562 w 62"/>
                <a:gd name="T43" fmla="*/ 338829 h 62"/>
                <a:gd name="T44" fmla="*/ 328562 w 62"/>
                <a:gd name="T45" fmla="*/ 338829 h 62"/>
                <a:gd name="T46" fmla="*/ 328562 w 62"/>
                <a:gd name="T47" fmla="*/ 338829 h 62"/>
                <a:gd name="T48" fmla="*/ 338829 w 62"/>
                <a:gd name="T49" fmla="*/ 338829 h 62"/>
                <a:gd name="T50" fmla="*/ 338829 w 62"/>
                <a:gd name="T51" fmla="*/ 338829 h 62"/>
                <a:gd name="T52" fmla="*/ 338829 w 62"/>
                <a:gd name="T53" fmla="*/ 338829 h 62"/>
                <a:gd name="T54" fmla="*/ 338829 w 62"/>
                <a:gd name="T55" fmla="*/ 338829 h 62"/>
                <a:gd name="T56" fmla="*/ 338829 w 62"/>
                <a:gd name="T57" fmla="*/ 338829 h 62"/>
                <a:gd name="T58" fmla="*/ 338829 w 62"/>
                <a:gd name="T59" fmla="*/ 338829 h 62"/>
                <a:gd name="T60" fmla="*/ 338829 w 62"/>
                <a:gd name="T61" fmla="*/ 338829 h 62"/>
                <a:gd name="T62" fmla="*/ 338829 w 62"/>
                <a:gd name="T63" fmla="*/ 328561 h 62"/>
                <a:gd name="T64" fmla="*/ 318294 w 62"/>
                <a:gd name="T65" fmla="*/ 287491 h 62"/>
                <a:gd name="T66" fmla="*/ 318294 w 62"/>
                <a:gd name="T67" fmla="*/ 287491 h 62"/>
                <a:gd name="T68" fmla="*/ 318294 w 62"/>
                <a:gd name="T69" fmla="*/ 287491 h 62"/>
                <a:gd name="T70" fmla="*/ 318294 w 62"/>
                <a:gd name="T71" fmla="*/ 287491 h 62"/>
                <a:gd name="T72" fmla="*/ 318294 w 62"/>
                <a:gd name="T73" fmla="*/ 287491 h 62"/>
                <a:gd name="T74" fmla="*/ 318294 w 62"/>
                <a:gd name="T75" fmla="*/ 287491 h 62"/>
                <a:gd name="T76" fmla="*/ 318294 w 62"/>
                <a:gd name="T77" fmla="*/ 287491 h 62"/>
                <a:gd name="T78" fmla="*/ 318294 w 62"/>
                <a:gd name="T79" fmla="*/ 287491 h 62"/>
                <a:gd name="T80" fmla="*/ 318294 w 62"/>
                <a:gd name="T81" fmla="*/ 297758 h 62"/>
                <a:gd name="T82" fmla="*/ 318294 w 62"/>
                <a:gd name="T83" fmla="*/ 297758 h 62"/>
                <a:gd name="T84" fmla="*/ 318294 w 62"/>
                <a:gd name="T85" fmla="*/ 297758 h 62"/>
                <a:gd name="T86" fmla="*/ 308026 w 62"/>
                <a:gd name="T87" fmla="*/ 297758 h 62"/>
                <a:gd name="T88" fmla="*/ 308026 w 62"/>
                <a:gd name="T89" fmla="*/ 297758 h 62"/>
                <a:gd name="T90" fmla="*/ 308026 w 62"/>
                <a:gd name="T91" fmla="*/ 297758 h 62"/>
                <a:gd name="T92" fmla="*/ 308026 w 62"/>
                <a:gd name="T93" fmla="*/ 297758 h 62"/>
                <a:gd name="T94" fmla="*/ 308026 w 62"/>
                <a:gd name="T95" fmla="*/ 297758 h 62"/>
                <a:gd name="T96" fmla="*/ 308026 w 62"/>
                <a:gd name="T97" fmla="*/ 297758 h 62"/>
                <a:gd name="T98" fmla="*/ 308026 w 62"/>
                <a:gd name="T99" fmla="*/ 297758 h 62"/>
                <a:gd name="T100" fmla="*/ 308026 w 62"/>
                <a:gd name="T101" fmla="*/ 297758 h 62"/>
                <a:gd name="T102" fmla="*/ 308026 w 62"/>
                <a:gd name="T103" fmla="*/ 297758 h 62"/>
                <a:gd name="T104" fmla="*/ 215619 w 62"/>
                <a:gd name="T105" fmla="*/ 164281 h 62"/>
                <a:gd name="T106" fmla="*/ 174548 w 62"/>
                <a:gd name="T107" fmla="*/ 164281 h 62"/>
                <a:gd name="T108" fmla="*/ 472307 w 62"/>
                <a:gd name="T109" fmla="*/ 164281 h 62"/>
                <a:gd name="T110" fmla="*/ 318294 w 62"/>
                <a:gd name="T111" fmla="*/ 595517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0" y="0"/>
                    <a:pt x="48" y="3"/>
                    <a:pt x="53" y="9"/>
                  </a:cubicBezTo>
                  <a:cubicBezTo>
                    <a:pt x="59" y="15"/>
                    <a:pt x="62" y="22"/>
                    <a:pt x="62" y="31"/>
                  </a:cubicBezTo>
                  <a:cubicBezTo>
                    <a:pt x="62" y="39"/>
                    <a:pt x="59" y="47"/>
                    <a:pt x="53" y="53"/>
                  </a:cubicBezTo>
                  <a:cubicBezTo>
                    <a:pt x="48" y="58"/>
                    <a:pt x="40" y="62"/>
                    <a:pt x="31" y="62"/>
                  </a:cubicBezTo>
                  <a:cubicBezTo>
                    <a:pt x="23" y="62"/>
                    <a:pt x="15" y="58"/>
                    <a:pt x="9" y="53"/>
                  </a:cubicBezTo>
                  <a:cubicBezTo>
                    <a:pt x="4" y="47"/>
                    <a:pt x="0" y="39"/>
                    <a:pt x="0" y="31"/>
                  </a:cubicBezTo>
                  <a:cubicBezTo>
                    <a:pt x="0" y="22"/>
                    <a:pt x="4" y="15"/>
                    <a:pt x="9" y="9"/>
                  </a:cubicBezTo>
                  <a:cubicBezTo>
                    <a:pt x="15" y="3"/>
                    <a:pt x="23" y="0"/>
                    <a:pt x="31" y="0"/>
                  </a:cubicBezTo>
                  <a:close/>
                  <a:moveTo>
                    <a:pt x="31" y="5"/>
                  </a:moveTo>
                  <a:cubicBezTo>
                    <a:pt x="24" y="5"/>
                    <a:pt x="18" y="8"/>
                    <a:pt x="13" y="13"/>
                  </a:cubicBezTo>
                  <a:cubicBezTo>
                    <a:pt x="8" y="17"/>
                    <a:pt x="5" y="24"/>
                    <a:pt x="5" y="31"/>
                  </a:cubicBezTo>
                  <a:cubicBezTo>
                    <a:pt x="5" y="38"/>
                    <a:pt x="8" y="45"/>
                    <a:pt x="13" y="49"/>
                  </a:cubicBezTo>
                  <a:cubicBezTo>
                    <a:pt x="18" y="54"/>
                    <a:pt x="24" y="57"/>
                    <a:pt x="31" y="57"/>
                  </a:cubicBezTo>
                  <a:cubicBezTo>
                    <a:pt x="38" y="57"/>
                    <a:pt x="45" y="54"/>
                    <a:pt x="49" y="49"/>
                  </a:cubicBezTo>
                  <a:cubicBezTo>
                    <a:pt x="54" y="45"/>
                    <a:pt x="57" y="38"/>
                    <a:pt x="57" y="31"/>
                  </a:cubicBezTo>
                  <a:cubicBezTo>
                    <a:pt x="57" y="24"/>
                    <a:pt x="54" y="17"/>
                    <a:pt x="49" y="13"/>
                  </a:cubicBezTo>
                  <a:cubicBezTo>
                    <a:pt x="45" y="8"/>
                    <a:pt x="38" y="5"/>
                    <a:pt x="31" y="5"/>
                  </a:cubicBezTo>
                  <a:close/>
                  <a:moveTo>
                    <a:pt x="31" y="13"/>
                  </a:moveTo>
                  <a:cubicBezTo>
                    <a:pt x="28" y="13"/>
                    <a:pt x="26" y="14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8"/>
                    <a:pt x="25" y="31"/>
                    <a:pt x="26" y="33"/>
                  </a:cubicBezTo>
                  <a:cubicBezTo>
                    <a:pt x="27" y="35"/>
                    <a:pt x="30" y="37"/>
                    <a:pt x="32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3"/>
                    <a:pt x="37" y="31"/>
                    <a:pt x="36" y="29"/>
                  </a:cubicBezTo>
                  <a:cubicBezTo>
                    <a:pt x="35" y="27"/>
                    <a:pt x="33" y="25"/>
                    <a:pt x="30" y="26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7" y="17"/>
                    <a:pt x="29" y="17"/>
                  </a:cubicBezTo>
                  <a:cubicBezTo>
                    <a:pt x="36" y="17"/>
                    <a:pt x="42" y="23"/>
                    <a:pt x="42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1"/>
                    <a:pt x="41" y="13"/>
                    <a:pt x="31" y="13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9" y="33"/>
                    <a:pt x="30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1"/>
                    <a:pt x="34" y="30"/>
                  </a:cubicBezTo>
                  <a:cubicBezTo>
                    <a:pt x="33" y="29"/>
                    <a:pt x="32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3" y="19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7" y="19"/>
                    <a:pt x="14" y="25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6"/>
                    <a:pt x="18" y="21"/>
                    <a:pt x="23" y="19"/>
                  </a:cubicBezTo>
                  <a:close/>
                  <a:moveTo>
                    <a:pt x="46" y="16"/>
                  </a:moveTo>
                  <a:cubicBezTo>
                    <a:pt x="42" y="13"/>
                    <a:pt x="37" y="10"/>
                    <a:pt x="31" y="10"/>
                  </a:cubicBezTo>
                  <a:cubicBezTo>
                    <a:pt x="26" y="10"/>
                    <a:pt x="20" y="13"/>
                    <a:pt x="17" y="16"/>
                  </a:cubicBezTo>
                  <a:cubicBezTo>
                    <a:pt x="13" y="20"/>
                    <a:pt x="11" y="25"/>
                    <a:pt x="11" y="31"/>
                  </a:cubicBezTo>
                  <a:cubicBezTo>
                    <a:pt x="11" y="37"/>
                    <a:pt x="13" y="42"/>
                    <a:pt x="17" y="45"/>
                  </a:cubicBezTo>
                  <a:cubicBezTo>
                    <a:pt x="20" y="49"/>
                    <a:pt x="26" y="51"/>
                    <a:pt x="31" y="51"/>
                  </a:cubicBezTo>
                  <a:cubicBezTo>
                    <a:pt x="37" y="51"/>
                    <a:pt x="42" y="49"/>
                    <a:pt x="46" y="45"/>
                  </a:cubicBezTo>
                  <a:cubicBezTo>
                    <a:pt x="49" y="42"/>
                    <a:pt x="52" y="37"/>
                    <a:pt x="52" y="31"/>
                  </a:cubicBezTo>
                  <a:cubicBezTo>
                    <a:pt x="52" y="25"/>
                    <a:pt x="49" y="20"/>
                    <a:pt x="46" y="16"/>
                  </a:cubicBezTo>
                  <a:close/>
                  <a:moveTo>
                    <a:pt x="51" y="11"/>
                  </a:moveTo>
                  <a:cubicBezTo>
                    <a:pt x="46" y="6"/>
                    <a:pt x="39" y="3"/>
                    <a:pt x="31" y="3"/>
                  </a:cubicBezTo>
                  <a:cubicBezTo>
                    <a:pt x="24" y="3"/>
                    <a:pt x="17" y="6"/>
                    <a:pt x="12" y="11"/>
                  </a:cubicBezTo>
                  <a:cubicBezTo>
                    <a:pt x="7" y="16"/>
                    <a:pt x="4" y="23"/>
                    <a:pt x="4" y="31"/>
                  </a:cubicBezTo>
                  <a:cubicBezTo>
                    <a:pt x="4" y="38"/>
                    <a:pt x="7" y="45"/>
                    <a:pt x="12" y="50"/>
                  </a:cubicBezTo>
                  <a:cubicBezTo>
                    <a:pt x="17" y="55"/>
                    <a:pt x="24" y="58"/>
                    <a:pt x="31" y="58"/>
                  </a:cubicBezTo>
                  <a:cubicBezTo>
                    <a:pt x="39" y="58"/>
                    <a:pt x="46" y="55"/>
                    <a:pt x="51" y="50"/>
                  </a:cubicBezTo>
                  <a:cubicBezTo>
                    <a:pt x="56" y="45"/>
                    <a:pt x="59" y="38"/>
                    <a:pt x="59" y="31"/>
                  </a:cubicBezTo>
                  <a:cubicBezTo>
                    <a:pt x="59" y="23"/>
                    <a:pt x="56" y="16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4071649" y="2722196"/>
              <a:ext cx="368151" cy="240154"/>
            </a:xfrm>
            <a:custGeom>
              <a:avLst/>
              <a:gdLst>
                <a:gd name="T0" fmla="*/ 0 w 51"/>
                <a:gd name="T1" fmla="*/ 215265 h 35"/>
                <a:gd name="T2" fmla="*/ 441699 w 51"/>
                <a:gd name="T3" fmla="*/ 164011 h 35"/>
                <a:gd name="T4" fmla="*/ 482787 w 51"/>
                <a:gd name="T5" fmla="*/ 102507 h 35"/>
                <a:gd name="T6" fmla="*/ 503331 w 51"/>
                <a:gd name="T7" fmla="*/ 225516 h 35"/>
                <a:gd name="T8" fmla="*/ 523875 w 51"/>
                <a:gd name="T9" fmla="*/ 338274 h 35"/>
                <a:gd name="T10" fmla="*/ 400610 w 51"/>
                <a:gd name="T11" fmla="*/ 348524 h 35"/>
                <a:gd name="T12" fmla="*/ 287618 w 51"/>
                <a:gd name="T13" fmla="*/ 358775 h 35"/>
                <a:gd name="T14" fmla="*/ 338978 w 51"/>
                <a:gd name="T15" fmla="*/ 297271 h 35"/>
                <a:gd name="T16" fmla="*/ 30816 w 51"/>
                <a:gd name="T17" fmla="*/ 225516 h 35"/>
                <a:gd name="T18" fmla="*/ 0 w 51"/>
                <a:gd name="T19" fmla="*/ 215265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5">
                  <a:moveTo>
                    <a:pt x="0" y="21"/>
                  </a:moveTo>
                  <a:cubicBezTo>
                    <a:pt x="7" y="6"/>
                    <a:pt x="25" y="0"/>
                    <a:pt x="43" y="16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3" y="19"/>
                    <a:pt x="13" y="18"/>
                    <a:pt x="3" y="22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4021447" y="2962349"/>
              <a:ext cx="359226" cy="240154"/>
            </a:xfrm>
            <a:custGeom>
              <a:avLst/>
              <a:gdLst>
                <a:gd name="T0" fmla="*/ 511175 w 50"/>
                <a:gd name="T1" fmla="*/ 143510 h 35"/>
                <a:gd name="T2" fmla="*/ 71565 w 50"/>
                <a:gd name="T3" fmla="*/ 194764 h 35"/>
                <a:gd name="T4" fmla="*/ 30671 w 50"/>
                <a:gd name="T5" fmla="*/ 246017 h 35"/>
                <a:gd name="T6" fmla="*/ 10224 w 50"/>
                <a:gd name="T7" fmla="*/ 133259 h 35"/>
                <a:gd name="T8" fmla="*/ 0 w 50"/>
                <a:gd name="T9" fmla="*/ 20501 h 35"/>
                <a:gd name="T10" fmla="*/ 112459 w 50"/>
                <a:gd name="T11" fmla="*/ 10251 h 35"/>
                <a:gd name="T12" fmla="*/ 224917 w 50"/>
                <a:gd name="T13" fmla="*/ 0 h 35"/>
                <a:gd name="T14" fmla="*/ 184023 w 50"/>
                <a:gd name="T15" fmla="*/ 61504 h 35"/>
                <a:gd name="T16" fmla="*/ 480505 w 50"/>
                <a:gd name="T17" fmla="*/ 133259 h 35"/>
                <a:gd name="T18" fmla="*/ 511175 w 50"/>
                <a:gd name="T19" fmla="*/ 14351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5">
                  <a:moveTo>
                    <a:pt x="50" y="14"/>
                  </a:moveTo>
                  <a:cubicBezTo>
                    <a:pt x="43" y="29"/>
                    <a:pt x="26" y="35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8" y="16"/>
                    <a:pt x="37" y="16"/>
                    <a:pt x="47" y="13"/>
                  </a:cubicBezTo>
                  <a:cubicBezTo>
                    <a:pt x="48" y="13"/>
                    <a:pt x="49" y="14"/>
                    <a:pt x="5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94"/>
            <p:cNvSpPr>
              <a:spLocks noEditPoints="1"/>
            </p:cNvSpPr>
            <p:nvPr/>
          </p:nvSpPr>
          <p:spPr bwMode="auto">
            <a:xfrm>
              <a:off x="3250561" y="2079307"/>
              <a:ext cx="467440" cy="416550"/>
            </a:xfrm>
            <a:custGeom>
              <a:avLst/>
              <a:gdLst>
                <a:gd name="T0" fmla="*/ 337698 w 65"/>
                <a:gd name="T1" fmla="*/ 112218 h 61"/>
                <a:gd name="T2" fmla="*/ 552597 w 65"/>
                <a:gd name="T3" fmla="*/ 336654 h 61"/>
                <a:gd name="T4" fmla="*/ 573064 w 65"/>
                <a:gd name="T5" fmla="*/ 357057 h 61"/>
                <a:gd name="T6" fmla="*/ 654930 w 65"/>
                <a:gd name="T7" fmla="*/ 428469 h 61"/>
                <a:gd name="T8" fmla="*/ 665163 w 65"/>
                <a:gd name="T9" fmla="*/ 438670 h 61"/>
                <a:gd name="T10" fmla="*/ 654930 w 65"/>
                <a:gd name="T11" fmla="*/ 459074 h 61"/>
                <a:gd name="T12" fmla="*/ 573064 w 65"/>
                <a:gd name="T13" fmla="*/ 581493 h 61"/>
                <a:gd name="T14" fmla="*/ 429798 w 65"/>
                <a:gd name="T15" fmla="*/ 622300 h 61"/>
                <a:gd name="T16" fmla="*/ 419564 w 65"/>
                <a:gd name="T17" fmla="*/ 622300 h 61"/>
                <a:gd name="T18" fmla="*/ 409331 w 65"/>
                <a:gd name="T19" fmla="*/ 612098 h 61"/>
                <a:gd name="T20" fmla="*/ 368398 w 65"/>
                <a:gd name="T21" fmla="*/ 571292 h 61"/>
                <a:gd name="T22" fmla="*/ 347931 w 65"/>
                <a:gd name="T23" fmla="*/ 550889 h 61"/>
                <a:gd name="T24" fmla="*/ 368398 w 65"/>
                <a:gd name="T25" fmla="*/ 530485 h 61"/>
                <a:gd name="T26" fmla="*/ 378631 w 65"/>
                <a:gd name="T27" fmla="*/ 510082 h 61"/>
                <a:gd name="T28" fmla="*/ 153499 w 65"/>
                <a:gd name="T29" fmla="*/ 285646 h 61"/>
                <a:gd name="T30" fmla="*/ 143266 w 65"/>
                <a:gd name="T31" fmla="*/ 275444 h 61"/>
                <a:gd name="T32" fmla="*/ 153499 w 65"/>
                <a:gd name="T33" fmla="*/ 265243 h 61"/>
                <a:gd name="T34" fmla="*/ 173966 w 65"/>
                <a:gd name="T35" fmla="*/ 183630 h 61"/>
                <a:gd name="T36" fmla="*/ 122799 w 65"/>
                <a:gd name="T37" fmla="*/ 204033 h 61"/>
                <a:gd name="T38" fmla="*/ 71633 w 65"/>
                <a:gd name="T39" fmla="*/ 153025 h 61"/>
                <a:gd name="T40" fmla="*/ 214899 w 65"/>
                <a:gd name="T41" fmla="*/ 71411 h 61"/>
                <a:gd name="T42" fmla="*/ 255832 w 65"/>
                <a:gd name="T43" fmla="*/ 122420 h 61"/>
                <a:gd name="T44" fmla="*/ 306998 w 65"/>
                <a:gd name="T45" fmla="*/ 112218 h 61"/>
                <a:gd name="T46" fmla="*/ 327465 w 65"/>
                <a:gd name="T47" fmla="*/ 102016 h 61"/>
                <a:gd name="T48" fmla="*/ 337698 w 65"/>
                <a:gd name="T49" fmla="*/ 112218 h 61"/>
                <a:gd name="T50" fmla="*/ 440031 w 65"/>
                <a:gd name="T51" fmla="*/ 316251 h 61"/>
                <a:gd name="T52" fmla="*/ 368398 w 65"/>
                <a:gd name="T53" fmla="*/ 316251 h 61"/>
                <a:gd name="T54" fmla="*/ 368398 w 65"/>
                <a:gd name="T55" fmla="*/ 397864 h 61"/>
                <a:gd name="T56" fmla="*/ 440031 w 65"/>
                <a:gd name="T57" fmla="*/ 397864 h 61"/>
                <a:gd name="T58" fmla="*/ 440031 w 65"/>
                <a:gd name="T59" fmla="*/ 316251 h 61"/>
                <a:gd name="T60" fmla="*/ 133033 w 65"/>
                <a:gd name="T61" fmla="*/ 0 h 61"/>
                <a:gd name="T62" fmla="*/ 0 w 65"/>
                <a:gd name="T63" fmla="*/ 81613 h 61"/>
                <a:gd name="T64" fmla="*/ 51166 w 65"/>
                <a:gd name="T65" fmla="*/ 132621 h 61"/>
                <a:gd name="T66" fmla="*/ 194432 w 65"/>
                <a:gd name="T67" fmla="*/ 51008 h 61"/>
                <a:gd name="T68" fmla="*/ 133033 w 65"/>
                <a:gd name="T69" fmla="*/ 0 h 61"/>
                <a:gd name="T70" fmla="*/ 511664 w 65"/>
                <a:gd name="T71" fmla="*/ 377461 h 61"/>
                <a:gd name="T72" fmla="*/ 306998 w 65"/>
                <a:gd name="T73" fmla="*/ 163226 h 61"/>
                <a:gd name="T74" fmla="*/ 225132 w 65"/>
                <a:gd name="T75" fmla="*/ 183630 h 61"/>
                <a:gd name="T76" fmla="*/ 214899 w 65"/>
                <a:gd name="T77" fmla="*/ 265243 h 61"/>
                <a:gd name="T78" fmla="*/ 419564 w 65"/>
                <a:gd name="T79" fmla="*/ 469275 h 61"/>
                <a:gd name="T80" fmla="*/ 470731 w 65"/>
                <a:gd name="T81" fmla="*/ 428469 h 61"/>
                <a:gd name="T82" fmla="*/ 511664 w 65"/>
                <a:gd name="T83" fmla="*/ 377461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5" h="61">
                  <a:moveTo>
                    <a:pt x="33" y="11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51"/>
                    <a:pt x="60" y="55"/>
                    <a:pt x="56" y="57"/>
                  </a:cubicBezTo>
                  <a:cubicBezTo>
                    <a:pt x="52" y="61"/>
                    <a:pt x="46" y="61"/>
                    <a:pt x="42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lose/>
                  <a:moveTo>
                    <a:pt x="43" y="31"/>
                  </a:moveTo>
                  <a:cubicBezTo>
                    <a:pt x="41" y="29"/>
                    <a:pt x="38" y="29"/>
                    <a:pt x="36" y="31"/>
                  </a:cubicBezTo>
                  <a:cubicBezTo>
                    <a:pt x="33" y="33"/>
                    <a:pt x="33" y="37"/>
                    <a:pt x="36" y="39"/>
                  </a:cubicBezTo>
                  <a:cubicBezTo>
                    <a:pt x="38" y="41"/>
                    <a:pt x="41" y="41"/>
                    <a:pt x="43" y="39"/>
                  </a:cubicBezTo>
                  <a:cubicBezTo>
                    <a:pt x="45" y="37"/>
                    <a:pt x="45" y="33"/>
                    <a:pt x="43" y="31"/>
                  </a:cubicBezTo>
                  <a:close/>
                  <a:moveTo>
                    <a:pt x="1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50" y="37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95"/>
            <p:cNvSpPr>
              <a:spLocks noEditPoints="1"/>
            </p:cNvSpPr>
            <p:nvPr/>
          </p:nvSpPr>
          <p:spPr bwMode="auto">
            <a:xfrm>
              <a:off x="1775727" y="1351406"/>
              <a:ext cx="351417" cy="431427"/>
            </a:xfrm>
            <a:custGeom>
              <a:avLst/>
              <a:gdLst>
                <a:gd name="T0" fmla="*/ 112259 w 49"/>
                <a:gd name="T1" fmla="*/ 450144 h 63"/>
                <a:gd name="T2" fmla="*/ 142875 w 49"/>
                <a:gd name="T3" fmla="*/ 450144 h 63"/>
                <a:gd name="T4" fmla="*/ 163286 w 49"/>
                <a:gd name="T5" fmla="*/ 480836 h 63"/>
                <a:gd name="T6" fmla="*/ 142875 w 49"/>
                <a:gd name="T7" fmla="*/ 531989 h 63"/>
                <a:gd name="T8" fmla="*/ 112259 w 49"/>
                <a:gd name="T9" fmla="*/ 572911 h 63"/>
                <a:gd name="T10" fmla="*/ 81643 w 49"/>
                <a:gd name="T11" fmla="*/ 572911 h 63"/>
                <a:gd name="T12" fmla="*/ 61232 w 49"/>
                <a:gd name="T13" fmla="*/ 552450 h 63"/>
                <a:gd name="T14" fmla="*/ 71438 w 49"/>
                <a:gd name="T15" fmla="*/ 491067 h 63"/>
                <a:gd name="T16" fmla="*/ 112259 w 49"/>
                <a:gd name="T17" fmla="*/ 450144 h 63"/>
                <a:gd name="T18" fmla="*/ 153081 w 49"/>
                <a:gd name="T19" fmla="*/ 0 h 63"/>
                <a:gd name="T20" fmla="*/ 102054 w 49"/>
                <a:gd name="T21" fmla="*/ 194381 h 63"/>
                <a:gd name="T22" fmla="*/ 306161 w 49"/>
                <a:gd name="T23" fmla="*/ 552450 h 63"/>
                <a:gd name="T24" fmla="*/ 306161 w 49"/>
                <a:gd name="T25" fmla="*/ 562681 h 63"/>
                <a:gd name="T26" fmla="*/ 316366 w 49"/>
                <a:gd name="T27" fmla="*/ 572911 h 63"/>
                <a:gd name="T28" fmla="*/ 316366 w 49"/>
                <a:gd name="T29" fmla="*/ 572911 h 63"/>
                <a:gd name="T30" fmla="*/ 367393 w 49"/>
                <a:gd name="T31" fmla="*/ 624064 h 63"/>
                <a:gd name="T32" fmla="*/ 459242 w 49"/>
                <a:gd name="T33" fmla="*/ 624064 h 63"/>
                <a:gd name="T34" fmla="*/ 500063 w 49"/>
                <a:gd name="T35" fmla="*/ 552450 h 63"/>
                <a:gd name="T36" fmla="*/ 479652 w 49"/>
                <a:gd name="T37" fmla="*/ 460375 h 63"/>
                <a:gd name="T38" fmla="*/ 418420 w 49"/>
                <a:gd name="T39" fmla="*/ 388761 h 63"/>
                <a:gd name="T40" fmla="*/ 326572 w 49"/>
                <a:gd name="T41" fmla="*/ 388761 h 63"/>
                <a:gd name="T42" fmla="*/ 295956 w 49"/>
                <a:gd name="T43" fmla="*/ 419453 h 63"/>
                <a:gd name="T44" fmla="*/ 265340 w 49"/>
                <a:gd name="T45" fmla="*/ 358069 h 63"/>
                <a:gd name="T46" fmla="*/ 295956 w 49"/>
                <a:gd name="T47" fmla="*/ 286456 h 63"/>
                <a:gd name="T48" fmla="*/ 153081 w 49"/>
                <a:gd name="T49" fmla="*/ 0 h 63"/>
                <a:gd name="T50" fmla="*/ 234723 w 49"/>
                <a:gd name="T51" fmla="*/ 286456 h 63"/>
                <a:gd name="T52" fmla="*/ 255134 w 49"/>
                <a:gd name="T53" fmla="*/ 317147 h 63"/>
                <a:gd name="T54" fmla="*/ 234723 w 49"/>
                <a:gd name="T55" fmla="*/ 337608 h 63"/>
                <a:gd name="T56" fmla="*/ 214313 w 49"/>
                <a:gd name="T57" fmla="*/ 317147 h 63"/>
                <a:gd name="T58" fmla="*/ 234723 w 49"/>
                <a:gd name="T59" fmla="*/ 286456 h 63"/>
                <a:gd name="T60" fmla="*/ 387804 w 49"/>
                <a:gd name="T61" fmla="*/ 450144 h 63"/>
                <a:gd name="T62" fmla="*/ 428625 w 49"/>
                <a:gd name="T63" fmla="*/ 491067 h 63"/>
                <a:gd name="T64" fmla="*/ 438831 w 49"/>
                <a:gd name="T65" fmla="*/ 542219 h 63"/>
                <a:gd name="T66" fmla="*/ 428625 w 49"/>
                <a:gd name="T67" fmla="*/ 572911 h 63"/>
                <a:gd name="T68" fmla="*/ 398009 w 49"/>
                <a:gd name="T69" fmla="*/ 562681 h 63"/>
                <a:gd name="T70" fmla="*/ 357188 w 49"/>
                <a:gd name="T71" fmla="*/ 521758 h 63"/>
                <a:gd name="T72" fmla="*/ 346982 w 49"/>
                <a:gd name="T73" fmla="*/ 470606 h 63"/>
                <a:gd name="T74" fmla="*/ 357188 w 49"/>
                <a:gd name="T75" fmla="*/ 439914 h 63"/>
                <a:gd name="T76" fmla="*/ 387804 w 49"/>
                <a:gd name="T77" fmla="*/ 450144 h 63"/>
                <a:gd name="T78" fmla="*/ 367393 w 49"/>
                <a:gd name="T79" fmla="*/ 0 h 63"/>
                <a:gd name="T80" fmla="*/ 418420 w 49"/>
                <a:gd name="T81" fmla="*/ 194381 h 63"/>
                <a:gd name="T82" fmla="*/ 316366 w 49"/>
                <a:gd name="T83" fmla="*/ 368300 h 63"/>
                <a:gd name="T84" fmla="*/ 316366 w 49"/>
                <a:gd name="T85" fmla="*/ 368300 h 63"/>
                <a:gd name="T86" fmla="*/ 306161 w 49"/>
                <a:gd name="T87" fmla="*/ 358069 h 63"/>
                <a:gd name="T88" fmla="*/ 336777 w 49"/>
                <a:gd name="T89" fmla="*/ 296686 h 63"/>
                <a:gd name="T90" fmla="*/ 336777 w 49"/>
                <a:gd name="T91" fmla="*/ 286456 h 63"/>
                <a:gd name="T92" fmla="*/ 336777 w 49"/>
                <a:gd name="T93" fmla="*/ 276225 h 63"/>
                <a:gd name="T94" fmla="*/ 285750 w 49"/>
                <a:gd name="T95" fmla="*/ 173919 h 63"/>
                <a:gd name="T96" fmla="*/ 367393 w 49"/>
                <a:gd name="T97" fmla="*/ 0 h 63"/>
                <a:gd name="T98" fmla="*/ 173491 w 49"/>
                <a:gd name="T99" fmla="*/ 398992 h 63"/>
                <a:gd name="T100" fmla="*/ 173491 w 49"/>
                <a:gd name="T101" fmla="*/ 398992 h 63"/>
                <a:gd name="T102" fmla="*/ 91848 w 49"/>
                <a:gd name="T103" fmla="*/ 398992 h 63"/>
                <a:gd name="T104" fmla="*/ 20411 w 49"/>
                <a:gd name="T105" fmla="*/ 470606 h 63"/>
                <a:gd name="T106" fmla="*/ 0 w 49"/>
                <a:gd name="T107" fmla="*/ 552450 h 63"/>
                <a:gd name="T108" fmla="*/ 51027 w 49"/>
                <a:gd name="T109" fmla="*/ 624064 h 63"/>
                <a:gd name="T110" fmla="*/ 132670 w 49"/>
                <a:gd name="T111" fmla="*/ 624064 h 63"/>
                <a:gd name="T112" fmla="*/ 193902 w 49"/>
                <a:gd name="T113" fmla="*/ 572911 h 63"/>
                <a:gd name="T114" fmla="*/ 193902 w 49"/>
                <a:gd name="T115" fmla="*/ 572911 h 63"/>
                <a:gd name="T116" fmla="*/ 193902 w 49"/>
                <a:gd name="T117" fmla="*/ 572911 h 63"/>
                <a:gd name="T118" fmla="*/ 193902 w 49"/>
                <a:gd name="T119" fmla="*/ 562681 h 63"/>
                <a:gd name="T120" fmla="*/ 234723 w 49"/>
                <a:gd name="T121" fmla="*/ 501297 h 63"/>
                <a:gd name="T122" fmla="*/ 173491 w 49"/>
                <a:gd name="T123" fmla="*/ 398992 h 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63">
                  <a:moveTo>
                    <a:pt x="11" y="44"/>
                  </a:moveTo>
                  <a:cubicBezTo>
                    <a:pt x="12" y="44"/>
                    <a:pt x="13" y="44"/>
                    <a:pt x="14" y="44"/>
                  </a:cubicBezTo>
                  <a:cubicBezTo>
                    <a:pt x="15" y="44"/>
                    <a:pt x="15" y="45"/>
                    <a:pt x="16" y="47"/>
                  </a:cubicBezTo>
                  <a:cubicBezTo>
                    <a:pt x="16" y="48"/>
                    <a:pt x="15" y="50"/>
                    <a:pt x="14" y="52"/>
                  </a:cubicBezTo>
                  <a:cubicBezTo>
                    <a:pt x="13" y="54"/>
                    <a:pt x="12" y="55"/>
                    <a:pt x="11" y="56"/>
                  </a:cubicBezTo>
                  <a:cubicBezTo>
                    <a:pt x="9" y="57"/>
                    <a:pt x="8" y="57"/>
                    <a:pt x="8" y="56"/>
                  </a:cubicBezTo>
                  <a:cubicBezTo>
                    <a:pt x="7" y="56"/>
                    <a:pt x="6" y="55"/>
                    <a:pt x="6" y="54"/>
                  </a:cubicBezTo>
                  <a:cubicBezTo>
                    <a:pt x="6" y="52"/>
                    <a:pt x="6" y="50"/>
                    <a:pt x="7" y="48"/>
                  </a:cubicBezTo>
                  <a:cubicBezTo>
                    <a:pt x="8" y="46"/>
                    <a:pt x="10" y="45"/>
                    <a:pt x="11" y="44"/>
                  </a:cubicBezTo>
                  <a:close/>
                  <a:moveTo>
                    <a:pt x="15" y="0"/>
                  </a:moveTo>
                  <a:cubicBezTo>
                    <a:pt x="10" y="4"/>
                    <a:pt x="6" y="10"/>
                    <a:pt x="10" y="1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2" y="58"/>
                    <a:pt x="34" y="60"/>
                    <a:pt x="36" y="61"/>
                  </a:cubicBezTo>
                  <a:cubicBezTo>
                    <a:pt x="39" y="62"/>
                    <a:pt x="42" y="62"/>
                    <a:pt x="45" y="61"/>
                  </a:cubicBezTo>
                  <a:cubicBezTo>
                    <a:pt x="47" y="59"/>
                    <a:pt x="49" y="57"/>
                    <a:pt x="49" y="54"/>
                  </a:cubicBezTo>
                  <a:cubicBezTo>
                    <a:pt x="49" y="51"/>
                    <a:pt x="49" y="48"/>
                    <a:pt x="47" y="45"/>
                  </a:cubicBezTo>
                  <a:cubicBezTo>
                    <a:pt x="46" y="42"/>
                    <a:pt x="43" y="40"/>
                    <a:pt x="41" y="38"/>
                  </a:cubicBezTo>
                  <a:cubicBezTo>
                    <a:pt x="38" y="37"/>
                    <a:pt x="35" y="37"/>
                    <a:pt x="32" y="38"/>
                  </a:cubicBezTo>
                  <a:cubicBezTo>
                    <a:pt x="31" y="39"/>
                    <a:pt x="30" y="40"/>
                    <a:pt x="29" y="41"/>
                  </a:cubicBezTo>
                  <a:cubicBezTo>
                    <a:pt x="28" y="39"/>
                    <a:pt x="27" y="36"/>
                    <a:pt x="26" y="35"/>
                  </a:cubicBezTo>
                  <a:cubicBezTo>
                    <a:pt x="27" y="33"/>
                    <a:pt x="28" y="31"/>
                    <a:pt x="29" y="28"/>
                  </a:cubicBezTo>
                  <a:cubicBezTo>
                    <a:pt x="24" y="19"/>
                    <a:pt x="19" y="10"/>
                    <a:pt x="15" y="0"/>
                  </a:cubicBezTo>
                  <a:close/>
                  <a:moveTo>
                    <a:pt x="23" y="28"/>
                  </a:moveTo>
                  <a:cubicBezTo>
                    <a:pt x="24" y="28"/>
                    <a:pt x="25" y="29"/>
                    <a:pt x="25" y="31"/>
                  </a:cubicBezTo>
                  <a:cubicBezTo>
                    <a:pt x="25" y="32"/>
                    <a:pt x="24" y="33"/>
                    <a:pt x="23" y="33"/>
                  </a:cubicBezTo>
                  <a:cubicBezTo>
                    <a:pt x="22" y="33"/>
                    <a:pt x="21" y="32"/>
                    <a:pt x="21" y="31"/>
                  </a:cubicBezTo>
                  <a:cubicBezTo>
                    <a:pt x="21" y="29"/>
                    <a:pt x="22" y="28"/>
                    <a:pt x="23" y="28"/>
                  </a:cubicBezTo>
                  <a:close/>
                  <a:moveTo>
                    <a:pt x="38" y="44"/>
                  </a:moveTo>
                  <a:cubicBezTo>
                    <a:pt x="40" y="44"/>
                    <a:pt x="41" y="46"/>
                    <a:pt x="42" y="48"/>
                  </a:cubicBezTo>
                  <a:cubicBezTo>
                    <a:pt x="43" y="50"/>
                    <a:pt x="43" y="51"/>
                    <a:pt x="43" y="53"/>
                  </a:cubicBezTo>
                  <a:cubicBezTo>
                    <a:pt x="43" y="54"/>
                    <a:pt x="42" y="55"/>
                    <a:pt x="42" y="56"/>
                  </a:cubicBezTo>
                  <a:cubicBezTo>
                    <a:pt x="41" y="56"/>
                    <a:pt x="40" y="56"/>
                    <a:pt x="39" y="55"/>
                  </a:cubicBezTo>
                  <a:cubicBezTo>
                    <a:pt x="37" y="55"/>
                    <a:pt x="36" y="53"/>
                    <a:pt x="35" y="51"/>
                  </a:cubicBezTo>
                  <a:cubicBezTo>
                    <a:pt x="34" y="50"/>
                    <a:pt x="34" y="48"/>
                    <a:pt x="34" y="46"/>
                  </a:cubicBezTo>
                  <a:cubicBezTo>
                    <a:pt x="34" y="45"/>
                    <a:pt x="34" y="44"/>
                    <a:pt x="35" y="43"/>
                  </a:cubicBezTo>
                  <a:cubicBezTo>
                    <a:pt x="36" y="43"/>
                    <a:pt x="37" y="43"/>
                    <a:pt x="38" y="44"/>
                  </a:cubicBezTo>
                  <a:close/>
                  <a:moveTo>
                    <a:pt x="36" y="0"/>
                  </a:moveTo>
                  <a:cubicBezTo>
                    <a:pt x="41" y="4"/>
                    <a:pt x="45" y="10"/>
                    <a:pt x="41" y="1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0" y="35"/>
                  </a:cubicBezTo>
                  <a:cubicBezTo>
                    <a:pt x="31" y="33"/>
                    <a:pt x="32" y="31"/>
                    <a:pt x="33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6" y="0"/>
                    <a:pt x="36" y="0"/>
                    <a:pt x="36" y="0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4" y="37"/>
                    <a:pt x="11" y="38"/>
                    <a:pt x="9" y="39"/>
                  </a:cubicBezTo>
                  <a:cubicBezTo>
                    <a:pt x="6" y="40"/>
                    <a:pt x="4" y="43"/>
                    <a:pt x="2" y="46"/>
                  </a:cubicBezTo>
                  <a:cubicBezTo>
                    <a:pt x="1" y="48"/>
                    <a:pt x="0" y="52"/>
                    <a:pt x="0" y="54"/>
                  </a:cubicBezTo>
                  <a:cubicBezTo>
                    <a:pt x="1" y="57"/>
                    <a:pt x="2" y="60"/>
                    <a:pt x="5" y="61"/>
                  </a:cubicBezTo>
                  <a:cubicBezTo>
                    <a:pt x="7" y="63"/>
                    <a:pt x="10" y="63"/>
                    <a:pt x="13" y="61"/>
                  </a:cubicBezTo>
                  <a:cubicBezTo>
                    <a:pt x="15" y="60"/>
                    <a:pt x="17" y="58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17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96"/>
            <p:cNvSpPr>
              <a:spLocks noEditPoints="1"/>
            </p:cNvSpPr>
            <p:nvPr/>
          </p:nvSpPr>
          <p:spPr bwMode="auto">
            <a:xfrm>
              <a:off x="5497397" y="2728571"/>
              <a:ext cx="446243" cy="473932"/>
            </a:xfrm>
            <a:custGeom>
              <a:avLst/>
              <a:gdLst>
                <a:gd name="T0" fmla="*/ 102419 w 62"/>
                <a:gd name="T1" fmla="*/ 636196 h 69"/>
                <a:gd name="T2" fmla="*/ 266290 w 62"/>
                <a:gd name="T3" fmla="*/ 615674 h 69"/>
                <a:gd name="T4" fmla="*/ 266290 w 62"/>
                <a:gd name="T5" fmla="*/ 369404 h 69"/>
                <a:gd name="T6" fmla="*/ 235565 w 62"/>
                <a:gd name="T7" fmla="*/ 318098 h 69"/>
                <a:gd name="T8" fmla="*/ 317500 w 62"/>
                <a:gd name="T9" fmla="*/ 236008 h 69"/>
                <a:gd name="T10" fmla="*/ 399435 w 62"/>
                <a:gd name="T11" fmla="*/ 318098 h 69"/>
                <a:gd name="T12" fmla="*/ 368710 w 62"/>
                <a:gd name="T13" fmla="*/ 369404 h 69"/>
                <a:gd name="T14" fmla="*/ 368710 w 62"/>
                <a:gd name="T15" fmla="*/ 615674 h 69"/>
                <a:gd name="T16" fmla="*/ 532581 w 62"/>
                <a:gd name="T17" fmla="*/ 636196 h 69"/>
                <a:gd name="T18" fmla="*/ 532581 w 62"/>
                <a:gd name="T19" fmla="*/ 708025 h 69"/>
                <a:gd name="T20" fmla="*/ 102419 w 62"/>
                <a:gd name="T21" fmla="*/ 708025 h 69"/>
                <a:gd name="T22" fmla="*/ 102419 w 62"/>
                <a:gd name="T23" fmla="*/ 636196 h 69"/>
                <a:gd name="T24" fmla="*/ 317500 w 62"/>
                <a:gd name="T25" fmla="*/ 112874 h 69"/>
                <a:gd name="T26" fmla="*/ 184355 w 62"/>
                <a:gd name="T27" fmla="*/ 174441 h 69"/>
                <a:gd name="T28" fmla="*/ 122903 w 62"/>
                <a:gd name="T29" fmla="*/ 318098 h 69"/>
                <a:gd name="T30" fmla="*/ 184355 w 62"/>
                <a:gd name="T31" fmla="*/ 451494 h 69"/>
                <a:gd name="T32" fmla="*/ 184355 w 62"/>
                <a:gd name="T33" fmla="*/ 451494 h 69"/>
                <a:gd name="T34" fmla="*/ 215081 w 62"/>
                <a:gd name="T35" fmla="*/ 410449 h 69"/>
                <a:gd name="T36" fmla="*/ 174113 w 62"/>
                <a:gd name="T37" fmla="*/ 318098 h 69"/>
                <a:gd name="T38" fmla="*/ 215081 w 62"/>
                <a:gd name="T39" fmla="*/ 215486 h 69"/>
                <a:gd name="T40" fmla="*/ 317500 w 62"/>
                <a:gd name="T41" fmla="*/ 174441 h 69"/>
                <a:gd name="T42" fmla="*/ 419919 w 62"/>
                <a:gd name="T43" fmla="*/ 215486 h 69"/>
                <a:gd name="T44" fmla="*/ 460887 w 62"/>
                <a:gd name="T45" fmla="*/ 318098 h 69"/>
                <a:gd name="T46" fmla="*/ 419919 w 62"/>
                <a:gd name="T47" fmla="*/ 410449 h 69"/>
                <a:gd name="T48" fmla="*/ 450645 w 62"/>
                <a:gd name="T49" fmla="*/ 451494 h 69"/>
                <a:gd name="T50" fmla="*/ 460887 w 62"/>
                <a:gd name="T51" fmla="*/ 451494 h 69"/>
                <a:gd name="T52" fmla="*/ 512097 w 62"/>
                <a:gd name="T53" fmla="*/ 318098 h 69"/>
                <a:gd name="T54" fmla="*/ 460887 w 62"/>
                <a:gd name="T55" fmla="*/ 174441 h 69"/>
                <a:gd name="T56" fmla="*/ 317500 w 62"/>
                <a:gd name="T57" fmla="*/ 112874 h 69"/>
                <a:gd name="T58" fmla="*/ 317500 w 62"/>
                <a:gd name="T59" fmla="*/ 0 h 69"/>
                <a:gd name="T60" fmla="*/ 92177 w 62"/>
                <a:gd name="T61" fmla="*/ 92351 h 69"/>
                <a:gd name="T62" fmla="*/ 0 w 62"/>
                <a:gd name="T63" fmla="*/ 318098 h 69"/>
                <a:gd name="T64" fmla="*/ 92177 w 62"/>
                <a:gd name="T65" fmla="*/ 533584 h 69"/>
                <a:gd name="T66" fmla="*/ 102419 w 62"/>
                <a:gd name="T67" fmla="*/ 543845 h 69"/>
                <a:gd name="T68" fmla="*/ 133145 w 62"/>
                <a:gd name="T69" fmla="*/ 502800 h 69"/>
                <a:gd name="T70" fmla="*/ 133145 w 62"/>
                <a:gd name="T71" fmla="*/ 502800 h 69"/>
                <a:gd name="T72" fmla="*/ 51210 w 62"/>
                <a:gd name="T73" fmla="*/ 318098 h 69"/>
                <a:gd name="T74" fmla="*/ 133145 w 62"/>
                <a:gd name="T75" fmla="*/ 123135 h 69"/>
                <a:gd name="T76" fmla="*/ 317500 w 62"/>
                <a:gd name="T77" fmla="*/ 51306 h 69"/>
                <a:gd name="T78" fmla="*/ 501855 w 62"/>
                <a:gd name="T79" fmla="*/ 123135 h 69"/>
                <a:gd name="T80" fmla="*/ 583790 w 62"/>
                <a:gd name="T81" fmla="*/ 318098 h 69"/>
                <a:gd name="T82" fmla="*/ 501855 w 62"/>
                <a:gd name="T83" fmla="*/ 502800 h 69"/>
                <a:gd name="T84" fmla="*/ 491613 w 62"/>
                <a:gd name="T85" fmla="*/ 502800 h 69"/>
                <a:gd name="T86" fmla="*/ 522339 w 62"/>
                <a:gd name="T87" fmla="*/ 554107 h 69"/>
                <a:gd name="T88" fmla="*/ 542823 w 62"/>
                <a:gd name="T89" fmla="*/ 533584 h 69"/>
                <a:gd name="T90" fmla="*/ 635000 w 62"/>
                <a:gd name="T91" fmla="*/ 318098 h 69"/>
                <a:gd name="T92" fmla="*/ 542823 w 62"/>
                <a:gd name="T93" fmla="*/ 92351 h 69"/>
                <a:gd name="T94" fmla="*/ 317500 w 6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2" h="69">
                  <a:moveTo>
                    <a:pt x="10" y="62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4" y="35"/>
                    <a:pt x="23" y="33"/>
                    <a:pt x="23" y="31"/>
                  </a:cubicBezTo>
                  <a:cubicBezTo>
                    <a:pt x="23" y="26"/>
                    <a:pt x="27" y="23"/>
                    <a:pt x="31" y="23"/>
                  </a:cubicBezTo>
                  <a:cubicBezTo>
                    <a:pt x="35" y="23"/>
                    <a:pt x="39" y="26"/>
                    <a:pt x="39" y="31"/>
                  </a:cubicBezTo>
                  <a:cubicBezTo>
                    <a:pt x="39" y="33"/>
                    <a:pt x="38" y="35"/>
                    <a:pt x="36" y="3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2"/>
                    <a:pt x="10" y="62"/>
                    <a:pt x="10" y="62"/>
                  </a:cubicBezTo>
                  <a:close/>
                  <a:moveTo>
                    <a:pt x="31" y="11"/>
                  </a:moveTo>
                  <a:cubicBezTo>
                    <a:pt x="26" y="11"/>
                    <a:pt x="21" y="14"/>
                    <a:pt x="18" y="17"/>
                  </a:cubicBezTo>
                  <a:cubicBezTo>
                    <a:pt x="14" y="20"/>
                    <a:pt x="12" y="25"/>
                    <a:pt x="12" y="31"/>
                  </a:cubicBezTo>
                  <a:cubicBezTo>
                    <a:pt x="12" y="36"/>
                    <a:pt x="14" y="41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9" y="38"/>
                    <a:pt x="17" y="34"/>
                    <a:pt x="17" y="31"/>
                  </a:cubicBezTo>
                  <a:cubicBezTo>
                    <a:pt x="17" y="27"/>
                    <a:pt x="19" y="23"/>
                    <a:pt x="21" y="21"/>
                  </a:cubicBezTo>
                  <a:cubicBezTo>
                    <a:pt x="24" y="18"/>
                    <a:pt x="27" y="17"/>
                    <a:pt x="31" y="17"/>
                  </a:cubicBezTo>
                  <a:cubicBezTo>
                    <a:pt x="35" y="17"/>
                    <a:pt x="38" y="18"/>
                    <a:pt x="41" y="21"/>
                  </a:cubicBezTo>
                  <a:cubicBezTo>
                    <a:pt x="43" y="23"/>
                    <a:pt x="45" y="27"/>
                    <a:pt x="45" y="31"/>
                  </a:cubicBezTo>
                  <a:cubicBezTo>
                    <a:pt x="45" y="34"/>
                    <a:pt x="44" y="38"/>
                    <a:pt x="41" y="4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5" y="44"/>
                  </a:cubicBezTo>
                  <a:cubicBezTo>
                    <a:pt x="48" y="41"/>
                    <a:pt x="50" y="36"/>
                    <a:pt x="50" y="31"/>
                  </a:cubicBezTo>
                  <a:cubicBezTo>
                    <a:pt x="50" y="25"/>
                    <a:pt x="48" y="20"/>
                    <a:pt x="45" y="17"/>
                  </a:cubicBezTo>
                  <a:cubicBezTo>
                    <a:pt x="41" y="14"/>
                    <a:pt x="36" y="11"/>
                    <a:pt x="31" y="11"/>
                  </a:cubicBezTo>
                  <a:close/>
                  <a:moveTo>
                    <a:pt x="31" y="0"/>
                  </a:moveTo>
                  <a:cubicBezTo>
                    <a:pt x="23" y="0"/>
                    <a:pt x="15" y="3"/>
                    <a:pt x="9" y="9"/>
                  </a:cubicBezTo>
                  <a:cubicBezTo>
                    <a:pt x="4" y="14"/>
                    <a:pt x="0" y="22"/>
                    <a:pt x="0" y="31"/>
                  </a:cubicBezTo>
                  <a:cubicBezTo>
                    <a:pt x="0" y="39"/>
                    <a:pt x="4" y="47"/>
                    <a:pt x="9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8" y="44"/>
                    <a:pt x="5" y="38"/>
                    <a:pt x="5" y="31"/>
                  </a:cubicBezTo>
                  <a:cubicBezTo>
                    <a:pt x="5" y="23"/>
                    <a:pt x="8" y="17"/>
                    <a:pt x="13" y="12"/>
                  </a:cubicBezTo>
                  <a:cubicBezTo>
                    <a:pt x="18" y="8"/>
                    <a:pt x="24" y="5"/>
                    <a:pt x="31" y="5"/>
                  </a:cubicBezTo>
                  <a:cubicBezTo>
                    <a:pt x="38" y="5"/>
                    <a:pt x="44" y="8"/>
                    <a:pt x="49" y="12"/>
                  </a:cubicBezTo>
                  <a:cubicBezTo>
                    <a:pt x="54" y="17"/>
                    <a:pt x="57" y="23"/>
                    <a:pt x="57" y="31"/>
                  </a:cubicBezTo>
                  <a:cubicBezTo>
                    <a:pt x="57" y="38"/>
                    <a:pt x="54" y="44"/>
                    <a:pt x="49" y="49"/>
                  </a:cubicBezTo>
                  <a:cubicBezTo>
                    <a:pt x="49" y="49"/>
                    <a:pt x="48" y="49"/>
                    <a:pt x="48" y="49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3" y="52"/>
                  </a:cubicBezTo>
                  <a:cubicBezTo>
                    <a:pt x="58" y="47"/>
                    <a:pt x="62" y="39"/>
                    <a:pt x="62" y="31"/>
                  </a:cubicBezTo>
                  <a:cubicBezTo>
                    <a:pt x="62" y="22"/>
                    <a:pt x="58" y="14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4712009" y="2757263"/>
              <a:ext cx="496446" cy="418675"/>
            </a:xfrm>
            <a:custGeom>
              <a:avLst/>
              <a:gdLst>
                <a:gd name="T0" fmla="*/ 593817 w 69"/>
                <a:gd name="T1" fmla="*/ 266596 h 61"/>
                <a:gd name="T2" fmla="*/ 593817 w 69"/>
                <a:gd name="T3" fmla="*/ 625475 h 61"/>
                <a:gd name="T4" fmla="*/ 470959 w 69"/>
                <a:gd name="T5" fmla="*/ 625475 h 61"/>
                <a:gd name="T6" fmla="*/ 470959 w 69"/>
                <a:gd name="T7" fmla="*/ 440909 h 61"/>
                <a:gd name="T8" fmla="*/ 368576 w 69"/>
                <a:gd name="T9" fmla="*/ 338372 h 61"/>
                <a:gd name="T10" fmla="*/ 368576 w 69"/>
                <a:gd name="T11" fmla="*/ 338372 h 61"/>
                <a:gd name="T12" fmla="*/ 255956 w 69"/>
                <a:gd name="T13" fmla="*/ 440909 h 61"/>
                <a:gd name="T14" fmla="*/ 255956 w 69"/>
                <a:gd name="T15" fmla="*/ 625475 h 61"/>
                <a:gd name="T16" fmla="*/ 122859 w 69"/>
                <a:gd name="T17" fmla="*/ 625475 h 61"/>
                <a:gd name="T18" fmla="*/ 122859 w 69"/>
                <a:gd name="T19" fmla="*/ 266596 h 61"/>
                <a:gd name="T20" fmla="*/ 51191 w 69"/>
                <a:gd name="T21" fmla="*/ 328118 h 61"/>
                <a:gd name="T22" fmla="*/ 0 w 69"/>
                <a:gd name="T23" fmla="*/ 266596 h 61"/>
                <a:gd name="T24" fmla="*/ 327623 w 69"/>
                <a:gd name="T25" fmla="*/ 20507 h 61"/>
                <a:gd name="T26" fmla="*/ 348100 w 69"/>
                <a:gd name="T27" fmla="*/ 0 h 61"/>
                <a:gd name="T28" fmla="*/ 378815 w 69"/>
                <a:gd name="T29" fmla="*/ 20507 h 61"/>
                <a:gd name="T30" fmla="*/ 706438 w 69"/>
                <a:gd name="T31" fmla="*/ 256342 h 61"/>
                <a:gd name="T32" fmla="*/ 665485 w 69"/>
                <a:gd name="T33" fmla="*/ 307611 h 61"/>
                <a:gd name="T34" fmla="*/ 593817 w 69"/>
                <a:gd name="T35" fmla="*/ 266596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61">
                  <a:moveTo>
                    <a:pt x="58" y="26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38"/>
                    <a:pt x="41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0" y="33"/>
                    <a:pt x="25" y="38"/>
                    <a:pt x="25" y="43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5" y="30"/>
                    <a:pt x="65" y="30"/>
                    <a:pt x="65" y="30"/>
                  </a:cubicBezTo>
                  <a:lnTo>
                    <a:pt x="5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98"/>
            <p:cNvSpPr>
              <a:spLocks noEditPoints="1"/>
            </p:cNvSpPr>
            <p:nvPr/>
          </p:nvSpPr>
          <p:spPr bwMode="auto">
            <a:xfrm>
              <a:off x="4029256" y="1399225"/>
              <a:ext cx="430625" cy="397423"/>
            </a:xfrm>
            <a:custGeom>
              <a:avLst/>
              <a:gdLst>
                <a:gd name="T0" fmla="*/ 439155 w 60"/>
                <a:gd name="T1" fmla="*/ 450412 h 58"/>
                <a:gd name="T2" fmla="*/ 490220 w 60"/>
                <a:gd name="T3" fmla="*/ 593725 h 58"/>
                <a:gd name="T4" fmla="*/ 551498 w 60"/>
                <a:gd name="T5" fmla="*/ 593725 h 58"/>
                <a:gd name="T6" fmla="*/ 531072 w 60"/>
                <a:gd name="T7" fmla="*/ 450412 h 58"/>
                <a:gd name="T8" fmla="*/ 612775 w 60"/>
                <a:gd name="T9" fmla="*/ 450412 h 58"/>
                <a:gd name="T10" fmla="*/ 612775 w 60"/>
                <a:gd name="T11" fmla="*/ 0 h 58"/>
                <a:gd name="T12" fmla="*/ 0 w 60"/>
                <a:gd name="T13" fmla="*/ 0 h 58"/>
                <a:gd name="T14" fmla="*/ 0 w 60"/>
                <a:gd name="T15" fmla="*/ 450412 h 58"/>
                <a:gd name="T16" fmla="*/ 71490 w 60"/>
                <a:gd name="T17" fmla="*/ 450412 h 58"/>
                <a:gd name="T18" fmla="*/ 51065 w 60"/>
                <a:gd name="T19" fmla="*/ 593725 h 58"/>
                <a:gd name="T20" fmla="*/ 112342 w 60"/>
                <a:gd name="T21" fmla="*/ 593725 h 58"/>
                <a:gd name="T22" fmla="*/ 163407 w 60"/>
                <a:gd name="T23" fmla="*/ 450412 h 58"/>
                <a:gd name="T24" fmla="*/ 439155 w 60"/>
                <a:gd name="T25" fmla="*/ 450412 h 58"/>
                <a:gd name="T26" fmla="*/ 112342 w 60"/>
                <a:gd name="T27" fmla="*/ 71656 h 58"/>
                <a:gd name="T28" fmla="*/ 398304 w 60"/>
                <a:gd name="T29" fmla="*/ 71656 h 58"/>
                <a:gd name="T30" fmla="*/ 459581 w 60"/>
                <a:gd name="T31" fmla="*/ 122840 h 58"/>
                <a:gd name="T32" fmla="*/ 459581 w 60"/>
                <a:gd name="T33" fmla="*/ 307099 h 58"/>
                <a:gd name="T34" fmla="*/ 398304 w 60"/>
                <a:gd name="T35" fmla="*/ 358282 h 58"/>
                <a:gd name="T36" fmla="*/ 112342 w 60"/>
                <a:gd name="T37" fmla="*/ 358282 h 58"/>
                <a:gd name="T38" fmla="*/ 61278 w 60"/>
                <a:gd name="T39" fmla="*/ 307099 h 58"/>
                <a:gd name="T40" fmla="*/ 61278 w 60"/>
                <a:gd name="T41" fmla="*/ 122840 h 58"/>
                <a:gd name="T42" fmla="*/ 112342 w 60"/>
                <a:gd name="T43" fmla="*/ 71656 h 58"/>
                <a:gd name="T44" fmla="*/ 531072 w 60"/>
                <a:gd name="T45" fmla="*/ 235443 h 58"/>
                <a:gd name="T46" fmla="*/ 571923 w 60"/>
                <a:gd name="T47" fmla="*/ 276389 h 58"/>
                <a:gd name="T48" fmla="*/ 531072 w 60"/>
                <a:gd name="T49" fmla="*/ 307099 h 58"/>
                <a:gd name="T50" fmla="*/ 500433 w 60"/>
                <a:gd name="T51" fmla="*/ 276389 h 58"/>
                <a:gd name="T52" fmla="*/ 531072 w 60"/>
                <a:gd name="T53" fmla="*/ 235443 h 58"/>
                <a:gd name="T54" fmla="*/ 531072 w 60"/>
                <a:gd name="T55" fmla="*/ 122840 h 58"/>
                <a:gd name="T56" fmla="*/ 571923 w 60"/>
                <a:gd name="T57" fmla="*/ 163786 h 58"/>
                <a:gd name="T58" fmla="*/ 531072 w 60"/>
                <a:gd name="T59" fmla="*/ 194496 h 58"/>
                <a:gd name="T60" fmla="*/ 500433 w 60"/>
                <a:gd name="T61" fmla="*/ 163786 h 58"/>
                <a:gd name="T62" fmla="*/ 531072 w 60"/>
                <a:gd name="T63" fmla="*/ 12284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58">
                  <a:moveTo>
                    <a:pt x="43" y="44"/>
                  </a:moveTo>
                  <a:cubicBezTo>
                    <a:pt x="48" y="58"/>
                    <a:pt x="48" y="58"/>
                    <a:pt x="48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43" y="44"/>
                    <a:pt x="43" y="44"/>
                    <a:pt x="43" y="44"/>
                  </a:cubicBezTo>
                  <a:close/>
                  <a:moveTo>
                    <a:pt x="11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42" y="7"/>
                    <a:pt x="45" y="9"/>
                    <a:pt x="45" y="1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3"/>
                    <a:pt x="42" y="35"/>
                    <a:pt x="39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6" y="33"/>
                    <a:pt x="6" y="3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8" y="7"/>
                    <a:pt x="11" y="7"/>
                  </a:cubicBezTo>
                  <a:close/>
                  <a:moveTo>
                    <a:pt x="52" y="23"/>
                  </a:moveTo>
                  <a:cubicBezTo>
                    <a:pt x="54" y="23"/>
                    <a:pt x="56" y="25"/>
                    <a:pt x="56" y="27"/>
                  </a:cubicBezTo>
                  <a:cubicBezTo>
                    <a:pt x="56" y="29"/>
                    <a:pt x="54" y="30"/>
                    <a:pt x="52" y="30"/>
                  </a:cubicBezTo>
                  <a:cubicBezTo>
                    <a:pt x="50" y="30"/>
                    <a:pt x="49" y="29"/>
                    <a:pt x="49" y="27"/>
                  </a:cubicBezTo>
                  <a:cubicBezTo>
                    <a:pt x="49" y="25"/>
                    <a:pt x="50" y="23"/>
                    <a:pt x="52" y="23"/>
                  </a:cubicBezTo>
                  <a:close/>
                  <a:moveTo>
                    <a:pt x="52" y="12"/>
                  </a:moveTo>
                  <a:cubicBezTo>
                    <a:pt x="54" y="12"/>
                    <a:pt x="56" y="14"/>
                    <a:pt x="56" y="16"/>
                  </a:cubicBezTo>
                  <a:cubicBezTo>
                    <a:pt x="56" y="18"/>
                    <a:pt x="54" y="19"/>
                    <a:pt x="52" y="19"/>
                  </a:cubicBezTo>
                  <a:cubicBezTo>
                    <a:pt x="50" y="19"/>
                    <a:pt x="49" y="18"/>
                    <a:pt x="49" y="16"/>
                  </a:cubicBezTo>
                  <a:cubicBezTo>
                    <a:pt x="49" y="14"/>
                    <a:pt x="50" y="12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99"/>
            <p:cNvSpPr>
              <a:spLocks noEditPoints="1"/>
            </p:cNvSpPr>
            <p:nvPr/>
          </p:nvSpPr>
          <p:spPr bwMode="auto">
            <a:xfrm>
              <a:off x="4726512" y="1405601"/>
              <a:ext cx="510949" cy="358105"/>
            </a:xfrm>
            <a:custGeom>
              <a:avLst/>
              <a:gdLst>
                <a:gd name="T0" fmla="*/ 614430 w 71"/>
                <a:gd name="T1" fmla="*/ 0 h 52"/>
                <a:gd name="T2" fmla="*/ 665632 w 71"/>
                <a:gd name="T3" fmla="*/ 360087 h 52"/>
                <a:gd name="T4" fmla="*/ 727075 w 71"/>
                <a:gd name="T5" fmla="*/ 483546 h 52"/>
                <a:gd name="T6" fmla="*/ 0 w 71"/>
                <a:gd name="T7" fmla="*/ 534987 h 52"/>
                <a:gd name="T8" fmla="*/ 102405 w 71"/>
                <a:gd name="T9" fmla="*/ 411528 h 52"/>
                <a:gd name="T10" fmla="*/ 61443 w 71"/>
                <a:gd name="T11" fmla="*/ 360087 h 52"/>
                <a:gd name="T12" fmla="*/ 112645 w 71"/>
                <a:gd name="T13" fmla="*/ 0 h 52"/>
                <a:gd name="T14" fmla="*/ 276493 w 71"/>
                <a:gd name="T15" fmla="*/ 185188 h 52"/>
                <a:gd name="T16" fmla="*/ 286734 w 71"/>
                <a:gd name="T17" fmla="*/ 216052 h 52"/>
                <a:gd name="T18" fmla="*/ 460822 w 71"/>
                <a:gd name="T19" fmla="*/ 205764 h 52"/>
                <a:gd name="T20" fmla="*/ 450582 w 71"/>
                <a:gd name="T21" fmla="*/ 174900 h 52"/>
                <a:gd name="T22" fmla="*/ 440341 w 71"/>
                <a:gd name="T23" fmla="*/ 154323 h 52"/>
                <a:gd name="T24" fmla="*/ 368658 w 71"/>
                <a:gd name="T25" fmla="*/ 82306 h 52"/>
                <a:gd name="T26" fmla="*/ 317455 w 71"/>
                <a:gd name="T27" fmla="*/ 102882 h 52"/>
                <a:gd name="T28" fmla="*/ 296974 w 71"/>
                <a:gd name="T29" fmla="*/ 174900 h 52"/>
                <a:gd name="T30" fmla="*/ 327696 w 71"/>
                <a:gd name="T31" fmla="*/ 174900 h 52"/>
                <a:gd name="T32" fmla="*/ 409620 w 71"/>
                <a:gd name="T33" fmla="*/ 154323 h 52"/>
                <a:gd name="T34" fmla="*/ 368658 w 71"/>
                <a:gd name="T35" fmla="*/ 113170 h 52"/>
                <a:gd name="T36" fmla="*/ 337936 w 71"/>
                <a:gd name="T37" fmla="*/ 123459 h 52"/>
                <a:gd name="T38" fmla="*/ 327696 w 71"/>
                <a:gd name="T39" fmla="*/ 174900 h 52"/>
                <a:gd name="T40" fmla="*/ 276493 w 71"/>
                <a:gd name="T41" fmla="*/ 308646 h 52"/>
                <a:gd name="T42" fmla="*/ 286734 w 71"/>
                <a:gd name="T43" fmla="*/ 329223 h 52"/>
                <a:gd name="T44" fmla="*/ 460822 w 71"/>
                <a:gd name="T45" fmla="*/ 329223 h 52"/>
                <a:gd name="T46" fmla="*/ 450582 w 71"/>
                <a:gd name="T47" fmla="*/ 298358 h 52"/>
                <a:gd name="T48" fmla="*/ 286734 w 71"/>
                <a:gd name="T49" fmla="*/ 257205 h 52"/>
                <a:gd name="T50" fmla="*/ 276493 w 71"/>
                <a:gd name="T51" fmla="*/ 288070 h 52"/>
                <a:gd name="T52" fmla="*/ 450582 w 71"/>
                <a:gd name="T53" fmla="*/ 288070 h 52"/>
                <a:gd name="T54" fmla="*/ 460822 w 71"/>
                <a:gd name="T55" fmla="*/ 267494 h 52"/>
                <a:gd name="T56" fmla="*/ 286734 w 71"/>
                <a:gd name="T57" fmla="*/ 257205 h 52"/>
                <a:gd name="T58" fmla="*/ 276493 w 71"/>
                <a:gd name="T59" fmla="*/ 226341 h 52"/>
                <a:gd name="T60" fmla="*/ 286734 w 71"/>
                <a:gd name="T61" fmla="*/ 246917 h 52"/>
                <a:gd name="T62" fmla="*/ 460822 w 71"/>
                <a:gd name="T63" fmla="*/ 246917 h 52"/>
                <a:gd name="T64" fmla="*/ 450582 w 71"/>
                <a:gd name="T65" fmla="*/ 216052 h 52"/>
                <a:gd name="T66" fmla="*/ 327696 w 71"/>
                <a:gd name="T67" fmla="*/ 452681 h 52"/>
                <a:gd name="T68" fmla="*/ 430101 w 71"/>
                <a:gd name="T69" fmla="*/ 493834 h 52"/>
                <a:gd name="T70" fmla="*/ 327696 w 71"/>
                <a:gd name="T71" fmla="*/ 452681 h 52"/>
                <a:gd name="T72" fmla="*/ 112645 w 71"/>
                <a:gd name="T73" fmla="*/ 370376 h 52"/>
                <a:gd name="T74" fmla="*/ 614430 w 71"/>
                <a:gd name="T75" fmla="*/ 61729 h 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1" h="52">
                  <a:moveTo>
                    <a:pt x="1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5" y="3"/>
                    <a:pt x="65" y="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7"/>
                    <a:pt x="64" y="39"/>
                    <a:pt x="61" y="40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39"/>
                    <a:pt x="6" y="37"/>
                    <a:pt x="6" y="3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8" y="0"/>
                    <a:pt x="11" y="0"/>
                  </a:cubicBezTo>
                  <a:close/>
                  <a:moveTo>
                    <a:pt x="28" y="17"/>
                  </a:moveTo>
                  <a:cubicBezTo>
                    <a:pt x="27" y="17"/>
                    <a:pt x="27" y="18"/>
                    <a:pt x="27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8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5" y="20"/>
                    <a:pt x="45" y="20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2" y="11"/>
                    <a:pt x="41" y="10"/>
                  </a:cubicBezTo>
                  <a:cubicBezTo>
                    <a:pt x="40" y="9"/>
                    <a:pt x="38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8"/>
                    <a:pt x="32" y="9"/>
                    <a:pt x="31" y="10"/>
                  </a:cubicBezTo>
                  <a:cubicBezTo>
                    <a:pt x="30" y="11"/>
                    <a:pt x="29" y="13"/>
                    <a:pt x="29" y="15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32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8" y="12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28" y="29"/>
                  </a:moveTo>
                  <a:cubicBezTo>
                    <a:pt x="27" y="29"/>
                    <a:pt x="27" y="30"/>
                    <a:pt x="27" y="30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8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5" y="32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25"/>
                  </a:moveTo>
                  <a:cubicBezTo>
                    <a:pt x="27" y="25"/>
                    <a:pt x="27" y="25"/>
                    <a:pt x="27" y="26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4" y="25"/>
                    <a:pt x="44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28" y="21"/>
                  </a:moveTo>
                  <a:cubicBezTo>
                    <a:pt x="27" y="21"/>
                    <a:pt x="27" y="22"/>
                    <a:pt x="27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5" y="24"/>
                    <a:pt x="45" y="2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4" y="21"/>
                    <a:pt x="44" y="21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32" y="44"/>
                  </a:moveTo>
                  <a:cubicBezTo>
                    <a:pt x="30" y="48"/>
                    <a:pt x="30" y="48"/>
                    <a:pt x="30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11" y="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6"/>
                    <a:pt x="60" y="6"/>
                    <a:pt x="60" y="6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00"/>
            <p:cNvSpPr>
              <a:spLocks noEditPoints="1"/>
            </p:cNvSpPr>
            <p:nvPr/>
          </p:nvSpPr>
          <p:spPr bwMode="auto">
            <a:xfrm>
              <a:off x="5482895" y="1358845"/>
              <a:ext cx="525451" cy="423988"/>
            </a:xfrm>
            <a:custGeom>
              <a:avLst/>
              <a:gdLst>
                <a:gd name="T0" fmla="*/ 143397 w 73"/>
                <a:gd name="T1" fmla="*/ 0 h 62"/>
                <a:gd name="T2" fmla="*/ 594073 w 73"/>
                <a:gd name="T3" fmla="*/ 0 h 62"/>
                <a:gd name="T4" fmla="*/ 747712 w 73"/>
                <a:gd name="T5" fmla="*/ 143029 h 62"/>
                <a:gd name="T6" fmla="*/ 747712 w 73"/>
                <a:gd name="T7" fmla="*/ 357571 h 62"/>
                <a:gd name="T8" fmla="*/ 594073 w 73"/>
                <a:gd name="T9" fmla="*/ 500600 h 62"/>
                <a:gd name="T10" fmla="*/ 573587 w 73"/>
                <a:gd name="T11" fmla="*/ 500600 h 62"/>
                <a:gd name="T12" fmla="*/ 583830 w 73"/>
                <a:gd name="T13" fmla="*/ 633412 h 62"/>
                <a:gd name="T14" fmla="*/ 471161 w 73"/>
                <a:gd name="T15" fmla="*/ 500600 h 62"/>
                <a:gd name="T16" fmla="*/ 143397 w 73"/>
                <a:gd name="T17" fmla="*/ 500600 h 62"/>
                <a:gd name="T18" fmla="*/ 0 w 73"/>
                <a:gd name="T19" fmla="*/ 357571 h 62"/>
                <a:gd name="T20" fmla="*/ 0 w 73"/>
                <a:gd name="T21" fmla="*/ 143029 h 62"/>
                <a:gd name="T22" fmla="*/ 143397 w 73"/>
                <a:gd name="T23" fmla="*/ 0 h 62"/>
                <a:gd name="T24" fmla="*/ 174125 w 73"/>
                <a:gd name="T25" fmla="*/ 194110 h 62"/>
                <a:gd name="T26" fmla="*/ 122912 w 73"/>
                <a:gd name="T27" fmla="*/ 245192 h 62"/>
                <a:gd name="T28" fmla="*/ 174125 w 73"/>
                <a:gd name="T29" fmla="*/ 296273 h 62"/>
                <a:gd name="T30" fmla="*/ 225338 w 73"/>
                <a:gd name="T31" fmla="*/ 245192 h 62"/>
                <a:gd name="T32" fmla="*/ 174125 w 73"/>
                <a:gd name="T33" fmla="*/ 194110 h 62"/>
                <a:gd name="T34" fmla="*/ 563345 w 73"/>
                <a:gd name="T35" fmla="*/ 194110 h 62"/>
                <a:gd name="T36" fmla="*/ 512132 w 73"/>
                <a:gd name="T37" fmla="*/ 245192 h 62"/>
                <a:gd name="T38" fmla="*/ 563345 w 73"/>
                <a:gd name="T39" fmla="*/ 296273 h 62"/>
                <a:gd name="T40" fmla="*/ 614558 w 73"/>
                <a:gd name="T41" fmla="*/ 245192 h 62"/>
                <a:gd name="T42" fmla="*/ 563345 w 73"/>
                <a:gd name="T43" fmla="*/ 194110 h 62"/>
                <a:gd name="T44" fmla="*/ 368735 w 73"/>
                <a:gd name="T45" fmla="*/ 194110 h 62"/>
                <a:gd name="T46" fmla="*/ 317522 w 73"/>
                <a:gd name="T47" fmla="*/ 245192 h 62"/>
                <a:gd name="T48" fmla="*/ 368735 w 73"/>
                <a:gd name="T49" fmla="*/ 296273 h 62"/>
                <a:gd name="T50" fmla="*/ 419948 w 73"/>
                <a:gd name="T51" fmla="*/ 245192 h 62"/>
                <a:gd name="T52" fmla="*/ 368735 w 73"/>
                <a:gd name="T53" fmla="*/ 19411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2">
                  <a:moveTo>
                    <a:pt x="1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6" y="0"/>
                    <a:pt x="73" y="6"/>
                    <a:pt x="73" y="14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42"/>
                    <a:pt x="66" y="49"/>
                    <a:pt x="58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2"/>
                    <a:pt x="0" y="3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17" y="19"/>
                  </a:moveTo>
                  <a:cubicBezTo>
                    <a:pt x="15" y="19"/>
                    <a:pt x="12" y="21"/>
                    <a:pt x="12" y="24"/>
                  </a:cubicBezTo>
                  <a:cubicBezTo>
                    <a:pt x="12" y="27"/>
                    <a:pt x="15" y="29"/>
                    <a:pt x="17" y="29"/>
                  </a:cubicBezTo>
                  <a:cubicBezTo>
                    <a:pt x="20" y="29"/>
                    <a:pt x="22" y="27"/>
                    <a:pt x="22" y="24"/>
                  </a:cubicBezTo>
                  <a:cubicBezTo>
                    <a:pt x="22" y="21"/>
                    <a:pt x="20" y="19"/>
                    <a:pt x="17" y="19"/>
                  </a:cubicBezTo>
                  <a:close/>
                  <a:moveTo>
                    <a:pt x="55" y="19"/>
                  </a:moveTo>
                  <a:cubicBezTo>
                    <a:pt x="52" y="19"/>
                    <a:pt x="50" y="21"/>
                    <a:pt x="50" y="24"/>
                  </a:cubicBezTo>
                  <a:cubicBezTo>
                    <a:pt x="50" y="27"/>
                    <a:pt x="52" y="29"/>
                    <a:pt x="55" y="29"/>
                  </a:cubicBezTo>
                  <a:cubicBezTo>
                    <a:pt x="58" y="29"/>
                    <a:pt x="60" y="27"/>
                    <a:pt x="60" y="24"/>
                  </a:cubicBezTo>
                  <a:cubicBezTo>
                    <a:pt x="60" y="21"/>
                    <a:pt x="58" y="19"/>
                    <a:pt x="55" y="19"/>
                  </a:cubicBezTo>
                  <a:close/>
                  <a:moveTo>
                    <a:pt x="36" y="19"/>
                  </a:moveTo>
                  <a:cubicBezTo>
                    <a:pt x="33" y="19"/>
                    <a:pt x="31" y="21"/>
                    <a:pt x="31" y="24"/>
                  </a:cubicBezTo>
                  <a:cubicBezTo>
                    <a:pt x="31" y="27"/>
                    <a:pt x="33" y="29"/>
                    <a:pt x="36" y="29"/>
                  </a:cubicBezTo>
                  <a:cubicBezTo>
                    <a:pt x="38" y="29"/>
                    <a:pt x="41" y="27"/>
                    <a:pt x="41" y="24"/>
                  </a:cubicBezTo>
                  <a:cubicBezTo>
                    <a:pt x="41" y="21"/>
                    <a:pt x="38" y="19"/>
                    <a:pt x="3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7024666" y="2722196"/>
              <a:ext cx="423931" cy="501560"/>
            </a:xfrm>
            <a:custGeom>
              <a:avLst/>
              <a:gdLst>
                <a:gd name="T0" fmla="*/ 0 w 59"/>
                <a:gd name="T1" fmla="*/ 215552 h 73"/>
                <a:gd name="T2" fmla="*/ 490780 w 59"/>
                <a:gd name="T3" fmla="*/ 0 h 73"/>
                <a:gd name="T4" fmla="*/ 603250 w 59"/>
                <a:gd name="T5" fmla="*/ 256610 h 73"/>
                <a:gd name="T6" fmla="*/ 184042 w 59"/>
                <a:gd name="T7" fmla="*/ 431104 h 73"/>
                <a:gd name="T8" fmla="*/ 306737 w 59"/>
                <a:gd name="T9" fmla="*/ 718507 h 73"/>
                <a:gd name="T10" fmla="*/ 235165 w 59"/>
                <a:gd name="T11" fmla="*/ 749300 h 73"/>
                <a:gd name="T12" fmla="*/ 0 w 59"/>
                <a:gd name="T13" fmla="*/ 21555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02"/>
            <p:cNvSpPr>
              <a:spLocks noEditPoints="1"/>
            </p:cNvSpPr>
            <p:nvPr/>
          </p:nvSpPr>
          <p:spPr bwMode="auto">
            <a:xfrm>
              <a:off x="989223" y="1316340"/>
              <a:ext cx="410544" cy="459055"/>
            </a:xfrm>
            <a:custGeom>
              <a:avLst/>
              <a:gdLst>
                <a:gd name="T0" fmla="*/ 379218 w 57"/>
                <a:gd name="T1" fmla="*/ 102358 h 67"/>
                <a:gd name="T2" fmla="*/ 430463 w 57"/>
                <a:gd name="T3" fmla="*/ 214952 h 67"/>
                <a:gd name="T4" fmla="*/ 409965 w 57"/>
                <a:gd name="T5" fmla="*/ 255896 h 67"/>
                <a:gd name="T6" fmla="*/ 399716 w 57"/>
                <a:gd name="T7" fmla="*/ 266131 h 67"/>
                <a:gd name="T8" fmla="*/ 338221 w 57"/>
                <a:gd name="T9" fmla="*/ 378725 h 67"/>
                <a:gd name="T10" fmla="*/ 225481 w 57"/>
                <a:gd name="T11" fmla="*/ 378725 h 67"/>
                <a:gd name="T12" fmla="*/ 163986 w 57"/>
                <a:gd name="T13" fmla="*/ 266131 h 67"/>
                <a:gd name="T14" fmla="*/ 153737 w 57"/>
                <a:gd name="T15" fmla="*/ 255896 h 67"/>
                <a:gd name="T16" fmla="*/ 133239 w 57"/>
                <a:gd name="T17" fmla="*/ 214952 h 67"/>
                <a:gd name="T18" fmla="*/ 184484 w 57"/>
                <a:gd name="T19" fmla="*/ 102358 h 67"/>
                <a:gd name="T20" fmla="*/ 122989 w 57"/>
                <a:gd name="T21" fmla="*/ 440140 h 67"/>
                <a:gd name="T22" fmla="*/ 102491 w 57"/>
                <a:gd name="T23" fmla="*/ 470848 h 67"/>
                <a:gd name="T24" fmla="*/ 122989 w 57"/>
                <a:gd name="T25" fmla="*/ 532263 h 67"/>
                <a:gd name="T26" fmla="*/ 133239 w 57"/>
                <a:gd name="T27" fmla="*/ 532263 h 67"/>
                <a:gd name="T28" fmla="*/ 143488 w 57"/>
                <a:gd name="T29" fmla="*/ 542499 h 67"/>
                <a:gd name="T30" fmla="*/ 143488 w 57"/>
                <a:gd name="T31" fmla="*/ 552734 h 67"/>
                <a:gd name="T32" fmla="*/ 153737 w 57"/>
                <a:gd name="T33" fmla="*/ 542499 h 67"/>
                <a:gd name="T34" fmla="*/ 184484 w 57"/>
                <a:gd name="T35" fmla="*/ 511791 h 67"/>
                <a:gd name="T36" fmla="*/ 133239 w 57"/>
                <a:gd name="T37" fmla="*/ 522027 h 67"/>
                <a:gd name="T38" fmla="*/ 133239 w 57"/>
                <a:gd name="T39" fmla="*/ 440140 h 67"/>
                <a:gd name="T40" fmla="*/ 297225 w 57"/>
                <a:gd name="T41" fmla="*/ 644857 h 67"/>
                <a:gd name="T42" fmla="*/ 430463 w 57"/>
                <a:gd name="T43" fmla="*/ 440140 h 67"/>
                <a:gd name="T44" fmla="*/ 430463 w 57"/>
                <a:gd name="T45" fmla="*/ 522027 h 67"/>
                <a:gd name="T46" fmla="*/ 389467 w 57"/>
                <a:gd name="T47" fmla="*/ 511791 h 67"/>
                <a:gd name="T48" fmla="*/ 409965 w 57"/>
                <a:gd name="T49" fmla="*/ 542499 h 67"/>
                <a:gd name="T50" fmla="*/ 430463 w 57"/>
                <a:gd name="T51" fmla="*/ 552734 h 67"/>
                <a:gd name="T52" fmla="*/ 430463 w 57"/>
                <a:gd name="T53" fmla="*/ 542499 h 67"/>
                <a:gd name="T54" fmla="*/ 430463 w 57"/>
                <a:gd name="T55" fmla="*/ 532263 h 67"/>
                <a:gd name="T56" fmla="*/ 440712 w 57"/>
                <a:gd name="T57" fmla="*/ 532263 h 67"/>
                <a:gd name="T58" fmla="*/ 461211 w 57"/>
                <a:gd name="T59" fmla="*/ 470848 h 67"/>
                <a:gd name="T60" fmla="*/ 440712 w 57"/>
                <a:gd name="T61" fmla="*/ 440140 h 67"/>
                <a:gd name="T62" fmla="*/ 573951 w 57"/>
                <a:gd name="T63" fmla="*/ 685800 h 67"/>
                <a:gd name="T64" fmla="*/ 81993 w 57"/>
                <a:gd name="T65" fmla="*/ 440140 h 67"/>
                <a:gd name="T66" fmla="*/ 450961 w 57"/>
                <a:gd name="T67" fmla="*/ 184245 h 67"/>
                <a:gd name="T68" fmla="*/ 317723 w 57"/>
                <a:gd name="T69" fmla="*/ 0 h 67"/>
                <a:gd name="T70" fmla="*/ 112740 w 57"/>
                <a:gd name="T71" fmla="*/ 184245 h 67"/>
                <a:gd name="T72" fmla="*/ 102491 w 57"/>
                <a:gd name="T73" fmla="*/ 194481 h 67"/>
                <a:gd name="T74" fmla="*/ 112740 w 57"/>
                <a:gd name="T75" fmla="*/ 255896 h 67"/>
                <a:gd name="T76" fmla="*/ 163986 w 57"/>
                <a:gd name="T77" fmla="*/ 348018 h 67"/>
                <a:gd name="T78" fmla="*/ 276726 w 57"/>
                <a:gd name="T79" fmla="*/ 409433 h 67"/>
                <a:gd name="T80" fmla="*/ 399716 w 57"/>
                <a:gd name="T81" fmla="*/ 358254 h 67"/>
                <a:gd name="T82" fmla="*/ 450961 w 57"/>
                <a:gd name="T83" fmla="*/ 255896 h 67"/>
                <a:gd name="T84" fmla="*/ 461211 w 57"/>
                <a:gd name="T85" fmla="*/ 194481 h 67"/>
                <a:gd name="T86" fmla="*/ 450961 w 57"/>
                <a:gd name="T87" fmla="*/ 184245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67">
                  <a:moveTo>
                    <a:pt x="18" y="10"/>
                  </a:moveTo>
                  <a:cubicBezTo>
                    <a:pt x="18" y="9"/>
                    <a:pt x="37" y="10"/>
                    <a:pt x="37" y="1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1" y="20"/>
                    <a:pt x="42" y="21"/>
                  </a:cubicBezTo>
                  <a:cubicBezTo>
                    <a:pt x="42" y="22"/>
                    <a:pt x="42" y="23"/>
                    <a:pt x="42" y="24"/>
                  </a:cubicBezTo>
                  <a:cubicBezTo>
                    <a:pt x="41" y="25"/>
                    <a:pt x="41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9"/>
                    <a:pt x="38" y="31"/>
                    <a:pt x="37" y="33"/>
                  </a:cubicBezTo>
                  <a:cubicBezTo>
                    <a:pt x="36" y="35"/>
                    <a:pt x="35" y="36"/>
                    <a:pt x="33" y="37"/>
                  </a:cubicBezTo>
                  <a:cubicBezTo>
                    <a:pt x="32" y="37"/>
                    <a:pt x="30" y="37"/>
                    <a:pt x="27" y="37"/>
                  </a:cubicBezTo>
                  <a:cubicBezTo>
                    <a:pt x="25" y="37"/>
                    <a:pt x="23" y="37"/>
                    <a:pt x="22" y="37"/>
                  </a:cubicBezTo>
                  <a:cubicBezTo>
                    <a:pt x="20" y="36"/>
                    <a:pt x="19" y="35"/>
                    <a:pt x="18" y="33"/>
                  </a:cubicBezTo>
                  <a:cubicBezTo>
                    <a:pt x="17" y="31"/>
                    <a:pt x="16" y="29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3" y="23"/>
                    <a:pt x="13" y="22"/>
                    <a:pt x="13" y="21"/>
                  </a:cubicBezTo>
                  <a:cubicBezTo>
                    <a:pt x="14" y="20"/>
                    <a:pt x="15" y="20"/>
                    <a:pt x="16" y="21"/>
                  </a:cubicBezTo>
                  <a:cubicBezTo>
                    <a:pt x="16" y="18"/>
                    <a:pt x="17" y="13"/>
                    <a:pt x="18" y="10"/>
                  </a:cubicBezTo>
                  <a:close/>
                  <a:moveTo>
                    <a:pt x="8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53" y="48"/>
                    <a:pt x="57" y="59"/>
                    <a:pt x="56" y="67"/>
                  </a:cubicBezTo>
                  <a:cubicBezTo>
                    <a:pt x="37" y="67"/>
                    <a:pt x="18" y="67"/>
                    <a:pt x="0" y="67"/>
                  </a:cubicBezTo>
                  <a:cubicBezTo>
                    <a:pt x="0" y="60"/>
                    <a:pt x="1" y="49"/>
                    <a:pt x="8" y="43"/>
                  </a:cubicBezTo>
                  <a:close/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3" y="7"/>
                    <a:pt x="42" y="5"/>
                  </a:cubicBezTo>
                  <a:cubicBezTo>
                    <a:pt x="42" y="3"/>
                    <a:pt x="36" y="1"/>
                    <a:pt x="31" y="0"/>
                  </a:cubicBezTo>
                  <a:cubicBezTo>
                    <a:pt x="27" y="0"/>
                    <a:pt x="17" y="1"/>
                    <a:pt x="14" y="3"/>
                  </a:cubicBezTo>
                  <a:cubicBezTo>
                    <a:pt x="11" y="5"/>
                    <a:pt x="11" y="15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2"/>
                    <a:pt x="10" y="24"/>
                    <a:pt x="11" y="25"/>
                  </a:cubicBezTo>
                  <a:cubicBezTo>
                    <a:pt x="11" y="26"/>
                    <a:pt x="12" y="27"/>
                    <a:pt x="13" y="28"/>
                  </a:cubicBezTo>
                  <a:cubicBezTo>
                    <a:pt x="14" y="30"/>
                    <a:pt x="15" y="32"/>
                    <a:pt x="16" y="34"/>
                  </a:cubicBezTo>
                  <a:cubicBezTo>
                    <a:pt x="17" y="36"/>
                    <a:pt x="18" y="38"/>
                    <a:pt x="21" y="39"/>
                  </a:cubicBezTo>
                  <a:cubicBezTo>
                    <a:pt x="22" y="40"/>
                    <a:pt x="24" y="40"/>
                    <a:pt x="27" y="40"/>
                  </a:cubicBezTo>
                  <a:cubicBezTo>
                    <a:pt x="30" y="40"/>
                    <a:pt x="33" y="40"/>
                    <a:pt x="34" y="39"/>
                  </a:cubicBezTo>
                  <a:cubicBezTo>
                    <a:pt x="36" y="38"/>
                    <a:pt x="38" y="37"/>
                    <a:pt x="39" y="35"/>
                  </a:cubicBezTo>
                  <a:cubicBezTo>
                    <a:pt x="40" y="33"/>
                    <a:pt x="41" y="30"/>
                    <a:pt x="42" y="28"/>
                  </a:cubicBezTo>
                  <a:cubicBezTo>
                    <a:pt x="43" y="27"/>
                    <a:pt x="44" y="26"/>
                    <a:pt x="44" y="25"/>
                  </a:cubicBezTo>
                  <a:cubicBezTo>
                    <a:pt x="45" y="24"/>
                    <a:pt x="45" y="22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03"/>
            <p:cNvSpPr>
              <a:spLocks noEditPoints="1"/>
            </p:cNvSpPr>
            <p:nvPr/>
          </p:nvSpPr>
          <p:spPr bwMode="auto">
            <a:xfrm>
              <a:off x="6195768" y="2722196"/>
              <a:ext cx="546648" cy="472869"/>
            </a:xfrm>
            <a:custGeom>
              <a:avLst/>
              <a:gdLst>
                <a:gd name="T0" fmla="*/ 20470 w 76"/>
                <a:gd name="T1" fmla="*/ 368576 h 69"/>
                <a:gd name="T2" fmla="*/ 286586 w 76"/>
                <a:gd name="T3" fmla="*/ 20476 h 69"/>
                <a:gd name="T4" fmla="*/ 583406 w 76"/>
                <a:gd name="T5" fmla="*/ 143335 h 69"/>
                <a:gd name="T6" fmla="*/ 450349 w 76"/>
                <a:gd name="T7" fmla="*/ 266194 h 69"/>
                <a:gd name="T8" fmla="*/ 440113 w 76"/>
                <a:gd name="T9" fmla="*/ 307147 h 69"/>
                <a:gd name="T10" fmla="*/ 409408 w 76"/>
                <a:gd name="T11" fmla="*/ 296909 h 69"/>
                <a:gd name="T12" fmla="*/ 266115 w 76"/>
                <a:gd name="T13" fmla="*/ 266194 h 69"/>
                <a:gd name="T14" fmla="*/ 337762 w 76"/>
                <a:gd name="T15" fmla="*/ 409529 h 69"/>
                <a:gd name="T16" fmla="*/ 347997 w 76"/>
                <a:gd name="T17" fmla="*/ 409529 h 69"/>
                <a:gd name="T18" fmla="*/ 347997 w 76"/>
                <a:gd name="T19" fmla="*/ 419768 h 69"/>
                <a:gd name="T20" fmla="*/ 317291 w 76"/>
                <a:gd name="T21" fmla="*/ 470959 h 69"/>
                <a:gd name="T22" fmla="*/ 276350 w 76"/>
                <a:gd name="T23" fmla="*/ 624532 h 69"/>
                <a:gd name="T24" fmla="*/ 20470 w 76"/>
                <a:gd name="T25" fmla="*/ 368576 h 69"/>
                <a:gd name="T26" fmla="*/ 378702 w 76"/>
                <a:gd name="T27" fmla="*/ 501673 h 69"/>
                <a:gd name="T28" fmla="*/ 388938 w 76"/>
                <a:gd name="T29" fmla="*/ 706438 h 69"/>
                <a:gd name="T30" fmla="*/ 747169 w 76"/>
                <a:gd name="T31" fmla="*/ 706438 h 69"/>
                <a:gd name="T32" fmla="*/ 777875 w 76"/>
                <a:gd name="T33" fmla="*/ 573341 h 69"/>
                <a:gd name="T34" fmla="*/ 736934 w 76"/>
                <a:gd name="T35" fmla="*/ 460720 h 69"/>
                <a:gd name="T36" fmla="*/ 736934 w 76"/>
                <a:gd name="T37" fmla="*/ 255956 h 69"/>
                <a:gd name="T38" fmla="*/ 644817 w 76"/>
                <a:gd name="T39" fmla="*/ 317385 h 69"/>
                <a:gd name="T40" fmla="*/ 614112 w 76"/>
                <a:gd name="T41" fmla="*/ 378815 h 69"/>
                <a:gd name="T42" fmla="*/ 624347 w 76"/>
                <a:gd name="T43" fmla="*/ 194526 h 69"/>
                <a:gd name="T44" fmla="*/ 521995 w 76"/>
                <a:gd name="T45" fmla="*/ 286670 h 69"/>
                <a:gd name="T46" fmla="*/ 532230 w 76"/>
                <a:gd name="T47" fmla="*/ 419768 h 69"/>
                <a:gd name="T48" fmla="*/ 532230 w 76"/>
                <a:gd name="T49" fmla="*/ 501673 h 69"/>
                <a:gd name="T50" fmla="*/ 521995 w 76"/>
                <a:gd name="T51" fmla="*/ 450482 h 69"/>
                <a:gd name="T52" fmla="*/ 378702 w 76"/>
                <a:gd name="T53" fmla="*/ 337862 h 69"/>
                <a:gd name="T54" fmla="*/ 378702 w 76"/>
                <a:gd name="T55" fmla="*/ 501673 h 69"/>
                <a:gd name="T56" fmla="*/ 225174 w 76"/>
                <a:gd name="T57" fmla="*/ 430006 h 69"/>
                <a:gd name="T58" fmla="*/ 133058 w 76"/>
                <a:gd name="T59" fmla="*/ 522150 h 69"/>
                <a:gd name="T60" fmla="*/ 173998 w 76"/>
                <a:gd name="T61" fmla="*/ 552865 h 69"/>
                <a:gd name="T62" fmla="*/ 255880 w 76"/>
                <a:gd name="T63" fmla="*/ 440244 h 69"/>
                <a:gd name="T64" fmla="*/ 225174 w 76"/>
                <a:gd name="T65" fmla="*/ 430006 h 69"/>
                <a:gd name="T66" fmla="*/ 296821 w 76"/>
                <a:gd name="T67" fmla="*/ 184288 h 69"/>
                <a:gd name="T68" fmla="*/ 245645 w 76"/>
                <a:gd name="T69" fmla="*/ 51191 h 69"/>
                <a:gd name="T70" fmla="*/ 163763 w 76"/>
                <a:gd name="T71" fmla="*/ 102382 h 69"/>
                <a:gd name="T72" fmla="*/ 245645 w 76"/>
                <a:gd name="T73" fmla="*/ 204765 h 69"/>
                <a:gd name="T74" fmla="*/ 296821 w 76"/>
                <a:gd name="T75" fmla="*/ 184288 h 69"/>
                <a:gd name="T76" fmla="*/ 184234 w 76"/>
                <a:gd name="T77" fmla="*/ 337862 h 69"/>
                <a:gd name="T78" fmla="*/ 51176 w 76"/>
                <a:gd name="T79" fmla="*/ 378815 h 69"/>
                <a:gd name="T80" fmla="*/ 112587 w 76"/>
                <a:gd name="T81" fmla="*/ 501673 h 69"/>
                <a:gd name="T82" fmla="*/ 225174 w 76"/>
                <a:gd name="T83" fmla="*/ 419768 h 69"/>
                <a:gd name="T84" fmla="*/ 184234 w 76"/>
                <a:gd name="T85" fmla="*/ 337862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" h="69">
                  <a:moveTo>
                    <a:pt x="2" y="36"/>
                  </a:moveTo>
                  <a:cubicBezTo>
                    <a:pt x="0" y="19"/>
                    <a:pt x="12" y="4"/>
                    <a:pt x="28" y="2"/>
                  </a:cubicBezTo>
                  <a:cubicBezTo>
                    <a:pt x="40" y="0"/>
                    <a:pt x="51" y="5"/>
                    <a:pt x="57" y="14"/>
                  </a:cubicBezTo>
                  <a:cubicBezTo>
                    <a:pt x="52" y="17"/>
                    <a:pt x="46" y="21"/>
                    <a:pt x="44" y="26"/>
                  </a:cubicBezTo>
                  <a:cubicBezTo>
                    <a:pt x="43" y="27"/>
                    <a:pt x="43" y="29"/>
                    <a:pt x="43" y="30"/>
                  </a:cubicBezTo>
                  <a:cubicBezTo>
                    <a:pt x="42" y="30"/>
                    <a:pt x="41" y="29"/>
                    <a:pt x="40" y="29"/>
                  </a:cubicBezTo>
                  <a:cubicBezTo>
                    <a:pt x="38" y="23"/>
                    <a:pt x="30" y="21"/>
                    <a:pt x="26" y="26"/>
                  </a:cubicBezTo>
                  <a:cubicBezTo>
                    <a:pt x="21" y="32"/>
                    <a:pt x="26" y="41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1"/>
                    <a:pt x="34" y="41"/>
                  </a:cubicBezTo>
                  <a:cubicBezTo>
                    <a:pt x="34" y="42"/>
                    <a:pt x="31" y="45"/>
                    <a:pt x="31" y="46"/>
                  </a:cubicBezTo>
                  <a:cubicBezTo>
                    <a:pt x="28" y="51"/>
                    <a:pt x="27" y="56"/>
                    <a:pt x="27" y="61"/>
                  </a:cubicBezTo>
                  <a:cubicBezTo>
                    <a:pt x="15" y="59"/>
                    <a:pt x="4" y="49"/>
                    <a:pt x="2" y="36"/>
                  </a:cubicBezTo>
                  <a:close/>
                  <a:moveTo>
                    <a:pt x="37" y="49"/>
                  </a:moveTo>
                  <a:cubicBezTo>
                    <a:pt x="32" y="57"/>
                    <a:pt x="33" y="64"/>
                    <a:pt x="38" y="69"/>
                  </a:cubicBezTo>
                  <a:cubicBezTo>
                    <a:pt x="50" y="62"/>
                    <a:pt x="62" y="63"/>
                    <a:pt x="73" y="69"/>
                  </a:cubicBezTo>
                  <a:cubicBezTo>
                    <a:pt x="75" y="66"/>
                    <a:pt x="76" y="62"/>
                    <a:pt x="76" y="56"/>
                  </a:cubicBezTo>
                  <a:cubicBezTo>
                    <a:pt x="76" y="53"/>
                    <a:pt x="74" y="49"/>
                    <a:pt x="72" y="45"/>
                  </a:cubicBezTo>
                  <a:cubicBezTo>
                    <a:pt x="63" y="31"/>
                    <a:pt x="72" y="25"/>
                    <a:pt x="72" y="25"/>
                  </a:cubicBezTo>
                  <a:cubicBezTo>
                    <a:pt x="72" y="25"/>
                    <a:pt x="65" y="27"/>
                    <a:pt x="63" y="31"/>
                  </a:cubicBezTo>
                  <a:cubicBezTo>
                    <a:pt x="61" y="35"/>
                    <a:pt x="64" y="42"/>
                    <a:pt x="60" y="37"/>
                  </a:cubicBezTo>
                  <a:cubicBezTo>
                    <a:pt x="55" y="31"/>
                    <a:pt x="58" y="22"/>
                    <a:pt x="61" y="19"/>
                  </a:cubicBezTo>
                  <a:cubicBezTo>
                    <a:pt x="61" y="19"/>
                    <a:pt x="53" y="23"/>
                    <a:pt x="51" y="28"/>
                  </a:cubicBezTo>
                  <a:cubicBezTo>
                    <a:pt x="49" y="32"/>
                    <a:pt x="50" y="36"/>
                    <a:pt x="52" y="41"/>
                  </a:cubicBezTo>
                  <a:cubicBezTo>
                    <a:pt x="53" y="44"/>
                    <a:pt x="56" y="48"/>
                    <a:pt x="52" y="49"/>
                  </a:cubicBezTo>
                  <a:cubicBezTo>
                    <a:pt x="51" y="50"/>
                    <a:pt x="50" y="48"/>
                    <a:pt x="51" y="44"/>
                  </a:cubicBezTo>
                  <a:cubicBezTo>
                    <a:pt x="52" y="38"/>
                    <a:pt x="37" y="33"/>
                    <a:pt x="37" y="33"/>
                  </a:cubicBezTo>
                  <a:cubicBezTo>
                    <a:pt x="45" y="41"/>
                    <a:pt x="41" y="43"/>
                    <a:pt x="37" y="49"/>
                  </a:cubicBezTo>
                  <a:close/>
                  <a:moveTo>
                    <a:pt x="22" y="42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6" y="53"/>
                    <a:pt x="17" y="5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3"/>
                    <a:pt x="23" y="42"/>
                    <a:pt x="22" y="42"/>
                  </a:cubicBezTo>
                  <a:close/>
                  <a:moveTo>
                    <a:pt x="29" y="18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1" y="6"/>
                    <a:pt x="18" y="8"/>
                    <a:pt x="16" y="1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6" y="19"/>
                    <a:pt x="27" y="18"/>
                    <a:pt x="29" y="18"/>
                  </a:cubicBezTo>
                  <a:close/>
                  <a:moveTo>
                    <a:pt x="18" y="33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41"/>
                    <a:pt x="8" y="46"/>
                    <a:pt x="11" y="4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0" y="39"/>
                    <a:pt x="18" y="36"/>
                    <a:pt x="1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04"/>
            <p:cNvSpPr>
              <a:spLocks noEditPoints="1"/>
            </p:cNvSpPr>
            <p:nvPr/>
          </p:nvSpPr>
          <p:spPr bwMode="auto">
            <a:xfrm>
              <a:off x="6274977" y="1377972"/>
              <a:ext cx="432856" cy="418675"/>
            </a:xfrm>
            <a:custGeom>
              <a:avLst/>
              <a:gdLst>
                <a:gd name="T0" fmla="*/ 390102 w 60"/>
                <a:gd name="T1" fmla="*/ 82030 h 61"/>
                <a:gd name="T2" fmla="*/ 225848 w 60"/>
                <a:gd name="T3" fmla="*/ 82030 h 61"/>
                <a:gd name="T4" fmla="*/ 461963 w 60"/>
                <a:gd name="T5" fmla="*/ 420401 h 61"/>
                <a:gd name="T6" fmla="*/ 513292 w 60"/>
                <a:gd name="T7" fmla="*/ 594714 h 61"/>
                <a:gd name="T8" fmla="*/ 523558 w 60"/>
                <a:gd name="T9" fmla="*/ 451162 h 61"/>
                <a:gd name="T10" fmla="*/ 564621 w 60"/>
                <a:gd name="T11" fmla="*/ 594714 h 61"/>
                <a:gd name="T12" fmla="*/ 564621 w 60"/>
                <a:gd name="T13" fmla="*/ 389640 h 61"/>
                <a:gd name="T14" fmla="*/ 574887 w 60"/>
                <a:gd name="T15" fmla="*/ 297357 h 61"/>
                <a:gd name="T16" fmla="*/ 615950 w 60"/>
                <a:gd name="T17" fmla="*/ 389640 h 61"/>
                <a:gd name="T18" fmla="*/ 574887 w 60"/>
                <a:gd name="T19" fmla="*/ 215327 h 61"/>
                <a:gd name="T20" fmla="*/ 482494 w 60"/>
                <a:gd name="T21" fmla="*/ 235835 h 61"/>
                <a:gd name="T22" fmla="*/ 461963 w 60"/>
                <a:gd name="T23" fmla="*/ 420401 h 61"/>
                <a:gd name="T24" fmla="*/ 379836 w 60"/>
                <a:gd name="T25" fmla="*/ 266596 h 61"/>
                <a:gd name="T26" fmla="*/ 369570 w 60"/>
                <a:gd name="T27" fmla="*/ 379386 h 61"/>
                <a:gd name="T28" fmla="*/ 369570 w 60"/>
                <a:gd name="T29" fmla="*/ 625475 h 61"/>
                <a:gd name="T30" fmla="*/ 318241 w 60"/>
                <a:gd name="T31" fmla="*/ 451162 h 61"/>
                <a:gd name="T32" fmla="*/ 307975 w 60"/>
                <a:gd name="T33" fmla="*/ 625475 h 61"/>
                <a:gd name="T34" fmla="*/ 246380 w 60"/>
                <a:gd name="T35" fmla="*/ 410148 h 61"/>
                <a:gd name="T36" fmla="*/ 246380 w 60"/>
                <a:gd name="T37" fmla="*/ 266596 h 61"/>
                <a:gd name="T38" fmla="*/ 236114 w 60"/>
                <a:gd name="T39" fmla="*/ 379386 h 61"/>
                <a:gd name="T40" fmla="*/ 184785 w 60"/>
                <a:gd name="T41" fmla="*/ 225581 h 61"/>
                <a:gd name="T42" fmla="*/ 379836 w 60"/>
                <a:gd name="T43" fmla="*/ 174313 h 61"/>
                <a:gd name="T44" fmla="*/ 441431 w 60"/>
                <a:gd name="T45" fmla="*/ 379386 h 61"/>
                <a:gd name="T46" fmla="*/ 153988 w 60"/>
                <a:gd name="T47" fmla="*/ 420401 h 61"/>
                <a:gd name="T48" fmla="*/ 102658 w 60"/>
                <a:gd name="T49" fmla="*/ 594714 h 61"/>
                <a:gd name="T50" fmla="*/ 92393 w 60"/>
                <a:gd name="T51" fmla="*/ 451162 h 61"/>
                <a:gd name="T52" fmla="*/ 51329 w 60"/>
                <a:gd name="T53" fmla="*/ 594714 h 61"/>
                <a:gd name="T54" fmla="*/ 51329 w 60"/>
                <a:gd name="T55" fmla="*/ 389640 h 61"/>
                <a:gd name="T56" fmla="*/ 41063 w 60"/>
                <a:gd name="T57" fmla="*/ 297357 h 61"/>
                <a:gd name="T58" fmla="*/ 0 w 60"/>
                <a:gd name="T59" fmla="*/ 389640 h 61"/>
                <a:gd name="T60" fmla="*/ 41063 w 60"/>
                <a:gd name="T61" fmla="*/ 215327 h 61"/>
                <a:gd name="T62" fmla="*/ 133456 w 60"/>
                <a:gd name="T63" fmla="*/ 235835 h 61"/>
                <a:gd name="T64" fmla="*/ 153988 w 60"/>
                <a:gd name="T65" fmla="*/ 420401 h 61"/>
                <a:gd name="T66" fmla="*/ 164253 w 60"/>
                <a:gd name="T67" fmla="*/ 143552 h 61"/>
                <a:gd name="T68" fmla="*/ 153988 w 60"/>
                <a:gd name="T69" fmla="*/ 184566 h 61"/>
                <a:gd name="T70" fmla="*/ 30798 w 60"/>
                <a:gd name="T71" fmla="*/ 143552 h 61"/>
                <a:gd name="T72" fmla="*/ 513292 w 60"/>
                <a:gd name="T73" fmla="*/ 71776 h 61"/>
                <a:gd name="T74" fmla="*/ 461963 w 60"/>
                <a:gd name="T75" fmla="*/ 184566 h 61"/>
                <a:gd name="T76" fmla="*/ 513292 w 60"/>
                <a:gd name="T77" fmla="*/ 205074 h 61"/>
                <a:gd name="T78" fmla="*/ 513292 w 60"/>
                <a:gd name="T79" fmla="*/ 71776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05"/>
            <p:cNvSpPr>
              <a:spLocks noEditPoints="1"/>
            </p:cNvSpPr>
            <p:nvPr/>
          </p:nvSpPr>
          <p:spPr bwMode="auto">
            <a:xfrm>
              <a:off x="3287377" y="2722196"/>
              <a:ext cx="365920" cy="480308"/>
            </a:xfrm>
            <a:custGeom>
              <a:avLst/>
              <a:gdLst>
                <a:gd name="T0" fmla="*/ 520700 w 51"/>
                <a:gd name="T1" fmla="*/ 184513 h 70"/>
                <a:gd name="T2" fmla="*/ 520700 w 51"/>
                <a:gd name="T3" fmla="*/ 338274 h 70"/>
                <a:gd name="T4" fmla="*/ 449231 w 51"/>
                <a:gd name="T5" fmla="*/ 533037 h 70"/>
                <a:gd name="T6" fmla="*/ 296084 w 51"/>
                <a:gd name="T7" fmla="*/ 604792 h 70"/>
                <a:gd name="T8" fmla="*/ 296084 w 51"/>
                <a:gd name="T9" fmla="*/ 656046 h 70"/>
                <a:gd name="T10" fmla="*/ 428812 w 51"/>
                <a:gd name="T11" fmla="*/ 656046 h 70"/>
                <a:gd name="T12" fmla="*/ 428812 w 51"/>
                <a:gd name="T13" fmla="*/ 717550 h 70"/>
                <a:gd name="T14" fmla="*/ 102098 w 51"/>
                <a:gd name="T15" fmla="*/ 717550 h 70"/>
                <a:gd name="T16" fmla="*/ 102098 w 51"/>
                <a:gd name="T17" fmla="*/ 656046 h 70"/>
                <a:gd name="T18" fmla="*/ 224616 w 51"/>
                <a:gd name="T19" fmla="*/ 656046 h 70"/>
                <a:gd name="T20" fmla="*/ 224616 w 51"/>
                <a:gd name="T21" fmla="*/ 604792 h 70"/>
                <a:gd name="T22" fmla="*/ 71469 w 51"/>
                <a:gd name="T23" fmla="*/ 533037 h 70"/>
                <a:gd name="T24" fmla="*/ 0 w 51"/>
                <a:gd name="T25" fmla="*/ 338274 h 70"/>
                <a:gd name="T26" fmla="*/ 0 w 51"/>
                <a:gd name="T27" fmla="*/ 184513 h 70"/>
                <a:gd name="T28" fmla="*/ 61259 w 51"/>
                <a:gd name="T29" fmla="*/ 184513 h 70"/>
                <a:gd name="T30" fmla="*/ 61259 w 51"/>
                <a:gd name="T31" fmla="*/ 338274 h 70"/>
                <a:gd name="T32" fmla="*/ 122518 w 51"/>
                <a:gd name="T33" fmla="*/ 481784 h 70"/>
                <a:gd name="T34" fmla="*/ 265455 w 51"/>
                <a:gd name="T35" fmla="*/ 543288 h 70"/>
                <a:gd name="T36" fmla="*/ 398182 w 51"/>
                <a:gd name="T37" fmla="*/ 481784 h 70"/>
                <a:gd name="T38" fmla="*/ 459441 w 51"/>
                <a:gd name="T39" fmla="*/ 338274 h 70"/>
                <a:gd name="T40" fmla="*/ 459441 w 51"/>
                <a:gd name="T41" fmla="*/ 184513 h 70"/>
                <a:gd name="T42" fmla="*/ 520700 w 51"/>
                <a:gd name="T43" fmla="*/ 184513 h 70"/>
                <a:gd name="T44" fmla="*/ 275665 w 51"/>
                <a:gd name="T45" fmla="*/ 0 h 70"/>
                <a:gd name="T46" fmla="*/ 275665 w 51"/>
                <a:gd name="T47" fmla="*/ 82006 h 70"/>
                <a:gd name="T48" fmla="*/ 245035 w 51"/>
                <a:gd name="T49" fmla="*/ 82006 h 70"/>
                <a:gd name="T50" fmla="*/ 245035 w 51"/>
                <a:gd name="T51" fmla="*/ 0 h 70"/>
                <a:gd name="T52" fmla="*/ 204196 w 51"/>
                <a:gd name="T53" fmla="*/ 10251 h 70"/>
                <a:gd name="T54" fmla="*/ 204196 w 51"/>
                <a:gd name="T55" fmla="*/ 82006 h 70"/>
                <a:gd name="T56" fmla="*/ 163357 w 51"/>
                <a:gd name="T57" fmla="*/ 82006 h 70"/>
                <a:gd name="T58" fmla="*/ 163357 w 51"/>
                <a:gd name="T59" fmla="*/ 30752 h 70"/>
                <a:gd name="T60" fmla="*/ 112308 w 51"/>
                <a:gd name="T61" fmla="*/ 153761 h 70"/>
                <a:gd name="T62" fmla="*/ 112308 w 51"/>
                <a:gd name="T63" fmla="*/ 164011 h 70"/>
                <a:gd name="T64" fmla="*/ 153147 w 51"/>
                <a:gd name="T65" fmla="*/ 164011 h 70"/>
                <a:gd name="T66" fmla="*/ 153147 w 51"/>
                <a:gd name="T67" fmla="*/ 194764 h 70"/>
                <a:gd name="T68" fmla="*/ 112308 w 51"/>
                <a:gd name="T69" fmla="*/ 194764 h 70"/>
                <a:gd name="T70" fmla="*/ 112308 w 51"/>
                <a:gd name="T71" fmla="*/ 235766 h 70"/>
                <a:gd name="T72" fmla="*/ 153147 w 51"/>
                <a:gd name="T73" fmla="*/ 235766 h 70"/>
                <a:gd name="T74" fmla="*/ 153147 w 51"/>
                <a:gd name="T75" fmla="*/ 266519 h 70"/>
                <a:gd name="T76" fmla="*/ 112308 w 51"/>
                <a:gd name="T77" fmla="*/ 266519 h 70"/>
                <a:gd name="T78" fmla="*/ 112308 w 51"/>
                <a:gd name="T79" fmla="*/ 307521 h 70"/>
                <a:gd name="T80" fmla="*/ 153147 w 51"/>
                <a:gd name="T81" fmla="*/ 307521 h 70"/>
                <a:gd name="T82" fmla="*/ 153147 w 51"/>
                <a:gd name="T83" fmla="*/ 348524 h 70"/>
                <a:gd name="T84" fmla="*/ 112308 w 51"/>
                <a:gd name="T85" fmla="*/ 348524 h 70"/>
                <a:gd name="T86" fmla="*/ 265455 w 51"/>
                <a:gd name="T87" fmla="*/ 492034 h 70"/>
                <a:gd name="T88" fmla="*/ 265455 w 51"/>
                <a:gd name="T89" fmla="*/ 492034 h 70"/>
                <a:gd name="T90" fmla="*/ 408392 w 51"/>
                <a:gd name="T91" fmla="*/ 348524 h 70"/>
                <a:gd name="T92" fmla="*/ 367553 w 51"/>
                <a:gd name="T93" fmla="*/ 348524 h 70"/>
                <a:gd name="T94" fmla="*/ 367553 w 51"/>
                <a:gd name="T95" fmla="*/ 307521 h 70"/>
                <a:gd name="T96" fmla="*/ 408392 w 51"/>
                <a:gd name="T97" fmla="*/ 307521 h 70"/>
                <a:gd name="T98" fmla="*/ 408392 w 51"/>
                <a:gd name="T99" fmla="*/ 266519 h 70"/>
                <a:gd name="T100" fmla="*/ 367553 w 51"/>
                <a:gd name="T101" fmla="*/ 266519 h 70"/>
                <a:gd name="T102" fmla="*/ 367553 w 51"/>
                <a:gd name="T103" fmla="*/ 235766 h 70"/>
                <a:gd name="T104" fmla="*/ 408392 w 51"/>
                <a:gd name="T105" fmla="*/ 235766 h 70"/>
                <a:gd name="T106" fmla="*/ 408392 w 51"/>
                <a:gd name="T107" fmla="*/ 194764 h 70"/>
                <a:gd name="T108" fmla="*/ 367553 w 51"/>
                <a:gd name="T109" fmla="*/ 194764 h 70"/>
                <a:gd name="T110" fmla="*/ 367553 w 51"/>
                <a:gd name="T111" fmla="*/ 164011 h 70"/>
                <a:gd name="T112" fmla="*/ 408392 w 51"/>
                <a:gd name="T113" fmla="*/ 164011 h 70"/>
                <a:gd name="T114" fmla="*/ 408392 w 51"/>
                <a:gd name="T115" fmla="*/ 153761 h 70"/>
                <a:gd name="T116" fmla="*/ 357343 w 51"/>
                <a:gd name="T117" fmla="*/ 30752 h 70"/>
                <a:gd name="T118" fmla="*/ 357343 w 51"/>
                <a:gd name="T119" fmla="*/ 82006 h 70"/>
                <a:gd name="T120" fmla="*/ 316504 w 51"/>
                <a:gd name="T121" fmla="*/ 82006 h 70"/>
                <a:gd name="T122" fmla="*/ 316504 w 51"/>
                <a:gd name="T123" fmla="*/ 10251 h 70"/>
                <a:gd name="T124" fmla="*/ 275665 w 51"/>
                <a:gd name="T125" fmla="*/ 0 h 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" h="70">
                  <a:moveTo>
                    <a:pt x="51" y="18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1" y="40"/>
                    <a:pt x="48" y="47"/>
                    <a:pt x="44" y="52"/>
                  </a:cubicBezTo>
                  <a:cubicBezTo>
                    <a:pt x="40" y="55"/>
                    <a:pt x="34" y="58"/>
                    <a:pt x="29" y="59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6" y="58"/>
                    <a:pt x="11" y="55"/>
                    <a:pt x="7" y="52"/>
                  </a:cubicBezTo>
                  <a:cubicBezTo>
                    <a:pt x="3" y="47"/>
                    <a:pt x="0" y="40"/>
                    <a:pt x="0" y="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9"/>
                    <a:pt x="8" y="43"/>
                    <a:pt x="12" y="47"/>
                  </a:cubicBezTo>
                  <a:cubicBezTo>
                    <a:pt x="15" y="50"/>
                    <a:pt x="20" y="53"/>
                    <a:pt x="26" y="53"/>
                  </a:cubicBezTo>
                  <a:cubicBezTo>
                    <a:pt x="31" y="53"/>
                    <a:pt x="36" y="50"/>
                    <a:pt x="39" y="47"/>
                  </a:cubicBezTo>
                  <a:cubicBezTo>
                    <a:pt x="43" y="43"/>
                    <a:pt x="45" y="39"/>
                    <a:pt x="45" y="3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27" y="0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6"/>
                    <a:pt x="11" y="10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42"/>
                    <a:pt x="18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3" y="48"/>
                    <a:pt x="40" y="42"/>
                    <a:pt x="40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0"/>
                    <a:pt x="38" y="6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94290" y="207579"/>
            <a:ext cx="11603421" cy="6442842"/>
          </a:xfrm>
          <a:prstGeom prst="roundRect">
            <a:avLst/>
          </a:prstGeom>
          <a:solidFill>
            <a:srgbClr val="99BD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428357" y="1178132"/>
            <a:ext cx="9335286" cy="4501736"/>
            <a:chOff x="1477196" y="1384057"/>
            <a:chExt cx="7748084" cy="3736343"/>
          </a:xfrm>
        </p:grpSpPr>
        <p:sp>
          <p:nvSpPr>
            <p:cNvPr id="3" name="Freeform 858"/>
            <p:cNvSpPr>
              <a:spLocks noEditPoints="1"/>
            </p:cNvSpPr>
            <p:nvPr/>
          </p:nvSpPr>
          <p:spPr bwMode="auto">
            <a:xfrm>
              <a:off x="2424934" y="2256550"/>
              <a:ext cx="360363" cy="447675"/>
            </a:xfrm>
            <a:custGeom>
              <a:avLst/>
              <a:gdLst>
                <a:gd name="T0" fmla="*/ 0 w 235"/>
                <a:gd name="T1" fmla="*/ 45 h 291"/>
                <a:gd name="T2" fmla="*/ 52 w 235"/>
                <a:gd name="T3" fmla="*/ 1 h 291"/>
                <a:gd name="T4" fmla="*/ 234 w 235"/>
                <a:gd name="T5" fmla="*/ 1 h 291"/>
                <a:gd name="T6" fmla="*/ 234 w 235"/>
                <a:gd name="T7" fmla="*/ 289 h 291"/>
                <a:gd name="T8" fmla="*/ 0 w 235"/>
                <a:gd name="T9" fmla="*/ 289 h 291"/>
                <a:gd name="T10" fmla="*/ 0 w 235"/>
                <a:gd name="T11" fmla="*/ 45 h 291"/>
                <a:gd name="T12" fmla="*/ 59 w 235"/>
                <a:gd name="T13" fmla="*/ 13 h 291"/>
                <a:gd name="T14" fmla="*/ 59 w 235"/>
                <a:gd name="T15" fmla="*/ 53 h 291"/>
                <a:gd name="T16" fmla="*/ 13 w 235"/>
                <a:gd name="T17" fmla="*/ 53 h 291"/>
                <a:gd name="T18" fmla="*/ 13 w 235"/>
                <a:gd name="T19" fmla="*/ 278 h 291"/>
                <a:gd name="T20" fmla="*/ 222 w 235"/>
                <a:gd name="T21" fmla="*/ 278 h 291"/>
                <a:gd name="T22" fmla="*/ 222 w 235"/>
                <a:gd name="T23" fmla="*/ 13 h 291"/>
                <a:gd name="T24" fmla="*/ 59 w 235"/>
                <a:gd name="T25" fmla="*/ 13 h 291"/>
                <a:gd name="T26" fmla="*/ 22 w 235"/>
                <a:gd name="T27" fmla="*/ 41 h 291"/>
                <a:gd name="T28" fmla="*/ 46 w 235"/>
                <a:gd name="T29" fmla="*/ 42 h 291"/>
                <a:gd name="T30" fmla="*/ 46 w 235"/>
                <a:gd name="T31" fmla="*/ 21 h 291"/>
                <a:gd name="T32" fmla="*/ 22 w 235"/>
                <a:gd name="T33" fmla="*/ 41 h 291"/>
                <a:gd name="T34" fmla="*/ 64 w 235"/>
                <a:gd name="T35" fmla="*/ 78 h 291"/>
                <a:gd name="T36" fmla="*/ 70 w 235"/>
                <a:gd name="T37" fmla="*/ 89 h 291"/>
                <a:gd name="T38" fmla="*/ 166 w 235"/>
                <a:gd name="T39" fmla="*/ 90 h 291"/>
                <a:gd name="T40" fmla="*/ 168 w 235"/>
                <a:gd name="T41" fmla="*/ 77 h 291"/>
                <a:gd name="T42" fmla="*/ 64 w 235"/>
                <a:gd name="T43" fmla="*/ 78 h 291"/>
                <a:gd name="T44" fmla="*/ 51 w 235"/>
                <a:gd name="T45" fmla="*/ 115 h 291"/>
                <a:gd name="T46" fmla="*/ 51 w 235"/>
                <a:gd name="T47" fmla="*/ 125 h 291"/>
                <a:gd name="T48" fmla="*/ 183 w 235"/>
                <a:gd name="T49" fmla="*/ 125 h 291"/>
                <a:gd name="T50" fmla="*/ 183 w 235"/>
                <a:gd name="T51" fmla="*/ 115 h 291"/>
                <a:gd name="T52" fmla="*/ 51 w 235"/>
                <a:gd name="T53" fmla="*/ 115 h 291"/>
                <a:gd name="T54" fmla="*/ 51 w 235"/>
                <a:gd name="T55" fmla="*/ 135 h 291"/>
                <a:gd name="T56" fmla="*/ 51 w 235"/>
                <a:gd name="T57" fmla="*/ 146 h 291"/>
                <a:gd name="T58" fmla="*/ 172 w 235"/>
                <a:gd name="T59" fmla="*/ 146 h 291"/>
                <a:gd name="T60" fmla="*/ 188 w 235"/>
                <a:gd name="T61" fmla="*/ 138 h 291"/>
                <a:gd name="T62" fmla="*/ 51 w 235"/>
                <a:gd name="T63" fmla="*/ 135 h 291"/>
                <a:gd name="T64" fmla="*/ 164 w 235"/>
                <a:gd name="T65" fmla="*/ 166 h 291"/>
                <a:gd name="T66" fmla="*/ 153 w 235"/>
                <a:gd name="T67" fmla="*/ 232 h 291"/>
                <a:gd name="T68" fmla="*/ 190 w 235"/>
                <a:gd name="T69" fmla="*/ 231 h 291"/>
                <a:gd name="T70" fmla="*/ 197 w 235"/>
                <a:gd name="T71" fmla="*/ 178 h 291"/>
                <a:gd name="T72" fmla="*/ 164 w 235"/>
                <a:gd name="T73" fmla="*/ 166 h 291"/>
                <a:gd name="T74" fmla="*/ 164 w 235"/>
                <a:gd name="T75" fmla="*/ 180 h 291"/>
                <a:gd name="T76" fmla="*/ 158 w 235"/>
                <a:gd name="T77" fmla="*/ 217 h 291"/>
                <a:gd name="T78" fmla="*/ 191 w 235"/>
                <a:gd name="T79" fmla="*/ 198 h 291"/>
                <a:gd name="T80" fmla="*/ 164 w 235"/>
                <a:gd name="T81" fmla="*/ 180 h 291"/>
                <a:gd name="T82" fmla="*/ 168 w 235"/>
                <a:gd name="T83" fmla="*/ 185 h 291"/>
                <a:gd name="T84" fmla="*/ 155 w 235"/>
                <a:gd name="T85" fmla="*/ 203 h 291"/>
                <a:gd name="T86" fmla="*/ 181 w 235"/>
                <a:gd name="T87" fmla="*/ 212 h 291"/>
                <a:gd name="T88" fmla="*/ 168 w 235"/>
                <a:gd name="T89" fmla="*/ 185 h 291"/>
                <a:gd name="T90" fmla="*/ 50 w 235"/>
                <a:gd name="T91" fmla="*/ 227 h 291"/>
                <a:gd name="T92" fmla="*/ 50 w 235"/>
                <a:gd name="T93" fmla="*/ 237 h 291"/>
                <a:gd name="T94" fmla="*/ 109 w 235"/>
                <a:gd name="T95" fmla="*/ 237 h 291"/>
                <a:gd name="T96" fmla="*/ 109 w 235"/>
                <a:gd name="T97" fmla="*/ 227 h 291"/>
                <a:gd name="T98" fmla="*/ 50 w 235"/>
                <a:gd name="T99" fmla="*/ 227 h 291"/>
                <a:gd name="T100" fmla="*/ 152 w 235"/>
                <a:gd name="T101" fmla="*/ 236 h 291"/>
                <a:gd name="T102" fmla="*/ 146 w 235"/>
                <a:gd name="T103" fmla="*/ 255 h 291"/>
                <a:gd name="T104" fmla="*/ 164 w 235"/>
                <a:gd name="T105" fmla="*/ 260 h 291"/>
                <a:gd name="T106" fmla="*/ 168 w 235"/>
                <a:gd name="T107" fmla="*/ 242 h 291"/>
                <a:gd name="T108" fmla="*/ 152 w 235"/>
                <a:gd name="T109" fmla="*/ 236 h 291"/>
                <a:gd name="T110" fmla="*/ 172 w 235"/>
                <a:gd name="T111" fmla="*/ 241 h 291"/>
                <a:gd name="T112" fmla="*/ 177 w 235"/>
                <a:gd name="T113" fmla="*/ 260 h 291"/>
                <a:gd name="T114" fmla="*/ 195 w 235"/>
                <a:gd name="T115" fmla="*/ 255 h 291"/>
                <a:gd name="T116" fmla="*/ 187 w 235"/>
                <a:gd name="T117" fmla="*/ 237 h 291"/>
                <a:gd name="T118" fmla="*/ 172 w 235"/>
                <a:gd name="T119" fmla="*/ 24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91">
                  <a:moveTo>
                    <a:pt x="0" y="45"/>
                  </a:moveTo>
                  <a:cubicBezTo>
                    <a:pt x="18" y="31"/>
                    <a:pt x="33" y="13"/>
                    <a:pt x="52" y="1"/>
                  </a:cubicBezTo>
                  <a:cubicBezTo>
                    <a:pt x="113" y="0"/>
                    <a:pt x="173" y="0"/>
                    <a:pt x="234" y="1"/>
                  </a:cubicBezTo>
                  <a:cubicBezTo>
                    <a:pt x="235" y="97"/>
                    <a:pt x="235" y="193"/>
                    <a:pt x="234" y="289"/>
                  </a:cubicBezTo>
                  <a:cubicBezTo>
                    <a:pt x="156" y="291"/>
                    <a:pt x="78" y="291"/>
                    <a:pt x="0" y="289"/>
                  </a:cubicBezTo>
                  <a:cubicBezTo>
                    <a:pt x="0" y="208"/>
                    <a:pt x="0" y="126"/>
                    <a:pt x="0" y="45"/>
                  </a:cubicBezTo>
                  <a:close/>
                  <a:moveTo>
                    <a:pt x="59" y="13"/>
                  </a:moveTo>
                  <a:cubicBezTo>
                    <a:pt x="59" y="26"/>
                    <a:pt x="59" y="39"/>
                    <a:pt x="59" y="53"/>
                  </a:cubicBezTo>
                  <a:cubicBezTo>
                    <a:pt x="43" y="53"/>
                    <a:pt x="28" y="53"/>
                    <a:pt x="13" y="53"/>
                  </a:cubicBezTo>
                  <a:cubicBezTo>
                    <a:pt x="13" y="128"/>
                    <a:pt x="12" y="203"/>
                    <a:pt x="13" y="278"/>
                  </a:cubicBezTo>
                  <a:cubicBezTo>
                    <a:pt x="83" y="278"/>
                    <a:pt x="152" y="278"/>
                    <a:pt x="222" y="278"/>
                  </a:cubicBezTo>
                  <a:cubicBezTo>
                    <a:pt x="223" y="190"/>
                    <a:pt x="222" y="101"/>
                    <a:pt x="222" y="13"/>
                  </a:cubicBezTo>
                  <a:cubicBezTo>
                    <a:pt x="168" y="13"/>
                    <a:pt x="113" y="13"/>
                    <a:pt x="59" y="13"/>
                  </a:cubicBezTo>
                  <a:close/>
                  <a:moveTo>
                    <a:pt x="22" y="41"/>
                  </a:moveTo>
                  <a:cubicBezTo>
                    <a:pt x="30" y="42"/>
                    <a:pt x="38" y="42"/>
                    <a:pt x="46" y="42"/>
                  </a:cubicBezTo>
                  <a:cubicBezTo>
                    <a:pt x="46" y="35"/>
                    <a:pt x="46" y="28"/>
                    <a:pt x="46" y="21"/>
                  </a:cubicBezTo>
                  <a:cubicBezTo>
                    <a:pt x="38" y="28"/>
                    <a:pt x="30" y="35"/>
                    <a:pt x="22" y="41"/>
                  </a:cubicBezTo>
                  <a:close/>
                  <a:moveTo>
                    <a:pt x="64" y="78"/>
                  </a:moveTo>
                  <a:cubicBezTo>
                    <a:pt x="65" y="81"/>
                    <a:pt x="68" y="86"/>
                    <a:pt x="70" y="89"/>
                  </a:cubicBezTo>
                  <a:cubicBezTo>
                    <a:pt x="102" y="92"/>
                    <a:pt x="134" y="90"/>
                    <a:pt x="166" y="90"/>
                  </a:cubicBezTo>
                  <a:cubicBezTo>
                    <a:pt x="167" y="87"/>
                    <a:pt x="168" y="80"/>
                    <a:pt x="168" y="77"/>
                  </a:cubicBezTo>
                  <a:cubicBezTo>
                    <a:pt x="133" y="77"/>
                    <a:pt x="99" y="75"/>
                    <a:pt x="64" y="78"/>
                  </a:cubicBezTo>
                  <a:close/>
                  <a:moveTo>
                    <a:pt x="51" y="115"/>
                  </a:moveTo>
                  <a:cubicBezTo>
                    <a:pt x="51" y="117"/>
                    <a:pt x="51" y="122"/>
                    <a:pt x="51" y="125"/>
                  </a:cubicBezTo>
                  <a:cubicBezTo>
                    <a:pt x="95" y="125"/>
                    <a:pt x="139" y="126"/>
                    <a:pt x="183" y="125"/>
                  </a:cubicBezTo>
                  <a:cubicBezTo>
                    <a:pt x="183" y="122"/>
                    <a:pt x="183" y="118"/>
                    <a:pt x="183" y="115"/>
                  </a:cubicBezTo>
                  <a:cubicBezTo>
                    <a:pt x="139" y="114"/>
                    <a:pt x="95" y="115"/>
                    <a:pt x="51" y="115"/>
                  </a:cubicBezTo>
                  <a:close/>
                  <a:moveTo>
                    <a:pt x="51" y="135"/>
                  </a:moveTo>
                  <a:cubicBezTo>
                    <a:pt x="51" y="138"/>
                    <a:pt x="51" y="143"/>
                    <a:pt x="51" y="146"/>
                  </a:cubicBezTo>
                  <a:cubicBezTo>
                    <a:pt x="91" y="146"/>
                    <a:pt x="132" y="146"/>
                    <a:pt x="172" y="146"/>
                  </a:cubicBezTo>
                  <a:cubicBezTo>
                    <a:pt x="179" y="147"/>
                    <a:pt x="184" y="143"/>
                    <a:pt x="188" y="138"/>
                  </a:cubicBezTo>
                  <a:cubicBezTo>
                    <a:pt x="142" y="133"/>
                    <a:pt x="96" y="137"/>
                    <a:pt x="51" y="135"/>
                  </a:cubicBezTo>
                  <a:close/>
                  <a:moveTo>
                    <a:pt x="164" y="166"/>
                  </a:moveTo>
                  <a:cubicBezTo>
                    <a:pt x="132" y="169"/>
                    <a:pt x="125" y="218"/>
                    <a:pt x="153" y="232"/>
                  </a:cubicBezTo>
                  <a:cubicBezTo>
                    <a:pt x="165" y="237"/>
                    <a:pt x="178" y="236"/>
                    <a:pt x="190" y="231"/>
                  </a:cubicBezTo>
                  <a:cubicBezTo>
                    <a:pt x="207" y="219"/>
                    <a:pt x="212" y="193"/>
                    <a:pt x="197" y="178"/>
                  </a:cubicBezTo>
                  <a:cubicBezTo>
                    <a:pt x="191" y="168"/>
                    <a:pt x="176" y="164"/>
                    <a:pt x="164" y="166"/>
                  </a:cubicBezTo>
                  <a:close/>
                  <a:moveTo>
                    <a:pt x="164" y="180"/>
                  </a:moveTo>
                  <a:cubicBezTo>
                    <a:pt x="149" y="185"/>
                    <a:pt x="143" y="208"/>
                    <a:pt x="158" y="217"/>
                  </a:cubicBezTo>
                  <a:cubicBezTo>
                    <a:pt x="171" y="230"/>
                    <a:pt x="194" y="215"/>
                    <a:pt x="191" y="198"/>
                  </a:cubicBezTo>
                  <a:cubicBezTo>
                    <a:pt x="191" y="186"/>
                    <a:pt x="176" y="176"/>
                    <a:pt x="164" y="180"/>
                  </a:cubicBezTo>
                  <a:close/>
                  <a:moveTo>
                    <a:pt x="168" y="185"/>
                  </a:moveTo>
                  <a:cubicBezTo>
                    <a:pt x="160" y="186"/>
                    <a:pt x="153" y="194"/>
                    <a:pt x="155" y="203"/>
                  </a:cubicBezTo>
                  <a:cubicBezTo>
                    <a:pt x="155" y="215"/>
                    <a:pt x="173" y="221"/>
                    <a:pt x="181" y="212"/>
                  </a:cubicBezTo>
                  <a:cubicBezTo>
                    <a:pt x="193" y="202"/>
                    <a:pt x="183" y="182"/>
                    <a:pt x="168" y="185"/>
                  </a:cubicBezTo>
                  <a:close/>
                  <a:moveTo>
                    <a:pt x="50" y="227"/>
                  </a:moveTo>
                  <a:cubicBezTo>
                    <a:pt x="50" y="229"/>
                    <a:pt x="50" y="234"/>
                    <a:pt x="50" y="237"/>
                  </a:cubicBezTo>
                  <a:cubicBezTo>
                    <a:pt x="70" y="237"/>
                    <a:pt x="89" y="237"/>
                    <a:pt x="109" y="237"/>
                  </a:cubicBezTo>
                  <a:cubicBezTo>
                    <a:pt x="109" y="234"/>
                    <a:pt x="109" y="229"/>
                    <a:pt x="109" y="227"/>
                  </a:cubicBezTo>
                  <a:cubicBezTo>
                    <a:pt x="89" y="227"/>
                    <a:pt x="70" y="226"/>
                    <a:pt x="50" y="227"/>
                  </a:cubicBezTo>
                  <a:close/>
                  <a:moveTo>
                    <a:pt x="152" y="236"/>
                  </a:moveTo>
                  <a:cubicBezTo>
                    <a:pt x="150" y="242"/>
                    <a:pt x="148" y="248"/>
                    <a:pt x="146" y="255"/>
                  </a:cubicBezTo>
                  <a:cubicBezTo>
                    <a:pt x="152" y="257"/>
                    <a:pt x="158" y="258"/>
                    <a:pt x="164" y="260"/>
                  </a:cubicBezTo>
                  <a:cubicBezTo>
                    <a:pt x="165" y="254"/>
                    <a:pt x="167" y="248"/>
                    <a:pt x="168" y="242"/>
                  </a:cubicBezTo>
                  <a:cubicBezTo>
                    <a:pt x="163" y="240"/>
                    <a:pt x="157" y="238"/>
                    <a:pt x="152" y="236"/>
                  </a:cubicBezTo>
                  <a:close/>
                  <a:moveTo>
                    <a:pt x="172" y="241"/>
                  </a:moveTo>
                  <a:cubicBezTo>
                    <a:pt x="174" y="248"/>
                    <a:pt x="175" y="254"/>
                    <a:pt x="177" y="260"/>
                  </a:cubicBezTo>
                  <a:cubicBezTo>
                    <a:pt x="183" y="258"/>
                    <a:pt x="189" y="256"/>
                    <a:pt x="195" y="255"/>
                  </a:cubicBezTo>
                  <a:cubicBezTo>
                    <a:pt x="193" y="248"/>
                    <a:pt x="191" y="242"/>
                    <a:pt x="187" y="237"/>
                  </a:cubicBezTo>
                  <a:cubicBezTo>
                    <a:pt x="182" y="238"/>
                    <a:pt x="177" y="240"/>
                    <a:pt x="172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" name="Freeform 859"/>
            <p:cNvSpPr>
              <a:spLocks noEditPoints="1"/>
            </p:cNvSpPr>
            <p:nvPr/>
          </p:nvSpPr>
          <p:spPr bwMode="auto">
            <a:xfrm>
              <a:off x="3204396" y="2247025"/>
              <a:ext cx="476250" cy="488950"/>
            </a:xfrm>
            <a:custGeom>
              <a:avLst/>
              <a:gdLst>
                <a:gd name="T0" fmla="*/ 287 w 310"/>
                <a:gd name="T1" fmla="*/ 15 h 318"/>
                <a:gd name="T2" fmla="*/ 310 w 310"/>
                <a:gd name="T3" fmla="*/ 0 h 318"/>
                <a:gd name="T4" fmla="*/ 252 w 310"/>
                <a:gd name="T5" fmla="*/ 72 h 318"/>
                <a:gd name="T6" fmla="*/ 157 w 310"/>
                <a:gd name="T7" fmla="*/ 157 h 318"/>
                <a:gd name="T8" fmla="*/ 147 w 310"/>
                <a:gd name="T9" fmla="*/ 147 h 318"/>
                <a:gd name="T10" fmla="*/ 186 w 310"/>
                <a:gd name="T11" fmla="*/ 98 h 318"/>
                <a:gd name="T12" fmla="*/ 287 w 310"/>
                <a:gd name="T13" fmla="*/ 15 h 318"/>
                <a:gd name="T14" fmla="*/ 15 w 310"/>
                <a:gd name="T15" fmla="*/ 120 h 318"/>
                <a:gd name="T16" fmla="*/ 60 w 310"/>
                <a:gd name="T17" fmla="*/ 264 h 318"/>
                <a:gd name="T18" fmla="*/ 256 w 310"/>
                <a:gd name="T19" fmla="*/ 274 h 318"/>
                <a:gd name="T20" fmla="*/ 291 w 310"/>
                <a:gd name="T21" fmla="*/ 149 h 318"/>
                <a:gd name="T22" fmla="*/ 239 w 310"/>
                <a:gd name="T23" fmla="*/ 95 h 318"/>
                <a:gd name="T24" fmla="*/ 228 w 310"/>
                <a:gd name="T25" fmla="*/ 105 h 318"/>
                <a:gd name="T26" fmla="*/ 268 w 310"/>
                <a:gd name="T27" fmla="*/ 138 h 318"/>
                <a:gd name="T28" fmla="*/ 260 w 310"/>
                <a:gd name="T29" fmla="*/ 249 h 318"/>
                <a:gd name="T30" fmla="*/ 148 w 310"/>
                <a:gd name="T31" fmla="*/ 287 h 318"/>
                <a:gd name="T32" fmla="*/ 23 w 310"/>
                <a:gd name="T33" fmla="*/ 152 h 318"/>
                <a:gd name="T34" fmla="*/ 134 w 310"/>
                <a:gd name="T35" fmla="*/ 40 h 318"/>
                <a:gd name="T36" fmla="*/ 166 w 310"/>
                <a:gd name="T37" fmla="*/ 55 h 318"/>
                <a:gd name="T38" fmla="*/ 172 w 310"/>
                <a:gd name="T39" fmla="*/ 106 h 318"/>
                <a:gd name="T40" fmla="*/ 179 w 310"/>
                <a:gd name="T41" fmla="*/ 67 h 318"/>
                <a:gd name="T42" fmla="*/ 142 w 310"/>
                <a:gd name="T43" fmla="*/ 27 h 318"/>
                <a:gd name="T44" fmla="*/ 15 w 310"/>
                <a:gd name="T45" fmla="*/ 120 h 318"/>
                <a:gd name="T46" fmla="*/ 107 w 310"/>
                <a:gd name="T47" fmla="*/ 81 h 318"/>
                <a:gd name="T48" fmla="*/ 94 w 310"/>
                <a:gd name="T49" fmla="*/ 114 h 318"/>
                <a:gd name="T50" fmla="*/ 149 w 310"/>
                <a:gd name="T51" fmla="*/ 99 h 318"/>
                <a:gd name="T52" fmla="*/ 107 w 310"/>
                <a:gd name="T53" fmla="*/ 81 h 318"/>
                <a:gd name="T54" fmla="*/ 105 w 310"/>
                <a:gd name="T55" fmla="*/ 113 h 318"/>
                <a:gd name="T56" fmla="*/ 120 w 310"/>
                <a:gd name="T57" fmla="*/ 91 h 318"/>
                <a:gd name="T58" fmla="*/ 134 w 310"/>
                <a:gd name="T59" fmla="*/ 107 h 318"/>
                <a:gd name="T60" fmla="*/ 105 w 310"/>
                <a:gd name="T61" fmla="*/ 113 h 318"/>
                <a:gd name="T62" fmla="*/ 212 w 310"/>
                <a:gd name="T63" fmla="*/ 125 h 318"/>
                <a:gd name="T64" fmla="*/ 212 w 310"/>
                <a:gd name="T65" fmla="*/ 146 h 318"/>
                <a:gd name="T66" fmla="*/ 236 w 310"/>
                <a:gd name="T67" fmla="*/ 153 h 318"/>
                <a:gd name="T68" fmla="*/ 212 w 310"/>
                <a:gd name="T69" fmla="*/ 125 h 318"/>
                <a:gd name="T70" fmla="*/ 110 w 310"/>
                <a:gd name="T71" fmla="*/ 191 h 318"/>
                <a:gd name="T72" fmla="*/ 148 w 310"/>
                <a:gd name="T73" fmla="*/ 176 h 318"/>
                <a:gd name="T74" fmla="*/ 149 w 310"/>
                <a:gd name="T75" fmla="*/ 149 h 318"/>
                <a:gd name="T76" fmla="*/ 110 w 310"/>
                <a:gd name="T77" fmla="*/ 191 h 318"/>
                <a:gd name="T78" fmla="*/ 244 w 310"/>
                <a:gd name="T79" fmla="*/ 180 h 318"/>
                <a:gd name="T80" fmla="*/ 269 w 310"/>
                <a:gd name="T81" fmla="*/ 177 h 318"/>
                <a:gd name="T82" fmla="*/ 245 w 310"/>
                <a:gd name="T83" fmla="*/ 232 h 318"/>
                <a:gd name="T84" fmla="*/ 244 w 310"/>
                <a:gd name="T85" fmla="*/ 180 h 318"/>
                <a:gd name="T86" fmla="*/ 58 w 310"/>
                <a:gd name="T87" fmla="*/ 192 h 318"/>
                <a:gd name="T88" fmla="*/ 91 w 310"/>
                <a:gd name="T89" fmla="*/ 206 h 318"/>
                <a:gd name="T90" fmla="*/ 68 w 310"/>
                <a:gd name="T91" fmla="*/ 231 h 318"/>
                <a:gd name="T92" fmla="*/ 58 w 310"/>
                <a:gd name="T93" fmla="*/ 192 h 318"/>
                <a:gd name="T94" fmla="*/ 208 w 310"/>
                <a:gd name="T95" fmla="*/ 221 h 318"/>
                <a:gd name="T96" fmla="*/ 227 w 310"/>
                <a:gd name="T97" fmla="*/ 229 h 318"/>
                <a:gd name="T98" fmla="*/ 206 w 310"/>
                <a:gd name="T99" fmla="*/ 263 h 318"/>
                <a:gd name="T100" fmla="*/ 168 w 310"/>
                <a:gd name="T101" fmla="*/ 254 h 318"/>
                <a:gd name="T102" fmla="*/ 208 w 310"/>
                <a:gd name="T103" fmla="*/ 221 h 318"/>
                <a:gd name="T104" fmla="*/ 103 w 310"/>
                <a:gd name="T105" fmla="*/ 229 h 318"/>
                <a:gd name="T106" fmla="*/ 145 w 310"/>
                <a:gd name="T107" fmla="*/ 237 h 318"/>
                <a:gd name="T108" fmla="*/ 136 w 310"/>
                <a:gd name="T109" fmla="*/ 266 h 318"/>
                <a:gd name="T110" fmla="*/ 106 w 310"/>
                <a:gd name="T111" fmla="*/ 257 h 318"/>
                <a:gd name="T112" fmla="*/ 103 w 310"/>
                <a:gd name="T113" fmla="*/ 22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318">
                  <a:moveTo>
                    <a:pt x="287" y="15"/>
                  </a:moveTo>
                  <a:cubicBezTo>
                    <a:pt x="294" y="9"/>
                    <a:pt x="301" y="4"/>
                    <a:pt x="310" y="0"/>
                  </a:cubicBezTo>
                  <a:cubicBezTo>
                    <a:pt x="294" y="27"/>
                    <a:pt x="271" y="48"/>
                    <a:pt x="252" y="72"/>
                  </a:cubicBezTo>
                  <a:cubicBezTo>
                    <a:pt x="223" y="104"/>
                    <a:pt x="195" y="137"/>
                    <a:pt x="157" y="157"/>
                  </a:cubicBezTo>
                  <a:cubicBezTo>
                    <a:pt x="154" y="154"/>
                    <a:pt x="150" y="150"/>
                    <a:pt x="147" y="147"/>
                  </a:cubicBezTo>
                  <a:cubicBezTo>
                    <a:pt x="158" y="129"/>
                    <a:pt x="171" y="112"/>
                    <a:pt x="186" y="98"/>
                  </a:cubicBezTo>
                  <a:cubicBezTo>
                    <a:pt x="219" y="69"/>
                    <a:pt x="252" y="42"/>
                    <a:pt x="287" y="15"/>
                  </a:cubicBezTo>
                  <a:close/>
                  <a:moveTo>
                    <a:pt x="15" y="120"/>
                  </a:moveTo>
                  <a:cubicBezTo>
                    <a:pt x="0" y="172"/>
                    <a:pt x="20" y="229"/>
                    <a:pt x="60" y="264"/>
                  </a:cubicBezTo>
                  <a:cubicBezTo>
                    <a:pt x="113" y="311"/>
                    <a:pt x="199" y="318"/>
                    <a:pt x="256" y="274"/>
                  </a:cubicBezTo>
                  <a:cubicBezTo>
                    <a:pt x="294" y="246"/>
                    <a:pt x="309" y="192"/>
                    <a:pt x="291" y="149"/>
                  </a:cubicBezTo>
                  <a:cubicBezTo>
                    <a:pt x="282" y="125"/>
                    <a:pt x="262" y="107"/>
                    <a:pt x="239" y="95"/>
                  </a:cubicBezTo>
                  <a:cubicBezTo>
                    <a:pt x="237" y="97"/>
                    <a:pt x="231" y="102"/>
                    <a:pt x="228" y="105"/>
                  </a:cubicBezTo>
                  <a:cubicBezTo>
                    <a:pt x="243" y="113"/>
                    <a:pt x="259" y="123"/>
                    <a:pt x="268" y="138"/>
                  </a:cubicBezTo>
                  <a:cubicBezTo>
                    <a:pt x="292" y="171"/>
                    <a:pt x="287" y="220"/>
                    <a:pt x="260" y="249"/>
                  </a:cubicBezTo>
                  <a:cubicBezTo>
                    <a:pt x="233" y="281"/>
                    <a:pt x="188" y="292"/>
                    <a:pt x="148" y="287"/>
                  </a:cubicBezTo>
                  <a:cubicBezTo>
                    <a:pt x="81" y="281"/>
                    <a:pt x="20" y="221"/>
                    <a:pt x="23" y="152"/>
                  </a:cubicBezTo>
                  <a:cubicBezTo>
                    <a:pt x="20" y="92"/>
                    <a:pt x="75" y="39"/>
                    <a:pt x="134" y="40"/>
                  </a:cubicBezTo>
                  <a:cubicBezTo>
                    <a:pt x="146" y="40"/>
                    <a:pt x="160" y="44"/>
                    <a:pt x="166" y="55"/>
                  </a:cubicBezTo>
                  <a:cubicBezTo>
                    <a:pt x="166" y="72"/>
                    <a:pt x="150" y="97"/>
                    <a:pt x="172" y="106"/>
                  </a:cubicBezTo>
                  <a:cubicBezTo>
                    <a:pt x="178" y="94"/>
                    <a:pt x="175" y="80"/>
                    <a:pt x="179" y="67"/>
                  </a:cubicBezTo>
                  <a:cubicBezTo>
                    <a:pt x="186" y="46"/>
                    <a:pt x="162" y="28"/>
                    <a:pt x="142" y="27"/>
                  </a:cubicBezTo>
                  <a:cubicBezTo>
                    <a:pt x="86" y="24"/>
                    <a:pt x="30" y="65"/>
                    <a:pt x="15" y="120"/>
                  </a:cubicBezTo>
                  <a:close/>
                  <a:moveTo>
                    <a:pt x="107" y="81"/>
                  </a:moveTo>
                  <a:cubicBezTo>
                    <a:pt x="95" y="87"/>
                    <a:pt x="87" y="102"/>
                    <a:pt x="94" y="114"/>
                  </a:cubicBezTo>
                  <a:cubicBezTo>
                    <a:pt x="106" y="140"/>
                    <a:pt x="153" y="128"/>
                    <a:pt x="149" y="99"/>
                  </a:cubicBezTo>
                  <a:cubicBezTo>
                    <a:pt x="148" y="79"/>
                    <a:pt x="122" y="72"/>
                    <a:pt x="107" y="81"/>
                  </a:cubicBezTo>
                  <a:close/>
                  <a:moveTo>
                    <a:pt x="105" y="113"/>
                  </a:moveTo>
                  <a:cubicBezTo>
                    <a:pt x="104" y="103"/>
                    <a:pt x="109" y="92"/>
                    <a:pt x="120" y="91"/>
                  </a:cubicBezTo>
                  <a:cubicBezTo>
                    <a:pt x="129" y="87"/>
                    <a:pt x="141" y="99"/>
                    <a:pt x="134" y="107"/>
                  </a:cubicBezTo>
                  <a:cubicBezTo>
                    <a:pt x="128" y="118"/>
                    <a:pt x="114" y="114"/>
                    <a:pt x="105" y="113"/>
                  </a:cubicBezTo>
                  <a:close/>
                  <a:moveTo>
                    <a:pt x="212" y="125"/>
                  </a:moveTo>
                  <a:cubicBezTo>
                    <a:pt x="204" y="128"/>
                    <a:pt x="211" y="139"/>
                    <a:pt x="212" y="146"/>
                  </a:cubicBezTo>
                  <a:cubicBezTo>
                    <a:pt x="213" y="157"/>
                    <a:pt x="229" y="163"/>
                    <a:pt x="236" y="153"/>
                  </a:cubicBezTo>
                  <a:cubicBezTo>
                    <a:pt x="250" y="139"/>
                    <a:pt x="227" y="115"/>
                    <a:pt x="212" y="125"/>
                  </a:cubicBezTo>
                  <a:close/>
                  <a:moveTo>
                    <a:pt x="110" y="191"/>
                  </a:moveTo>
                  <a:cubicBezTo>
                    <a:pt x="124" y="191"/>
                    <a:pt x="142" y="191"/>
                    <a:pt x="148" y="176"/>
                  </a:cubicBezTo>
                  <a:cubicBezTo>
                    <a:pt x="155" y="168"/>
                    <a:pt x="152" y="158"/>
                    <a:pt x="149" y="149"/>
                  </a:cubicBezTo>
                  <a:cubicBezTo>
                    <a:pt x="125" y="150"/>
                    <a:pt x="118" y="173"/>
                    <a:pt x="110" y="191"/>
                  </a:cubicBezTo>
                  <a:close/>
                  <a:moveTo>
                    <a:pt x="244" y="180"/>
                  </a:moveTo>
                  <a:cubicBezTo>
                    <a:pt x="250" y="174"/>
                    <a:pt x="260" y="177"/>
                    <a:pt x="269" y="177"/>
                  </a:cubicBezTo>
                  <a:cubicBezTo>
                    <a:pt x="274" y="198"/>
                    <a:pt x="264" y="221"/>
                    <a:pt x="245" y="232"/>
                  </a:cubicBezTo>
                  <a:cubicBezTo>
                    <a:pt x="237" y="216"/>
                    <a:pt x="233" y="195"/>
                    <a:pt x="244" y="180"/>
                  </a:cubicBezTo>
                  <a:close/>
                  <a:moveTo>
                    <a:pt x="58" y="192"/>
                  </a:moveTo>
                  <a:cubicBezTo>
                    <a:pt x="71" y="180"/>
                    <a:pt x="83" y="198"/>
                    <a:pt x="91" y="206"/>
                  </a:cubicBezTo>
                  <a:cubicBezTo>
                    <a:pt x="95" y="221"/>
                    <a:pt x="80" y="230"/>
                    <a:pt x="68" y="231"/>
                  </a:cubicBezTo>
                  <a:cubicBezTo>
                    <a:pt x="63" y="219"/>
                    <a:pt x="50" y="205"/>
                    <a:pt x="58" y="192"/>
                  </a:cubicBezTo>
                  <a:close/>
                  <a:moveTo>
                    <a:pt x="208" y="221"/>
                  </a:moveTo>
                  <a:cubicBezTo>
                    <a:pt x="215" y="220"/>
                    <a:pt x="227" y="217"/>
                    <a:pt x="227" y="229"/>
                  </a:cubicBezTo>
                  <a:cubicBezTo>
                    <a:pt x="220" y="240"/>
                    <a:pt x="214" y="252"/>
                    <a:pt x="206" y="263"/>
                  </a:cubicBezTo>
                  <a:cubicBezTo>
                    <a:pt x="195" y="273"/>
                    <a:pt x="173" y="269"/>
                    <a:pt x="168" y="254"/>
                  </a:cubicBezTo>
                  <a:cubicBezTo>
                    <a:pt x="173" y="235"/>
                    <a:pt x="189" y="222"/>
                    <a:pt x="208" y="221"/>
                  </a:cubicBezTo>
                  <a:close/>
                  <a:moveTo>
                    <a:pt x="103" y="229"/>
                  </a:moveTo>
                  <a:cubicBezTo>
                    <a:pt x="117" y="232"/>
                    <a:pt x="132" y="233"/>
                    <a:pt x="145" y="237"/>
                  </a:cubicBezTo>
                  <a:cubicBezTo>
                    <a:pt x="152" y="247"/>
                    <a:pt x="147" y="262"/>
                    <a:pt x="136" y="266"/>
                  </a:cubicBezTo>
                  <a:cubicBezTo>
                    <a:pt x="125" y="271"/>
                    <a:pt x="114" y="263"/>
                    <a:pt x="106" y="257"/>
                  </a:cubicBezTo>
                  <a:cubicBezTo>
                    <a:pt x="96" y="251"/>
                    <a:pt x="103" y="239"/>
                    <a:pt x="10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" name="Freeform 860"/>
            <p:cNvSpPr>
              <a:spLocks noEditPoints="1"/>
            </p:cNvSpPr>
            <p:nvPr/>
          </p:nvSpPr>
          <p:spPr bwMode="auto">
            <a:xfrm>
              <a:off x="3285359" y="3148725"/>
              <a:ext cx="447675" cy="381000"/>
            </a:xfrm>
            <a:custGeom>
              <a:avLst/>
              <a:gdLst>
                <a:gd name="T0" fmla="*/ 105 w 291"/>
                <a:gd name="T1" fmla="*/ 4 h 248"/>
                <a:gd name="T2" fmla="*/ 160 w 291"/>
                <a:gd name="T3" fmla="*/ 2 h 248"/>
                <a:gd name="T4" fmla="*/ 192 w 291"/>
                <a:gd name="T5" fmla="*/ 7 h 248"/>
                <a:gd name="T6" fmla="*/ 199 w 291"/>
                <a:gd name="T7" fmla="*/ 34 h 248"/>
                <a:gd name="T8" fmla="*/ 187 w 291"/>
                <a:gd name="T9" fmla="*/ 40 h 248"/>
                <a:gd name="T10" fmla="*/ 183 w 291"/>
                <a:gd name="T11" fmla="*/ 16 h 248"/>
                <a:gd name="T12" fmla="*/ 109 w 291"/>
                <a:gd name="T13" fmla="*/ 16 h 248"/>
                <a:gd name="T14" fmla="*/ 96 w 291"/>
                <a:gd name="T15" fmla="*/ 40 h 248"/>
                <a:gd name="T16" fmla="*/ 105 w 291"/>
                <a:gd name="T17" fmla="*/ 4 h 248"/>
                <a:gd name="T18" fmla="*/ 28 w 291"/>
                <a:gd name="T19" fmla="*/ 44 h 248"/>
                <a:gd name="T20" fmla="*/ 266 w 291"/>
                <a:gd name="T21" fmla="*/ 45 h 248"/>
                <a:gd name="T22" fmla="*/ 263 w 291"/>
                <a:gd name="T23" fmla="*/ 91 h 248"/>
                <a:gd name="T24" fmla="*/ 290 w 291"/>
                <a:gd name="T25" fmla="*/ 199 h 248"/>
                <a:gd name="T26" fmla="*/ 273 w 291"/>
                <a:gd name="T27" fmla="*/ 230 h 248"/>
                <a:gd name="T28" fmla="*/ 237 w 291"/>
                <a:gd name="T29" fmla="*/ 247 h 248"/>
                <a:gd name="T30" fmla="*/ 45 w 291"/>
                <a:gd name="T31" fmla="*/ 245 h 248"/>
                <a:gd name="T32" fmla="*/ 4 w 291"/>
                <a:gd name="T33" fmla="*/ 209 h 248"/>
                <a:gd name="T34" fmla="*/ 31 w 291"/>
                <a:gd name="T35" fmla="*/ 88 h 248"/>
                <a:gd name="T36" fmla="*/ 28 w 291"/>
                <a:gd name="T37" fmla="*/ 44 h 248"/>
                <a:gd name="T38" fmla="*/ 38 w 291"/>
                <a:gd name="T39" fmla="*/ 57 h 248"/>
                <a:gd name="T40" fmla="*/ 53 w 291"/>
                <a:gd name="T41" fmla="*/ 97 h 248"/>
                <a:gd name="T42" fmla="*/ 88 w 291"/>
                <a:gd name="T43" fmla="*/ 119 h 248"/>
                <a:gd name="T44" fmla="*/ 100 w 291"/>
                <a:gd name="T45" fmla="*/ 102 h 248"/>
                <a:gd name="T46" fmla="*/ 119 w 291"/>
                <a:gd name="T47" fmla="*/ 119 h 248"/>
                <a:gd name="T48" fmla="*/ 176 w 291"/>
                <a:gd name="T49" fmla="*/ 119 h 248"/>
                <a:gd name="T50" fmla="*/ 183 w 291"/>
                <a:gd name="T51" fmla="*/ 101 h 248"/>
                <a:gd name="T52" fmla="*/ 218 w 291"/>
                <a:gd name="T53" fmla="*/ 113 h 248"/>
                <a:gd name="T54" fmla="*/ 253 w 291"/>
                <a:gd name="T55" fmla="*/ 57 h 248"/>
                <a:gd name="T56" fmla="*/ 38 w 291"/>
                <a:gd name="T57" fmla="*/ 57 h 248"/>
                <a:gd name="T58" fmla="*/ 44 w 291"/>
                <a:gd name="T59" fmla="*/ 108 h 248"/>
                <a:gd name="T60" fmla="*/ 45 w 291"/>
                <a:gd name="T61" fmla="*/ 233 h 248"/>
                <a:gd name="T62" fmla="*/ 248 w 291"/>
                <a:gd name="T63" fmla="*/ 233 h 248"/>
                <a:gd name="T64" fmla="*/ 248 w 291"/>
                <a:gd name="T65" fmla="*/ 110 h 248"/>
                <a:gd name="T66" fmla="*/ 204 w 291"/>
                <a:gd name="T67" fmla="*/ 133 h 248"/>
                <a:gd name="T68" fmla="*/ 179 w 291"/>
                <a:gd name="T69" fmla="*/ 148 h 248"/>
                <a:gd name="T70" fmla="*/ 178 w 291"/>
                <a:gd name="T71" fmla="*/ 131 h 248"/>
                <a:gd name="T72" fmla="*/ 117 w 291"/>
                <a:gd name="T73" fmla="*/ 131 h 248"/>
                <a:gd name="T74" fmla="*/ 111 w 291"/>
                <a:gd name="T75" fmla="*/ 150 h 248"/>
                <a:gd name="T76" fmla="*/ 90 w 291"/>
                <a:gd name="T77" fmla="*/ 132 h 248"/>
                <a:gd name="T78" fmla="*/ 44 w 291"/>
                <a:gd name="T79" fmla="*/ 108 h 248"/>
                <a:gd name="T80" fmla="*/ 15 w 291"/>
                <a:gd name="T81" fmla="*/ 199 h 248"/>
                <a:gd name="T82" fmla="*/ 31 w 291"/>
                <a:gd name="T83" fmla="*/ 224 h 248"/>
                <a:gd name="T84" fmla="*/ 32 w 291"/>
                <a:gd name="T85" fmla="*/ 125 h 248"/>
                <a:gd name="T86" fmla="*/ 15 w 291"/>
                <a:gd name="T87" fmla="*/ 199 h 248"/>
                <a:gd name="T88" fmla="*/ 262 w 291"/>
                <a:gd name="T89" fmla="*/ 129 h 248"/>
                <a:gd name="T90" fmla="*/ 262 w 291"/>
                <a:gd name="T91" fmla="*/ 223 h 248"/>
                <a:gd name="T92" fmla="*/ 277 w 291"/>
                <a:gd name="T93" fmla="*/ 204 h 248"/>
                <a:gd name="T94" fmla="*/ 262 w 291"/>
                <a:gd name="T95" fmla="*/ 129 h 248"/>
                <a:gd name="T96" fmla="*/ 68 w 291"/>
                <a:gd name="T97" fmla="*/ 131 h 248"/>
                <a:gd name="T98" fmla="*/ 70 w 291"/>
                <a:gd name="T99" fmla="*/ 207 h 248"/>
                <a:gd name="T100" fmla="*/ 125 w 291"/>
                <a:gd name="T101" fmla="*/ 211 h 248"/>
                <a:gd name="T102" fmla="*/ 225 w 291"/>
                <a:gd name="T103" fmla="*/ 207 h 248"/>
                <a:gd name="T104" fmla="*/ 225 w 291"/>
                <a:gd name="T105" fmla="*/ 130 h 248"/>
                <a:gd name="T106" fmla="*/ 201 w 291"/>
                <a:gd name="T107" fmla="*/ 150 h 248"/>
                <a:gd name="T108" fmla="*/ 177 w 291"/>
                <a:gd name="T109" fmla="*/ 154 h 248"/>
                <a:gd name="T110" fmla="*/ 172 w 291"/>
                <a:gd name="T111" fmla="*/ 138 h 248"/>
                <a:gd name="T112" fmla="*/ 123 w 291"/>
                <a:gd name="T113" fmla="*/ 137 h 248"/>
                <a:gd name="T114" fmla="*/ 102 w 291"/>
                <a:gd name="T115" fmla="*/ 155 h 248"/>
                <a:gd name="T116" fmla="*/ 85 w 291"/>
                <a:gd name="T117" fmla="*/ 137 h 248"/>
                <a:gd name="T118" fmla="*/ 68 w 291"/>
                <a:gd name="T119" fmla="*/ 1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248">
                  <a:moveTo>
                    <a:pt x="105" y="4"/>
                  </a:moveTo>
                  <a:cubicBezTo>
                    <a:pt x="123" y="0"/>
                    <a:pt x="141" y="3"/>
                    <a:pt x="160" y="2"/>
                  </a:cubicBezTo>
                  <a:cubicBezTo>
                    <a:pt x="170" y="3"/>
                    <a:pt x="183" y="0"/>
                    <a:pt x="192" y="7"/>
                  </a:cubicBezTo>
                  <a:cubicBezTo>
                    <a:pt x="199" y="14"/>
                    <a:pt x="197" y="25"/>
                    <a:pt x="199" y="34"/>
                  </a:cubicBezTo>
                  <a:cubicBezTo>
                    <a:pt x="196" y="36"/>
                    <a:pt x="190" y="39"/>
                    <a:pt x="187" y="40"/>
                  </a:cubicBezTo>
                  <a:cubicBezTo>
                    <a:pt x="186" y="32"/>
                    <a:pt x="184" y="24"/>
                    <a:pt x="183" y="16"/>
                  </a:cubicBezTo>
                  <a:cubicBezTo>
                    <a:pt x="159" y="15"/>
                    <a:pt x="134" y="15"/>
                    <a:pt x="109" y="16"/>
                  </a:cubicBezTo>
                  <a:cubicBezTo>
                    <a:pt x="107" y="25"/>
                    <a:pt x="110" y="40"/>
                    <a:pt x="96" y="40"/>
                  </a:cubicBezTo>
                  <a:cubicBezTo>
                    <a:pt x="96" y="28"/>
                    <a:pt x="91" y="11"/>
                    <a:pt x="105" y="4"/>
                  </a:cubicBezTo>
                  <a:close/>
                  <a:moveTo>
                    <a:pt x="28" y="44"/>
                  </a:moveTo>
                  <a:cubicBezTo>
                    <a:pt x="107" y="44"/>
                    <a:pt x="186" y="43"/>
                    <a:pt x="266" y="45"/>
                  </a:cubicBezTo>
                  <a:cubicBezTo>
                    <a:pt x="267" y="61"/>
                    <a:pt x="262" y="76"/>
                    <a:pt x="263" y="91"/>
                  </a:cubicBezTo>
                  <a:cubicBezTo>
                    <a:pt x="275" y="126"/>
                    <a:pt x="289" y="161"/>
                    <a:pt x="290" y="199"/>
                  </a:cubicBezTo>
                  <a:cubicBezTo>
                    <a:pt x="291" y="212"/>
                    <a:pt x="285" y="225"/>
                    <a:pt x="273" y="230"/>
                  </a:cubicBezTo>
                  <a:cubicBezTo>
                    <a:pt x="261" y="235"/>
                    <a:pt x="251" y="248"/>
                    <a:pt x="237" y="247"/>
                  </a:cubicBezTo>
                  <a:cubicBezTo>
                    <a:pt x="173" y="246"/>
                    <a:pt x="109" y="248"/>
                    <a:pt x="45" y="245"/>
                  </a:cubicBezTo>
                  <a:cubicBezTo>
                    <a:pt x="31" y="234"/>
                    <a:pt x="6" y="230"/>
                    <a:pt x="4" y="209"/>
                  </a:cubicBezTo>
                  <a:cubicBezTo>
                    <a:pt x="0" y="167"/>
                    <a:pt x="19" y="128"/>
                    <a:pt x="31" y="88"/>
                  </a:cubicBezTo>
                  <a:cubicBezTo>
                    <a:pt x="29" y="74"/>
                    <a:pt x="27" y="59"/>
                    <a:pt x="28" y="44"/>
                  </a:cubicBezTo>
                  <a:close/>
                  <a:moveTo>
                    <a:pt x="38" y="57"/>
                  </a:moveTo>
                  <a:cubicBezTo>
                    <a:pt x="41" y="71"/>
                    <a:pt x="43" y="86"/>
                    <a:pt x="53" y="97"/>
                  </a:cubicBezTo>
                  <a:cubicBezTo>
                    <a:pt x="62" y="109"/>
                    <a:pt x="75" y="113"/>
                    <a:pt x="88" y="119"/>
                  </a:cubicBezTo>
                  <a:cubicBezTo>
                    <a:pt x="92" y="113"/>
                    <a:pt x="95" y="107"/>
                    <a:pt x="100" y="102"/>
                  </a:cubicBezTo>
                  <a:cubicBezTo>
                    <a:pt x="108" y="104"/>
                    <a:pt x="115" y="111"/>
                    <a:pt x="119" y="119"/>
                  </a:cubicBezTo>
                  <a:cubicBezTo>
                    <a:pt x="138" y="119"/>
                    <a:pt x="157" y="118"/>
                    <a:pt x="176" y="119"/>
                  </a:cubicBezTo>
                  <a:cubicBezTo>
                    <a:pt x="178" y="113"/>
                    <a:pt x="181" y="107"/>
                    <a:pt x="183" y="101"/>
                  </a:cubicBezTo>
                  <a:cubicBezTo>
                    <a:pt x="195" y="105"/>
                    <a:pt x="205" y="124"/>
                    <a:pt x="218" y="113"/>
                  </a:cubicBezTo>
                  <a:cubicBezTo>
                    <a:pt x="241" y="104"/>
                    <a:pt x="253" y="80"/>
                    <a:pt x="253" y="57"/>
                  </a:cubicBezTo>
                  <a:cubicBezTo>
                    <a:pt x="182" y="57"/>
                    <a:pt x="110" y="56"/>
                    <a:pt x="38" y="57"/>
                  </a:cubicBezTo>
                  <a:close/>
                  <a:moveTo>
                    <a:pt x="44" y="108"/>
                  </a:moveTo>
                  <a:cubicBezTo>
                    <a:pt x="45" y="150"/>
                    <a:pt x="44" y="191"/>
                    <a:pt x="45" y="233"/>
                  </a:cubicBezTo>
                  <a:cubicBezTo>
                    <a:pt x="113" y="234"/>
                    <a:pt x="180" y="234"/>
                    <a:pt x="248" y="233"/>
                  </a:cubicBezTo>
                  <a:cubicBezTo>
                    <a:pt x="248" y="192"/>
                    <a:pt x="248" y="151"/>
                    <a:pt x="248" y="110"/>
                  </a:cubicBezTo>
                  <a:cubicBezTo>
                    <a:pt x="235" y="120"/>
                    <a:pt x="219" y="126"/>
                    <a:pt x="204" y="133"/>
                  </a:cubicBezTo>
                  <a:cubicBezTo>
                    <a:pt x="199" y="142"/>
                    <a:pt x="193" y="152"/>
                    <a:pt x="179" y="148"/>
                  </a:cubicBezTo>
                  <a:cubicBezTo>
                    <a:pt x="179" y="144"/>
                    <a:pt x="178" y="135"/>
                    <a:pt x="178" y="131"/>
                  </a:cubicBezTo>
                  <a:cubicBezTo>
                    <a:pt x="158" y="131"/>
                    <a:pt x="137" y="131"/>
                    <a:pt x="117" y="131"/>
                  </a:cubicBezTo>
                  <a:cubicBezTo>
                    <a:pt x="115" y="137"/>
                    <a:pt x="113" y="143"/>
                    <a:pt x="111" y="150"/>
                  </a:cubicBezTo>
                  <a:cubicBezTo>
                    <a:pt x="100" y="150"/>
                    <a:pt x="90" y="145"/>
                    <a:pt x="90" y="132"/>
                  </a:cubicBezTo>
                  <a:cubicBezTo>
                    <a:pt x="73" y="128"/>
                    <a:pt x="57" y="120"/>
                    <a:pt x="44" y="108"/>
                  </a:cubicBezTo>
                  <a:close/>
                  <a:moveTo>
                    <a:pt x="15" y="199"/>
                  </a:moveTo>
                  <a:cubicBezTo>
                    <a:pt x="14" y="210"/>
                    <a:pt x="23" y="217"/>
                    <a:pt x="31" y="224"/>
                  </a:cubicBezTo>
                  <a:cubicBezTo>
                    <a:pt x="34" y="191"/>
                    <a:pt x="32" y="158"/>
                    <a:pt x="32" y="125"/>
                  </a:cubicBezTo>
                  <a:cubicBezTo>
                    <a:pt x="23" y="149"/>
                    <a:pt x="17" y="174"/>
                    <a:pt x="15" y="199"/>
                  </a:cubicBezTo>
                  <a:close/>
                  <a:moveTo>
                    <a:pt x="262" y="129"/>
                  </a:moveTo>
                  <a:cubicBezTo>
                    <a:pt x="260" y="160"/>
                    <a:pt x="261" y="191"/>
                    <a:pt x="262" y="223"/>
                  </a:cubicBezTo>
                  <a:cubicBezTo>
                    <a:pt x="267" y="217"/>
                    <a:pt x="277" y="213"/>
                    <a:pt x="277" y="204"/>
                  </a:cubicBezTo>
                  <a:cubicBezTo>
                    <a:pt x="277" y="178"/>
                    <a:pt x="270" y="153"/>
                    <a:pt x="262" y="129"/>
                  </a:cubicBezTo>
                  <a:close/>
                  <a:moveTo>
                    <a:pt x="68" y="131"/>
                  </a:moveTo>
                  <a:cubicBezTo>
                    <a:pt x="69" y="156"/>
                    <a:pt x="65" y="182"/>
                    <a:pt x="70" y="207"/>
                  </a:cubicBezTo>
                  <a:cubicBezTo>
                    <a:pt x="87" y="215"/>
                    <a:pt x="107" y="209"/>
                    <a:pt x="125" y="211"/>
                  </a:cubicBezTo>
                  <a:cubicBezTo>
                    <a:pt x="158" y="209"/>
                    <a:pt x="192" y="214"/>
                    <a:pt x="225" y="207"/>
                  </a:cubicBezTo>
                  <a:cubicBezTo>
                    <a:pt x="227" y="182"/>
                    <a:pt x="226" y="156"/>
                    <a:pt x="225" y="130"/>
                  </a:cubicBezTo>
                  <a:cubicBezTo>
                    <a:pt x="214" y="133"/>
                    <a:pt x="206" y="140"/>
                    <a:pt x="201" y="150"/>
                  </a:cubicBezTo>
                  <a:cubicBezTo>
                    <a:pt x="196" y="158"/>
                    <a:pt x="185" y="153"/>
                    <a:pt x="177" y="154"/>
                  </a:cubicBezTo>
                  <a:cubicBezTo>
                    <a:pt x="175" y="148"/>
                    <a:pt x="173" y="143"/>
                    <a:pt x="172" y="138"/>
                  </a:cubicBezTo>
                  <a:cubicBezTo>
                    <a:pt x="156" y="138"/>
                    <a:pt x="139" y="137"/>
                    <a:pt x="123" y="137"/>
                  </a:cubicBezTo>
                  <a:cubicBezTo>
                    <a:pt x="119" y="146"/>
                    <a:pt x="114" y="158"/>
                    <a:pt x="102" y="155"/>
                  </a:cubicBezTo>
                  <a:cubicBezTo>
                    <a:pt x="91" y="156"/>
                    <a:pt x="88" y="145"/>
                    <a:pt x="85" y="137"/>
                  </a:cubicBezTo>
                  <a:cubicBezTo>
                    <a:pt x="79" y="135"/>
                    <a:pt x="73" y="133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6" name="Freeform 861"/>
            <p:cNvSpPr>
              <a:spLocks noEditPoints="1"/>
            </p:cNvSpPr>
            <p:nvPr/>
          </p:nvSpPr>
          <p:spPr bwMode="auto">
            <a:xfrm>
              <a:off x="2440809" y="3148725"/>
              <a:ext cx="455613" cy="376238"/>
            </a:xfrm>
            <a:custGeom>
              <a:avLst/>
              <a:gdLst>
                <a:gd name="T0" fmla="*/ 266 w 296"/>
                <a:gd name="T1" fmla="*/ 2 h 244"/>
                <a:gd name="T2" fmla="*/ 295 w 296"/>
                <a:gd name="T3" fmla="*/ 216 h 244"/>
                <a:gd name="T4" fmla="*/ 241 w 296"/>
                <a:gd name="T5" fmla="*/ 225 h 244"/>
                <a:gd name="T6" fmla="*/ 19 w 296"/>
                <a:gd name="T7" fmla="*/ 240 h 244"/>
                <a:gd name="T8" fmla="*/ 1 w 296"/>
                <a:gd name="T9" fmla="*/ 32 h 244"/>
                <a:gd name="T10" fmla="*/ 15 w 296"/>
                <a:gd name="T11" fmla="*/ 17 h 244"/>
                <a:gd name="T12" fmla="*/ 28 w 296"/>
                <a:gd name="T13" fmla="*/ 227 h 244"/>
                <a:gd name="T14" fmla="*/ 258 w 296"/>
                <a:gd name="T15" fmla="*/ 212 h 244"/>
                <a:gd name="T16" fmla="*/ 281 w 296"/>
                <a:gd name="T17" fmla="*/ 172 h 244"/>
                <a:gd name="T18" fmla="*/ 15 w 296"/>
                <a:gd name="T19" fmla="*/ 17 h 244"/>
                <a:gd name="T20" fmla="*/ 27 w 296"/>
                <a:gd name="T21" fmla="*/ 185 h 244"/>
                <a:gd name="T22" fmla="*/ 269 w 296"/>
                <a:gd name="T23" fmla="*/ 28 h 244"/>
                <a:gd name="T24" fmla="*/ 49 w 296"/>
                <a:gd name="T25" fmla="*/ 94 h 244"/>
                <a:gd name="T26" fmla="*/ 66 w 296"/>
                <a:gd name="T27" fmla="*/ 122 h 244"/>
                <a:gd name="T28" fmla="*/ 49 w 296"/>
                <a:gd name="T29" fmla="*/ 94 h 244"/>
                <a:gd name="T30" fmla="*/ 94 w 296"/>
                <a:gd name="T31" fmla="*/ 96 h 244"/>
                <a:gd name="T32" fmla="*/ 102 w 296"/>
                <a:gd name="T33" fmla="*/ 121 h 244"/>
                <a:gd name="T34" fmla="*/ 101 w 296"/>
                <a:gd name="T35" fmla="*/ 96 h 244"/>
                <a:gd name="T36" fmla="*/ 106 w 296"/>
                <a:gd name="T37" fmla="*/ 90 h 244"/>
                <a:gd name="T38" fmla="*/ 115 w 296"/>
                <a:gd name="T39" fmla="*/ 106 h 244"/>
                <a:gd name="T40" fmla="*/ 103 w 296"/>
                <a:gd name="T41" fmla="*/ 118 h 244"/>
                <a:gd name="T42" fmla="*/ 130 w 296"/>
                <a:gd name="T43" fmla="*/ 90 h 244"/>
                <a:gd name="T44" fmla="*/ 164 w 296"/>
                <a:gd name="T45" fmla="*/ 89 h 244"/>
                <a:gd name="T46" fmla="*/ 168 w 296"/>
                <a:gd name="T47" fmla="*/ 115 h 244"/>
                <a:gd name="T48" fmla="*/ 164 w 296"/>
                <a:gd name="T49" fmla="*/ 89 h 244"/>
                <a:gd name="T50" fmla="*/ 199 w 296"/>
                <a:gd name="T51" fmla="*/ 125 h 244"/>
                <a:gd name="T52" fmla="*/ 202 w 296"/>
                <a:gd name="T53" fmla="*/ 123 h 244"/>
                <a:gd name="T54" fmla="*/ 213 w 296"/>
                <a:gd name="T55" fmla="*/ 91 h 244"/>
                <a:gd name="T56" fmla="*/ 229 w 296"/>
                <a:gd name="T57" fmla="*/ 90 h 244"/>
                <a:gd name="T58" fmla="*/ 253 w 296"/>
                <a:gd name="T59" fmla="*/ 117 h 244"/>
                <a:gd name="T60" fmla="*/ 231 w 296"/>
                <a:gd name="T61" fmla="*/ 95 h 244"/>
                <a:gd name="T62" fmla="*/ 229 w 296"/>
                <a:gd name="T63" fmla="*/ 90 h 244"/>
                <a:gd name="T64" fmla="*/ 205 w 296"/>
                <a:gd name="T65" fmla="*/ 102 h 244"/>
                <a:gd name="T66" fmla="*/ 164 w 296"/>
                <a:gd name="T67" fmla="*/ 102 h 244"/>
                <a:gd name="T68" fmla="*/ 164 w 296"/>
                <a:gd name="T69" fmla="*/ 102 h 244"/>
                <a:gd name="T70" fmla="*/ 168 w 296"/>
                <a:gd name="T71" fmla="*/ 203 h 244"/>
                <a:gd name="T72" fmla="*/ 123 w 296"/>
                <a:gd name="T73" fmla="*/ 20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244">
                  <a:moveTo>
                    <a:pt x="15" y="4"/>
                  </a:moveTo>
                  <a:cubicBezTo>
                    <a:pt x="99" y="1"/>
                    <a:pt x="182" y="4"/>
                    <a:pt x="266" y="2"/>
                  </a:cubicBezTo>
                  <a:cubicBezTo>
                    <a:pt x="278" y="0"/>
                    <a:pt x="294" y="8"/>
                    <a:pt x="294" y="22"/>
                  </a:cubicBezTo>
                  <a:cubicBezTo>
                    <a:pt x="295" y="87"/>
                    <a:pt x="294" y="151"/>
                    <a:pt x="295" y="216"/>
                  </a:cubicBezTo>
                  <a:cubicBezTo>
                    <a:pt x="296" y="228"/>
                    <a:pt x="287" y="240"/>
                    <a:pt x="275" y="241"/>
                  </a:cubicBezTo>
                  <a:cubicBezTo>
                    <a:pt x="260" y="244"/>
                    <a:pt x="254" y="225"/>
                    <a:pt x="241" y="225"/>
                  </a:cubicBezTo>
                  <a:cubicBezTo>
                    <a:pt x="180" y="225"/>
                    <a:pt x="118" y="225"/>
                    <a:pt x="57" y="225"/>
                  </a:cubicBezTo>
                  <a:cubicBezTo>
                    <a:pt x="42" y="223"/>
                    <a:pt x="35" y="243"/>
                    <a:pt x="19" y="240"/>
                  </a:cubicBezTo>
                  <a:cubicBezTo>
                    <a:pt x="7" y="239"/>
                    <a:pt x="0" y="227"/>
                    <a:pt x="1" y="215"/>
                  </a:cubicBezTo>
                  <a:cubicBezTo>
                    <a:pt x="0" y="154"/>
                    <a:pt x="1" y="93"/>
                    <a:pt x="1" y="32"/>
                  </a:cubicBezTo>
                  <a:cubicBezTo>
                    <a:pt x="0" y="20"/>
                    <a:pt x="4" y="7"/>
                    <a:pt x="15" y="4"/>
                  </a:cubicBezTo>
                  <a:close/>
                  <a:moveTo>
                    <a:pt x="15" y="17"/>
                  </a:moveTo>
                  <a:cubicBezTo>
                    <a:pt x="13" y="86"/>
                    <a:pt x="14" y="156"/>
                    <a:pt x="15" y="225"/>
                  </a:cubicBezTo>
                  <a:cubicBezTo>
                    <a:pt x="18" y="226"/>
                    <a:pt x="25" y="227"/>
                    <a:pt x="28" y="227"/>
                  </a:cubicBezTo>
                  <a:cubicBezTo>
                    <a:pt x="31" y="222"/>
                    <a:pt x="33" y="217"/>
                    <a:pt x="35" y="212"/>
                  </a:cubicBezTo>
                  <a:cubicBezTo>
                    <a:pt x="110" y="212"/>
                    <a:pt x="184" y="212"/>
                    <a:pt x="258" y="212"/>
                  </a:cubicBezTo>
                  <a:cubicBezTo>
                    <a:pt x="264" y="218"/>
                    <a:pt x="268" y="234"/>
                    <a:pt x="279" y="225"/>
                  </a:cubicBezTo>
                  <a:cubicBezTo>
                    <a:pt x="282" y="207"/>
                    <a:pt x="281" y="190"/>
                    <a:pt x="281" y="172"/>
                  </a:cubicBezTo>
                  <a:cubicBezTo>
                    <a:pt x="280" y="120"/>
                    <a:pt x="282" y="68"/>
                    <a:pt x="280" y="17"/>
                  </a:cubicBezTo>
                  <a:cubicBezTo>
                    <a:pt x="192" y="15"/>
                    <a:pt x="104" y="15"/>
                    <a:pt x="15" y="17"/>
                  </a:cubicBezTo>
                  <a:close/>
                  <a:moveTo>
                    <a:pt x="27" y="28"/>
                  </a:moveTo>
                  <a:cubicBezTo>
                    <a:pt x="27" y="80"/>
                    <a:pt x="27" y="133"/>
                    <a:pt x="27" y="185"/>
                  </a:cubicBezTo>
                  <a:cubicBezTo>
                    <a:pt x="108" y="185"/>
                    <a:pt x="188" y="186"/>
                    <a:pt x="269" y="185"/>
                  </a:cubicBezTo>
                  <a:cubicBezTo>
                    <a:pt x="269" y="133"/>
                    <a:pt x="269" y="80"/>
                    <a:pt x="269" y="28"/>
                  </a:cubicBezTo>
                  <a:cubicBezTo>
                    <a:pt x="188" y="28"/>
                    <a:pt x="108" y="28"/>
                    <a:pt x="27" y="28"/>
                  </a:cubicBezTo>
                  <a:close/>
                  <a:moveTo>
                    <a:pt x="49" y="94"/>
                  </a:moveTo>
                  <a:cubicBezTo>
                    <a:pt x="53" y="103"/>
                    <a:pt x="52" y="113"/>
                    <a:pt x="50" y="122"/>
                  </a:cubicBezTo>
                  <a:cubicBezTo>
                    <a:pt x="55" y="122"/>
                    <a:pt x="61" y="122"/>
                    <a:pt x="66" y="122"/>
                  </a:cubicBezTo>
                  <a:cubicBezTo>
                    <a:pt x="63" y="111"/>
                    <a:pt x="61" y="100"/>
                    <a:pt x="60" y="88"/>
                  </a:cubicBezTo>
                  <a:cubicBezTo>
                    <a:pt x="56" y="90"/>
                    <a:pt x="53" y="92"/>
                    <a:pt x="49" y="94"/>
                  </a:cubicBezTo>
                  <a:close/>
                  <a:moveTo>
                    <a:pt x="73" y="94"/>
                  </a:moveTo>
                  <a:cubicBezTo>
                    <a:pt x="80" y="95"/>
                    <a:pt x="87" y="96"/>
                    <a:pt x="94" y="96"/>
                  </a:cubicBezTo>
                  <a:cubicBezTo>
                    <a:pt x="88" y="105"/>
                    <a:pt x="81" y="113"/>
                    <a:pt x="75" y="121"/>
                  </a:cubicBezTo>
                  <a:cubicBezTo>
                    <a:pt x="84" y="122"/>
                    <a:pt x="93" y="122"/>
                    <a:pt x="102" y="121"/>
                  </a:cubicBezTo>
                  <a:cubicBezTo>
                    <a:pt x="99" y="118"/>
                    <a:pt x="96" y="115"/>
                    <a:pt x="93" y="113"/>
                  </a:cubicBezTo>
                  <a:cubicBezTo>
                    <a:pt x="96" y="107"/>
                    <a:pt x="99" y="102"/>
                    <a:pt x="101" y="96"/>
                  </a:cubicBezTo>
                  <a:cubicBezTo>
                    <a:pt x="95" y="85"/>
                    <a:pt x="81" y="90"/>
                    <a:pt x="73" y="94"/>
                  </a:cubicBezTo>
                  <a:close/>
                  <a:moveTo>
                    <a:pt x="106" y="90"/>
                  </a:moveTo>
                  <a:cubicBezTo>
                    <a:pt x="112" y="93"/>
                    <a:pt x="118" y="95"/>
                    <a:pt x="124" y="97"/>
                  </a:cubicBezTo>
                  <a:cubicBezTo>
                    <a:pt x="121" y="100"/>
                    <a:pt x="118" y="103"/>
                    <a:pt x="115" y="106"/>
                  </a:cubicBezTo>
                  <a:cubicBezTo>
                    <a:pt x="118" y="108"/>
                    <a:pt x="124" y="111"/>
                    <a:pt x="127" y="113"/>
                  </a:cubicBezTo>
                  <a:cubicBezTo>
                    <a:pt x="119" y="115"/>
                    <a:pt x="111" y="116"/>
                    <a:pt x="103" y="118"/>
                  </a:cubicBezTo>
                  <a:cubicBezTo>
                    <a:pt x="112" y="122"/>
                    <a:pt x="122" y="125"/>
                    <a:pt x="131" y="118"/>
                  </a:cubicBezTo>
                  <a:cubicBezTo>
                    <a:pt x="131" y="109"/>
                    <a:pt x="131" y="99"/>
                    <a:pt x="130" y="90"/>
                  </a:cubicBezTo>
                  <a:cubicBezTo>
                    <a:pt x="122" y="90"/>
                    <a:pt x="114" y="90"/>
                    <a:pt x="106" y="90"/>
                  </a:cubicBezTo>
                  <a:close/>
                  <a:moveTo>
                    <a:pt x="164" y="89"/>
                  </a:moveTo>
                  <a:cubicBezTo>
                    <a:pt x="158" y="100"/>
                    <a:pt x="154" y="112"/>
                    <a:pt x="150" y="123"/>
                  </a:cubicBezTo>
                  <a:cubicBezTo>
                    <a:pt x="156" y="120"/>
                    <a:pt x="162" y="117"/>
                    <a:pt x="168" y="115"/>
                  </a:cubicBezTo>
                  <a:cubicBezTo>
                    <a:pt x="174" y="117"/>
                    <a:pt x="179" y="120"/>
                    <a:pt x="184" y="123"/>
                  </a:cubicBezTo>
                  <a:cubicBezTo>
                    <a:pt x="178" y="112"/>
                    <a:pt x="180" y="89"/>
                    <a:pt x="164" y="89"/>
                  </a:cubicBezTo>
                  <a:close/>
                  <a:moveTo>
                    <a:pt x="189" y="89"/>
                  </a:moveTo>
                  <a:cubicBezTo>
                    <a:pt x="191" y="101"/>
                    <a:pt x="183" y="120"/>
                    <a:pt x="199" y="125"/>
                  </a:cubicBezTo>
                  <a:cubicBezTo>
                    <a:pt x="196" y="114"/>
                    <a:pt x="199" y="108"/>
                    <a:pt x="209" y="105"/>
                  </a:cubicBezTo>
                  <a:cubicBezTo>
                    <a:pt x="207" y="110"/>
                    <a:pt x="204" y="119"/>
                    <a:pt x="202" y="123"/>
                  </a:cubicBezTo>
                  <a:cubicBezTo>
                    <a:pt x="206" y="122"/>
                    <a:pt x="213" y="119"/>
                    <a:pt x="216" y="117"/>
                  </a:cubicBezTo>
                  <a:cubicBezTo>
                    <a:pt x="215" y="108"/>
                    <a:pt x="214" y="100"/>
                    <a:pt x="213" y="91"/>
                  </a:cubicBezTo>
                  <a:cubicBezTo>
                    <a:pt x="205" y="90"/>
                    <a:pt x="197" y="90"/>
                    <a:pt x="189" y="89"/>
                  </a:cubicBezTo>
                  <a:close/>
                  <a:moveTo>
                    <a:pt x="229" y="90"/>
                  </a:moveTo>
                  <a:cubicBezTo>
                    <a:pt x="219" y="98"/>
                    <a:pt x="219" y="115"/>
                    <a:pt x="230" y="121"/>
                  </a:cubicBezTo>
                  <a:cubicBezTo>
                    <a:pt x="238" y="124"/>
                    <a:pt x="246" y="120"/>
                    <a:pt x="253" y="117"/>
                  </a:cubicBezTo>
                  <a:cubicBezTo>
                    <a:pt x="246" y="116"/>
                    <a:pt x="238" y="115"/>
                    <a:pt x="231" y="114"/>
                  </a:cubicBezTo>
                  <a:cubicBezTo>
                    <a:pt x="231" y="108"/>
                    <a:pt x="231" y="102"/>
                    <a:pt x="231" y="95"/>
                  </a:cubicBezTo>
                  <a:cubicBezTo>
                    <a:pt x="238" y="96"/>
                    <a:pt x="246" y="96"/>
                    <a:pt x="253" y="96"/>
                  </a:cubicBezTo>
                  <a:cubicBezTo>
                    <a:pt x="246" y="90"/>
                    <a:pt x="237" y="87"/>
                    <a:pt x="229" y="90"/>
                  </a:cubicBezTo>
                  <a:close/>
                  <a:moveTo>
                    <a:pt x="198" y="95"/>
                  </a:moveTo>
                  <a:cubicBezTo>
                    <a:pt x="196" y="102"/>
                    <a:pt x="199" y="104"/>
                    <a:pt x="205" y="102"/>
                  </a:cubicBezTo>
                  <a:cubicBezTo>
                    <a:pt x="207" y="95"/>
                    <a:pt x="205" y="93"/>
                    <a:pt x="198" y="95"/>
                  </a:cubicBezTo>
                  <a:close/>
                  <a:moveTo>
                    <a:pt x="164" y="102"/>
                  </a:moveTo>
                  <a:cubicBezTo>
                    <a:pt x="162" y="109"/>
                    <a:pt x="164" y="111"/>
                    <a:pt x="171" y="109"/>
                  </a:cubicBezTo>
                  <a:cubicBezTo>
                    <a:pt x="173" y="102"/>
                    <a:pt x="171" y="100"/>
                    <a:pt x="164" y="102"/>
                  </a:cubicBezTo>
                  <a:close/>
                  <a:moveTo>
                    <a:pt x="123" y="200"/>
                  </a:moveTo>
                  <a:cubicBezTo>
                    <a:pt x="138" y="203"/>
                    <a:pt x="153" y="203"/>
                    <a:pt x="168" y="203"/>
                  </a:cubicBezTo>
                  <a:cubicBezTo>
                    <a:pt x="168" y="201"/>
                    <a:pt x="168" y="196"/>
                    <a:pt x="168" y="194"/>
                  </a:cubicBezTo>
                  <a:cubicBezTo>
                    <a:pt x="153" y="195"/>
                    <a:pt x="136" y="191"/>
                    <a:pt x="123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7" name="Freeform 862"/>
            <p:cNvSpPr>
              <a:spLocks noEditPoints="1"/>
            </p:cNvSpPr>
            <p:nvPr/>
          </p:nvSpPr>
          <p:spPr bwMode="auto">
            <a:xfrm>
              <a:off x="1477196" y="3151900"/>
              <a:ext cx="568325" cy="395288"/>
            </a:xfrm>
            <a:custGeom>
              <a:avLst/>
              <a:gdLst>
                <a:gd name="T0" fmla="*/ 189 w 370"/>
                <a:gd name="T1" fmla="*/ 65 h 257"/>
                <a:gd name="T2" fmla="*/ 354 w 370"/>
                <a:gd name="T3" fmla="*/ 121 h 257"/>
                <a:gd name="T4" fmla="*/ 97 w 370"/>
                <a:gd name="T5" fmla="*/ 243 h 257"/>
                <a:gd name="T6" fmla="*/ 15 w 370"/>
                <a:gd name="T7" fmla="*/ 121 h 257"/>
                <a:gd name="T8" fmla="*/ 100 w 370"/>
                <a:gd name="T9" fmla="*/ 87 h 257"/>
                <a:gd name="T10" fmla="*/ 145 w 370"/>
                <a:gd name="T11" fmla="*/ 39 h 257"/>
                <a:gd name="T12" fmla="*/ 128 w 370"/>
                <a:gd name="T13" fmla="*/ 232 h 257"/>
                <a:gd name="T14" fmla="*/ 184 w 370"/>
                <a:gd name="T15" fmla="*/ 77 h 257"/>
                <a:gd name="T16" fmla="*/ 25 w 370"/>
                <a:gd name="T17" fmla="*/ 231 h 257"/>
                <a:gd name="T18" fmla="*/ 26 w 370"/>
                <a:gd name="T19" fmla="*/ 133 h 257"/>
                <a:gd name="T20" fmla="*/ 343 w 370"/>
                <a:gd name="T21" fmla="*/ 232 h 257"/>
                <a:gd name="T22" fmla="*/ 142 w 370"/>
                <a:gd name="T23" fmla="*/ 107 h 257"/>
                <a:gd name="T24" fmla="*/ 159 w 370"/>
                <a:gd name="T25" fmla="*/ 106 h 257"/>
                <a:gd name="T26" fmla="*/ 177 w 370"/>
                <a:gd name="T27" fmla="*/ 131 h 257"/>
                <a:gd name="T28" fmla="*/ 177 w 370"/>
                <a:gd name="T29" fmla="*/ 107 h 257"/>
                <a:gd name="T30" fmla="*/ 226 w 370"/>
                <a:gd name="T31" fmla="*/ 132 h 257"/>
                <a:gd name="T32" fmla="*/ 37 w 370"/>
                <a:gd name="T33" fmla="*/ 145 h 257"/>
                <a:gd name="T34" fmla="*/ 53 w 370"/>
                <a:gd name="T35" fmla="*/ 144 h 257"/>
                <a:gd name="T36" fmla="*/ 64 w 370"/>
                <a:gd name="T37" fmla="*/ 178 h 257"/>
                <a:gd name="T38" fmla="*/ 63 w 370"/>
                <a:gd name="T39" fmla="*/ 144 h 257"/>
                <a:gd name="T40" fmla="*/ 105 w 370"/>
                <a:gd name="T41" fmla="*/ 178 h 257"/>
                <a:gd name="T42" fmla="*/ 143 w 370"/>
                <a:gd name="T43" fmla="*/ 145 h 257"/>
                <a:gd name="T44" fmla="*/ 159 w 370"/>
                <a:gd name="T45" fmla="*/ 144 h 257"/>
                <a:gd name="T46" fmla="*/ 177 w 370"/>
                <a:gd name="T47" fmla="*/ 178 h 257"/>
                <a:gd name="T48" fmla="*/ 177 w 370"/>
                <a:gd name="T49" fmla="*/ 145 h 257"/>
                <a:gd name="T50" fmla="*/ 226 w 370"/>
                <a:gd name="T51" fmla="*/ 178 h 257"/>
                <a:gd name="T52" fmla="*/ 264 w 370"/>
                <a:gd name="T53" fmla="*/ 145 h 257"/>
                <a:gd name="T54" fmla="*/ 280 w 370"/>
                <a:gd name="T55" fmla="*/ 144 h 257"/>
                <a:gd name="T56" fmla="*/ 291 w 370"/>
                <a:gd name="T57" fmla="*/ 178 h 257"/>
                <a:gd name="T58" fmla="*/ 290 w 370"/>
                <a:gd name="T59" fmla="*/ 144 h 257"/>
                <a:gd name="T60" fmla="*/ 332 w 370"/>
                <a:gd name="T61" fmla="*/ 178 h 257"/>
                <a:gd name="T62" fmla="*/ 37 w 370"/>
                <a:gd name="T63" fmla="*/ 190 h 257"/>
                <a:gd name="T64" fmla="*/ 53 w 370"/>
                <a:gd name="T65" fmla="*/ 190 h 257"/>
                <a:gd name="T66" fmla="*/ 64 w 370"/>
                <a:gd name="T67" fmla="*/ 221 h 257"/>
                <a:gd name="T68" fmla="*/ 64 w 370"/>
                <a:gd name="T69" fmla="*/ 190 h 257"/>
                <a:gd name="T70" fmla="*/ 105 w 370"/>
                <a:gd name="T71" fmla="*/ 221 h 257"/>
                <a:gd name="T72" fmla="*/ 143 w 370"/>
                <a:gd name="T73" fmla="*/ 190 h 257"/>
                <a:gd name="T74" fmla="*/ 159 w 370"/>
                <a:gd name="T75" fmla="*/ 190 h 257"/>
                <a:gd name="T76" fmla="*/ 177 w 370"/>
                <a:gd name="T77" fmla="*/ 221 h 257"/>
                <a:gd name="T78" fmla="*/ 177 w 370"/>
                <a:gd name="T79" fmla="*/ 190 h 257"/>
                <a:gd name="T80" fmla="*/ 226 w 370"/>
                <a:gd name="T81" fmla="*/ 221 h 257"/>
                <a:gd name="T82" fmla="*/ 264 w 370"/>
                <a:gd name="T83" fmla="*/ 190 h 257"/>
                <a:gd name="T84" fmla="*/ 279 w 370"/>
                <a:gd name="T85" fmla="*/ 189 h 257"/>
                <a:gd name="T86" fmla="*/ 291 w 370"/>
                <a:gd name="T87" fmla="*/ 221 h 257"/>
                <a:gd name="T88" fmla="*/ 290 w 370"/>
                <a:gd name="T89" fmla="*/ 190 h 257"/>
                <a:gd name="T90" fmla="*/ 332 w 370"/>
                <a:gd name="T91" fmla="*/ 221 h 257"/>
                <a:gd name="T92" fmla="*/ 3 w 370"/>
                <a:gd name="T93" fmla="*/ 249 h 257"/>
                <a:gd name="T94" fmla="*/ 3 w 370"/>
                <a:gd name="T95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0" h="257">
                  <a:moveTo>
                    <a:pt x="145" y="15"/>
                  </a:moveTo>
                  <a:cubicBezTo>
                    <a:pt x="160" y="12"/>
                    <a:pt x="176" y="9"/>
                    <a:pt x="188" y="0"/>
                  </a:cubicBezTo>
                  <a:cubicBezTo>
                    <a:pt x="188" y="22"/>
                    <a:pt x="188" y="43"/>
                    <a:pt x="189" y="65"/>
                  </a:cubicBezTo>
                  <a:cubicBezTo>
                    <a:pt x="213" y="70"/>
                    <a:pt x="238" y="75"/>
                    <a:pt x="263" y="82"/>
                  </a:cubicBezTo>
                  <a:cubicBezTo>
                    <a:pt x="253" y="92"/>
                    <a:pt x="251" y="106"/>
                    <a:pt x="252" y="121"/>
                  </a:cubicBezTo>
                  <a:cubicBezTo>
                    <a:pt x="286" y="122"/>
                    <a:pt x="320" y="121"/>
                    <a:pt x="354" y="121"/>
                  </a:cubicBezTo>
                  <a:cubicBezTo>
                    <a:pt x="355" y="157"/>
                    <a:pt x="355" y="193"/>
                    <a:pt x="355" y="229"/>
                  </a:cubicBezTo>
                  <a:cubicBezTo>
                    <a:pt x="361" y="232"/>
                    <a:pt x="366" y="236"/>
                    <a:pt x="370" y="242"/>
                  </a:cubicBezTo>
                  <a:cubicBezTo>
                    <a:pt x="279" y="245"/>
                    <a:pt x="188" y="243"/>
                    <a:pt x="97" y="243"/>
                  </a:cubicBezTo>
                  <a:cubicBezTo>
                    <a:pt x="65" y="243"/>
                    <a:pt x="32" y="244"/>
                    <a:pt x="0" y="242"/>
                  </a:cubicBezTo>
                  <a:cubicBezTo>
                    <a:pt x="4" y="237"/>
                    <a:pt x="9" y="232"/>
                    <a:pt x="14" y="229"/>
                  </a:cubicBezTo>
                  <a:cubicBezTo>
                    <a:pt x="15" y="193"/>
                    <a:pt x="14" y="157"/>
                    <a:pt x="15" y="121"/>
                  </a:cubicBezTo>
                  <a:cubicBezTo>
                    <a:pt x="49" y="121"/>
                    <a:pt x="83" y="121"/>
                    <a:pt x="116" y="121"/>
                  </a:cubicBezTo>
                  <a:cubicBezTo>
                    <a:pt x="117" y="112"/>
                    <a:pt x="117" y="103"/>
                    <a:pt x="117" y="94"/>
                  </a:cubicBezTo>
                  <a:cubicBezTo>
                    <a:pt x="113" y="92"/>
                    <a:pt x="104" y="89"/>
                    <a:pt x="100" y="87"/>
                  </a:cubicBezTo>
                  <a:cubicBezTo>
                    <a:pt x="125" y="72"/>
                    <a:pt x="154" y="71"/>
                    <a:pt x="181" y="64"/>
                  </a:cubicBezTo>
                  <a:cubicBezTo>
                    <a:pt x="181" y="54"/>
                    <a:pt x="181" y="43"/>
                    <a:pt x="181" y="32"/>
                  </a:cubicBezTo>
                  <a:cubicBezTo>
                    <a:pt x="169" y="34"/>
                    <a:pt x="157" y="37"/>
                    <a:pt x="145" y="39"/>
                  </a:cubicBezTo>
                  <a:cubicBezTo>
                    <a:pt x="145" y="31"/>
                    <a:pt x="145" y="23"/>
                    <a:pt x="145" y="15"/>
                  </a:cubicBezTo>
                  <a:close/>
                  <a:moveTo>
                    <a:pt x="128" y="88"/>
                  </a:moveTo>
                  <a:cubicBezTo>
                    <a:pt x="128" y="136"/>
                    <a:pt x="128" y="184"/>
                    <a:pt x="128" y="232"/>
                  </a:cubicBezTo>
                  <a:cubicBezTo>
                    <a:pt x="166" y="232"/>
                    <a:pt x="204" y="232"/>
                    <a:pt x="241" y="232"/>
                  </a:cubicBezTo>
                  <a:cubicBezTo>
                    <a:pt x="241" y="184"/>
                    <a:pt x="241" y="136"/>
                    <a:pt x="241" y="88"/>
                  </a:cubicBezTo>
                  <a:cubicBezTo>
                    <a:pt x="222" y="85"/>
                    <a:pt x="203" y="78"/>
                    <a:pt x="184" y="77"/>
                  </a:cubicBezTo>
                  <a:cubicBezTo>
                    <a:pt x="165" y="79"/>
                    <a:pt x="147" y="84"/>
                    <a:pt x="128" y="88"/>
                  </a:cubicBezTo>
                  <a:close/>
                  <a:moveTo>
                    <a:pt x="26" y="133"/>
                  </a:moveTo>
                  <a:cubicBezTo>
                    <a:pt x="25" y="166"/>
                    <a:pt x="26" y="199"/>
                    <a:pt x="25" y="231"/>
                  </a:cubicBezTo>
                  <a:cubicBezTo>
                    <a:pt x="56" y="232"/>
                    <a:pt x="86" y="232"/>
                    <a:pt x="117" y="232"/>
                  </a:cubicBezTo>
                  <a:cubicBezTo>
                    <a:pt x="116" y="199"/>
                    <a:pt x="117" y="166"/>
                    <a:pt x="116" y="133"/>
                  </a:cubicBezTo>
                  <a:cubicBezTo>
                    <a:pt x="86" y="133"/>
                    <a:pt x="56" y="133"/>
                    <a:pt x="26" y="133"/>
                  </a:cubicBezTo>
                  <a:close/>
                  <a:moveTo>
                    <a:pt x="252" y="133"/>
                  </a:moveTo>
                  <a:cubicBezTo>
                    <a:pt x="252" y="166"/>
                    <a:pt x="252" y="199"/>
                    <a:pt x="252" y="232"/>
                  </a:cubicBezTo>
                  <a:cubicBezTo>
                    <a:pt x="283" y="232"/>
                    <a:pt x="313" y="232"/>
                    <a:pt x="343" y="232"/>
                  </a:cubicBezTo>
                  <a:cubicBezTo>
                    <a:pt x="343" y="199"/>
                    <a:pt x="343" y="166"/>
                    <a:pt x="343" y="133"/>
                  </a:cubicBezTo>
                  <a:cubicBezTo>
                    <a:pt x="313" y="133"/>
                    <a:pt x="283" y="133"/>
                    <a:pt x="252" y="133"/>
                  </a:cubicBezTo>
                  <a:close/>
                  <a:moveTo>
                    <a:pt x="142" y="107"/>
                  </a:moveTo>
                  <a:cubicBezTo>
                    <a:pt x="144" y="115"/>
                    <a:pt x="140" y="125"/>
                    <a:pt x="146" y="131"/>
                  </a:cubicBezTo>
                  <a:cubicBezTo>
                    <a:pt x="149" y="132"/>
                    <a:pt x="156" y="132"/>
                    <a:pt x="159" y="133"/>
                  </a:cubicBezTo>
                  <a:cubicBezTo>
                    <a:pt x="159" y="124"/>
                    <a:pt x="159" y="115"/>
                    <a:pt x="159" y="106"/>
                  </a:cubicBezTo>
                  <a:cubicBezTo>
                    <a:pt x="153" y="106"/>
                    <a:pt x="148" y="107"/>
                    <a:pt x="142" y="107"/>
                  </a:cubicBezTo>
                  <a:close/>
                  <a:moveTo>
                    <a:pt x="177" y="107"/>
                  </a:moveTo>
                  <a:cubicBezTo>
                    <a:pt x="177" y="115"/>
                    <a:pt x="177" y="123"/>
                    <a:pt x="177" y="131"/>
                  </a:cubicBezTo>
                  <a:cubicBezTo>
                    <a:pt x="182" y="131"/>
                    <a:pt x="187" y="132"/>
                    <a:pt x="193" y="132"/>
                  </a:cubicBezTo>
                  <a:cubicBezTo>
                    <a:pt x="192" y="123"/>
                    <a:pt x="192" y="115"/>
                    <a:pt x="192" y="106"/>
                  </a:cubicBezTo>
                  <a:cubicBezTo>
                    <a:pt x="187" y="106"/>
                    <a:pt x="182" y="106"/>
                    <a:pt x="177" y="107"/>
                  </a:cubicBezTo>
                  <a:close/>
                  <a:moveTo>
                    <a:pt x="210" y="107"/>
                  </a:moveTo>
                  <a:cubicBezTo>
                    <a:pt x="211" y="115"/>
                    <a:pt x="209" y="124"/>
                    <a:pt x="213" y="132"/>
                  </a:cubicBezTo>
                  <a:cubicBezTo>
                    <a:pt x="216" y="132"/>
                    <a:pt x="223" y="132"/>
                    <a:pt x="226" y="132"/>
                  </a:cubicBezTo>
                  <a:cubicBezTo>
                    <a:pt x="226" y="124"/>
                    <a:pt x="226" y="115"/>
                    <a:pt x="226" y="106"/>
                  </a:cubicBezTo>
                  <a:cubicBezTo>
                    <a:pt x="221" y="106"/>
                    <a:pt x="215" y="107"/>
                    <a:pt x="210" y="107"/>
                  </a:cubicBezTo>
                  <a:close/>
                  <a:moveTo>
                    <a:pt x="37" y="145"/>
                  </a:moveTo>
                  <a:cubicBezTo>
                    <a:pt x="37" y="156"/>
                    <a:pt x="37" y="167"/>
                    <a:pt x="37" y="178"/>
                  </a:cubicBezTo>
                  <a:cubicBezTo>
                    <a:pt x="42" y="178"/>
                    <a:pt x="47" y="178"/>
                    <a:pt x="52" y="179"/>
                  </a:cubicBezTo>
                  <a:cubicBezTo>
                    <a:pt x="53" y="167"/>
                    <a:pt x="53" y="155"/>
                    <a:pt x="53" y="144"/>
                  </a:cubicBezTo>
                  <a:cubicBezTo>
                    <a:pt x="48" y="144"/>
                    <a:pt x="42" y="145"/>
                    <a:pt x="37" y="145"/>
                  </a:cubicBezTo>
                  <a:close/>
                  <a:moveTo>
                    <a:pt x="63" y="144"/>
                  </a:moveTo>
                  <a:cubicBezTo>
                    <a:pt x="63" y="155"/>
                    <a:pt x="63" y="167"/>
                    <a:pt x="64" y="178"/>
                  </a:cubicBezTo>
                  <a:cubicBezTo>
                    <a:pt x="67" y="178"/>
                    <a:pt x="75" y="178"/>
                    <a:pt x="79" y="178"/>
                  </a:cubicBezTo>
                  <a:cubicBezTo>
                    <a:pt x="79" y="167"/>
                    <a:pt x="79" y="156"/>
                    <a:pt x="79" y="145"/>
                  </a:cubicBezTo>
                  <a:cubicBezTo>
                    <a:pt x="75" y="144"/>
                    <a:pt x="67" y="144"/>
                    <a:pt x="63" y="144"/>
                  </a:cubicBezTo>
                  <a:close/>
                  <a:moveTo>
                    <a:pt x="90" y="145"/>
                  </a:moveTo>
                  <a:cubicBezTo>
                    <a:pt x="90" y="156"/>
                    <a:pt x="90" y="167"/>
                    <a:pt x="90" y="178"/>
                  </a:cubicBezTo>
                  <a:cubicBezTo>
                    <a:pt x="95" y="178"/>
                    <a:pt x="100" y="178"/>
                    <a:pt x="105" y="178"/>
                  </a:cubicBezTo>
                  <a:cubicBezTo>
                    <a:pt x="105" y="167"/>
                    <a:pt x="105" y="156"/>
                    <a:pt x="105" y="144"/>
                  </a:cubicBezTo>
                  <a:cubicBezTo>
                    <a:pt x="100" y="144"/>
                    <a:pt x="95" y="145"/>
                    <a:pt x="90" y="145"/>
                  </a:cubicBezTo>
                  <a:close/>
                  <a:moveTo>
                    <a:pt x="143" y="145"/>
                  </a:moveTo>
                  <a:cubicBezTo>
                    <a:pt x="143" y="156"/>
                    <a:pt x="143" y="167"/>
                    <a:pt x="143" y="178"/>
                  </a:cubicBezTo>
                  <a:cubicBezTo>
                    <a:pt x="148" y="178"/>
                    <a:pt x="153" y="178"/>
                    <a:pt x="159" y="178"/>
                  </a:cubicBezTo>
                  <a:cubicBezTo>
                    <a:pt x="159" y="167"/>
                    <a:pt x="159" y="156"/>
                    <a:pt x="159" y="144"/>
                  </a:cubicBezTo>
                  <a:cubicBezTo>
                    <a:pt x="154" y="145"/>
                    <a:pt x="148" y="145"/>
                    <a:pt x="143" y="145"/>
                  </a:cubicBezTo>
                  <a:close/>
                  <a:moveTo>
                    <a:pt x="177" y="145"/>
                  </a:moveTo>
                  <a:cubicBezTo>
                    <a:pt x="177" y="156"/>
                    <a:pt x="177" y="167"/>
                    <a:pt x="177" y="178"/>
                  </a:cubicBezTo>
                  <a:cubicBezTo>
                    <a:pt x="182" y="178"/>
                    <a:pt x="187" y="178"/>
                    <a:pt x="192" y="178"/>
                  </a:cubicBezTo>
                  <a:cubicBezTo>
                    <a:pt x="192" y="167"/>
                    <a:pt x="192" y="156"/>
                    <a:pt x="192" y="144"/>
                  </a:cubicBezTo>
                  <a:cubicBezTo>
                    <a:pt x="187" y="145"/>
                    <a:pt x="182" y="145"/>
                    <a:pt x="177" y="145"/>
                  </a:cubicBezTo>
                  <a:close/>
                  <a:moveTo>
                    <a:pt x="210" y="144"/>
                  </a:moveTo>
                  <a:cubicBezTo>
                    <a:pt x="210" y="156"/>
                    <a:pt x="210" y="167"/>
                    <a:pt x="210" y="178"/>
                  </a:cubicBezTo>
                  <a:cubicBezTo>
                    <a:pt x="216" y="178"/>
                    <a:pt x="221" y="178"/>
                    <a:pt x="226" y="178"/>
                  </a:cubicBezTo>
                  <a:cubicBezTo>
                    <a:pt x="226" y="167"/>
                    <a:pt x="226" y="156"/>
                    <a:pt x="226" y="144"/>
                  </a:cubicBezTo>
                  <a:cubicBezTo>
                    <a:pt x="221" y="144"/>
                    <a:pt x="216" y="144"/>
                    <a:pt x="210" y="144"/>
                  </a:cubicBezTo>
                  <a:close/>
                  <a:moveTo>
                    <a:pt x="264" y="145"/>
                  </a:moveTo>
                  <a:cubicBezTo>
                    <a:pt x="264" y="156"/>
                    <a:pt x="264" y="167"/>
                    <a:pt x="264" y="178"/>
                  </a:cubicBezTo>
                  <a:cubicBezTo>
                    <a:pt x="269" y="178"/>
                    <a:pt x="274" y="178"/>
                    <a:pt x="279" y="178"/>
                  </a:cubicBezTo>
                  <a:cubicBezTo>
                    <a:pt x="279" y="167"/>
                    <a:pt x="280" y="156"/>
                    <a:pt x="280" y="144"/>
                  </a:cubicBezTo>
                  <a:cubicBezTo>
                    <a:pt x="274" y="145"/>
                    <a:pt x="269" y="145"/>
                    <a:pt x="264" y="145"/>
                  </a:cubicBezTo>
                  <a:close/>
                  <a:moveTo>
                    <a:pt x="290" y="144"/>
                  </a:moveTo>
                  <a:cubicBezTo>
                    <a:pt x="290" y="156"/>
                    <a:pt x="290" y="167"/>
                    <a:pt x="291" y="178"/>
                  </a:cubicBezTo>
                  <a:cubicBezTo>
                    <a:pt x="294" y="178"/>
                    <a:pt x="301" y="178"/>
                    <a:pt x="305" y="178"/>
                  </a:cubicBezTo>
                  <a:cubicBezTo>
                    <a:pt x="305" y="167"/>
                    <a:pt x="305" y="156"/>
                    <a:pt x="305" y="144"/>
                  </a:cubicBezTo>
                  <a:cubicBezTo>
                    <a:pt x="302" y="144"/>
                    <a:pt x="294" y="144"/>
                    <a:pt x="290" y="144"/>
                  </a:cubicBezTo>
                  <a:close/>
                  <a:moveTo>
                    <a:pt x="316" y="145"/>
                  </a:moveTo>
                  <a:cubicBezTo>
                    <a:pt x="316" y="156"/>
                    <a:pt x="317" y="167"/>
                    <a:pt x="317" y="178"/>
                  </a:cubicBezTo>
                  <a:cubicBezTo>
                    <a:pt x="322" y="178"/>
                    <a:pt x="327" y="178"/>
                    <a:pt x="332" y="178"/>
                  </a:cubicBezTo>
                  <a:cubicBezTo>
                    <a:pt x="332" y="167"/>
                    <a:pt x="332" y="156"/>
                    <a:pt x="332" y="145"/>
                  </a:cubicBezTo>
                  <a:cubicBezTo>
                    <a:pt x="327" y="145"/>
                    <a:pt x="322" y="145"/>
                    <a:pt x="316" y="145"/>
                  </a:cubicBezTo>
                  <a:close/>
                  <a:moveTo>
                    <a:pt x="37" y="190"/>
                  </a:moveTo>
                  <a:cubicBezTo>
                    <a:pt x="37" y="200"/>
                    <a:pt x="37" y="210"/>
                    <a:pt x="37" y="221"/>
                  </a:cubicBezTo>
                  <a:cubicBezTo>
                    <a:pt x="42" y="221"/>
                    <a:pt x="47" y="221"/>
                    <a:pt x="53" y="221"/>
                  </a:cubicBezTo>
                  <a:cubicBezTo>
                    <a:pt x="53" y="211"/>
                    <a:pt x="53" y="200"/>
                    <a:pt x="53" y="190"/>
                  </a:cubicBezTo>
                  <a:cubicBezTo>
                    <a:pt x="47" y="190"/>
                    <a:pt x="42" y="190"/>
                    <a:pt x="37" y="190"/>
                  </a:cubicBezTo>
                  <a:close/>
                  <a:moveTo>
                    <a:pt x="64" y="190"/>
                  </a:moveTo>
                  <a:cubicBezTo>
                    <a:pt x="64" y="200"/>
                    <a:pt x="64" y="211"/>
                    <a:pt x="64" y="221"/>
                  </a:cubicBezTo>
                  <a:cubicBezTo>
                    <a:pt x="67" y="221"/>
                    <a:pt x="75" y="221"/>
                    <a:pt x="79" y="221"/>
                  </a:cubicBezTo>
                  <a:cubicBezTo>
                    <a:pt x="79" y="211"/>
                    <a:pt x="79" y="200"/>
                    <a:pt x="79" y="190"/>
                  </a:cubicBezTo>
                  <a:cubicBezTo>
                    <a:pt x="75" y="190"/>
                    <a:pt x="67" y="190"/>
                    <a:pt x="64" y="190"/>
                  </a:cubicBezTo>
                  <a:close/>
                  <a:moveTo>
                    <a:pt x="90" y="190"/>
                  </a:moveTo>
                  <a:cubicBezTo>
                    <a:pt x="90" y="200"/>
                    <a:pt x="90" y="210"/>
                    <a:pt x="90" y="221"/>
                  </a:cubicBezTo>
                  <a:cubicBezTo>
                    <a:pt x="95" y="221"/>
                    <a:pt x="100" y="221"/>
                    <a:pt x="105" y="221"/>
                  </a:cubicBezTo>
                  <a:cubicBezTo>
                    <a:pt x="105" y="211"/>
                    <a:pt x="105" y="200"/>
                    <a:pt x="105" y="190"/>
                  </a:cubicBezTo>
                  <a:cubicBezTo>
                    <a:pt x="100" y="190"/>
                    <a:pt x="95" y="190"/>
                    <a:pt x="90" y="190"/>
                  </a:cubicBezTo>
                  <a:close/>
                  <a:moveTo>
                    <a:pt x="143" y="190"/>
                  </a:moveTo>
                  <a:cubicBezTo>
                    <a:pt x="143" y="200"/>
                    <a:pt x="143" y="210"/>
                    <a:pt x="143" y="221"/>
                  </a:cubicBezTo>
                  <a:cubicBezTo>
                    <a:pt x="148" y="221"/>
                    <a:pt x="153" y="221"/>
                    <a:pt x="159" y="221"/>
                  </a:cubicBezTo>
                  <a:cubicBezTo>
                    <a:pt x="159" y="211"/>
                    <a:pt x="159" y="200"/>
                    <a:pt x="159" y="190"/>
                  </a:cubicBezTo>
                  <a:cubicBezTo>
                    <a:pt x="153" y="190"/>
                    <a:pt x="148" y="190"/>
                    <a:pt x="143" y="190"/>
                  </a:cubicBezTo>
                  <a:close/>
                  <a:moveTo>
                    <a:pt x="177" y="190"/>
                  </a:moveTo>
                  <a:cubicBezTo>
                    <a:pt x="177" y="200"/>
                    <a:pt x="177" y="210"/>
                    <a:pt x="177" y="221"/>
                  </a:cubicBezTo>
                  <a:cubicBezTo>
                    <a:pt x="182" y="221"/>
                    <a:pt x="187" y="221"/>
                    <a:pt x="192" y="221"/>
                  </a:cubicBezTo>
                  <a:cubicBezTo>
                    <a:pt x="192" y="211"/>
                    <a:pt x="192" y="200"/>
                    <a:pt x="192" y="190"/>
                  </a:cubicBezTo>
                  <a:cubicBezTo>
                    <a:pt x="187" y="190"/>
                    <a:pt x="182" y="190"/>
                    <a:pt x="177" y="190"/>
                  </a:cubicBezTo>
                  <a:close/>
                  <a:moveTo>
                    <a:pt x="211" y="190"/>
                  </a:moveTo>
                  <a:cubicBezTo>
                    <a:pt x="211" y="200"/>
                    <a:pt x="210" y="211"/>
                    <a:pt x="210" y="221"/>
                  </a:cubicBezTo>
                  <a:cubicBezTo>
                    <a:pt x="216" y="221"/>
                    <a:pt x="221" y="221"/>
                    <a:pt x="226" y="221"/>
                  </a:cubicBezTo>
                  <a:cubicBezTo>
                    <a:pt x="226" y="211"/>
                    <a:pt x="226" y="200"/>
                    <a:pt x="226" y="190"/>
                  </a:cubicBezTo>
                  <a:cubicBezTo>
                    <a:pt x="221" y="190"/>
                    <a:pt x="216" y="190"/>
                    <a:pt x="211" y="190"/>
                  </a:cubicBezTo>
                  <a:close/>
                  <a:moveTo>
                    <a:pt x="264" y="190"/>
                  </a:moveTo>
                  <a:cubicBezTo>
                    <a:pt x="264" y="200"/>
                    <a:pt x="264" y="211"/>
                    <a:pt x="264" y="221"/>
                  </a:cubicBezTo>
                  <a:cubicBezTo>
                    <a:pt x="269" y="221"/>
                    <a:pt x="274" y="221"/>
                    <a:pt x="279" y="221"/>
                  </a:cubicBezTo>
                  <a:cubicBezTo>
                    <a:pt x="280" y="211"/>
                    <a:pt x="280" y="200"/>
                    <a:pt x="279" y="189"/>
                  </a:cubicBezTo>
                  <a:cubicBezTo>
                    <a:pt x="274" y="190"/>
                    <a:pt x="269" y="190"/>
                    <a:pt x="264" y="190"/>
                  </a:cubicBezTo>
                  <a:close/>
                  <a:moveTo>
                    <a:pt x="290" y="190"/>
                  </a:moveTo>
                  <a:cubicBezTo>
                    <a:pt x="291" y="200"/>
                    <a:pt x="291" y="210"/>
                    <a:pt x="291" y="221"/>
                  </a:cubicBezTo>
                  <a:cubicBezTo>
                    <a:pt x="294" y="221"/>
                    <a:pt x="301" y="221"/>
                    <a:pt x="305" y="221"/>
                  </a:cubicBezTo>
                  <a:cubicBezTo>
                    <a:pt x="305" y="211"/>
                    <a:pt x="305" y="200"/>
                    <a:pt x="305" y="190"/>
                  </a:cubicBezTo>
                  <a:cubicBezTo>
                    <a:pt x="302" y="190"/>
                    <a:pt x="294" y="190"/>
                    <a:pt x="290" y="190"/>
                  </a:cubicBezTo>
                  <a:close/>
                  <a:moveTo>
                    <a:pt x="317" y="190"/>
                  </a:moveTo>
                  <a:cubicBezTo>
                    <a:pt x="316" y="200"/>
                    <a:pt x="316" y="211"/>
                    <a:pt x="316" y="221"/>
                  </a:cubicBezTo>
                  <a:cubicBezTo>
                    <a:pt x="322" y="221"/>
                    <a:pt x="327" y="221"/>
                    <a:pt x="332" y="221"/>
                  </a:cubicBezTo>
                  <a:cubicBezTo>
                    <a:pt x="332" y="211"/>
                    <a:pt x="332" y="200"/>
                    <a:pt x="332" y="190"/>
                  </a:cubicBezTo>
                  <a:cubicBezTo>
                    <a:pt x="327" y="190"/>
                    <a:pt x="322" y="190"/>
                    <a:pt x="317" y="190"/>
                  </a:cubicBezTo>
                  <a:close/>
                  <a:moveTo>
                    <a:pt x="3" y="249"/>
                  </a:moveTo>
                  <a:cubicBezTo>
                    <a:pt x="124" y="249"/>
                    <a:pt x="245" y="249"/>
                    <a:pt x="366" y="249"/>
                  </a:cubicBezTo>
                  <a:cubicBezTo>
                    <a:pt x="366" y="256"/>
                    <a:pt x="366" y="256"/>
                    <a:pt x="366" y="256"/>
                  </a:cubicBezTo>
                  <a:cubicBezTo>
                    <a:pt x="245" y="257"/>
                    <a:pt x="124" y="257"/>
                    <a:pt x="3" y="256"/>
                  </a:cubicBezTo>
                  <a:lnTo>
                    <a:pt x="3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8" name="Freeform 863"/>
            <p:cNvSpPr>
              <a:spLocks noEditPoints="1"/>
            </p:cNvSpPr>
            <p:nvPr/>
          </p:nvSpPr>
          <p:spPr bwMode="auto">
            <a:xfrm>
              <a:off x="1550221" y="2272425"/>
              <a:ext cx="419100" cy="454025"/>
            </a:xfrm>
            <a:custGeom>
              <a:avLst/>
              <a:gdLst>
                <a:gd name="T0" fmla="*/ 112 w 272"/>
                <a:gd name="T1" fmla="*/ 3 h 295"/>
                <a:gd name="T2" fmla="*/ 247 w 272"/>
                <a:gd name="T3" fmla="*/ 73 h 295"/>
                <a:gd name="T4" fmla="*/ 60 w 272"/>
                <a:gd name="T5" fmla="*/ 213 h 295"/>
                <a:gd name="T6" fmla="*/ 88 w 272"/>
                <a:gd name="T7" fmla="*/ 20 h 295"/>
                <a:gd name="T8" fmla="*/ 53 w 272"/>
                <a:gd name="T9" fmla="*/ 164 h 295"/>
                <a:gd name="T10" fmla="*/ 236 w 272"/>
                <a:gd name="T11" fmla="*/ 30 h 295"/>
                <a:gd name="T12" fmla="*/ 222 w 272"/>
                <a:gd name="T13" fmla="*/ 146 h 295"/>
                <a:gd name="T14" fmla="*/ 207 w 272"/>
                <a:gd name="T15" fmla="*/ 219 h 295"/>
                <a:gd name="T16" fmla="*/ 46 w 272"/>
                <a:gd name="T17" fmla="*/ 178 h 295"/>
                <a:gd name="T18" fmla="*/ 194 w 272"/>
                <a:gd name="T19" fmla="*/ 220 h 295"/>
                <a:gd name="T20" fmla="*/ 102 w 272"/>
                <a:gd name="T21" fmla="*/ 180 h 295"/>
                <a:gd name="T22" fmla="*/ 123 w 272"/>
                <a:gd name="T23" fmla="*/ 37 h 295"/>
                <a:gd name="T24" fmla="*/ 208 w 272"/>
                <a:gd name="T25" fmla="*/ 65 h 295"/>
                <a:gd name="T26" fmla="*/ 123 w 272"/>
                <a:gd name="T27" fmla="*/ 37 h 295"/>
                <a:gd name="T28" fmla="*/ 121 w 272"/>
                <a:gd name="T29" fmla="*/ 65 h 295"/>
                <a:gd name="T30" fmla="*/ 198 w 272"/>
                <a:gd name="T31" fmla="*/ 68 h 295"/>
                <a:gd name="T32" fmla="*/ 4 w 272"/>
                <a:gd name="T33" fmla="*/ 93 h 295"/>
                <a:gd name="T34" fmla="*/ 67 w 272"/>
                <a:gd name="T35" fmla="*/ 60 h 295"/>
                <a:gd name="T36" fmla="*/ 92 w 272"/>
                <a:gd name="T37" fmla="*/ 146 h 295"/>
                <a:gd name="T38" fmla="*/ 158 w 272"/>
                <a:gd name="T39" fmla="*/ 90 h 295"/>
                <a:gd name="T40" fmla="*/ 188 w 272"/>
                <a:gd name="T41" fmla="*/ 146 h 295"/>
                <a:gd name="T42" fmla="*/ 115 w 272"/>
                <a:gd name="T43" fmla="*/ 70 h 295"/>
                <a:gd name="T44" fmla="*/ 163 w 272"/>
                <a:gd name="T45" fmla="*/ 103 h 295"/>
                <a:gd name="T46" fmla="*/ 170 w 272"/>
                <a:gd name="T47" fmla="*/ 129 h 295"/>
                <a:gd name="T48" fmla="*/ 130 w 272"/>
                <a:gd name="T49" fmla="*/ 150 h 295"/>
                <a:gd name="T50" fmla="*/ 171 w 272"/>
                <a:gd name="T51" fmla="*/ 142 h 295"/>
                <a:gd name="T52" fmla="*/ 240 w 272"/>
                <a:gd name="T53" fmla="*/ 149 h 295"/>
                <a:gd name="T54" fmla="*/ 247 w 272"/>
                <a:gd name="T55" fmla="*/ 205 h 295"/>
                <a:gd name="T56" fmla="*/ 111 w 272"/>
                <a:gd name="T57" fmla="*/ 282 h 295"/>
                <a:gd name="T58" fmla="*/ 168 w 272"/>
                <a:gd name="T59" fmla="*/ 236 h 295"/>
                <a:gd name="T60" fmla="*/ 103 w 272"/>
                <a:gd name="T61" fmla="*/ 286 h 295"/>
                <a:gd name="T62" fmla="*/ 272 w 272"/>
                <a:gd name="T63" fmla="*/ 226 h 295"/>
                <a:gd name="T64" fmla="*/ 267 w 272"/>
                <a:gd name="T65" fmla="*/ 19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2" h="295">
                  <a:moveTo>
                    <a:pt x="88" y="20"/>
                  </a:moveTo>
                  <a:cubicBezTo>
                    <a:pt x="90" y="10"/>
                    <a:pt x="100" y="0"/>
                    <a:pt x="112" y="3"/>
                  </a:cubicBezTo>
                  <a:cubicBezTo>
                    <a:pt x="157" y="8"/>
                    <a:pt x="203" y="14"/>
                    <a:pt x="248" y="20"/>
                  </a:cubicBezTo>
                  <a:cubicBezTo>
                    <a:pt x="244" y="38"/>
                    <a:pt x="244" y="55"/>
                    <a:pt x="247" y="73"/>
                  </a:cubicBezTo>
                  <a:cubicBezTo>
                    <a:pt x="238" y="127"/>
                    <a:pt x="227" y="180"/>
                    <a:pt x="218" y="234"/>
                  </a:cubicBezTo>
                  <a:cubicBezTo>
                    <a:pt x="165" y="229"/>
                    <a:pt x="112" y="220"/>
                    <a:pt x="60" y="213"/>
                  </a:cubicBezTo>
                  <a:cubicBezTo>
                    <a:pt x="43" y="211"/>
                    <a:pt x="30" y="193"/>
                    <a:pt x="37" y="177"/>
                  </a:cubicBezTo>
                  <a:cubicBezTo>
                    <a:pt x="54" y="125"/>
                    <a:pt x="71" y="73"/>
                    <a:pt x="88" y="20"/>
                  </a:cubicBezTo>
                  <a:close/>
                  <a:moveTo>
                    <a:pt x="102" y="14"/>
                  </a:moveTo>
                  <a:cubicBezTo>
                    <a:pt x="84" y="63"/>
                    <a:pt x="69" y="114"/>
                    <a:pt x="53" y="164"/>
                  </a:cubicBezTo>
                  <a:cubicBezTo>
                    <a:pt x="103" y="167"/>
                    <a:pt x="153" y="176"/>
                    <a:pt x="203" y="180"/>
                  </a:cubicBezTo>
                  <a:cubicBezTo>
                    <a:pt x="214" y="130"/>
                    <a:pt x="225" y="80"/>
                    <a:pt x="236" y="30"/>
                  </a:cubicBezTo>
                  <a:cubicBezTo>
                    <a:pt x="192" y="24"/>
                    <a:pt x="147" y="17"/>
                    <a:pt x="102" y="14"/>
                  </a:cubicBezTo>
                  <a:close/>
                  <a:moveTo>
                    <a:pt x="222" y="146"/>
                  </a:moveTo>
                  <a:cubicBezTo>
                    <a:pt x="217" y="162"/>
                    <a:pt x="217" y="179"/>
                    <a:pt x="207" y="193"/>
                  </a:cubicBezTo>
                  <a:cubicBezTo>
                    <a:pt x="200" y="200"/>
                    <a:pt x="206" y="210"/>
                    <a:pt x="207" y="219"/>
                  </a:cubicBezTo>
                  <a:cubicBezTo>
                    <a:pt x="216" y="196"/>
                    <a:pt x="219" y="170"/>
                    <a:pt x="222" y="146"/>
                  </a:cubicBezTo>
                  <a:close/>
                  <a:moveTo>
                    <a:pt x="46" y="178"/>
                  </a:moveTo>
                  <a:cubicBezTo>
                    <a:pt x="45" y="188"/>
                    <a:pt x="49" y="200"/>
                    <a:pt x="61" y="202"/>
                  </a:cubicBezTo>
                  <a:cubicBezTo>
                    <a:pt x="105" y="209"/>
                    <a:pt x="150" y="215"/>
                    <a:pt x="194" y="220"/>
                  </a:cubicBezTo>
                  <a:cubicBezTo>
                    <a:pt x="193" y="210"/>
                    <a:pt x="193" y="200"/>
                    <a:pt x="192" y="190"/>
                  </a:cubicBezTo>
                  <a:cubicBezTo>
                    <a:pt x="162" y="188"/>
                    <a:pt x="132" y="183"/>
                    <a:pt x="102" y="180"/>
                  </a:cubicBezTo>
                  <a:cubicBezTo>
                    <a:pt x="83" y="178"/>
                    <a:pt x="64" y="173"/>
                    <a:pt x="46" y="178"/>
                  </a:cubicBezTo>
                  <a:close/>
                  <a:moveTo>
                    <a:pt x="123" y="37"/>
                  </a:moveTo>
                  <a:cubicBezTo>
                    <a:pt x="122" y="42"/>
                    <a:pt x="121" y="50"/>
                    <a:pt x="120" y="54"/>
                  </a:cubicBezTo>
                  <a:cubicBezTo>
                    <a:pt x="150" y="57"/>
                    <a:pt x="179" y="62"/>
                    <a:pt x="208" y="65"/>
                  </a:cubicBezTo>
                  <a:cubicBezTo>
                    <a:pt x="208" y="61"/>
                    <a:pt x="209" y="52"/>
                    <a:pt x="210" y="48"/>
                  </a:cubicBezTo>
                  <a:cubicBezTo>
                    <a:pt x="181" y="44"/>
                    <a:pt x="152" y="40"/>
                    <a:pt x="123" y="37"/>
                  </a:cubicBezTo>
                  <a:close/>
                  <a:moveTo>
                    <a:pt x="114" y="59"/>
                  </a:moveTo>
                  <a:cubicBezTo>
                    <a:pt x="116" y="61"/>
                    <a:pt x="119" y="64"/>
                    <a:pt x="121" y="65"/>
                  </a:cubicBezTo>
                  <a:cubicBezTo>
                    <a:pt x="150" y="70"/>
                    <a:pt x="179" y="76"/>
                    <a:pt x="208" y="75"/>
                  </a:cubicBezTo>
                  <a:cubicBezTo>
                    <a:pt x="206" y="73"/>
                    <a:pt x="201" y="70"/>
                    <a:pt x="198" y="68"/>
                  </a:cubicBezTo>
                  <a:cubicBezTo>
                    <a:pt x="170" y="65"/>
                    <a:pt x="142" y="59"/>
                    <a:pt x="114" y="59"/>
                  </a:cubicBezTo>
                  <a:close/>
                  <a:moveTo>
                    <a:pt x="4" y="93"/>
                  </a:moveTo>
                  <a:cubicBezTo>
                    <a:pt x="0" y="119"/>
                    <a:pt x="23" y="140"/>
                    <a:pt x="34" y="163"/>
                  </a:cubicBezTo>
                  <a:cubicBezTo>
                    <a:pt x="45" y="129"/>
                    <a:pt x="57" y="94"/>
                    <a:pt x="67" y="60"/>
                  </a:cubicBezTo>
                  <a:cubicBezTo>
                    <a:pt x="46" y="69"/>
                    <a:pt x="14" y="68"/>
                    <a:pt x="4" y="93"/>
                  </a:cubicBezTo>
                  <a:close/>
                  <a:moveTo>
                    <a:pt x="92" y="146"/>
                  </a:moveTo>
                  <a:cubicBezTo>
                    <a:pt x="100" y="145"/>
                    <a:pt x="112" y="152"/>
                    <a:pt x="118" y="143"/>
                  </a:cubicBezTo>
                  <a:cubicBezTo>
                    <a:pt x="132" y="126"/>
                    <a:pt x="144" y="107"/>
                    <a:pt x="158" y="90"/>
                  </a:cubicBezTo>
                  <a:cubicBezTo>
                    <a:pt x="164" y="89"/>
                    <a:pt x="169" y="87"/>
                    <a:pt x="175" y="86"/>
                  </a:cubicBezTo>
                  <a:cubicBezTo>
                    <a:pt x="180" y="106"/>
                    <a:pt x="184" y="126"/>
                    <a:pt x="188" y="146"/>
                  </a:cubicBezTo>
                  <a:cubicBezTo>
                    <a:pt x="194" y="125"/>
                    <a:pt x="199" y="103"/>
                    <a:pt x="203" y="81"/>
                  </a:cubicBezTo>
                  <a:cubicBezTo>
                    <a:pt x="174" y="78"/>
                    <a:pt x="144" y="74"/>
                    <a:pt x="115" y="70"/>
                  </a:cubicBezTo>
                  <a:cubicBezTo>
                    <a:pt x="107" y="95"/>
                    <a:pt x="99" y="121"/>
                    <a:pt x="92" y="146"/>
                  </a:cubicBezTo>
                  <a:close/>
                  <a:moveTo>
                    <a:pt x="163" y="103"/>
                  </a:moveTo>
                  <a:cubicBezTo>
                    <a:pt x="158" y="111"/>
                    <a:pt x="153" y="118"/>
                    <a:pt x="148" y="126"/>
                  </a:cubicBezTo>
                  <a:cubicBezTo>
                    <a:pt x="155" y="127"/>
                    <a:pt x="163" y="128"/>
                    <a:pt x="170" y="129"/>
                  </a:cubicBezTo>
                  <a:cubicBezTo>
                    <a:pt x="168" y="120"/>
                    <a:pt x="166" y="112"/>
                    <a:pt x="163" y="103"/>
                  </a:cubicBezTo>
                  <a:close/>
                  <a:moveTo>
                    <a:pt x="130" y="150"/>
                  </a:moveTo>
                  <a:cubicBezTo>
                    <a:pt x="145" y="152"/>
                    <a:pt x="159" y="154"/>
                    <a:pt x="174" y="156"/>
                  </a:cubicBezTo>
                  <a:cubicBezTo>
                    <a:pt x="173" y="152"/>
                    <a:pt x="172" y="145"/>
                    <a:pt x="171" y="142"/>
                  </a:cubicBezTo>
                  <a:cubicBezTo>
                    <a:pt x="157" y="138"/>
                    <a:pt x="138" y="133"/>
                    <a:pt x="130" y="150"/>
                  </a:cubicBezTo>
                  <a:close/>
                  <a:moveTo>
                    <a:pt x="240" y="149"/>
                  </a:moveTo>
                  <a:cubicBezTo>
                    <a:pt x="237" y="170"/>
                    <a:pt x="233" y="191"/>
                    <a:pt x="230" y="212"/>
                  </a:cubicBezTo>
                  <a:cubicBezTo>
                    <a:pt x="235" y="210"/>
                    <a:pt x="241" y="208"/>
                    <a:pt x="247" y="205"/>
                  </a:cubicBezTo>
                  <a:cubicBezTo>
                    <a:pt x="249" y="211"/>
                    <a:pt x="251" y="217"/>
                    <a:pt x="253" y="223"/>
                  </a:cubicBezTo>
                  <a:cubicBezTo>
                    <a:pt x="205" y="243"/>
                    <a:pt x="158" y="263"/>
                    <a:pt x="111" y="282"/>
                  </a:cubicBezTo>
                  <a:cubicBezTo>
                    <a:pt x="109" y="274"/>
                    <a:pt x="106" y="264"/>
                    <a:pt x="115" y="260"/>
                  </a:cubicBezTo>
                  <a:cubicBezTo>
                    <a:pt x="132" y="250"/>
                    <a:pt x="151" y="245"/>
                    <a:pt x="168" y="236"/>
                  </a:cubicBezTo>
                  <a:cubicBezTo>
                    <a:pt x="134" y="231"/>
                    <a:pt x="101" y="226"/>
                    <a:pt x="67" y="222"/>
                  </a:cubicBezTo>
                  <a:cubicBezTo>
                    <a:pt x="78" y="243"/>
                    <a:pt x="89" y="265"/>
                    <a:pt x="103" y="286"/>
                  </a:cubicBezTo>
                  <a:cubicBezTo>
                    <a:pt x="108" y="295"/>
                    <a:pt x="120" y="291"/>
                    <a:pt x="128" y="287"/>
                  </a:cubicBezTo>
                  <a:cubicBezTo>
                    <a:pt x="176" y="267"/>
                    <a:pt x="224" y="248"/>
                    <a:pt x="272" y="226"/>
                  </a:cubicBezTo>
                  <a:cubicBezTo>
                    <a:pt x="267" y="220"/>
                    <a:pt x="263" y="214"/>
                    <a:pt x="258" y="208"/>
                  </a:cubicBezTo>
                  <a:cubicBezTo>
                    <a:pt x="261" y="202"/>
                    <a:pt x="265" y="196"/>
                    <a:pt x="267" y="190"/>
                  </a:cubicBezTo>
                  <a:cubicBezTo>
                    <a:pt x="259" y="176"/>
                    <a:pt x="250" y="162"/>
                    <a:pt x="24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9" name="Freeform 864"/>
            <p:cNvSpPr>
              <a:spLocks noEditPoints="1"/>
            </p:cNvSpPr>
            <p:nvPr/>
          </p:nvSpPr>
          <p:spPr bwMode="auto">
            <a:xfrm>
              <a:off x="4060059" y="1497725"/>
              <a:ext cx="465138" cy="314325"/>
            </a:xfrm>
            <a:custGeom>
              <a:avLst/>
              <a:gdLst>
                <a:gd name="T0" fmla="*/ 119 w 303"/>
                <a:gd name="T1" fmla="*/ 13 h 204"/>
                <a:gd name="T2" fmla="*/ 163 w 303"/>
                <a:gd name="T3" fmla="*/ 6 h 204"/>
                <a:gd name="T4" fmla="*/ 303 w 303"/>
                <a:gd name="T5" fmla="*/ 50 h 204"/>
                <a:gd name="T6" fmla="*/ 244 w 303"/>
                <a:gd name="T7" fmla="*/ 77 h 204"/>
                <a:gd name="T8" fmla="*/ 265 w 303"/>
                <a:gd name="T9" fmla="*/ 126 h 204"/>
                <a:gd name="T10" fmla="*/ 293 w 303"/>
                <a:gd name="T11" fmla="*/ 198 h 204"/>
                <a:gd name="T12" fmla="*/ 265 w 303"/>
                <a:gd name="T13" fmla="*/ 204 h 204"/>
                <a:gd name="T14" fmla="*/ 256 w 303"/>
                <a:gd name="T15" fmla="*/ 126 h 204"/>
                <a:gd name="T16" fmla="*/ 247 w 303"/>
                <a:gd name="T17" fmla="*/ 92 h 204"/>
                <a:gd name="T18" fmla="*/ 221 w 303"/>
                <a:gd name="T19" fmla="*/ 79 h 204"/>
                <a:gd name="T20" fmla="*/ 145 w 303"/>
                <a:gd name="T21" fmla="*/ 53 h 204"/>
                <a:gd name="T22" fmla="*/ 220 w 303"/>
                <a:gd name="T23" fmla="*/ 88 h 204"/>
                <a:gd name="T24" fmla="*/ 152 w 303"/>
                <a:gd name="T25" fmla="*/ 119 h 204"/>
                <a:gd name="T26" fmla="*/ 0 w 303"/>
                <a:gd name="T27" fmla="*/ 50 h 204"/>
                <a:gd name="T28" fmla="*/ 119 w 303"/>
                <a:gd name="T29" fmla="*/ 13 h 204"/>
                <a:gd name="T30" fmla="*/ 66 w 303"/>
                <a:gd name="T31" fmla="*/ 91 h 204"/>
                <a:gd name="T32" fmla="*/ 62 w 303"/>
                <a:gd name="T33" fmla="*/ 155 h 204"/>
                <a:gd name="T34" fmla="*/ 152 w 303"/>
                <a:gd name="T35" fmla="*/ 196 h 204"/>
                <a:gd name="T36" fmla="*/ 240 w 303"/>
                <a:gd name="T37" fmla="*/ 155 h 204"/>
                <a:gd name="T38" fmla="*/ 236 w 303"/>
                <a:gd name="T39" fmla="*/ 92 h 204"/>
                <a:gd name="T40" fmla="*/ 152 w 303"/>
                <a:gd name="T41" fmla="*/ 128 h 204"/>
                <a:gd name="T42" fmla="*/ 66 w 303"/>
                <a:gd name="T43" fmla="*/ 9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3" h="204">
                  <a:moveTo>
                    <a:pt x="119" y="13"/>
                  </a:moveTo>
                  <a:cubicBezTo>
                    <a:pt x="133" y="9"/>
                    <a:pt x="148" y="0"/>
                    <a:pt x="163" y="6"/>
                  </a:cubicBezTo>
                  <a:cubicBezTo>
                    <a:pt x="209" y="22"/>
                    <a:pt x="257" y="33"/>
                    <a:pt x="303" y="50"/>
                  </a:cubicBezTo>
                  <a:cubicBezTo>
                    <a:pt x="284" y="61"/>
                    <a:pt x="264" y="69"/>
                    <a:pt x="244" y="77"/>
                  </a:cubicBezTo>
                  <a:cubicBezTo>
                    <a:pt x="259" y="89"/>
                    <a:pt x="260" y="109"/>
                    <a:pt x="265" y="126"/>
                  </a:cubicBezTo>
                  <a:cubicBezTo>
                    <a:pt x="274" y="150"/>
                    <a:pt x="283" y="175"/>
                    <a:pt x="293" y="198"/>
                  </a:cubicBezTo>
                  <a:cubicBezTo>
                    <a:pt x="283" y="200"/>
                    <a:pt x="274" y="202"/>
                    <a:pt x="265" y="204"/>
                  </a:cubicBezTo>
                  <a:cubicBezTo>
                    <a:pt x="267" y="177"/>
                    <a:pt x="255" y="152"/>
                    <a:pt x="256" y="126"/>
                  </a:cubicBezTo>
                  <a:cubicBezTo>
                    <a:pt x="254" y="114"/>
                    <a:pt x="252" y="103"/>
                    <a:pt x="247" y="92"/>
                  </a:cubicBezTo>
                  <a:cubicBezTo>
                    <a:pt x="240" y="86"/>
                    <a:pt x="230" y="83"/>
                    <a:pt x="221" y="79"/>
                  </a:cubicBezTo>
                  <a:cubicBezTo>
                    <a:pt x="196" y="70"/>
                    <a:pt x="171" y="59"/>
                    <a:pt x="145" y="53"/>
                  </a:cubicBezTo>
                  <a:cubicBezTo>
                    <a:pt x="169" y="67"/>
                    <a:pt x="196" y="75"/>
                    <a:pt x="220" y="88"/>
                  </a:cubicBezTo>
                  <a:cubicBezTo>
                    <a:pt x="198" y="99"/>
                    <a:pt x="174" y="107"/>
                    <a:pt x="152" y="119"/>
                  </a:cubicBezTo>
                  <a:cubicBezTo>
                    <a:pt x="102" y="96"/>
                    <a:pt x="50" y="75"/>
                    <a:pt x="0" y="50"/>
                  </a:cubicBezTo>
                  <a:cubicBezTo>
                    <a:pt x="39" y="35"/>
                    <a:pt x="80" y="26"/>
                    <a:pt x="119" y="13"/>
                  </a:cubicBezTo>
                  <a:close/>
                  <a:moveTo>
                    <a:pt x="66" y="91"/>
                  </a:moveTo>
                  <a:cubicBezTo>
                    <a:pt x="65" y="113"/>
                    <a:pt x="65" y="134"/>
                    <a:pt x="62" y="155"/>
                  </a:cubicBezTo>
                  <a:cubicBezTo>
                    <a:pt x="98" y="148"/>
                    <a:pt x="131" y="168"/>
                    <a:pt x="152" y="196"/>
                  </a:cubicBezTo>
                  <a:cubicBezTo>
                    <a:pt x="172" y="169"/>
                    <a:pt x="205" y="148"/>
                    <a:pt x="240" y="155"/>
                  </a:cubicBezTo>
                  <a:cubicBezTo>
                    <a:pt x="239" y="134"/>
                    <a:pt x="238" y="113"/>
                    <a:pt x="236" y="92"/>
                  </a:cubicBezTo>
                  <a:cubicBezTo>
                    <a:pt x="208" y="103"/>
                    <a:pt x="181" y="117"/>
                    <a:pt x="152" y="128"/>
                  </a:cubicBezTo>
                  <a:cubicBezTo>
                    <a:pt x="123" y="118"/>
                    <a:pt x="95" y="102"/>
                    <a:pt x="66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0" name="Freeform 865"/>
            <p:cNvSpPr>
              <a:spLocks noEditPoints="1"/>
            </p:cNvSpPr>
            <p:nvPr/>
          </p:nvSpPr>
          <p:spPr bwMode="auto">
            <a:xfrm>
              <a:off x="3250434" y="1459625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1" name="Freeform 866"/>
            <p:cNvSpPr>
              <a:spLocks noEditPoints="1"/>
            </p:cNvSpPr>
            <p:nvPr/>
          </p:nvSpPr>
          <p:spPr bwMode="auto">
            <a:xfrm>
              <a:off x="2443984" y="1429462"/>
              <a:ext cx="319088" cy="439738"/>
            </a:xfrm>
            <a:custGeom>
              <a:avLst/>
              <a:gdLst>
                <a:gd name="T0" fmla="*/ 45 w 207"/>
                <a:gd name="T1" fmla="*/ 73 h 286"/>
                <a:gd name="T2" fmla="*/ 118 w 207"/>
                <a:gd name="T3" fmla="*/ 11 h 286"/>
                <a:gd name="T4" fmla="*/ 165 w 207"/>
                <a:gd name="T5" fmla="*/ 74 h 286"/>
                <a:gd name="T6" fmla="*/ 202 w 207"/>
                <a:gd name="T7" fmla="*/ 127 h 286"/>
                <a:gd name="T8" fmla="*/ 175 w 207"/>
                <a:gd name="T9" fmla="*/ 145 h 286"/>
                <a:gd name="T10" fmla="*/ 164 w 207"/>
                <a:gd name="T11" fmla="*/ 87 h 286"/>
                <a:gd name="T12" fmla="*/ 124 w 207"/>
                <a:gd name="T13" fmla="*/ 142 h 286"/>
                <a:gd name="T14" fmla="*/ 78 w 207"/>
                <a:gd name="T15" fmla="*/ 137 h 286"/>
                <a:gd name="T16" fmla="*/ 44 w 207"/>
                <a:gd name="T17" fmla="*/ 88 h 286"/>
                <a:gd name="T18" fmla="*/ 34 w 207"/>
                <a:gd name="T19" fmla="*/ 145 h 286"/>
                <a:gd name="T20" fmla="*/ 8 w 207"/>
                <a:gd name="T21" fmla="*/ 130 h 286"/>
                <a:gd name="T22" fmla="*/ 45 w 207"/>
                <a:gd name="T23" fmla="*/ 73 h 286"/>
                <a:gd name="T24" fmla="*/ 85 w 207"/>
                <a:gd name="T25" fmla="*/ 86 h 286"/>
                <a:gd name="T26" fmla="*/ 81 w 207"/>
                <a:gd name="T27" fmla="*/ 66 h 286"/>
                <a:gd name="T28" fmla="*/ 63 w 207"/>
                <a:gd name="T29" fmla="*/ 90 h 286"/>
                <a:gd name="T30" fmla="*/ 91 w 207"/>
                <a:gd name="T31" fmla="*/ 134 h 286"/>
                <a:gd name="T32" fmla="*/ 120 w 207"/>
                <a:gd name="T33" fmla="*/ 133 h 286"/>
                <a:gd name="T34" fmla="*/ 148 w 207"/>
                <a:gd name="T35" fmla="*/ 81 h 286"/>
                <a:gd name="T36" fmla="*/ 103 w 207"/>
                <a:gd name="T37" fmla="*/ 80 h 286"/>
                <a:gd name="T38" fmla="*/ 104 w 207"/>
                <a:gd name="T39" fmla="*/ 61 h 286"/>
                <a:gd name="T40" fmla="*/ 85 w 207"/>
                <a:gd name="T41" fmla="*/ 86 h 286"/>
                <a:gd name="T42" fmla="*/ 31 w 207"/>
                <a:gd name="T43" fmla="*/ 183 h 286"/>
                <a:gd name="T44" fmla="*/ 70 w 207"/>
                <a:gd name="T45" fmla="*/ 155 h 286"/>
                <a:gd name="T46" fmla="*/ 67 w 207"/>
                <a:gd name="T47" fmla="*/ 206 h 286"/>
                <a:gd name="T48" fmla="*/ 105 w 207"/>
                <a:gd name="T49" fmla="*/ 183 h 286"/>
                <a:gd name="T50" fmla="*/ 144 w 207"/>
                <a:gd name="T51" fmla="*/ 206 h 286"/>
                <a:gd name="T52" fmla="*/ 140 w 207"/>
                <a:gd name="T53" fmla="*/ 156 h 286"/>
                <a:gd name="T54" fmla="*/ 179 w 207"/>
                <a:gd name="T55" fmla="*/ 181 h 286"/>
                <a:gd name="T56" fmla="*/ 197 w 207"/>
                <a:gd name="T57" fmla="*/ 286 h 286"/>
                <a:gd name="T58" fmla="*/ 14 w 207"/>
                <a:gd name="T59" fmla="*/ 286 h 286"/>
                <a:gd name="T60" fmla="*/ 31 w 207"/>
                <a:gd name="T61" fmla="*/ 18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86">
                  <a:moveTo>
                    <a:pt x="45" y="73"/>
                  </a:moveTo>
                  <a:cubicBezTo>
                    <a:pt x="42" y="35"/>
                    <a:pt x="81" y="0"/>
                    <a:pt x="118" y="11"/>
                  </a:cubicBezTo>
                  <a:cubicBezTo>
                    <a:pt x="147" y="17"/>
                    <a:pt x="164" y="46"/>
                    <a:pt x="165" y="74"/>
                  </a:cubicBezTo>
                  <a:cubicBezTo>
                    <a:pt x="186" y="82"/>
                    <a:pt x="207" y="103"/>
                    <a:pt x="202" y="127"/>
                  </a:cubicBezTo>
                  <a:cubicBezTo>
                    <a:pt x="200" y="140"/>
                    <a:pt x="185" y="143"/>
                    <a:pt x="175" y="145"/>
                  </a:cubicBezTo>
                  <a:cubicBezTo>
                    <a:pt x="174" y="125"/>
                    <a:pt x="174" y="104"/>
                    <a:pt x="164" y="87"/>
                  </a:cubicBezTo>
                  <a:cubicBezTo>
                    <a:pt x="153" y="107"/>
                    <a:pt x="142" y="127"/>
                    <a:pt x="124" y="142"/>
                  </a:cubicBezTo>
                  <a:cubicBezTo>
                    <a:pt x="111" y="153"/>
                    <a:pt x="90" y="150"/>
                    <a:pt x="78" y="137"/>
                  </a:cubicBezTo>
                  <a:cubicBezTo>
                    <a:pt x="65" y="122"/>
                    <a:pt x="55" y="105"/>
                    <a:pt x="44" y="88"/>
                  </a:cubicBezTo>
                  <a:cubicBezTo>
                    <a:pt x="35" y="106"/>
                    <a:pt x="33" y="125"/>
                    <a:pt x="34" y="145"/>
                  </a:cubicBezTo>
                  <a:cubicBezTo>
                    <a:pt x="24" y="142"/>
                    <a:pt x="11" y="142"/>
                    <a:pt x="8" y="130"/>
                  </a:cubicBezTo>
                  <a:cubicBezTo>
                    <a:pt x="0" y="104"/>
                    <a:pt x="22" y="81"/>
                    <a:pt x="45" y="73"/>
                  </a:cubicBezTo>
                  <a:close/>
                  <a:moveTo>
                    <a:pt x="85" y="86"/>
                  </a:moveTo>
                  <a:cubicBezTo>
                    <a:pt x="83" y="79"/>
                    <a:pt x="82" y="73"/>
                    <a:pt x="81" y="66"/>
                  </a:cubicBezTo>
                  <a:cubicBezTo>
                    <a:pt x="76" y="75"/>
                    <a:pt x="65" y="80"/>
                    <a:pt x="63" y="90"/>
                  </a:cubicBezTo>
                  <a:cubicBezTo>
                    <a:pt x="67" y="107"/>
                    <a:pt x="76" y="124"/>
                    <a:pt x="91" y="134"/>
                  </a:cubicBezTo>
                  <a:cubicBezTo>
                    <a:pt x="99" y="142"/>
                    <a:pt x="112" y="141"/>
                    <a:pt x="120" y="133"/>
                  </a:cubicBezTo>
                  <a:cubicBezTo>
                    <a:pt x="136" y="120"/>
                    <a:pt x="143" y="100"/>
                    <a:pt x="148" y="81"/>
                  </a:cubicBezTo>
                  <a:cubicBezTo>
                    <a:pt x="133" y="81"/>
                    <a:pt x="118" y="81"/>
                    <a:pt x="103" y="80"/>
                  </a:cubicBezTo>
                  <a:cubicBezTo>
                    <a:pt x="103" y="74"/>
                    <a:pt x="104" y="67"/>
                    <a:pt x="104" y="61"/>
                  </a:cubicBezTo>
                  <a:cubicBezTo>
                    <a:pt x="98" y="69"/>
                    <a:pt x="92" y="78"/>
                    <a:pt x="85" y="86"/>
                  </a:cubicBezTo>
                  <a:close/>
                  <a:moveTo>
                    <a:pt x="31" y="183"/>
                  </a:moveTo>
                  <a:cubicBezTo>
                    <a:pt x="35" y="166"/>
                    <a:pt x="56" y="162"/>
                    <a:pt x="70" y="155"/>
                  </a:cubicBezTo>
                  <a:cubicBezTo>
                    <a:pt x="68" y="172"/>
                    <a:pt x="67" y="189"/>
                    <a:pt x="67" y="206"/>
                  </a:cubicBezTo>
                  <a:cubicBezTo>
                    <a:pt x="80" y="198"/>
                    <a:pt x="92" y="191"/>
                    <a:pt x="105" y="183"/>
                  </a:cubicBezTo>
                  <a:cubicBezTo>
                    <a:pt x="118" y="191"/>
                    <a:pt x="131" y="199"/>
                    <a:pt x="144" y="206"/>
                  </a:cubicBezTo>
                  <a:cubicBezTo>
                    <a:pt x="143" y="189"/>
                    <a:pt x="142" y="172"/>
                    <a:pt x="140" y="156"/>
                  </a:cubicBezTo>
                  <a:cubicBezTo>
                    <a:pt x="154" y="161"/>
                    <a:pt x="173" y="165"/>
                    <a:pt x="179" y="181"/>
                  </a:cubicBezTo>
                  <a:cubicBezTo>
                    <a:pt x="190" y="215"/>
                    <a:pt x="197" y="250"/>
                    <a:pt x="197" y="286"/>
                  </a:cubicBezTo>
                  <a:cubicBezTo>
                    <a:pt x="136" y="286"/>
                    <a:pt x="75" y="286"/>
                    <a:pt x="14" y="286"/>
                  </a:cubicBezTo>
                  <a:cubicBezTo>
                    <a:pt x="13" y="251"/>
                    <a:pt x="20" y="216"/>
                    <a:pt x="31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2" name="Freeform 867"/>
            <p:cNvSpPr>
              <a:spLocks noEditPoints="1"/>
            </p:cNvSpPr>
            <p:nvPr/>
          </p:nvSpPr>
          <p:spPr bwMode="auto">
            <a:xfrm>
              <a:off x="1520059" y="1473912"/>
              <a:ext cx="482600" cy="363538"/>
            </a:xfrm>
            <a:custGeom>
              <a:avLst/>
              <a:gdLst>
                <a:gd name="T0" fmla="*/ 51 w 314"/>
                <a:gd name="T1" fmla="*/ 3 h 236"/>
                <a:gd name="T2" fmla="*/ 157 w 314"/>
                <a:gd name="T3" fmla="*/ 25 h 236"/>
                <a:gd name="T4" fmla="*/ 265 w 314"/>
                <a:gd name="T5" fmla="*/ 4 h 236"/>
                <a:gd name="T6" fmla="*/ 287 w 314"/>
                <a:gd name="T7" fmla="*/ 42 h 236"/>
                <a:gd name="T8" fmla="*/ 314 w 314"/>
                <a:gd name="T9" fmla="*/ 200 h 236"/>
                <a:gd name="T10" fmla="*/ 193 w 314"/>
                <a:gd name="T11" fmla="*/ 214 h 236"/>
                <a:gd name="T12" fmla="*/ 157 w 314"/>
                <a:gd name="T13" fmla="*/ 234 h 236"/>
                <a:gd name="T14" fmla="*/ 120 w 314"/>
                <a:gd name="T15" fmla="*/ 213 h 236"/>
                <a:gd name="T16" fmla="*/ 0 w 314"/>
                <a:gd name="T17" fmla="*/ 201 h 236"/>
                <a:gd name="T18" fmla="*/ 21 w 314"/>
                <a:gd name="T19" fmla="*/ 71 h 236"/>
                <a:gd name="T20" fmla="*/ 40 w 314"/>
                <a:gd name="T21" fmla="*/ 35 h 236"/>
                <a:gd name="T22" fmla="*/ 51 w 314"/>
                <a:gd name="T23" fmla="*/ 3 h 236"/>
                <a:gd name="T24" fmla="*/ 57 w 314"/>
                <a:gd name="T25" fmla="*/ 13 h 236"/>
                <a:gd name="T26" fmla="*/ 29 w 314"/>
                <a:gd name="T27" fmla="*/ 172 h 236"/>
                <a:gd name="T28" fmla="*/ 156 w 314"/>
                <a:gd name="T29" fmla="*/ 202 h 236"/>
                <a:gd name="T30" fmla="*/ 284 w 314"/>
                <a:gd name="T31" fmla="*/ 172 h 236"/>
                <a:gd name="T32" fmla="*/ 256 w 314"/>
                <a:gd name="T33" fmla="*/ 13 h 236"/>
                <a:gd name="T34" fmla="*/ 162 w 314"/>
                <a:gd name="T35" fmla="*/ 34 h 236"/>
                <a:gd name="T36" fmla="*/ 158 w 314"/>
                <a:gd name="T37" fmla="*/ 83 h 236"/>
                <a:gd name="T38" fmla="*/ 140 w 314"/>
                <a:gd name="T39" fmla="*/ 29 h 236"/>
                <a:gd name="T40" fmla="*/ 57 w 314"/>
                <a:gd name="T41" fmla="*/ 13 h 236"/>
                <a:gd name="T42" fmla="*/ 13 w 314"/>
                <a:gd name="T43" fmla="*/ 183 h 236"/>
                <a:gd name="T44" fmla="*/ 60 w 314"/>
                <a:gd name="T45" fmla="*/ 191 h 236"/>
                <a:gd name="T46" fmla="*/ 120 w 314"/>
                <a:gd name="T47" fmla="*/ 196 h 236"/>
                <a:gd name="T48" fmla="*/ 13 w 314"/>
                <a:gd name="T49" fmla="*/ 183 h 236"/>
                <a:gd name="T50" fmla="*/ 192 w 314"/>
                <a:gd name="T51" fmla="*/ 196 h 236"/>
                <a:gd name="T52" fmla="*/ 253 w 314"/>
                <a:gd name="T53" fmla="*/ 191 h 236"/>
                <a:gd name="T54" fmla="*/ 299 w 314"/>
                <a:gd name="T55" fmla="*/ 183 h 236"/>
                <a:gd name="T56" fmla="*/ 192 w 314"/>
                <a:gd name="T57" fmla="*/ 196 h 236"/>
                <a:gd name="T58" fmla="*/ 136 w 314"/>
                <a:gd name="T59" fmla="*/ 204 h 236"/>
                <a:gd name="T60" fmla="*/ 178 w 314"/>
                <a:gd name="T61" fmla="*/ 204 h 236"/>
                <a:gd name="T62" fmla="*/ 156 w 314"/>
                <a:gd name="T63" fmla="*/ 216 h 236"/>
                <a:gd name="T64" fmla="*/ 136 w 314"/>
                <a:gd name="T65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236">
                  <a:moveTo>
                    <a:pt x="51" y="3"/>
                  </a:moveTo>
                  <a:cubicBezTo>
                    <a:pt x="87" y="0"/>
                    <a:pt x="124" y="9"/>
                    <a:pt x="157" y="25"/>
                  </a:cubicBezTo>
                  <a:cubicBezTo>
                    <a:pt x="190" y="8"/>
                    <a:pt x="228" y="0"/>
                    <a:pt x="265" y="4"/>
                  </a:cubicBezTo>
                  <a:cubicBezTo>
                    <a:pt x="269" y="18"/>
                    <a:pt x="268" y="39"/>
                    <a:pt x="287" y="42"/>
                  </a:cubicBezTo>
                  <a:cubicBezTo>
                    <a:pt x="296" y="94"/>
                    <a:pt x="307" y="147"/>
                    <a:pt x="314" y="200"/>
                  </a:cubicBezTo>
                  <a:cubicBezTo>
                    <a:pt x="274" y="207"/>
                    <a:pt x="233" y="207"/>
                    <a:pt x="193" y="214"/>
                  </a:cubicBezTo>
                  <a:cubicBezTo>
                    <a:pt x="182" y="222"/>
                    <a:pt x="172" y="236"/>
                    <a:pt x="157" y="234"/>
                  </a:cubicBezTo>
                  <a:cubicBezTo>
                    <a:pt x="141" y="235"/>
                    <a:pt x="131" y="223"/>
                    <a:pt x="120" y="213"/>
                  </a:cubicBezTo>
                  <a:cubicBezTo>
                    <a:pt x="80" y="208"/>
                    <a:pt x="40" y="206"/>
                    <a:pt x="0" y="201"/>
                  </a:cubicBezTo>
                  <a:cubicBezTo>
                    <a:pt x="3" y="157"/>
                    <a:pt x="14" y="114"/>
                    <a:pt x="21" y="71"/>
                  </a:cubicBezTo>
                  <a:cubicBezTo>
                    <a:pt x="24" y="57"/>
                    <a:pt x="22" y="37"/>
                    <a:pt x="40" y="35"/>
                  </a:cubicBezTo>
                  <a:cubicBezTo>
                    <a:pt x="44" y="25"/>
                    <a:pt x="44" y="12"/>
                    <a:pt x="51" y="3"/>
                  </a:cubicBezTo>
                  <a:close/>
                  <a:moveTo>
                    <a:pt x="57" y="13"/>
                  </a:moveTo>
                  <a:cubicBezTo>
                    <a:pt x="48" y="66"/>
                    <a:pt x="38" y="119"/>
                    <a:pt x="29" y="172"/>
                  </a:cubicBezTo>
                  <a:cubicBezTo>
                    <a:pt x="73" y="172"/>
                    <a:pt x="120" y="175"/>
                    <a:pt x="156" y="202"/>
                  </a:cubicBezTo>
                  <a:cubicBezTo>
                    <a:pt x="193" y="176"/>
                    <a:pt x="240" y="172"/>
                    <a:pt x="284" y="172"/>
                  </a:cubicBezTo>
                  <a:cubicBezTo>
                    <a:pt x="275" y="119"/>
                    <a:pt x="265" y="66"/>
                    <a:pt x="256" y="13"/>
                  </a:cubicBezTo>
                  <a:cubicBezTo>
                    <a:pt x="224" y="13"/>
                    <a:pt x="191" y="20"/>
                    <a:pt x="162" y="34"/>
                  </a:cubicBezTo>
                  <a:cubicBezTo>
                    <a:pt x="160" y="51"/>
                    <a:pt x="161" y="67"/>
                    <a:pt x="158" y="83"/>
                  </a:cubicBezTo>
                  <a:cubicBezTo>
                    <a:pt x="145" y="67"/>
                    <a:pt x="164" y="36"/>
                    <a:pt x="140" y="29"/>
                  </a:cubicBezTo>
                  <a:cubicBezTo>
                    <a:pt x="114" y="18"/>
                    <a:pt x="85" y="13"/>
                    <a:pt x="57" y="13"/>
                  </a:cubicBezTo>
                  <a:close/>
                  <a:moveTo>
                    <a:pt x="13" y="183"/>
                  </a:moveTo>
                  <a:cubicBezTo>
                    <a:pt x="28" y="190"/>
                    <a:pt x="44" y="190"/>
                    <a:pt x="60" y="191"/>
                  </a:cubicBezTo>
                  <a:cubicBezTo>
                    <a:pt x="80" y="193"/>
                    <a:pt x="100" y="197"/>
                    <a:pt x="120" y="196"/>
                  </a:cubicBezTo>
                  <a:cubicBezTo>
                    <a:pt x="87" y="182"/>
                    <a:pt x="49" y="182"/>
                    <a:pt x="13" y="183"/>
                  </a:cubicBezTo>
                  <a:close/>
                  <a:moveTo>
                    <a:pt x="192" y="196"/>
                  </a:moveTo>
                  <a:cubicBezTo>
                    <a:pt x="212" y="197"/>
                    <a:pt x="233" y="193"/>
                    <a:pt x="253" y="191"/>
                  </a:cubicBezTo>
                  <a:cubicBezTo>
                    <a:pt x="269" y="190"/>
                    <a:pt x="285" y="190"/>
                    <a:pt x="299" y="183"/>
                  </a:cubicBezTo>
                  <a:cubicBezTo>
                    <a:pt x="263" y="181"/>
                    <a:pt x="226" y="182"/>
                    <a:pt x="192" y="196"/>
                  </a:cubicBezTo>
                  <a:close/>
                  <a:moveTo>
                    <a:pt x="136" y="204"/>
                  </a:moveTo>
                  <a:cubicBezTo>
                    <a:pt x="143" y="223"/>
                    <a:pt x="170" y="223"/>
                    <a:pt x="178" y="204"/>
                  </a:cubicBezTo>
                  <a:cubicBezTo>
                    <a:pt x="170" y="207"/>
                    <a:pt x="163" y="211"/>
                    <a:pt x="156" y="216"/>
                  </a:cubicBezTo>
                  <a:cubicBezTo>
                    <a:pt x="150" y="212"/>
                    <a:pt x="143" y="207"/>
                    <a:pt x="136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3" name="Freeform 868"/>
            <p:cNvSpPr>
              <a:spLocks noEditPoints="1"/>
            </p:cNvSpPr>
            <p:nvPr/>
          </p:nvSpPr>
          <p:spPr bwMode="auto">
            <a:xfrm>
              <a:off x="1639121" y="1629487"/>
              <a:ext cx="255588" cy="96838"/>
            </a:xfrm>
            <a:custGeom>
              <a:avLst/>
              <a:gdLst>
                <a:gd name="T0" fmla="*/ 37 w 166"/>
                <a:gd name="T1" fmla="*/ 25 h 63"/>
                <a:gd name="T2" fmla="*/ 12 w 166"/>
                <a:gd name="T3" fmla="*/ 25 h 63"/>
                <a:gd name="T4" fmla="*/ 12 w 166"/>
                <a:gd name="T5" fmla="*/ 52 h 63"/>
                <a:gd name="T6" fmla="*/ 37 w 166"/>
                <a:gd name="T7" fmla="*/ 52 h 63"/>
                <a:gd name="T8" fmla="*/ 42 w 166"/>
                <a:gd name="T9" fmla="*/ 54 h 63"/>
                <a:gd name="T10" fmla="*/ 24 w 166"/>
                <a:gd name="T11" fmla="*/ 63 h 63"/>
                <a:gd name="T12" fmla="*/ 0 w 166"/>
                <a:gd name="T13" fmla="*/ 38 h 63"/>
                <a:gd name="T14" fmla="*/ 25 w 166"/>
                <a:gd name="T15" fmla="*/ 14 h 63"/>
                <a:gd name="T16" fmla="*/ 42 w 166"/>
                <a:gd name="T17" fmla="*/ 22 h 63"/>
                <a:gd name="T18" fmla="*/ 48 w 166"/>
                <a:gd name="T19" fmla="*/ 15 h 63"/>
                <a:gd name="T20" fmla="*/ 42 w 166"/>
                <a:gd name="T21" fmla="*/ 62 h 63"/>
                <a:gd name="T22" fmla="*/ 68 w 166"/>
                <a:gd name="T23" fmla="*/ 0 h 63"/>
                <a:gd name="T24" fmla="*/ 68 w 166"/>
                <a:gd name="T25" fmla="*/ 23 h 63"/>
                <a:gd name="T26" fmla="*/ 86 w 166"/>
                <a:gd name="T27" fmla="*/ 14 h 63"/>
                <a:gd name="T28" fmla="*/ 110 w 166"/>
                <a:gd name="T29" fmla="*/ 38 h 63"/>
                <a:gd name="T30" fmla="*/ 85 w 166"/>
                <a:gd name="T31" fmla="*/ 63 h 63"/>
                <a:gd name="T32" fmla="*/ 68 w 166"/>
                <a:gd name="T33" fmla="*/ 55 h 63"/>
                <a:gd name="T34" fmla="*/ 62 w 166"/>
                <a:gd name="T35" fmla="*/ 62 h 63"/>
                <a:gd name="T36" fmla="*/ 68 w 166"/>
                <a:gd name="T37" fmla="*/ 0 h 63"/>
                <a:gd name="T38" fmla="*/ 73 w 166"/>
                <a:gd name="T39" fmla="*/ 52 h 63"/>
                <a:gd name="T40" fmla="*/ 98 w 166"/>
                <a:gd name="T41" fmla="*/ 52 h 63"/>
                <a:gd name="T42" fmla="*/ 98 w 166"/>
                <a:gd name="T43" fmla="*/ 25 h 63"/>
                <a:gd name="T44" fmla="*/ 73 w 166"/>
                <a:gd name="T45" fmla="*/ 25 h 63"/>
                <a:gd name="T46" fmla="*/ 160 w 166"/>
                <a:gd name="T47" fmla="*/ 29 h 63"/>
                <a:gd name="T48" fmla="*/ 143 w 166"/>
                <a:gd name="T49" fmla="*/ 19 h 63"/>
                <a:gd name="T50" fmla="*/ 126 w 166"/>
                <a:gd name="T51" fmla="*/ 38 h 63"/>
                <a:gd name="T52" fmla="*/ 144 w 166"/>
                <a:gd name="T53" fmla="*/ 57 h 63"/>
                <a:gd name="T54" fmla="*/ 160 w 166"/>
                <a:gd name="T55" fmla="*/ 47 h 63"/>
                <a:gd name="T56" fmla="*/ 158 w 166"/>
                <a:gd name="T57" fmla="*/ 59 h 63"/>
                <a:gd name="T58" fmla="*/ 127 w 166"/>
                <a:gd name="T59" fmla="*/ 56 h 63"/>
                <a:gd name="T60" fmla="*/ 127 w 166"/>
                <a:gd name="T61" fmla="*/ 21 h 63"/>
                <a:gd name="T62" fmla="*/ 157 w 166"/>
                <a:gd name="T63" fmla="*/ 18 h 63"/>
                <a:gd name="T64" fmla="*/ 160 w 166"/>
                <a:gd name="T65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63">
                  <a:moveTo>
                    <a:pt x="42" y="38"/>
                  </a:moveTo>
                  <a:cubicBezTo>
                    <a:pt x="42" y="33"/>
                    <a:pt x="40" y="29"/>
                    <a:pt x="37" y="25"/>
                  </a:cubicBezTo>
                  <a:cubicBezTo>
                    <a:pt x="33" y="21"/>
                    <a:pt x="29" y="19"/>
                    <a:pt x="24" y="19"/>
                  </a:cubicBezTo>
                  <a:cubicBezTo>
                    <a:pt x="19" y="19"/>
                    <a:pt x="15" y="21"/>
                    <a:pt x="12" y="25"/>
                  </a:cubicBezTo>
                  <a:cubicBezTo>
                    <a:pt x="8" y="29"/>
                    <a:pt x="6" y="33"/>
                    <a:pt x="6" y="39"/>
                  </a:cubicBezTo>
                  <a:cubicBezTo>
                    <a:pt x="6" y="44"/>
                    <a:pt x="8" y="48"/>
                    <a:pt x="12" y="52"/>
                  </a:cubicBezTo>
                  <a:cubicBezTo>
                    <a:pt x="15" y="55"/>
                    <a:pt x="19" y="57"/>
                    <a:pt x="24" y="57"/>
                  </a:cubicBezTo>
                  <a:cubicBezTo>
                    <a:pt x="29" y="57"/>
                    <a:pt x="33" y="55"/>
                    <a:pt x="37" y="52"/>
                  </a:cubicBezTo>
                  <a:cubicBezTo>
                    <a:pt x="40" y="48"/>
                    <a:pt x="42" y="43"/>
                    <a:pt x="42" y="38"/>
                  </a:cubicBezTo>
                  <a:close/>
                  <a:moveTo>
                    <a:pt x="42" y="54"/>
                  </a:moveTo>
                  <a:cubicBezTo>
                    <a:pt x="40" y="57"/>
                    <a:pt x="38" y="59"/>
                    <a:pt x="34" y="61"/>
                  </a:cubicBezTo>
                  <a:cubicBezTo>
                    <a:pt x="31" y="62"/>
                    <a:pt x="28" y="63"/>
                    <a:pt x="24" y="63"/>
                  </a:cubicBezTo>
                  <a:cubicBezTo>
                    <a:pt x="17" y="63"/>
                    <a:pt x="12" y="61"/>
                    <a:pt x="7" y="56"/>
                  </a:cubicBezTo>
                  <a:cubicBezTo>
                    <a:pt x="2" y="51"/>
                    <a:pt x="0" y="45"/>
                    <a:pt x="0" y="38"/>
                  </a:cubicBezTo>
                  <a:cubicBezTo>
                    <a:pt x="0" y="31"/>
                    <a:pt x="2" y="26"/>
                    <a:pt x="7" y="21"/>
                  </a:cubicBezTo>
                  <a:cubicBezTo>
                    <a:pt x="12" y="16"/>
                    <a:pt x="18" y="14"/>
                    <a:pt x="25" y="14"/>
                  </a:cubicBezTo>
                  <a:cubicBezTo>
                    <a:pt x="28" y="14"/>
                    <a:pt x="32" y="15"/>
                    <a:pt x="35" y="16"/>
                  </a:cubicBezTo>
                  <a:cubicBezTo>
                    <a:pt x="38" y="17"/>
                    <a:pt x="40" y="20"/>
                    <a:pt x="42" y="2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54"/>
                    <a:pt x="42" y="54"/>
                    <a:pt x="42" y="54"/>
                  </a:cubicBezTo>
                  <a:close/>
                  <a:moveTo>
                    <a:pt x="68" y="0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0"/>
                    <a:pt x="73" y="17"/>
                    <a:pt x="76" y="16"/>
                  </a:cubicBezTo>
                  <a:cubicBezTo>
                    <a:pt x="79" y="15"/>
                    <a:pt x="83" y="14"/>
                    <a:pt x="86" y="14"/>
                  </a:cubicBezTo>
                  <a:cubicBezTo>
                    <a:pt x="93" y="14"/>
                    <a:pt x="99" y="16"/>
                    <a:pt x="103" y="21"/>
                  </a:cubicBezTo>
                  <a:cubicBezTo>
                    <a:pt x="108" y="26"/>
                    <a:pt x="110" y="31"/>
                    <a:pt x="110" y="38"/>
                  </a:cubicBezTo>
                  <a:cubicBezTo>
                    <a:pt x="110" y="45"/>
                    <a:pt x="108" y="51"/>
                    <a:pt x="103" y="56"/>
                  </a:cubicBezTo>
                  <a:cubicBezTo>
                    <a:pt x="98" y="61"/>
                    <a:pt x="92" y="63"/>
                    <a:pt x="85" y="63"/>
                  </a:cubicBezTo>
                  <a:cubicBezTo>
                    <a:pt x="82" y="63"/>
                    <a:pt x="79" y="62"/>
                    <a:pt x="76" y="61"/>
                  </a:cubicBezTo>
                  <a:cubicBezTo>
                    <a:pt x="73" y="59"/>
                    <a:pt x="70" y="57"/>
                    <a:pt x="68" y="55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68" y="39"/>
                  </a:moveTo>
                  <a:cubicBezTo>
                    <a:pt x="68" y="44"/>
                    <a:pt x="70" y="48"/>
                    <a:pt x="73" y="52"/>
                  </a:cubicBezTo>
                  <a:cubicBezTo>
                    <a:pt x="77" y="55"/>
                    <a:pt x="81" y="57"/>
                    <a:pt x="86" y="57"/>
                  </a:cubicBezTo>
                  <a:cubicBezTo>
                    <a:pt x="91" y="57"/>
                    <a:pt x="95" y="55"/>
                    <a:pt x="98" y="52"/>
                  </a:cubicBezTo>
                  <a:cubicBezTo>
                    <a:pt x="102" y="48"/>
                    <a:pt x="104" y="43"/>
                    <a:pt x="104" y="38"/>
                  </a:cubicBezTo>
                  <a:cubicBezTo>
                    <a:pt x="104" y="33"/>
                    <a:pt x="102" y="28"/>
                    <a:pt x="98" y="25"/>
                  </a:cubicBezTo>
                  <a:cubicBezTo>
                    <a:pt x="95" y="21"/>
                    <a:pt x="91" y="19"/>
                    <a:pt x="86" y="19"/>
                  </a:cubicBezTo>
                  <a:cubicBezTo>
                    <a:pt x="81" y="19"/>
                    <a:pt x="77" y="21"/>
                    <a:pt x="73" y="25"/>
                  </a:cubicBezTo>
                  <a:cubicBezTo>
                    <a:pt x="70" y="29"/>
                    <a:pt x="68" y="33"/>
                    <a:pt x="68" y="39"/>
                  </a:cubicBezTo>
                  <a:close/>
                  <a:moveTo>
                    <a:pt x="160" y="29"/>
                  </a:moveTo>
                  <a:cubicBezTo>
                    <a:pt x="158" y="26"/>
                    <a:pt x="155" y="23"/>
                    <a:pt x="153" y="22"/>
                  </a:cubicBezTo>
                  <a:cubicBezTo>
                    <a:pt x="150" y="20"/>
                    <a:pt x="147" y="19"/>
                    <a:pt x="143" y="19"/>
                  </a:cubicBezTo>
                  <a:cubicBezTo>
                    <a:pt x="139" y="19"/>
                    <a:pt x="134" y="21"/>
                    <a:pt x="131" y="25"/>
                  </a:cubicBezTo>
                  <a:cubicBezTo>
                    <a:pt x="128" y="28"/>
                    <a:pt x="126" y="33"/>
                    <a:pt x="126" y="38"/>
                  </a:cubicBezTo>
                  <a:cubicBezTo>
                    <a:pt x="126" y="44"/>
                    <a:pt x="128" y="48"/>
                    <a:pt x="131" y="52"/>
                  </a:cubicBezTo>
                  <a:cubicBezTo>
                    <a:pt x="134" y="55"/>
                    <a:pt x="139" y="57"/>
                    <a:pt x="144" y="57"/>
                  </a:cubicBezTo>
                  <a:cubicBezTo>
                    <a:pt x="147" y="57"/>
                    <a:pt x="150" y="56"/>
                    <a:pt x="153" y="55"/>
                  </a:cubicBezTo>
                  <a:cubicBezTo>
                    <a:pt x="156" y="53"/>
                    <a:pt x="158" y="50"/>
                    <a:pt x="160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52"/>
                    <a:pt x="162" y="56"/>
                    <a:pt x="158" y="59"/>
                  </a:cubicBezTo>
                  <a:cubicBezTo>
                    <a:pt x="154" y="62"/>
                    <a:pt x="149" y="63"/>
                    <a:pt x="144" y="63"/>
                  </a:cubicBezTo>
                  <a:cubicBezTo>
                    <a:pt x="137" y="63"/>
                    <a:pt x="131" y="61"/>
                    <a:pt x="127" y="56"/>
                  </a:cubicBezTo>
                  <a:cubicBezTo>
                    <a:pt x="122" y="51"/>
                    <a:pt x="120" y="45"/>
                    <a:pt x="120" y="38"/>
                  </a:cubicBezTo>
                  <a:cubicBezTo>
                    <a:pt x="120" y="31"/>
                    <a:pt x="122" y="26"/>
                    <a:pt x="127" y="21"/>
                  </a:cubicBezTo>
                  <a:cubicBezTo>
                    <a:pt x="132" y="16"/>
                    <a:pt x="137" y="14"/>
                    <a:pt x="144" y="14"/>
                  </a:cubicBezTo>
                  <a:cubicBezTo>
                    <a:pt x="149" y="14"/>
                    <a:pt x="154" y="15"/>
                    <a:pt x="157" y="18"/>
                  </a:cubicBezTo>
                  <a:cubicBezTo>
                    <a:pt x="161" y="20"/>
                    <a:pt x="164" y="24"/>
                    <a:pt x="166" y="29"/>
                  </a:cubicBezTo>
                  <a:lnTo>
                    <a:pt x="1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4" name="Freeform 869"/>
            <p:cNvSpPr>
              <a:spLocks noEditPoints="1"/>
            </p:cNvSpPr>
            <p:nvPr/>
          </p:nvSpPr>
          <p:spPr bwMode="auto">
            <a:xfrm>
              <a:off x="4064821" y="4680662"/>
              <a:ext cx="371475" cy="349250"/>
            </a:xfrm>
            <a:custGeom>
              <a:avLst/>
              <a:gdLst>
                <a:gd name="T0" fmla="*/ 91 w 241"/>
                <a:gd name="T1" fmla="*/ 7 h 227"/>
                <a:gd name="T2" fmla="*/ 153 w 241"/>
                <a:gd name="T3" fmla="*/ 30 h 227"/>
                <a:gd name="T4" fmla="*/ 93 w 241"/>
                <a:gd name="T5" fmla="*/ 221 h 227"/>
                <a:gd name="T6" fmla="*/ 59 w 241"/>
                <a:gd name="T7" fmla="*/ 223 h 227"/>
                <a:gd name="T8" fmla="*/ 35 w 241"/>
                <a:gd name="T9" fmla="*/ 0 h 227"/>
                <a:gd name="T10" fmla="*/ 11 w 241"/>
                <a:gd name="T11" fmla="*/ 206 h 227"/>
                <a:gd name="T12" fmla="*/ 84 w 241"/>
                <a:gd name="T13" fmla="*/ 17 h 227"/>
                <a:gd name="T14" fmla="*/ 102 w 241"/>
                <a:gd name="T15" fmla="*/ 16 h 227"/>
                <a:gd name="T16" fmla="*/ 143 w 241"/>
                <a:gd name="T17" fmla="*/ 174 h 227"/>
                <a:gd name="T18" fmla="*/ 102 w 241"/>
                <a:gd name="T19" fmla="*/ 16 h 227"/>
                <a:gd name="T20" fmla="*/ 102 w 241"/>
                <a:gd name="T21" fmla="*/ 214 h 227"/>
                <a:gd name="T22" fmla="*/ 143 w 241"/>
                <a:gd name="T23" fmla="*/ 205 h 227"/>
                <a:gd name="T24" fmla="*/ 164 w 241"/>
                <a:gd name="T25" fmla="*/ 7 h 227"/>
                <a:gd name="T26" fmla="*/ 240 w 241"/>
                <a:gd name="T27" fmla="*/ 16 h 227"/>
                <a:gd name="T28" fmla="*/ 229 w 241"/>
                <a:gd name="T29" fmla="*/ 224 h 227"/>
                <a:gd name="T30" fmla="*/ 158 w 241"/>
                <a:gd name="T31" fmla="*/ 208 h 227"/>
                <a:gd name="T32" fmla="*/ 164 w 241"/>
                <a:gd name="T33" fmla="*/ 7 h 227"/>
                <a:gd name="T34" fmla="*/ 170 w 241"/>
                <a:gd name="T35" fmla="*/ 213 h 227"/>
                <a:gd name="T36" fmla="*/ 180 w 241"/>
                <a:gd name="T37" fmla="*/ 190 h 227"/>
                <a:gd name="T38" fmla="*/ 227 w 241"/>
                <a:gd name="T39" fmla="*/ 178 h 227"/>
                <a:gd name="T40" fmla="*/ 181 w 241"/>
                <a:gd name="T41" fmla="*/ 86 h 227"/>
                <a:gd name="T42" fmla="*/ 229 w 241"/>
                <a:gd name="T43" fmla="*/ 73 h 227"/>
                <a:gd name="T44" fmla="*/ 184 w 241"/>
                <a:gd name="T45" fmla="*/ 43 h 227"/>
                <a:gd name="T46" fmla="*/ 227 w 241"/>
                <a:gd name="T47" fmla="*/ 17 h 227"/>
                <a:gd name="T48" fmla="*/ 53 w 241"/>
                <a:gd name="T49" fmla="*/ 38 h 227"/>
                <a:gd name="T50" fmla="*/ 52 w 241"/>
                <a:gd name="T51" fmla="*/ 123 h 227"/>
                <a:gd name="T52" fmla="*/ 53 w 241"/>
                <a:gd name="T53" fmla="*/ 38 h 227"/>
                <a:gd name="T54" fmla="*/ 110 w 241"/>
                <a:gd name="T55" fmla="*/ 49 h 227"/>
                <a:gd name="T56" fmla="*/ 112 w 241"/>
                <a:gd name="T57" fmla="*/ 37 h 227"/>
                <a:gd name="T58" fmla="*/ 118 w 241"/>
                <a:gd name="T59" fmla="*/ 147 h 227"/>
                <a:gd name="T60" fmla="*/ 128 w 241"/>
                <a:gd name="T61" fmla="*/ 78 h 227"/>
                <a:gd name="T62" fmla="*/ 195 w 241"/>
                <a:gd name="T63" fmla="*/ 169 h 227"/>
                <a:gd name="T64" fmla="*/ 195 w 241"/>
                <a:gd name="T65" fmla="*/ 169 h 227"/>
                <a:gd name="T66" fmla="*/ 202 w 241"/>
                <a:gd name="T67" fmla="*/ 170 h 227"/>
                <a:gd name="T68" fmla="*/ 29 w 241"/>
                <a:gd name="T69" fmla="*/ 180 h 227"/>
                <a:gd name="T70" fmla="*/ 43 w 241"/>
                <a:gd name="T71" fmla="*/ 1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227">
                  <a:moveTo>
                    <a:pt x="35" y="0"/>
                  </a:moveTo>
                  <a:cubicBezTo>
                    <a:pt x="54" y="1"/>
                    <a:pt x="72" y="7"/>
                    <a:pt x="91" y="7"/>
                  </a:cubicBezTo>
                  <a:cubicBezTo>
                    <a:pt x="110" y="5"/>
                    <a:pt x="130" y="4"/>
                    <a:pt x="149" y="6"/>
                  </a:cubicBezTo>
                  <a:cubicBezTo>
                    <a:pt x="155" y="12"/>
                    <a:pt x="152" y="22"/>
                    <a:pt x="153" y="30"/>
                  </a:cubicBezTo>
                  <a:cubicBezTo>
                    <a:pt x="152" y="94"/>
                    <a:pt x="154" y="158"/>
                    <a:pt x="152" y="223"/>
                  </a:cubicBezTo>
                  <a:cubicBezTo>
                    <a:pt x="132" y="223"/>
                    <a:pt x="111" y="227"/>
                    <a:pt x="93" y="221"/>
                  </a:cubicBezTo>
                  <a:cubicBezTo>
                    <a:pt x="89" y="163"/>
                    <a:pt x="95" y="105"/>
                    <a:pt x="90" y="47"/>
                  </a:cubicBezTo>
                  <a:cubicBezTo>
                    <a:pt x="78" y="105"/>
                    <a:pt x="70" y="164"/>
                    <a:pt x="59" y="223"/>
                  </a:cubicBezTo>
                  <a:cubicBezTo>
                    <a:pt x="39" y="222"/>
                    <a:pt x="20" y="218"/>
                    <a:pt x="0" y="213"/>
                  </a:cubicBezTo>
                  <a:cubicBezTo>
                    <a:pt x="11" y="142"/>
                    <a:pt x="24" y="71"/>
                    <a:pt x="35" y="0"/>
                  </a:cubicBezTo>
                  <a:close/>
                  <a:moveTo>
                    <a:pt x="44" y="10"/>
                  </a:moveTo>
                  <a:cubicBezTo>
                    <a:pt x="33" y="76"/>
                    <a:pt x="22" y="141"/>
                    <a:pt x="11" y="206"/>
                  </a:cubicBezTo>
                  <a:cubicBezTo>
                    <a:pt x="25" y="208"/>
                    <a:pt x="38" y="210"/>
                    <a:pt x="51" y="213"/>
                  </a:cubicBezTo>
                  <a:cubicBezTo>
                    <a:pt x="62" y="148"/>
                    <a:pt x="73" y="83"/>
                    <a:pt x="84" y="17"/>
                  </a:cubicBezTo>
                  <a:cubicBezTo>
                    <a:pt x="70" y="15"/>
                    <a:pt x="57" y="13"/>
                    <a:pt x="44" y="10"/>
                  </a:cubicBezTo>
                  <a:close/>
                  <a:moveTo>
                    <a:pt x="102" y="16"/>
                  </a:moveTo>
                  <a:cubicBezTo>
                    <a:pt x="102" y="68"/>
                    <a:pt x="102" y="121"/>
                    <a:pt x="102" y="174"/>
                  </a:cubicBezTo>
                  <a:cubicBezTo>
                    <a:pt x="115" y="174"/>
                    <a:pt x="129" y="174"/>
                    <a:pt x="143" y="174"/>
                  </a:cubicBezTo>
                  <a:cubicBezTo>
                    <a:pt x="142" y="121"/>
                    <a:pt x="143" y="68"/>
                    <a:pt x="143" y="15"/>
                  </a:cubicBezTo>
                  <a:cubicBezTo>
                    <a:pt x="129" y="16"/>
                    <a:pt x="115" y="16"/>
                    <a:pt x="102" y="16"/>
                  </a:cubicBezTo>
                  <a:close/>
                  <a:moveTo>
                    <a:pt x="101" y="205"/>
                  </a:moveTo>
                  <a:cubicBezTo>
                    <a:pt x="101" y="207"/>
                    <a:pt x="102" y="211"/>
                    <a:pt x="102" y="214"/>
                  </a:cubicBezTo>
                  <a:cubicBezTo>
                    <a:pt x="116" y="214"/>
                    <a:pt x="129" y="214"/>
                    <a:pt x="142" y="214"/>
                  </a:cubicBezTo>
                  <a:cubicBezTo>
                    <a:pt x="142" y="212"/>
                    <a:pt x="143" y="207"/>
                    <a:pt x="143" y="205"/>
                  </a:cubicBezTo>
                  <a:cubicBezTo>
                    <a:pt x="129" y="205"/>
                    <a:pt x="115" y="204"/>
                    <a:pt x="101" y="205"/>
                  </a:cubicBezTo>
                  <a:close/>
                  <a:moveTo>
                    <a:pt x="164" y="7"/>
                  </a:moveTo>
                  <a:cubicBezTo>
                    <a:pt x="178" y="2"/>
                    <a:pt x="193" y="5"/>
                    <a:pt x="207" y="4"/>
                  </a:cubicBezTo>
                  <a:cubicBezTo>
                    <a:pt x="218" y="5"/>
                    <a:pt x="236" y="0"/>
                    <a:pt x="240" y="16"/>
                  </a:cubicBezTo>
                  <a:cubicBezTo>
                    <a:pt x="241" y="77"/>
                    <a:pt x="240" y="138"/>
                    <a:pt x="240" y="199"/>
                  </a:cubicBezTo>
                  <a:cubicBezTo>
                    <a:pt x="240" y="208"/>
                    <a:pt x="241" y="223"/>
                    <a:pt x="229" y="224"/>
                  </a:cubicBezTo>
                  <a:cubicBezTo>
                    <a:pt x="210" y="226"/>
                    <a:pt x="192" y="225"/>
                    <a:pt x="173" y="225"/>
                  </a:cubicBezTo>
                  <a:cubicBezTo>
                    <a:pt x="164" y="225"/>
                    <a:pt x="156" y="218"/>
                    <a:pt x="158" y="208"/>
                  </a:cubicBezTo>
                  <a:cubicBezTo>
                    <a:pt x="157" y="149"/>
                    <a:pt x="158" y="89"/>
                    <a:pt x="158" y="29"/>
                  </a:cubicBezTo>
                  <a:cubicBezTo>
                    <a:pt x="158" y="22"/>
                    <a:pt x="156" y="11"/>
                    <a:pt x="164" y="7"/>
                  </a:cubicBezTo>
                  <a:close/>
                  <a:moveTo>
                    <a:pt x="170" y="17"/>
                  </a:moveTo>
                  <a:cubicBezTo>
                    <a:pt x="170" y="82"/>
                    <a:pt x="170" y="147"/>
                    <a:pt x="170" y="213"/>
                  </a:cubicBezTo>
                  <a:cubicBezTo>
                    <a:pt x="190" y="213"/>
                    <a:pt x="210" y="213"/>
                    <a:pt x="229" y="212"/>
                  </a:cubicBezTo>
                  <a:cubicBezTo>
                    <a:pt x="221" y="192"/>
                    <a:pt x="198" y="191"/>
                    <a:pt x="180" y="190"/>
                  </a:cubicBezTo>
                  <a:cubicBezTo>
                    <a:pt x="181" y="187"/>
                    <a:pt x="183" y="182"/>
                    <a:pt x="185" y="179"/>
                  </a:cubicBezTo>
                  <a:cubicBezTo>
                    <a:pt x="199" y="177"/>
                    <a:pt x="213" y="179"/>
                    <a:pt x="227" y="178"/>
                  </a:cubicBezTo>
                  <a:cubicBezTo>
                    <a:pt x="226" y="153"/>
                    <a:pt x="229" y="127"/>
                    <a:pt x="226" y="102"/>
                  </a:cubicBezTo>
                  <a:cubicBezTo>
                    <a:pt x="217" y="87"/>
                    <a:pt x="197" y="87"/>
                    <a:pt x="181" y="86"/>
                  </a:cubicBezTo>
                  <a:cubicBezTo>
                    <a:pt x="182" y="83"/>
                    <a:pt x="183" y="77"/>
                    <a:pt x="184" y="74"/>
                  </a:cubicBezTo>
                  <a:cubicBezTo>
                    <a:pt x="199" y="74"/>
                    <a:pt x="214" y="74"/>
                    <a:pt x="229" y="73"/>
                  </a:cubicBezTo>
                  <a:cubicBezTo>
                    <a:pt x="218" y="57"/>
                    <a:pt x="198" y="54"/>
                    <a:pt x="180" y="54"/>
                  </a:cubicBezTo>
                  <a:cubicBezTo>
                    <a:pt x="181" y="51"/>
                    <a:pt x="183" y="46"/>
                    <a:pt x="184" y="43"/>
                  </a:cubicBezTo>
                  <a:cubicBezTo>
                    <a:pt x="198" y="41"/>
                    <a:pt x="213" y="42"/>
                    <a:pt x="227" y="42"/>
                  </a:cubicBezTo>
                  <a:cubicBezTo>
                    <a:pt x="227" y="34"/>
                    <a:pt x="227" y="25"/>
                    <a:pt x="227" y="17"/>
                  </a:cubicBezTo>
                  <a:cubicBezTo>
                    <a:pt x="208" y="16"/>
                    <a:pt x="189" y="17"/>
                    <a:pt x="170" y="17"/>
                  </a:cubicBezTo>
                  <a:close/>
                  <a:moveTo>
                    <a:pt x="53" y="38"/>
                  </a:moveTo>
                  <a:cubicBezTo>
                    <a:pt x="49" y="68"/>
                    <a:pt x="42" y="97"/>
                    <a:pt x="40" y="126"/>
                  </a:cubicBezTo>
                  <a:cubicBezTo>
                    <a:pt x="43" y="125"/>
                    <a:pt x="49" y="123"/>
                    <a:pt x="52" y="123"/>
                  </a:cubicBezTo>
                  <a:cubicBezTo>
                    <a:pt x="57" y="92"/>
                    <a:pt x="65" y="61"/>
                    <a:pt x="66" y="30"/>
                  </a:cubicBezTo>
                  <a:cubicBezTo>
                    <a:pt x="60" y="29"/>
                    <a:pt x="53" y="31"/>
                    <a:pt x="53" y="38"/>
                  </a:cubicBezTo>
                  <a:close/>
                  <a:moveTo>
                    <a:pt x="112" y="37"/>
                  </a:moveTo>
                  <a:cubicBezTo>
                    <a:pt x="106" y="35"/>
                    <a:pt x="102" y="50"/>
                    <a:pt x="110" y="49"/>
                  </a:cubicBezTo>
                  <a:cubicBezTo>
                    <a:pt x="119" y="50"/>
                    <a:pt x="129" y="50"/>
                    <a:pt x="138" y="48"/>
                  </a:cubicBezTo>
                  <a:cubicBezTo>
                    <a:pt x="143" y="32"/>
                    <a:pt x="121" y="38"/>
                    <a:pt x="112" y="37"/>
                  </a:cubicBezTo>
                  <a:close/>
                  <a:moveTo>
                    <a:pt x="116" y="79"/>
                  </a:moveTo>
                  <a:cubicBezTo>
                    <a:pt x="116" y="102"/>
                    <a:pt x="113" y="125"/>
                    <a:pt x="118" y="147"/>
                  </a:cubicBezTo>
                  <a:cubicBezTo>
                    <a:pt x="120" y="147"/>
                    <a:pt x="125" y="146"/>
                    <a:pt x="128" y="145"/>
                  </a:cubicBezTo>
                  <a:cubicBezTo>
                    <a:pt x="130" y="123"/>
                    <a:pt x="129" y="101"/>
                    <a:pt x="128" y="78"/>
                  </a:cubicBezTo>
                  <a:cubicBezTo>
                    <a:pt x="125" y="79"/>
                    <a:pt x="119" y="79"/>
                    <a:pt x="116" y="79"/>
                  </a:cubicBezTo>
                  <a:close/>
                  <a:moveTo>
                    <a:pt x="195" y="169"/>
                  </a:moveTo>
                  <a:cubicBezTo>
                    <a:pt x="196" y="159"/>
                    <a:pt x="197" y="148"/>
                    <a:pt x="196" y="138"/>
                  </a:cubicBezTo>
                  <a:cubicBezTo>
                    <a:pt x="186" y="145"/>
                    <a:pt x="188" y="161"/>
                    <a:pt x="195" y="169"/>
                  </a:cubicBezTo>
                  <a:close/>
                  <a:moveTo>
                    <a:pt x="202" y="137"/>
                  </a:moveTo>
                  <a:cubicBezTo>
                    <a:pt x="201" y="148"/>
                    <a:pt x="201" y="159"/>
                    <a:pt x="202" y="170"/>
                  </a:cubicBezTo>
                  <a:cubicBezTo>
                    <a:pt x="209" y="160"/>
                    <a:pt x="210" y="146"/>
                    <a:pt x="202" y="137"/>
                  </a:cubicBezTo>
                  <a:close/>
                  <a:moveTo>
                    <a:pt x="29" y="180"/>
                  </a:moveTo>
                  <a:cubicBezTo>
                    <a:pt x="30" y="185"/>
                    <a:pt x="31" y="189"/>
                    <a:pt x="33" y="193"/>
                  </a:cubicBezTo>
                  <a:cubicBezTo>
                    <a:pt x="37" y="190"/>
                    <a:pt x="43" y="186"/>
                    <a:pt x="43" y="179"/>
                  </a:cubicBezTo>
                  <a:cubicBezTo>
                    <a:pt x="38" y="176"/>
                    <a:pt x="33" y="176"/>
                    <a:pt x="29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5" name="Freeform 870"/>
            <p:cNvSpPr>
              <a:spLocks noEditPoints="1"/>
            </p:cNvSpPr>
            <p:nvPr/>
          </p:nvSpPr>
          <p:spPr bwMode="auto">
            <a:xfrm>
              <a:off x="3186934" y="4672725"/>
              <a:ext cx="446088" cy="409575"/>
            </a:xfrm>
            <a:custGeom>
              <a:avLst/>
              <a:gdLst>
                <a:gd name="T0" fmla="*/ 196 w 290"/>
                <a:gd name="T1" fmla="*/ 9 h 266"/>
                <a:gd name="T2" fmla="*/ 251 w 290"/>
                <a:gd name="T3" fmla="*/ 22 h 266"/>
                <a:gd name="T4" fmla="*/ 266 w 290"/>
                <a:gd name="T5" fmla="*/ 6 h 266"/>
                <a:gd name="T6" fmla="*/ 273 w 290"/>
                <a:gd name="T7" fmla="*/ 86 h 266"/>
                <a:gd name="T8" fmla="*/ 214 w 290"/>
                <a:gd name="T9" fmla="*/ 130 h 266"/>
                <a:gd name="T10" fmla="*/ 214 w 290"/>
                <a:gd name="T11" fmla="*/ 142 h 266"/>
                <a:gd name="T12" fmla="*/ 169 w 290"/>
                <a:gd name="T13" fmla="*/ 170 h 266"/>
                <a:gd name="T14" fmla="*/ 98 w 290"/>
                <a:gd name="T15" fmla="*/ 249 h 266"/>
                <a:gd name="T16" fmla="*/ 62 w 290"/>
                <a:gd name="T17" fmla="*/ 261 h 266"/>
                <a:gd name="T18" fmla="*/ 14 w 290"/>
                <a:gd name="T19" fmla="*/ 166 h 266"/>
                <a:gd name="T20" fmla="*/ 61 w 290"/>
                <a:gd name="T21" fmla="*/ 130 h 266"/>
                <a:gd name="T22" fmla="*/ 106 w 290"/>
                <a:gd name="T23" fmla="*/ 93 h 266"/>
                <a:gd name="T24" fmla="*/ 151 w 290"/>
                <a:gd name="T25" fmla="*/ 61 h 266"/>
                <a:gd name="T26" fmla="*/ 196 w 290"/>
                <a:gd name="T27" fmla="*/ 9 h 266"/>
                <a:gd name="T28" fmla="*/ 204 w 290"/>
                <a:gd name="T29" fmla="*/ 17 h 266"/>
                <a:gd name="T30" fmla="*/ 165 w 290"/>
                <a:gd name="T31" fmla="*/ 65 h 266"/>
                <a:gd name="T32" fmla="*/ 196 w 290"/>
                <a:gd name="T33" fmla="*/ 83 h 266"/>
                <a:gd name="T34" fmla="*/ 242 w 290"/>
                <a:gd name="T35" fmla="*/ 31 h 266"/>
                <a:gd name="T36" fmla="*/ 204 w 290"/>
                <a:gd name="T37" fmla="*/ 17 h 266"/>
                <a:gd name="T38" fmla="*/ 202 w 290"/>
                <a:gd name="T39" fmla="*/ 92 h 266"/>
                <a:gd name="T40" fmla="*/ 212 w 290"/>
                <a:gd name="T41" fmla="*/ 116 h 266"/>
                <a:gd name="T42" fmla="*/ 265 w 290"/>
                <a:gd name="T43" fmla="*/ 77 h 266"/>
                <a:gd name="T44" fmla="*/ 265 w 290"/>
                <a:gd name="T45" fmla="*/ 25 h 266"/>
                <a:gd name="T46" fmla="*/ 202 w 290"/>
                <a:gd name="T47" fmla="*/ 92 h 266"/>
                <a:gd name="T48" fmla="*/ 124 w 290"/>
                <a:gd name="T49" fmla="*/ 102 h 266"/>
                <a:gd name="T50" fmla="*/ 54 w 290"/>
                <a:gd name="T51" fmla="*/ 148 h 266"/>
                <a:gd name="T52" fmla="*/ 81 w 290"/>
                <a:gd name="T53" fmla="*/ 194 h 266"/>
                <a:gd name="T54" fmla="*/ 94 w 290"/>
                <a:gd name="T55" fmla="*/ 190 h 266"/>
                <a:gd name="T56" fmla="*/ 83 w 290"/>
                <a:gd name="T57" fmla="*/ 162 h 266"/>
                <a:gd name="T58" fmla="*/ 159 w 290"/>
                <a:gd name="T59" fmla="*/ 110 h 266"/>
                <a:gd name="T60" fmla="*/ 124 w 290"/>
                <a:gd name="T61" fmla="*/ 102 h 266"/>
                <a:gd name="T62" fmla="*/ 98 w 290"/>
                <a:gd name="T63" fmla="*/ 166 h 266"/>
                <a:gd name="T64" fmla="*/ 108 w 290"/>
                <a:gd name="T65" fmla="*/ 218 h 266"/>
                <a:gd name="T66" fmla="*/ 178 w 290"/>
                <a:gd name="T67" fmla="*/ 145 h 266"/>
                <a:gd name="T68" fmla="*/ 168 w 290"/>
                <a:gd name="T69" fmla="*/ 121 h 266"/>
                <a:gd name="T70" fmla="*/ 98 w 290"/>
                <a:gd name="T71" fmla="*/ 166 h 266"/>
                <a:gd name="T72" fmla="*/ 25 w 290"/>
                <a:gd name="T73" fmla="*/ 171 h 266"/>
                <a:gd name="T74" fmla="*/ 61 w 290"/>
                <a:gd name="T75" fmla="*/ 249 h 266"/>
                <a:gd name="T76" fmla="*/ 87 w 290"/>
                <a:gd name="T77" fmla="*/ 244 h 266"/>
                <a:gd name="T78" fmla="*/ 96 w 290"/>
                <a:gd name="T79" fmla="*/ 199 h 266"/>
                <a:gd name="T80" fmla="*/ 67 w 290"/>
                <a:gd name="T81" fmla="*/ 225 h 266"/>
                <a:gd name="T82" fmla="*/ 34 w 290"/>
                <a:gd name="T83" fmla="*/ 197 h 266"/>
                <a:gd name="T84" fmla="*/ 64 w 290"/>
                <a:gd name="T85" fmla="*/ 175 h 266"/>
                <a:gd name="T86" fmla="*/ 39 w 290"/>
                <a:gd name="T87" fmla="*/ 156 h 266"/>
                <a:gd name="T88" fmla="*/ 25 w 290"/>
                <a:gd name="T89" fmla="*/ 171 h 266"/>
                <a:gd name="T90" fmla="*/ 46 w 290"/>
                <a:gd name="T91" fmla="*/ 202 h 266"/>
                <a:gd name="T92" fmla="*/ 64 w 290"/>
                <a:gd name="T93" fmla="*/ 218 h 266"/>
                <a:gd name="T94" fmla="*/ 68 w 290"/>
                <a:gd name="T95" fmla="*/ 187 h 266"/>
                <a:gd name="T96" fmla="*/ 46 w 290"/>
                <a:gd name="T97" fmla="*/ 202 h 266"/>
                <a:gd name="T98" fmla="*/ 188 w 290"/>
                <a:gd name="T99" fmla="*/ 175 h 266"/>
                <a:gd name="T100" fmla="*/ 208 w 290"/>
                <a:gd name="T101" fmla="*/ 263 h 266"/>
                <a:gd name="T102" fmla="*/ 213 w 290"/>
                <a:gd name="T103" fmla="*/ 241 h 266"/>
                <a:gd name="T104" fmla="*/ 232 w 290"/>
                <a:gd name="T105" fmla="*/ 246 h 266"/>
                <a:gd name="T106" fmla="*/ 206 w 290"/>
                <a:gd name="T107" fmla="*/ 180 h 266"/>
                <a:gd name="T108" fmla="*/ 218 w 290"/>
                <a:gd name="T109" fmla="*/ 148 h 266"/>
                <a:gd name="T110" fmla="*/ 188 w 290"/>
                <a:gd name="T111" fmla="*/ 175 h 266"/>
                <a:gd name="T112" fmla="*/ 210 w 290"/>
                <a:gd name="T113" fmla="*/ 184 h 266"/>
                <a:gd name="T114" fmla="*/ 270 w 290"/>
                <a:gd name="T115" fmla="*/ 228 h 266"/>
                <a:gd name="T116" fmla="*/ 260 w 290"/>
                <a:gd name="T117" fmla="*/ 206 h 266"/>
                <a:gd name="T118" fmla="*/ 280 w 290"/>
                <a:gd name="T119" fmla="*/ 200 h 266"/>
                <a:gd name="T120" fmla="*/ 224 w 290"/>
                <a:gd name="T121" fmla="*/ 167 h 266"/>
                <a:gd name="T122" fmla="*/ 210 w 290"/>
                <a:gd name="T123" fmla="*/ 18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266">
                  <a:moveTo>
                    <a:pt x="196" y="9"/>
                  </a:moveTo>
                  <a:cubicBezTo>
                    <a:pt x="215" y="0"/>
                    <a:pt x="236" y="10"/>
                    <a:pt x="251" y="22"/>
                  </a:cubicBezTo>
                  <a:cubicBezTo>
                    <a:pt x="256" y="17"/>
                    <a:pt x="261" y="12"/>
                    <a:pt x="266" y="6"/>
                  </a:cubicBezTo>
                  <a:cubicBezTo>
                    <a:pt x="283" y="28"/>
                    <a:pt x="290" y="63"/>
                    <a:pt x="273" y="86"/>
                  </a:cubicBezTo>
                  <a:cubicBezTo>
                    <a:pt x="254" y="102"/>
                    <a:pt x="233" y="115"/>
                    <a:pt x="214" y="130"/>
                  </a:cubicBezTo>
                  <a:cubicBezTo>
                    <a:pt x="214" y="133"/>
                    <a:pt x="214" y="139"/>
                    <a:pt x="214" y="142"/>
                  </a:cubicBezTo>
                  <a:cubicBezTo>
                    <a:pt x="200" y="153"/>
                    <a:pt x="189" y="172"/>
                    <a:pt x="169" y="170"/>
                  </a:cubicBezTo>
                  <a:cubicBezTo>
                    <a:pt x="143" y="194"/>
                    <a:pt x="120" y="222"/>
                    <a:pt x="98" y="249"/>
                  </a:cubicBezTo>
                  <a:cubicBezTo>
                    <a:pt x="90" y="260"/>
                    <a:pt x="75" y="266"/>
                    <a:pt x="62" y="261"/>
                  </a:cubicBezTo>
                  <a:cubicBezTo>
                    <a:pt x="23" y="250"/>
                    <a:pt x="0" y="204"/>
                    <a:pt x="14" y="166"/>
                  </a:cubicBezTo>
                  <a:cubicBezTo>
                    <a:pt x="22" y="146"/>
                    <a:pt x="45" y="142"/>
                    <a:pt x="61" y="130"/>
                  </a:cubicBezTo>
                  <a:cubicBezTo>
                    <a:pt x="77" y="119"/>
                    <a:pt x="98" y="112"/>
                    <a:pt x="106" y="93"/>
                  </a:cubicBezTo>
                  <a:cubicBezTo>
                    <a:pt x="118" y="78"/>
                    <a:pt x="133" y="65"/>
                    <a:pt x="151" y="61"/>
                  </a:cubicBezTo>
                  <a:cubicBezTo>
                    <a:pt x="169" y="46"/>
                    <a:pt x="181" y="26"/>
                    <a:pt x="196" y="9"/>
                  </a:cubicBezTo>
                  <a:close/>
                  <a:moveTo>
                    <a:pt x="204" y="17"/>
                  </a:moveTo>
                  <a:cubicBezTo>
                    <a:pt x="192" y="33"/>
                    <a:pt x="179" y="50"/>
                    <a:pt x="165" y="65"/>
                  </a:cubicBezTo>
                  <a:cubicBezTo>
                    <a:pt x="176" y="70"/>
                    <a:pt x="186" y="76"/>
                    <a:pt x="196" y="83"/>
                  </a:cubicBezTo>
                  <a:cubicBezTo>
                    <a:pt x="211" y="66"/>
                    <a:pt x="231" y="51"/>
                    <a:pt x="242" y="31"/>
                  </a:cubicBezTo>
                  <a:cubicBezTo>
                    <a:pt x="232" y="20"/>
                    <a:pt x="218" y="17"/>
                    <a:pt x="204" y="17"/>
                  </a:cubicBezTo>
                  <a:close/>
                  <a:moveTo>
                    <a:pt x="202" y="92"/>
                  </a:moveTo>
                  <a:cubicBezTo>
                    <a:pt x="205" y="100"/>
                    <a:pt x="209" y="108"/>
                    <a:pt x="212" y="116"/>
                  </a:cubicBezTo>
                  <a:cubicBezTo>
                    <a:pt x="229" y="103"/>
                    <a:pt x="249" y="92"/>
                    <a:pt x="265" y="77"/>
                  </a:cubicBezTo>
                  <a:cubicBezTo>
                    <a:pt x="275" y="62"/>
                    <a:pt x="270" y="41"/>
                    <a:pt x="265" y="25"/>
                  </a:cubicBezTo>
                  <a:cubicBezTo>
                    <a:pt x="245" y="48"/>
                    <a:pt x="224" y="71"/>
                    <a:pt x="202" y="92"/>
                  </a:cubicBezTo>
                  <a:close/>
                  <a:moveTo>
                    <a:pt x="124" y="102"/>
                  </a:moveTo>
                  <a:cubicBezTo>
                    <a:pt x="102" y="118"/>
                    <a:pt x="78" y="134"/>
                    <a:pt x="54" y="148"/>
                  </a:cubicBezTo>
                  <a:cubicBezTo>
                    <a:pt x="68" y="159"/>
                    <a:pt x="77" y="176"/>
                    <a:pt x="81" y="194"/>
                  </a:cubicBezTo>
                  <a:cubicBezTo>
                    <a:pt x="85" y="192"/>
                    <a:pt x="90" y="191"/>
                    <a:pt x="94" y="190"/>
                  </a:cubicBezTo>
                  <a:cubicBezTo>
                    <a:pt x="90" y="181"/>
                    <a:pt x="86" y="172"/>
                    <a:pt x="83" y="162"/>
                  </a:cubicBezTo>
                  <a:cubicBezTo>
                    <a:pt x="108" y="145"/>
                    <a:pt x="138" y="133"/>
                    <a:pt x="159" y="110"/>
                  </a:cubicBezTo>
                  <a:cubicBezTo>
                    <a:pt x="149" y="105"/>
                    <a:pt x="135" y="92"/>
                    <a:pt x="124" y="102"/>
                  </a:cubicBezTo>
                  <a:close/>
                  <a:moveTo>
                    <a:pt x="98" y="166"/>
                  </a:moveTo>
                  <a:cubicBezTo>
                    <a:pt x="105" y="183"/>
                    <a:pt x="109" y="200"/>
                    <a:pt x="108" y="218"/>
                  </a:cubicBezTo>
                  <a:cubicBezTo>
                    <a:pt x="129" y="192"/>
                    <a:pt x="154" y="168"/>
                    <a:pt x="178" y="145"/>
                  </a:cubicBezTo>
                  <a:cubicBezTo>
                    <a:pt x="174" y="137"/>
                    <a:pt x="171" y="129"/>
                    <a:pt x="168" y="121"/>
                  </a:cubicBezTo>
                  <a:cubicBezTo>
                    <a:pt x="145" y="137"/>
                    <a:pt x="123" y="154"/>
                    <a:pt x="98" y="166"/>
                  </a:cubicBezTo>
                  <a:close/>
                  <a:moveTo>
                    <a:pt x="25" y="171"/>
                  </a:moveTo>
                  <a:cubicBezTo>
                    <a:pt x="15" y="201"/>
                    <a:pt x="31" y="238"/>
                    <a:pt x="61" y="249"/>
                  </a:cubicBezTo>
                  <a:cubicBezTo>
                    <a:pt x="70" y="252"/>
                    <a:pt x="81" y="252"/>
                    <a:pt x="87" y="244"/>
                  </a:cubicBezTo>
                  <a:cubicBezTo>
                    <a:pt x="97" y="231"/>
                    <a:pt x="97" y="214"/>
                    <a:pt x="96" y="199"/>
                  </a:cubicBezTo>
                  <a:cubicBezTo>
                    <a:pt x="86" y="208"/>
                    <a:pt x="77" y="217"/>
                    <a:pt x="67" y="225"/>
                  </a:cubicBezTo>
                  <a:cubicBezTo>
                    <a:pt x="49" y="231"/>
                    <a:pt x="37" y="212"/>
                    <a:pt x="34" y="197"/>
                  </a:cubicBezTo>
                  <a:cubicBezTo>
                    <a:pt x="44" y="190"/>
                    <a:pt x="54" y="183"/>
                    <a:pt x="64" y="175"/>
                  </a:cubicBezTo>
                  <a:cubicBezTo>
                    <a:pt x="57" y="168"/>
                    <a:pt x="50" y="158"/>
                    <a:pt x="39" y="156"/>
                  </a:cubicBezTo>
                  <a:cubicBezTo>
                    <a:pt x="32" y="159"/>
                    <a:pt x="26" y="164"/>
                    <a:pt x="25" y="171"/>
                  </a:cubicBezTo>
                  <a:close/>
                  <a:moveTo>
                    <a:pt x="46" y="202"/>
                  </a:moveTo>
                  <a:cubicBezTo>
                    <a:pt x="51" y="208"/>
                    <a:pt x="57" y="213"/>
                    <a:pt x="64" y="218"/>
                  </a:cubicBezTo>
                  <a:cubicBezTo>
                    <a:pt x="68" y="208"/>
                    <a:pt x="70" y="198"/>
                    <a:pt x="68" y="187"/>
                  </a:cubicBezTo>
                  <a:cubicBezTo>
                    <a:pt x="61" y="192"/>
                    <a:pt x="53" y="197"/>
                    <a:pt x="46" y="202"/>
                  </a:cubicBezTo>
                  <a:close/>
                  <a:moveTo>
                    <a:pt x="188" y="175"/>
                  </a:moveTo>
                  <a:cubicBezTo>
                    <a:pt x="183" y="206"/>
                    <a:pt x="191" y="237"/>
                    <a:pt x="208" y="263"/>
                  </a:cubicBezTo>
                  <a:cubicBezTo>
                    <a:pt x="209" y="256"/>
                    <a:pt x="211" y="248"/>
                    <a:pt x="213" y="241"/>
                  </a:cubicBezTo>
                  <a:cubicBezTo>
                    <a:pt x="219" y="243"/>
                    <a:pt x="225" y="245"/>
                    <a:pt x="232" y="246"/>
                  </a:cubicBezTo>
                  <a:cubicBezTo>
                    <a:pt x="218" y="227"/>
                    <a:pt x="207" y="205"/>
                    <a:pt x="206" y="180"/>
                  </a:cubicBezTo>
                  <a:cubicBezTo>
                    <a:pt x="215" y="171"/>
                    <a:pt x="219" y="160"/>
                    <a:pt x="218" y="148"/>
                  </a:cubicBezTo>
                  <a:cubicBezTo>
                    <a:pt x="207" y="156"/>
                    <a:pt x="197" y="164"/>
                    <a:pt x="188" y="175"/>
                  </a:cubicBezTo>
                  <a:close/>
                  <a:moveTo>
                    <a:pt x="210" y="184"/>
                  </a:moveTo>
                  <a:cubicBezTo>
                    <a:pt x="226" y="204"/>
                    <a:pt x="247" y="218"/>
                    <a:pt x="270" y="228"/>
                  </a:cubicBezTo>
                  <a:cubicBezTo>
                    <a:pt x="267" y="221"/>
                    <a:pt x="264" y="214"/>
                    <a:pt x="260" y="206"/>
                  </a:cubicBezTo>
                  <a:cubicBezTo>
                    <a:pt x="267" y="204"/>
                    <a:pt x="274" y="202"/>
                    <a:pt x="280" y="200"/>
                  </a:cubicBezTo>
                  <a:cubicBezTo>
                    <a:pt x="259" y="193"/>
                    <a:pt x="239" y="183"/>
                    <a:pt x="224" y="167"/>
                  </a:cubicBezTo>
                  <a:cubicBezTo>
                    <a:pt x="220" y="173"/>
                    <a:pt x="215" y="179"/>
                    <a:pt x="210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6" name="Freeform 871"/>
            <p:cNvSpPr>
              <a:spLocks noEditPoints="1"/>
            </p:cNvSpPr>
            <p:nvPr/>
          </p:nvSpPr>
          <p:spPr bwMode="auto">
            <a:xfrm>
              <a:off x="2428109" y="4680662"/>
              <a:ext cx="334963" cy="439738"/>
            </a:xfrm>
            <a:custGeom>
              <a:avLst/>
              <a:gdLst>
                <a:gd name="T0" fmla="*/ 79 w 218"/>
                <a:gd name="T1" fmla="*/ 0 h 286"/>
                <a:gd name="T2" fmla="*/ 36 w 218"/>
                <a:gd name="T3" fmla="*/ 30 h 286"/>
                <a:gd name="T4" fmla="*/ 56 w 218"/>
                <a:gd name="T5" fmla="*/ 77 h 286"/>
                <a:gd name="T6" fmla="*/ 81 w 218"/>
                <a:gd name="T7" fmla="*/ 120 h 286"/>
                <a:gd name="T8" fmla="*/ 96 w 218"/>
                <a:gd name="T9" fmla="*/ 149 h 286"/>
                <a:gd name="T10" fmla="*/ 137 w 218"/>
                <a:gd name="T11" fmla="*/ 87 h 286"/>
                <a:gd name="T12" fmla="*/ 89 w 218"/>
                <a:gd name="T13" fmla="*/ 23 h 286"/>
                <a:gd name="T14" fmla="*/ 61 w 218"/>
                <a:gd name="T15" fmla="*/ 51 h 286"/>
                <a:gd name="T16" fmla="*/ 119 w 218"/>
                <a:gd name="T17" fmla="*/ 92 h 286"/>
                <a:gd name="T18" fmla="*/ 84 w 218"/>
                <a:gd name="T19" fmla="*/ 92 h 286"/>
                <a:gd name="T20" fmla="*/ 66 w 218"/>
                <a:gd name="T21" fmla="*/ 61 h 286"/>
                <a:gd name="T22" fmla="*/ 67 w 218"/>
                <a:gd name="T23" fmla="*/ 74 h 286"/>
                <a:gd name="T24" fmla="*/ 67 w 218"/>
                <a:gd name="T25" fmla="*/ 74 h 286"/>
                <a:gd name="T26" fmla="*/ 124 w 218"/>
                <a:gd name="T27" fmla="*/ 100 h 286"/>
                <a:gd name="T28" fmla="*/ 108 w 218"/>
                <a:gd name="T29" fmla="*/ 133 h 286"/>
                <a:gd name="T30" fmla="*/ 10 w 218"/>
                <a:gd name="T31" fmla="*/ 178 h 286"/>
                <a:gd name="T32" fmla="*/ 58 w 218"/>
                <a:gd name="T33" fmla="*/ 96 h 286"/>
                <a:gd name="T34" fmla="*/ 55 w 218"/>
                <a:gd name="T35" fmla="*/ 183 h 286"/>
                <a:gd name="T36" fmla="*/ 99 w 218"/>
                <a:gd name="T37" fmla="*/ 240 h 286"/>
                <a:gd name="T38" fmla="*/ 131 w 218"/>
                <a:gd name="T39" fmla="*/ 204 h 286"/>
                <a:gd name="T40" fmla="*/ 118 w 218"/>
                <a:gd name="T41" fmla="*/ 191 h 286"/>
                <a:gd name="T42" fmla="*/ 215 w 218"/>
                <a:gd name="T43" fmla="*/ 202 h 286"/>
                <a:gd name="T44" fmla="*/ 164 w 218"/>
                <a:gd name="T45" fmla="*/ 231 h 286"/>
                <a:gd name="T46" fmla="*/ 210 w 218"/>
                <a:gd name="T47" fmla="*/ 272 h 286"/>
                <a:gd name="T48" fmla="*/ 3 w 218"/>
                <a:gd name="T49" fmla="*/ 284 h 286"/>
                <a:gd name="T50" fmla="*/ 70 w 218"/>
                <a:gd name="T51" fmla="*/ 272 h 286"/>
                <a:gd name="T52" fmla="*/ 6 w 218"/>
                <a:gd name="T53" fmla="*/ 209 h 286"/>
                <a:gd name="T54" fmla="*/ 23 w 218"/>
                <a:gd name="T55" fmla="*/ 185 h 286"/>
                <a:gd name="T56" fmla="*/ 23 w 218"/>
                <a:gd name="T57" fmla="*/ 185 h 286"/>
                <a:gd name="T58" fmla="*/ 157 w 218"/>
                <a:gd name="T59" fmla="*/ 216 h 286"/>
                <a:gd name="T60" fmla="*/ 143 w 218"/>
                <a:gd name="T61" fmla="*/ 204 h 286"/>
                <a:gd name="T62" fmla="*/ 149 w 218"/>
                <a:gd name="T63" fmla="*/ 128 h 286"/>
                <a:gd name="T64" fmla="*/ 148 w 218"/>
                <a:gd name="T65" fmla="*/ 149 h 286"/>
                <a:gd name="T66" fmla="*/ 135 w 218"/>
                <a:gd name="T67" fmla="*/ 161 h 286"/>
                <a:gd name="T68" fmla="*/ 116 w 218"/>
                <a:gd name="T69" fmla="*/ 1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286">
                  <a:moveTo>
                    <a:pt x="36" y="30"/>
                  </a:moveTo>
                  <a:cubicBezTo>
                    <a:pt x="41" y="13"/>
                    <a:pt x="63" y="6"/>
                    <a:pt x="79" y="0"/>
                  </a:cubicBezTo>
                  <a:cubicBezTo>
                    <a:pt x="84" y="11"/>
                    <a:pt x="68" y="21"/>
                    <a:pt x="61" y="30"/>
                  </a:cubicBezTo>
                  <a:cubicBezTo>
                    <a:pt x="53" y="30"/>
                    <a:pt x="44" y="30"/>
                    <a:pt x="36" y="30"/>
                  </a:cubicBezTo>
                  <a:close/>
                  <a:moveTo>
                    <a:pt x="48" y="47"/>
                  </a:moveTo>
                  <a:cubicBezTo>
                    <a:pt x="53" y="57"/>
                    <a:pt x="59" y="66"/>
                    <a:pt x="56" y="77"/>
                  </a:cubicBezTo>
                  <a:cubicBezTo>
                    <a:pt x="52" y="90"/>
                    <a:pt x="66" y="94"/>
                    <a:pt x="76" y="97"/>
                  </a:cubicBezTo>
                  <a:cubicBezTo>
                    <a:pt x="80" y="104"/>
                    <a:pt x="84" y="111"/>
                    <a:pt x="81" y="120"/>
                  </a:cubicBezTo>
                  <a:cubicBezTo>
                    <a:pt x="90" y="121"/>
                    <a:pt x="94" y="129"/>
                    <a:pt x="98" y="135"/>
                  </a:cubicBezTo>
                  <a:cubicBezTo>
                    <a:pt x="97" y="140"/>
                    <a:pt x="97" y="145"/>
                    <a:pt x="96" y="149"/>
                  </a:cubicBezTo>
                  <a:cubicBezTo>
                    <a:pt x="117" y="142"/>
                    <a:pt x="137" y="131"/>
                    <a:pt x="154" y="117"/>
                  </a:cubicBezTo>
                  <a:cubicBezTo>
                    <a:pt x="144" y="110"/>
                    <a:pt x="130" y="101"/>
                    <a:pt x="137" y="87"/>
                  </a:cubicBezTo>
                  <a:cubicBezTo>
                    <a:pt x="135" y="87"/>
                    <a:pt x="131" y="85"/>
                    <a:pt x="129" y="84"/>
                  </a:cubicBezTo>
                  <a:cubicBezTo>
                    <a:pt x="112" y="67"/>
                    <a:pt x="106" y="41"/>
                    <a:pt x="89" y="23"/>
                  </a:cubicBezTo>
                  <a:cubicBezTo>
                    <a:pt x="75" y="30"/>
                    <a:pt x="61" y="39"/>
                    <a:pt x="48" y="47"/>
                  </a:cubicBezTo>
                  <a:close/>
                  <a:moveTo>
                    <a:pt x="61" y="51"/>
                  </a:moveTo>
                  <a:cubicBezTo>
                    <a:pt x="70" y="46"/>
                    <a:pt x="79" y="41"/>
                    <a:pt x="87" y="36"/>
                  </a:cubicBezTo>
                  <a:cubicBezTo>
                    <a:pt x="98" y="55"/>
                    <a:pt x="109" y="73"/>
                    <a:pt x="119" y="92"/>
                  </a:cubicBezTo>
                  <a:cubicBezTo>
                    <a:pt x="111" y="97"/>
                    <a:pt x="102" y="102"/>
                    <a:pt x="93" y="107"/>
                  </a:cubicBezTo>
                  <a:cubicBezTo>
                    <a:pt x="90" y="102"/>
                    <a:pt x="87" y="97"/>
                    <a:pt x="84" y="92"/>
                  </a:cubicBezTo>
                  <a:cubicBezTo>
                    <a:pt x="86" y="84"/>
                    <a:pt x="89" y="76"/>
                    <a:pt x="84" y="68"/>
                  </a:cubicBezTo>
                  <a:cubicBezTo>
                    <a:pt x="80" y="63"/>
                    <a:pt x="72" y="63"/>
                    <a:pt x="66" y="61"/>
                  </a:cubicBezTo>
                  <a:cubicBezTo>
                    <a:pt x="64" y="57"/>
                    <a:pt x="62" y="54"/>
                    <a:pt x="61" y="51"/>
                  </a:cubicBezTo>
                  <a:close/>
                  <a:moveTo>
                    <a:pt x="67" y="74"/>
                  </a:moveTo>
                  <a:cubicBezTo>
                    <a:pt x="74" y="66"/>
                    <a:pt x="77" y="81"/>
                    <a:pt x="78" y="85"/>
                  </a:cubicBezTo>
                  <a:cubicBezTo>
                    <a:pt x="73" y="85"/>
                    <a:pt x="59" y="81"/>
                    <a:pt x="67" y="74"/>
                  </a:cubicBezTo>
                  <a:close/>
                  <a:moveTo>
                    <a:pt x="99" y="115"/>
                  </a:moveTo>
                  <a:cubicBezTo>
                    <a:pt x="107" y="110"/>
                    <a:pt x="116" y="105"/>
                    <a:pt x="124" y="100"/>
                  </a:cubicBezTo>
                  <a:cubicBezTo>
                    <a:pt x="128" y="107"/>
                    <a:pt x="131" y="113"/>
                    <a:pt x="135" y="119"/>
                  </a:cubicBezTo>
                  <a:cubicBezTo>
                    <a:pt x="126" y="124"/>
                    <a:pt x="117" y="129"/>
                    <a:pt x="108" y="133"/>
                  </a:cubicBezTo>
                  <a:cubicBezTo>
                    <a:pt x="105" y="127"/>
                    <a:pt x="102" y="121"/>
                    <a:pt x="99" y="115"/>
                  </a:cubicBezTo>
                  <a:close/>
                  <a:moveTo>
                    <a:pt x="10" y="178"/>
                  </a:moveTo>
                  <a:cubicBezTo>
                    <a:pt x="5" y="143"/>
                    <a:pt x="21" y="109"/>
                    <a:pt x="46" y="84"/>
                  </a:cubicBezTo>
                  <a:cubicBezTo>
                    <a:pt x="50" y="88"/>
                    <a:pt x="54" y="92"/>
                    <a:pt x="58" y="96"/>
                  </a:cubicBezTo>
                  <a:cubicBezTo>
                    <a:pt x="41" y="116"/>
                    <a:pt x="26" y="141"/>
                    <a:pt x="30" y="168"/>
                  </a:cubicBezTo>
                  <a:cubicBezTo>
                    <a:pt x="39" y="172"/>
                    <a:pt x="50" y="174"/>
                    <a:pt x="55" y="183"/>
                  </a:cubicBezTo>
                  <a:cubicBezTo>
                    <a:pt x="62" y="193"/>
                    <a:pt x="58" y="205"/>
                    <a:pt x="54" y="215"/>
                  </a:cubicBezTo>
                  <a:cubicBezTo>
                    <a:pt x="66" y="228"/>
                    <a:pt x="81" y="240"/>
                    <a:pt x="99" y="240"/>
                  </a:cubicBezTo>
                  <a:cubicBezTo>
                    <a:pt x="115" y="239"/>
                    <a:pt x="126" y="228"/>
                    <a:pt x="137" y="217"/>
                  </a:cubicBezTo>
                  <a:cubicBezTo>
                    <a:pt x="135" y="214"/>
                    <a:pt x="133" y="207"/>
                    <a:pt x="131" y="204"/>
                  </a:cubicBezTo>
                  <a:cubicBezTo>
                    <a:pt x="121" y="203"/>
                    <a:pt x="110" y="206"/>
                    <a:pt x="102" y="198"/>
                  </a:cubicBezTo>
                  <a:cubicBezTo>
                    <a:pt x="106" y="192"/>
                    <a:pt x="112" y="190"/>
                    <a:pt x="118" y="191"/>
                  </a:cubicBezTo>
                  <a:cubicBezTo>
                    <a:pt x="150" y="191"/>
                    <a:pt x="182" y="191"/>
                    <a:pt x="214" y="191"/>
                  </a:cubicBezTo>
                  <a:cubicBezTo>
                    <a:pt x="214" y="194"/>
                    <a:pt x="215" y="200"/>
                    <a:pt x="215" y="202"/>
                  </a:cubicBezTo>
                  <a:cubicBezTo>
                    <a:pt x="206" y="203"/>
                    <a:pt x="197" y="203"/>
                    <a:pt x="189" y="204"/>
                  </a:cubicBezTo>
                  <a:cubicBezTo>
                    <a:pt x="186" y="217"/>
                    <a:pt x="175" y="225"/>
                    <a:pt x="164" y="231"/>
                  </a:cubicBezTo>
                  <a:cubicBezTo>
                    <a:pt x="152" y="243"/>
                    <a:pt x="144" y="258"/>
                    <a:pt x="133" y="272"/>
                  </a:cubicBezTo>
                  <a:cubicBezTo>
                    <a:pt x="159" y="272"/>
                    <a:pt x="184" y="271"/>
                    <a:pt x="210" y="272"/>
                  </a:cubicBezTo>
                  <a:cubicBezTo>
                    <a:pt x="216" y="271"/>
                    <a:pt x="218" y="286"/>
                    <a:pt x="210" y="284"/>
                  </a:cubicBezTo>
                  <a:cubicBezTo>
                    <a:pt x="141" y="285"/>
                    <a:pt x="72" y="285"/>
                    <a:pt x="3" y="284"/>
                  </a:cubicBezTo>
                  <a:cubicBezTo>
                    <a:pt x="3" y="281"/>
                    <a:pt x="3" y="275"/>
                    <a:pt x="4" y="272"/>
                  </a:cubicBezTo>
                  <a:cubicBezTo>
                    <a:pt x="26" y="272"/>
                    <a:pt x="48" y="271"/>
                    <a:pt x="70" y="272"/>
                  </a:cubicBezTo>
                  <a:cubicBezTo>
                    <a:pt x="57" y="260"/>
                    <a:pt x="46" y="248"/>
                    <a:pt x="35" y="234"/>
                  </a:cubicBezTo>
                  <a:cubicBezTo>
                    <a:pt x="28" y="223"/>
                    <a:pt x="11" y="222"/>
                    <a:pt x="6" y="209"/>
                  </a:cubicBezTo>
                  <a:cubicBezTo>
                    <a:pt x="0" y="199"/>
                    <a:pt x="6" y="188"/>
                    <a:pt x="10" y="178"/>
                  </a:cubicBezTo>
                  <a:close/>
                  <a:moveTo>
                    <a:pt x="23" y="185"/>
                  </a:moveTo>
                  <a:cubicBezTo>
                    <a:pt x="7" y="195"/>
                    <a:pt x="24" y="222"/>
                    <a:pt x="39" y="210"/>
                  </a:cubicBezTo>
                  <a:cubicBezTo>
                    <a:pt x="55" y="200"/>
                    <a:pt x="39" y="174"/>
                    <a:pt x="23" y="185"/>
                  </a:cubicBezTo>
                  <a:close/>
                  <a:moveTo>
                    <a:pt x="143" y="204"/>
                  </a:moveTo>
                  <a:cubicBezTo>
                    <a:pt x="148" y="208"/>
                    <a:pt x="151" y="215"/>
                    <a:pt x="157" y="216"/>
                  </a:cubicBezTo>
                  <a:cubicBezTo>
                    <a:pt x="166" y="218"/>
                    <a:pt x="171" y="209"/>
                    <a:pt x="177" y="205"/>
                  </a:cubicBezTo>
                  <a:cubicBezTo>
                    <a:pt x="166" y="203"/>
                    <a:pt x="155" y="203"/>
                    <a:pt x="143" y="204"/>
                  </a:cubicBezTo>
                  <a:close/>
                  <a:moveTo>
                    <a:pt x="111" y="151"/>
                  </a:moveTo>
                  <a:cubicBezTo>
                    <a:pt x="123" y="143"/>
                    <a:pt x="137" y="136"/>
                    <a:pt x="149" y="128"/>
                  </a:cubicBezTo>
                  <a:cubicBezTo>
                    <a:pt x="155" y="135"/>
                    <a:pt x="161" y="140"/>
                    <a:pt x="167" y="146"/>
                  </a:cubicBezTo>
                  <a:cubicBezTo>
                    <a:pt x="160" y="147"/>
                    <a:pt x="154" y="148"/>
                    <a:pt x="148" y="149"/>
                  </a:cubicBezTo>
                  <a:cubicBezTo>
                    <a:pt x="147" y="156"/>
                    <a:pt x="146" y="163"/>
                    <a:pt x="145" y="170"/>
                  </a:cubicBezTo>
                  <a:cubicBezTo>
                    <a:pt x="142" y="167"/>
                    <a:pt x="139" y="164"/>
                    <a:pt x="135" y="161"/>
                  </a:cubicBezTo>
                  <a:cubicBezTo>
                    <a:pt x="133" y="161"/>
                    <a:pt x="129" y="162"/>
                    <a:pt x="126" y="162"/>
                  </a:cubicBezTo>
                  <a:cubicBezTo>
                    <a:pt x="123" y="166"/>
                    <a:pt x="120" y="171"/>
                    <a:pt x="116" y="176"/>
                  </a:cubicBezTo>
                  <a:cubicBezTo>
                    <a:pt x="114" y="167"/>
                    <a:pt x="112" y="159"/>
                    <a:pt x="111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7" name="Freeform 872"/>
            <p:cNvSpPr>
              <a:spLocks noEditPoints="1"/>
            </p:cNvSpPr>
            <p:nvPr/>
          </p:nvSpPr>
          <p:spPr bwMode="auto">
            <a:xfrm>
              <a:off x="1564509" y="4671137"/>
              <a:ext cx="439738" cy="430213"/>
            </a:xfrm>
            <a:custGeom>
              <a:avLst/>
              <a:gdLst>
                <a:gd name="T0" fmla="*/ 111 w 286"/>
                <a:gd name="T1" fmla="*/ 10 h 280"/>
                <a:gd name="T2" fmla="*/ 233 w 286"/>
                <a:gd name="T3" fmla="*/ 42 h 280"/>
                <a:gd name="T4" fmla="*/ 266 w 286"/>
                <a:gd name="T5" fmla="*/ 188 h 280"/>
                <a:gd name="T6" fmla="*/ 172 w 286"/>
                <a:gd name="T7" fmla="*/ 268 h 280"/>
                <a:gd name="T8" fmla="*/ 39 w 286"/>
                <a:gd name="T9" fmla="*/ 222 h 280"/>
                <a:gd name="T10" fmla="*/ 30 w 286"/>
                <a:gd name="T11" fmla="*/ 68 h 280"/>
                <a:gd name="T12" fmla="*/ 111 w 286"/>
                <a:gd name="T13" fmla="*/ 10 h 280"/>
                <a:gd name="T14" fmla="*/ 69 w 286"/>
                <a:gd name="T15" fmla="*/ 45 h 280"/>
                <a:gd name="T16" fmla="*/ 101 w 286"/>
                <a:gd name="T17" fmla="*/ 136 h 280"/>
                <a:gd name="T18" fmla="*/ 128 w 286"/>
                <a:gd name="T19" fmla="*/ 119 h 280"/>
                <a:gd name="T20" fmla="*/ 152 w 286"/>
                <a:gd name="T21" fmla="*/ 20 h 280"/>
                <a:gd name="T22" fmla="*/ 69 w 286"/>
                <a:gd name="T23" fmla="*/ 45 h 280"/>
                <a:gd name="T24" fmla="*/ 164 w 286"/>
                <a:gd name="T25" fmla="*/ 22 h 280"/>
                <a:gd name="T26" fmla="*/ 138 w 286"/>
                <a:gd name="T27" fmla="*/ 114 h 280"/>
                <a:gd name="T28" fmla="*/ 241 w 286"/>
                <a:gd name="T29" fmla="*/ 72 h 280"/>
                <a:gd name="T30" fmla="*/ 164 w 286"/>
                <a:gd name="T31" fmla="*/ 22 h 280"/>
                <a:gd name="T32" fmla="*/ 24 w 286"/>
                <a:gd name="T33" fmla="*/ 124 h 280"/>
                <a:gd name="T34" fmla="*/ 71 w 286"/>
                <a:gd name="T35" fmla="*/ 157 h 280"/>
                <a:gd name="T36" fmla="*/ 91 w 286"/>
                <a:gd name="T37" fmla="*/ 142 h 280"/>
                <a:gd name="T38" fmla="*/ 58 w 286"/>
                <a:gd name="T39" fmla="*/ 54 h 280"/>
                <a:gd name="T40" fmla="*/ 24 w 286"/>
                <a:gd name="T41" fmla="*/ 124 h 280"/>
                <a:gd name="T42" fmla="*/ 145 w 286"/>
                <a:gd name="T43" fmla="*/ 124 h 280"/>
                <a:gd name="T44" fmla="*/ 180 w 286"/>
                <a:gd name="T45" fmla="*/ 148 h 280"/>
                <a:gd name="T46" fmla="*/ 257 w 286"/>
                <a:gd name="T47" fmla="*/ 173 h 280"/>
                <a:gd name="T48" fmla="*/ 248 w 286"/>
                <a:gd name="T49" fmla="*/ 83 h 280"/>
                <a:gd name="T50" fmla="*/ 145 w 286"/>
                <a:gd name="T51" fmla="*/ 124 h 280"/>
                <a:gd name="T52" fmla="*/ 106 w 286"/>
                <a:gd name="T53" fmla="*/ 146 h 280"/>
                <a:gd name="T54" fmla="*/ 186 w 286"/>
                <a:gd name="T55" fmla="*/ 250 h 280"/>
                <a:gd name="T56" fmla="*/ 253 w 286"/>
                <a:gd name="T57" fmla="*/ 184 h 280"/>
                <a:gd name="T58" fmla="*/ 133 w 286"/>
                <a:gd name="T59" fmla="*/ 130 h 280"/>
                <a:gd name="T60" fmla="*/ 106 w 286"/>
                <a:gd name="T61" fmla="*/ 146 h 280"/>
                <a:gd name="T62" fmla="*/ 23 w 286"/>
                <a:gd name="T63" fmla="*/ 136 h 280"/>
                <a:gd name="T64" fmla="*/ 34 w 286"/>
                <a:gd name="T65" fmla="*/ 190 h 280"/>
                <a:gd name="T66" fmla="*/ 62 w 286"/>
                <a:gd name="T67" fmla="*/ 164 h 280"/>
                <a:gd name="T68" fmla="*/ 23 w 286"/>
                <a:gd name="T69" fmla="*/ 136 h 280"/>
                <a:gd name="T70" fmla="*/ 78 w 286"/>
                <a:gd name="T71" fmla="*/ 167 h 280"/>
                <a:gd name="T72" fmla="*/ 93 w 286"/>
                <a:gd name="T73" fmla="*/ 248 h 280"/>
                <a:gd name="T74" fmla="*/ 174 w 286"/>
                <a:gd name="T75" fmla="*/ 254 h 280"/>
                <a:gd name="T76" fmla="*/ 97 w 286"/>
                <a:gd name="T77" fmla="*/ 153 h 280"/>
                <a:gd name="T78" fmla="*/ 78 w 286"/>
                <a:gd name="T79" fmla="*/ 167 h 280"/>
                <a:gd name="T80" fmla="*/ 68 w 286"/>
                <a:gd name="T81" fmla="*/ 174 h 280"/>
                <a:gd name="T82" fmla="*/ 41 w 286"/>
                <a:gd name="T83" fmla="*/ 201 h 280"/>
                <a:gd name="T84" fmla="*/ 81 w 286"/>
                <a:gd name="T85" fmla="*/ 241 h 280"/>
                <a:gd name="T86" fmla="*/ 68 w 286"/>
                <a:gd name="T87" fmla="*/ 17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280">
                  <a:moveTo>
                    <a:pt x="111" y="10"/>
                  </a:moveTo>
                  <a:cubicBezTo>
                    <a:pt x="154" y="0"/>
                    <a:pt x="201" y="11"/>
                    <a:pt x="233" y="42"/>
                  </a:cubicBezTo>
                  <a:cubicBezTo>
                    <a:pt x="273" y="78"/>
                    <a:pt x="286" y="139"/>
                    <a:pt x="266" y="188"/>
                  </a:cubicBezTo>
                  <a:cubicBezTo>
                    <a:pt x="250" y="228"/>
                    <a:pt x="214" y="259"/>
                    <a:pt x="172" y="268"/>
                  </a:cubicBezTo>
                  <a:cubicBezTo>
                    <a:pt x="124" y="280"/>
                    <a:pt x="70" y="261"/>
                    <a:pt x="39" y="222"/>
                  </a:cubicBezTo>
                  <a:cubicBezTo>
                    <a:pt x="4" y="180"/>
                    <a:pt x="0" y="115"/>
                    <a:pt x="30" y="68"/>
                  </a:cubicBezTo>
                  <a:cubicBezTo>
                    <a:pt x="48" y="39"/>
                    <a:pt x="78" y="18"/>
                    <a:pt x="111" y="10"/>
                  </a:cubicBezTo>
                  <a:close/>
                  <a:moveTo>
                    <a:pt x="69" y="45"/>
                  </a:moveTo>
                  <a:cubicBezTo>
                    <a:pt x="76" y="76"/>
                    <a:pt x="88" y="106"/>
                    <a:pt x="101" y="136"/>
                  </a:cubicBezTo>
                  <a:cubicBezTo>
                    <a:pt x="110" y="130"/>
                    <a:pt x="119" y="125"/>
                    <a:pt x="128" y="119"/>
                  </a:cubicBezTo>
                  <a:cubicBezTo>
                    <a:pt x="114" y="84"/>
                    <a:pt x="137" y="51"/>
                    <a:pt x="152" y="20"/>
                  </a:cubicBezTo>
                  <a:cubicBezTo>
                    <a:pt x="122" y="18"/>
                    <a:pt x="93" y="28"/>
                    <a:pt x="69" y="45"/>
                  </a:cubicBezTo>
                  <a:close/>
                  <a:moveTo>
                    <a:pt x="164" y="22"/>
                  </a:moveTo>
                  <a:cubicBezTo>
                    <a:pt x="152" y="51"/>
                    <a:pt x="129" y="80"/>
                    <a:pt x="138" y="114"/>
                  </a:cubicBezTo>
                  <a:cubicBezTo>
                    <a:pt x="171" y="97"/>
                    <a:pt x="206" y="83"/>
                    <a:pt x="241" y="72"/>
                  </a:cubicBezTo>
                  <a:cubicBezTo>
                    <a:pt x="223" y="46"/>
                    <a:pt x="195" y="29"/>
                    <a:pt x="164" y="22"/>
                  </a:cubicBezTo>
                  <a:close/>
                  <a:moveTo>
                    <a:pt x="24" y="124"/>
                  </a:moveTo>
                  <a:cubicBezTo>
                    <a:pt x="42" y="132"/>
                    <a:pt x="58" y="143"/>
                    <a:pt x="71" y="157"/>
                  </a:cubicBezTo>
                  <a:cubicBezTo>
                    <a:pt x="78" y="152"/>
                    <a:pt x="84" y="147"/>
                    <a:pt x="91" y="142"/>
                  </a:cubicBezTo>
                  <a:cubicBezTo>
                    <a:pt x="78" y="114"/>
                    <a:pt x="67" y="84"/>
                    <a:pt x="58" y="54"/>
                  </a:cubicBezTo>
                  <a:cubicBezTo>
                    <a:pt x="41" y="74"/>
                    <a:pt x="28" y="98"/>
                    <a:pt x="24" y="124"/>
                  </a:cubicBezTo>
                  <a:close/>
                  <a:moveTo>
                    <a:pt x="145" y="124"/>
                  </a:moveTo>
                  <a:cubicBezTo>
                    <a:pt x="153" y="137"/>
                    <a:pt x="167" y="143"/>
                    <a:pt x="180" y="148"/>
                  </a:cubicBezTo>
                  <a:cubicBezTo>
                    <a:pt x="206" y="157"/>
                    <a:pt x="233" y="162"/>
                    <a:pt x="257" y="173"/>
                  </a:cubicBezTo>
                  <a:cubicBezTo>
                    <a:pt x="264" y="143"/>
                    <a:pt x="261" y="111"/>
                    <a:pt x="248" y="83"/>
                  </a:cubicBezTo>
                  <a:cubicBezTo>
                    <a:pt x="213" y="94"/>
                    <a:pt x="178" y="106"/>
                    <a:pt x="145" y="124"/>
                  </a:cubicBezTo>
                  <a:close/>
                  <a:moveTo>
                    <a:pt x="106" y="146"/>
                  </a:moveTo>
                  <a:cubicBezTo>
                    <a:pt x="127" y="185"/>
                    <a:pt x="155" y="220"/>
                    <a:pt x="186" y="250"/>
                  </a:cubicBezTo>
                  <a:cubicBezTo>
                    <a:pt x="216" y="237"/>
                    <a:pt x="240" y="214"/>
                    <a:pt x="253" y="184"/>
                  </a:cubicBezTo>
                  <a:cubicBezTo>
                    <a:pt x="214" y="165"/>
                    <a:pt x="163" y="166"/>
                    <a:pt x="133" y="130"/>
                  </a:cubicBezTo>
                  <a:cubicBezTo>
                    <a:pt x="124" y="135"/>
                    <a:pt x="115" y="141"/>
                    <a:pt x="106" y="146"/>
                  </a:cubicBezTo>
                  <a:close/>
                  <a:moveTo>
                    <a:pt x="23" y="136"/>
                  </a:moveTo>
                  <a:cubicBezTo>
                    <a:pt x="24" y="155"/>
                    <a:pt x="28" y="173"/>
                    <a:pt x="34" y="190"/>
                  </a:cubicBezTo>
                  <a:cubicBezTo>
                    <a:pt x="44" y="182"/>
                    <a:pt x="53" y="173"/>
                    <a:pt x="62" y="164"/>
                  </a:cubicBezTo>
                  <a:cubicBezTo>
                    <a:pt x="50" y="153"/>
                    <a:pt x="37" y="143"/>
                    <a:pt x="23" y="136"/>
                  </a:cubicBezTo>
                  <a:close/>
                  <a:moveTo>
                    <a:pt x="78" y="167"/>
                  </a:moveTo>
                  <a:cubicBezTo>
                    <a:pt x="91" y="191"/>
                    <a:pt x="93" y="220"/>
                    <a:pt x="93" y="248"/>
                  </a:cubicBezTo>
                  <a:cubicBezTo>
                    <a:pt x="119" y="257"/>
                    <a:pt x="147" y="261"/>
                    <a:pt x="174" y="254"/>
                  </a:cubicBezTo>
                  <a:cubicBezTo>
                    <a:pt x="143" y="224"/>
                    <a:pt x="116" y="191"/>
                    <a:pt x="97" y="153"/>
                  </a:cubicBezTo>
                  <a:cubicBezTo>
                    <a:pt x="90" y="157"/>
                    <a:pt x="84" y="162"/>
                    <a:pt x="78" y="167"/>
                  </a:cubicBezTo>
                  <a:close/>
                  <a:moveTo>
                    <a:pt x="68" y="174"/>
                  </a:moveTo>
                  <a:cubicBezTo>
                    <a:pt x="59" y="183"/>
                    <a:pt x="50" y="192"/>
                    <a:pt x="41" y="201"/>
                  </a:cubicBezTo>
                  <a:cubicBezTo>
                    <a:pt x="51" y="217"/>
                    <a:pt x="65" y="231"/>
                    <a:pt x="81" y="241"/>
                  </a:cubicBezTo>
                  <a:cubicBezTo>
                    <a:pt x="81" y="218"/>
                    <a:pt x="79" y="195"/>
                    <a:pt x="6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8" name="Freeform 873"/>
            <p:cNvSpPr>
              <a:spLocks noEditPoints="1"/>
            </p:cNvSpPr>
            <p:nvPr/>
          </p:nvSpPr>
          <p:spPr bwMode="auto">
            <a:xfrm>
              <a:off x="4090221" y="3890087"/>
              <a:ext cx="420688" cy="393700"/>
            </a:xfrm>
            <a:custGeom>
              <a:avLst/>
              <a:gdLst>
                <a:gd name="T0" fmla="*/ 186 w 274"/>
                <a:gd name="T1" fmla="*/ 5 h 256"/>
                <a:gd name="T2" fmla="*/ 223 w 274"/>
                <a:gd name="T3" fmla="*/ 70 h 256"/>
                <a:gd name="T4" fmla="*/ 177 w 274"/>
                <a:gd name="T5" fmla="*/ 136 h 256"/>
                <a:gd name="T6" fmla="*/ 115 w 274"/>
                <a:gd name="T7" fmla="*/ 79 h 256"/>
                <a:gd name="T8" fmla="*/ 138 w 274"/>
                <a:gd name="T9" fmla="*/ 15 h 256"/>
                <a:gd name="T10" fmla="*/ 171 w 274"/>
                <a:gd name="T11" fmla="*/ 72 h 256"/>
                <a:gd name="T12" fmla="*/ 206 w 274"/>
                <a:gd name="T13" fmla="*/ 38 h 256"/>
                <a:gd name="T14" fmla="*/ 197 w 274"/>
                <a:gd name="T15" fmla="*/ 48 h 256"/>
                <a:gd name="T16" fmla="*/ 136 w 274"/>
                <a:gd name="T17" fmla="*/ 40 h 256"/>
                <a:gd name="T18" fmla="*/ 134 w 274"/>
                <a:gd name="T19" fmla="*/ 72 h 256"/>
                <a:gd name="T20" fmla="*/ 147 w 274"/>
                <a:gd name="T21" fmla="*/ 95 h 256"/>
                <a:gd name="T22" fmla="*/ 167 w 274"/>
                <a:gd name="T23" fmla="*/ 127 h 256"/>
                <a:gd name="T24" fmla="*/ 177 w 274"/>
                <a:gd name="T25" fmla="*/ 93 h 256"/>
                <a:gd name="T26" fmla="*/ 207 w 274"/>
                <a:gd name="T27" fmla="*/ 70 h 256"/>
                <a:gd name="T28" fmla="*/ 171 w 274"/>
                <a:gd name="T29" fmla="*/ 86 h 256"/>
                <a:gd name="T30" fmla="*/ 155 w 274"/>
                <a:gd name="T31" fmla="*/ 96 h 256"/>
                <a:gd name="T32" fmla="*/ 162 w 274"/>
                <a:gd name="T33" fmla="*/ 72 h 256"/>
                <a:gd name="T34" fmla="*/ 134 w 274"/>
                <a:gd name="T35" fmla="*/ 72 h 256"/>
                <a:gd name="T36" fmla="*/ 108 w 274"/>
                <a:gd name="T37" fmla="*/ 46 h 256"/>
                <a:gd name="T38" fmla="*/ 8 w 274"/>
                <a:gd name="T39" fmla="*/ 55 h 256"/>
                <a:gd name="T40" fmla="*/ 75 w 274"/>
                <a:gd name="T41" fmla="*/ 170 h 256"/>
                <a:gd name="T42" fmla="*/ 0 w 274"/>
                <a:gd name="T43" fmla="*/ 180 h 256"/>
                <a:gd name="T44" fmla="*/ 12 w 274"/>
                <a:gd name="T45" fmla="*/ 59 h 256"/>
                <a:gd name="T46" fmla="*/ 74 w 274"/>
                <a:gd name="T47" fmla="*/ 167 h 256"/>
                <a:gd name="T48" fmla="*/ 109 w 274"/>
                <a:gd name="T49" fmla="*/ 93 h 256"/>
                <a:gd name="T50" fmla="*/ 12 w 274"/>
                <a:gd name="T51" fmla="*/ 59 h 256"/>
                <a:gd name="T52" fmla="*/ 92 w 274"/>
                <a:gd name="T53" fmla="*/ 93 h 256"/>
                <a:gd name="T54" fmla="*/ 106 w 274"/>
                <a:gd name="T55" fmla="*/ 119 h 256"/>
                <a:gd name="T56" fmla="*/ 97 w 274"/>
                <a:gd name="T57" fmla="*/ 96 h 256"/>
                <a:gd name="T58" fmla="*/ 76 w 274"/>
                <a:gd name="T59" fmla="*/ 105 h 256"/>
                <a:gd name="T60" fmla="*/ 36 w 274"/>
                <a:gd name="T61" fmla="*/ 111 h 256"/>
                <a:gd name="T62" fmla="*/ 40 w 274"/>
                <a:gd name="T63" fmla="*/ 95 h 256"/>
                <a:gd name="T64" fmla="*/ 59 w 274"/>
                <a:gd name="T65" fmla="*/ 97 h 256"/>
                <a:gd name="T66" fmla="*/ 57 w 274"/>
                <a:gd name="T67" fmla="*/ 116 h 256"/>
                <a:gd name="T68" fmla="*/ 71 w 274"/>
                <a:gd name="T69" fmla="*/ 112 h 256"/>
                <a:gd name="T70" fmla="*/ 59 w 274"/>
                <a:gd name="T71" fmla="*/ 97 h 256"/>
                <a:gd name="T72" fmla="*/ 187 w 274"/>
                <a:gd name="T73" fmla="*/ 215 h 256"/>
                <a:gd name="T74" fmla="*/ 164 w 274"/>
                <a:gd name="T75" fmla="*/ 158 h 256"/>
                <a:gd name="T76" fmla="*/ 132 w 274"/>
                <a:gd name="T77" fmla="*/ 143 h 256"/>
                <a:gd name="T78" fmla="*/ 79 w 274"/>
                <a:gd name="T79" fmla="*/ 184 h 256"/>
                <a:gd name="T80" fmla="*/ 90 w 274"/>
                <a:gd name="T81" fmla="*/ 256 h 256"/>
                <a:gd name="T82" fmla="*/ 272 w 274"/>
                <a:gd name="T83" fmla="*/ 253 h 256"/>
                <a:gd name="T84" fmla="*/ 245 w 274"/>
                <a:gd name="T85" fmla="*/ 15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56">
                  <a:moveTo>
                    <a:pt x="138" y="15"/>
                  </a:moveTo>
                  <a:cubicBezTo>
                    <a:pt x="150" y="3"/>
                    <a:pt x="170" y="0"/>
                    <a:pt x="186" y="5"/>
                  </a:cubicBezTo>
                  <a:cubicBezTo>
                    <a:pt x="203" y="8"/>
                    <a:pt x="213" y="24"/>
                    <a:pt x="222" y="37"/>
                  </a:cubicBezTo>
                  <a:cubicBezTo>
                    <a:pt x="225" y="48"/>
                    <a:pt x="223" y="59"/>
                    <a:pt x="223" y="70"/>
                  </a:cubicBezTo>
                  <a:cubicBezTo>
                    <a:pt x="227" y="75"/>
                    <a:pt x="231" y="82"/>
                    <a:pt x="225" y="87"/>
                  </a:cubicBezTo>
                  <a:cubicBezTo>
                    <a:pt x="207" y="102"/>
                    <a:pt x="202" y="131"/>
                    <a:pt x="177" y="136"/>
                  </a:cubicBezTo>
                  <a:cubicBezTo>
                    <a:pt x="151" y="141"/>
                    <a:pt x="136" y="115"/>
                    <a:pt x="126" y="96"/>
                  </a:cubicBezTo>
                  <a:cubicBezTo>
                    <a:pt x="121" y="91"/>
                    <a:pt x="112" y="87"/>
                    <a:pt x="115" y="79"/>
                  </a:cubicBezTo>
                  <a:cubicBezTo>
                    <a:pt x="117" y="68"/>
                    <a:pt x="116" y="56"/>
                    <a:pt x="116" y="45"/>
                  </a:cubicBezTo>
                  <a:cubicBezTo>
                    <a:pt x="117" y="32"/>
                    <a:pt x="129" y="24"/>
                    <a:pt x="138" y="15"/>
                  </a:cubicBezTo>
                  <a:close/>
                  <a:moveTo>
                    <a:pt x="128" y="68"/>
                  </a:moveTo>
                  <a:cubicBezTo>
                    <a:pt x="142" y="66"/>
                    <a:pt x="158" y="65"/>
                    <a:pt x="171" y="72"/>
                  </a:cubicBezTo>
                  <a:cubicBezTo>
                    <a:pt x="183" y="64"/>
                    <a:pt x="198" y="67"/>
                    <a:pt x="212" y="68"/>
                  </a:cubicBezTo>
                  <a:cubicBezTo>
                    <a:pt x="210" y="58"/>
                    <a:pt x="208" y="48"/>
                    <a:pt x="206" y="38"/>
                  </a:cubicBezTo>
                  <a:cubicBezTo>
                    <a:pt x="193" y="45"/>
                    <a:pt x="178" y="47"/>
                    <a:pt x="163" y="47"/>
                  </a:cubicBezTo>
                  <a:cubicBezTo>
                    <a:pt x="174" y="49"/>
                    <a:pt x="186" y="48"/>
                    <a:pt x="197" y="48"/>
                  </a:cubicBezTo>
                  <a:cubicBezTo>
                    <a:pt x="197" y="55"/>
                    <a:pt x="197" y="55"/>
                    <a:pt x="197" y="55"/>
                  </a:cubicBezTo>
                  <a:cubicBezTo>
                    <a:pt x="175" y="58"/>
                    <a:pt x="152" y="55"/>
                    <a:pt x="136" y="40"/>
                  </a:cubicBezTo>
                  <a:cubicBezTo>
                    <a:pt x="132" y="48"/>
                    <a:pt x="129" y="58"/>
                    <a:pt x="128" y="68"/>
                  </a:cubicBezTo>
                  <a:close/>
                  <a:moveTo>
                    <a:pt x="134" y="72"/>
                  </a:moveTo>
                  <a:cubicBezTo>
                    <a:pt x="135" y="75"/>
                    <a:pt x="137" y="81"/>
                    <a:pt x="137" y="84"/>
                  </a:cubicBezTo>
                  <a:cubicBezTo>
                    <a:pt x="140" y="88"/>
                    <a:pt x="144" y="92"/>
                    <a:pt x="14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44" y="108"/>
                    <a:pt x="152" y="122"/>
                    <a:pt x="167" y="127"/>
                  </a:cubicBezTo>
                  <a:cubicBezTo>
                    <a:pt x="186" y="128"/>
                    <a:pt x="196" y="109"/>
                    <a:pt x="205" y="96"/>
                  </a:cubicBezTo>
                  <a:cubicBezTo>
                    <a:pt x="195" y="95"/>
                    <a:pt x="186" y="94"/>
                    <a:pt x="177" y="93"/>
                  </a:cubicBezTo>
                  <a:cubicBezTo>
                    <a:pt x="185" y="88"/>
                    <a:pt x="195" y="89"/>
                    <a:pt x="204" y="87"/>
                  </a:cubicBezTo>
                  <a:cubicBezTo>
                    <a:pt x="205" y="83"/>
                    <a:pt x="206" y="75"/>
                    <a:pt x="207" y="70"/>
                  </a:cubicBezTo>
                  <a:cubicBezTo>
                    <a:pt x="199" y="74"/>
                    <a:pt x="189" y="90"/>
                    <a:pt x="184" y="73"/>
                  </a:cubicBezTo>
                  <a:cubicBezTo>
                    <a:pt x="180" y="77"/>
                    <a:pt x="175" y="82"/>
                    <a:pt x="171" y="8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67" y="84"/>
                    <a:pt x="162" y="91"/>
                    <a:pt x="155" y="96"/>
                  </a:cubicBezTo>
                  <a:cubicBezTo>
                    <a:pt x="151" y="94"/>
                    <a:pt x="148" y="91"/>
                    <a:pt x="144" y="89"/>
                  </a:cubicBezTo>
                  <a:cubicBezTo>
                    <a:pt x="155" y="91"/>
                    <a:pt x="165" y="83"/>
                    <a:pt x="162" y="72"/>
                  </a:cubicBezTo>
                  <a:cubicBezTo>
                    <a:pt x="158" y="75"/>
                    <a:pt x="154" y="78"/>
                    <a:pt x="150" y="81"/>
                  </a:cubicBezTo>
                  <a:cubicBezTo>
                    <a:pt x="145" y="77"/>
                    <a:pt x="140" y="74"/>
                    <a:pt x="134" y="72"/>
                  </a:cubicBezTo>
                  <a:close/>
                  <a:moveTo>
                    <a:pt x="0" y="45"/>
                  </a:moveTo>
                  <a:cubicBezTo>
                    <a:pt x="36" y="46"/>
                    <a:pt x="72" y="44"/>
                    <a:pt x="108" y="46"/>
                  </a:cubicBezTo>
                  <a:cubicBezTo>
                    <a:pt x="109" y="52"/>
                    <a:pt x="106" y="55"/>
                    <a:pt x="100" y="54"/>
                  </a:cubicBezTo>
                  <a:cubicBezTo>
                    <a:pt x="69" y="56"/>
                    <a:pt x="39" y="54"/>
                    <a:pt x="8" y="55"/>
                  </a:cubicBezTo>
                  <a:cubicBezTo>
                    <a:pt x="7" y="94"/>
                    <a:pt x="8" y="132"/>
                    <a:pt x="8" y="170"/>
                  </a:cubicBezTo>
                  <a:cubicBezTo>
                    <a:pt x="30" y="170"/>
                    <a:pt x="52" y="170"/>
                    <a:pt x="75" y="170"/>
                  </a:cubicBezTo>
                  <a:cubicBezTo>
                    <a:pt x="73" y="172"/>
                    <a:pt x="71" y="177"/>
                    <a:pt x="69" y="180"/>
                  </a:cubicBezTo>
                  <a:cubicBezTo>
                    <a:pt x="46" y="181"/>
                    <a:pt x="23" y="180"/>
                    <a:pt x="0" y="180"/>
                  </a:cubicBezTo>
                  <a:cubicBezTo>
                    <a:pt x="0" y="135"/>
                    <a:pt x="0" y="90"/>
                    <a:pt x="0" y="45"/>
                  </a:cubicBezTo>
                  <a:close/>
                  <a:moveTo>
                    <a:pt x="12" y="59"/>
                  </a:moveTo>
                  <a:cubicBezTo>
                    <a:pt x="11" y="95"/>
                    <a:pt x="12" y="131"/>
                    <a:pt x="12" y="166"/>
                  </a:cubicBezTo>
                  <a:cubicBezTo>
                    <a:pt x="32" y="166"/>
                    <a:pt x="53" y="166"/>
                    <a:pt x="74" y="167"/>
                  </a:cubicBezTo>
                  <a:cubicBezTo>
                    <a:pt x="86" y="143"/>
                    <a:pt x="114" y="139"/>
                    <a:pt x="136" y="131"/>
                  </a:cubicBezTo>
                  <a:cubicBezTo>
                    <a:pt x="128" y="118"/>
                    <a:pt x="120" y="104"/>
                    <a:pt x="109" y="93"/>
                  </a:cubicBezTo>
                  <a:cubicBezTo>
                    <a:pt x="99" y="84"/>
                    <a:pt x="107" y="71"/>
                    <a:pt x="108" y="60"/>
                  </a:cubicBezTo>
                  <a:cubicBezTo>
                    <a:pt x="76" y="58"/>
                    <a:pt x="44" y="59"/>
                    <a:pt x="12" y="59"/>
                  </a:cubicBezTo>
                  <a:close/>
                  <a:moveTo>
                    <a:pt x="76" y="105"/>
                  </a:moveTo>
                  <a:cubicBezTo>
                    <a:pt x="80" y="102"/>
                    <a:pt x="88" y="96"/>
                    <a:pt x="92" y="93"/>
                  </a:cubicBezTo>
                  <a:cubicBezTo>
                    <a:pt x="90" y="107"/>
                    <a:pt x="82" y="120"/>
                    <a:pt x="75" y="132"/>
                  </a:cubicBezTo>
                  <a:cubicBezTo>
                    <a:pt x="85" y="128"/>
                    <a:pt x="97" y="125"/>
                    <a:pt x="106" y="119"/>
                  </a:cubicBezTo>
                  <a:cubicBezTo>
                    <a:pt x="100" y="120"/>
                    <a:pt x="93" y="121"/>
                    <a:pt x="86" y="123"/>
                  </a:cubicBezTo>
                  <a:cubicBezTo>
                    <a:pt x="90" y="114"/>
                    <a:pt x="94" y="105"/>
                    <a:pt x="97" y="96"/>
                  </a:cubicBezTo>
                  <a:cubicBezTo>
                    <a:pt x="95" y="94"/>
                    <a:pt x="91" y="91"/>
                    <a:pt x="89" y="89"/>
                  </a:cubicBezTo>
                  <a:cubicBezTo>
                    <a:pt x="83" y="93"/>
                    <a:pt x="77" y="97"/>
                    <a:pt x="76" y="105"/>
                  </a:cubicBezTo>
                  <a:close/>
                  <a:moveTo>
                    <a:pt x="24" y="119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20"/>
                    <a:pt x="35" y="130"/>
                    <a:pt x="38" y="139"/>
                  </a:cubicBezTo>
                  <a:cubicBezTo>
                    <a:pt x="40" y="124"/>
                    <a:pt x="40" y="110"/>
                    <a:pt x="40" y="95"/>
                  </a:cubicBezTo>
                  <a:cubicBezTo>
                    <a:pt x="34" y="103"/>
                    <a:pt x="29" y="111"/>
                    <a:pt x="24" y="119"/>
                  </a:cubicBezTo>
                  <a:close/>
                  <a:moveTo>
                    <a:pt x="59" y="97"/>
                  </a:moveTo>
                  <a:cubicBezTo>
                    <a:pt x="57" y="105"/>
                    <a:pt x="54" y="113"/>
                    <a:pt x="46" y="116"/>
                  </a:cubicBezTo>
                  <a:cubicBezTo>
                    <a:pt x="48" y="116"/>
                    <a:pt x="54" y="116"/>
                    <a:pt x="57" y="116"/>
                  </a:cubicBezTo>
                  <a:cubicBezTo>
                    <a:pt x="57" y="119"/>
                    <a:pt x="57" y="125"/>
                    <a:pt x="57" y="128"/>
                  </a:cubicBezTo>
                  <a:cubicBezTo>
                    <a:pt x="59" y="121"/>
                    <a:pt x="64" y="115"/>
                    <a:pt x="71" y="112"/>
                  </a:cubicBezTo>
                  <a:cubicBezTo>
                    <a:pt x="68" y="111"/>
                    <a:pt x="64" y="111"/>
                    <a:pt x="61" y="110"/>
                  </a:cubicBezTo>
                  <a:cubicBezTo>
                    <a:pt x="60" y="107"/>
                    <a:pt x="59" y="100"/>
                    <a:pt x="59" y="97"/>
                  </a:cubicBezTo>
                  <a:close/>
                  <a:moveTo>
                    <a:pt x="210" y="143"/>
                  </a:moveTo>
                  <a:cubicBezTo>
                    <a:pt x="204" y="167"/>
                    <a:pt x="197" y="191"/>
                    <a:pt x="187" y="215"/>
                  </a:cubicBezTo>
                  <a:cubicBezTo>
                    <a:pt x="182" y="196"/>
                    <a:pt x="179" y="177"/>
                    <a:pt x="178" y="158"/>
                  </a:cubicBezTo>
                  <a:cubicBezTo>
                    <a:pt x="174" y="154"/>
                    <a:pt x="169" y="154"/>
                    <a:pt x="164" y="158"/>
                  </a:cubicBezTo>
                  <a:cubicBezTo>
                    <a:pt x="162" y="177"/>
                    <a:pt x="159" y="196"/>
                    <a:pt x="155" y="216"/>
                  </a:cubicBezTo>
                  <a:cubicBezTo>
                    <a:pt x="144" y="192"/>
                    <a:pt x="137" y="168"/>
                    <a:pt x="132" y="143"/>
                  </a:cubicBezTo>
                  <a:cubicBezTo>
                    <a:pt x="119" y="147"/>
                    <a:pt x="105" y="149"/>
                    <a:pt x="94" y="156"/>
                  </a:cubicBezTo>
                  <a:cubicBezTo>
                    <a:pt x="85" y="163"/>
                    <a:pt x="82" y="174"/>
                    <a:pt x="79" y="184"/>
                  </a:cubicBezTo>
                  <a:cubicBezTo>
                    <a:pt x="73" y="206"/>
                    <a:pt x="68" y="230"/>
                    <a:pt x="69" y="253"/>
                  </a:cubicBezTo>
                  <a:cubicBezTo>
                    <a:pt x="76" y="256"/>
                    <a:pt x="83" y="255"/>
                    <a:pt x="90" y="256"/>
                  </a:cubicBezTo>
                  <a:cubicBezTo>
                    <a:pt x="144" y="255"/>
                    <a:pt x="199" y="255"/>
                    <a:pt x="254" y="256"/>
                  </a:cubicBezTo>
                  <a:cubicBezTo>
                    <a:pt x="260" y="255"/>
                    <a:pt x="267" y="256"/>
                    <a:pt x="272" y="253"/>
                  </a:cubicBezTo>
                  <a:cubicBezTo>
                    <a:pt x="274" y="232"/>
                    <a:pt x="269" y="210"/>
                    <a:pt x="264" y="190"/>
                  </a:cubicBezTo>
                  <a:cubicBezTo>
                    <a:pt x="260" y="177"/>
                    <a:pt x="257" y="162"/>
                    <a:pt x="245" y="155"/>
                  </a:cubicBezTo>
                  <a:cubicBezTo>
                    <a:pt x="234" y="149"/>
                    <a:pt x="222" y="146"/>
                    <a:pt x="2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9" name="Freeform 874"/>
            <p:cNvSpPr>
              <a:spLocks noEditPoints="1"/>
            </p:cNvSpPr>
            <p:nvPr/>
          </p:nvSpPr>
          <p:spPr bwMode="auto">
            <a:xfrm>
              <a:off x="3244084" y="3885325"/>
              <a:ext cx="401638" cy="401638"/>
            </a:xfrm>
            <a:custGeom>
              <a:avLst/>
              <a:gdLst>
                <a:gd name="T0" fmla="*/ 204 w 261"/>
                <a:gd name="T1" fmla="*/ 30 h 261"/>
                <a:gd name="T2" fmla="*/ 124 w 261"/>
                <a:gd name="T3" fmla="*/ 257 h 261"/>
                <a:gd name="T4" fmla="*/ 96 w 261"/>
                <a:gd name="T5" fmla="*/ 10 h 261"/>
                <a:gd name="T6" fmla="*/ 19 w 261"/>
                <a:gd name="T7" fmla="*/ 102 h 261"/>
                <a:gd name="T8" fmla="*/ 28 w 261"/>
                <a:gd name="T9" fmla="*/ 104 h 261"/>
                <a:gd name="T10" fmla="*/ 17 w 261"/>
                <a:gd name="T11" fmla="*/ 155 h 261"/>
                <a:gd name="T12" fmla="*/ 30 w 261"/>
                <a:gd name="T13" fmla="*/ 162 h 261"/>
                <a:gd name="T14" fmla="*/ 21 w 261"/>
                <a:gd name="T15" fmla="*/ 165 h 261"/>
                <a:gd name="T16" fmla="*/ 100 w 261"/>
                <a:gd name="T17" fmla="*/ 221 h 261"/>
                <a:gd name="T18" fmla="*/ 125 w 261"/>
                <a:gd name="T19" fmla="*/ 243 h 261"/>
                <a:gd name="T20" fmla="*/ 133 w 261"/>
                <a:gd name="T21" fmla="*/ 237 h 261"/>
                <a:gd name="T22" fmla="*/ 238 w 261"/>
                <a:gd name="T23" fmla="*/ 161 h 261"/>
                <a:gd name="T24" fmla="*/ 238 w 261"/>
                <a:gd name="T25" fmla="*/ 158 h 261"/>
                <a:gd name="T26" fmla="*/ 211 w 261"/>
                <a:gd name="T27" fmla="*/ 125 h 261"/>
                <a:gd name="T28" fmla="*/ 240 w 261"/>
                <a:gd name="T29" fmla="*/ 103 h 261"/>
                <a:gd name="T30" fmla="*/ 221 w 261"/>
                <a:gd name="T31" fmla="*/ 101 h 261"/>
                <a:gd name="T32" fmla="*/ 187 w 261"/>
                <a:gd name="T33" fmla="*/ 34 h 261"/>
                <a:gd name="T34" fmla="*/ 175 w 261"/>
                <a:gd name="T35" fmla="*/ 40 h 261"/>
                <a:gd name="T36" fmla="*/ 159 w 261"/>
                <a:gd name="T37" fmla="*/ 23 h 261"/>
                <a:gd name="T38" fmla="*/ 157 w 261"/>
                <a:gd name="T39" fmla="*/ 22 h 261"/>
                <a:gd name="T40" fmla="*/ 125 w 261"/>
                <a:gd name="T41" fmla="*/ 21 h 261"/>
                <a:gd name="T42" fmla="*/ 133 w 261"/>
                <a:gd name="T43" fmla="*/ 49 h 261"/>
                <a:gd name="T44" fmla="*/ 94 w 261"/>
                <a:gd name="T45" fmla="*/ 40 h 261"/>
                <a:gd name="T46" fmla="*/ 119 w 261"/>
                <a:gd name="T47" fmla="*/ 137 h 261"/>
                <a:gd name="T48" fmla="*/ 59 w 261"/>
                <a:gd name="T49" fmla="*/ 205 h 261"/>
                <a:gd name="T50" fmla="*/ 209 w 261"/>
                <a:gd name="T51" fmla="*/ 109 h 261"/>
                <a:gd name="T52" fmla="*/ 132 w 261"/>
                <a:gd name="T53" fmla="*/ 123 h 261"/>
                <a:gd name="T54" fmla="*/ 94 w 261"/>
                <a:gd name="T55" fmla="*/ 40 h 261"/>
                <a:gd name="T56" fmla="*/ 83 w 261"/>
                <a:gd name="T57" fmla="*/ 50 h 261"/>
                <a:gd name="T58" fmla="*/ 54 w 261"/>
                <a:gd name="T59" fmla="*/ 64 h 261"/>
                <a:gd name="T60" fmla="*/ 54 w 261"/>
                <a:gd name="T61" fmla="*/ 64 h 261"/>
                <a:gd name="T62" fmla="*/ 204 w 261"/>
                <a:gd name="T63" fmla="*/ 55 h 261"/>
                <a:gd name="T64" fmla="*/ 38 w 261"/>
                <a:gd name="T65" fmla="*/ 76 h 261"/>
                <a:gd name="T66" fmla="*/ 38 w 261"/>
                <a:gd name="T67" fmla="*/ 76 h 261"/>
                <a:gd name="T68" fmla="*/ 219 w 261"/>
                <a:gd name="T69" fmla="*/ 84 h 261"/>
                <a:gd name="T70" fmla="*/ 22 w 261"/>
                <a:gd name="T71" fmla="*/ 125 h 261"/>
                <a:gd name="T72" fmla="*/ 22 w 261"/>
                <a:gd name="T73" fmla="*/ 125 h 261"/>
                <a:gd name="T74" fmla="*/ 41 w 261"/>
                <a:gd name="T75" fmla="*/ 185 h 261"/>
                <a:gd name="T76" fmla="*/ 211 w 261"/>
                <a:gd name="T77" fmla="*/ 176 h 261"/>
                <a:gd name="T78" fmla="*/ 211 w 261"/>
                <a:gd name="T79" fmla="*/ 176 h 261"/>
                <a:gd name="T80" fmla="*/ 205 w 261"/>
                <a:gd name="T81" fmla="*/ 206 h 261"/>
                <a:gd name="T82" fmla="*/ 75 w 261"/>
                <a:gd name="T83" fmla="*/ 213 h 261"/>
                <a:gd name="T84" fmla="*/ 75 w 261"/>
                <a:gd name="T85" fmla="*/ 213 h 261"/>
                <a:gd name="T86" fmla="*/ 182 w 261"/>
                <a:gd name="T87" fmla="*/ 220 h 261"/>
                <a:gd name="T88" fmla="*/ 151 w 261"/>
                <a:gd name="T89" fmla="*/ 221 h 261"/>
                <a:gd name="T90" fmla="*/ 151 w 261"/>
                <a:gd name="T91" fmla="*/ 2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1" h="261">
                  <a:moveTo>
                    <a:pt x="96" y="10"/>
                  </a:moveTo>
                  <a:cubicBezTo>
                    <a:pt x="132" y="0"/>
                    <a:pt x="173" y="7"/>
                    <a:pt x="204" y="30"/>
                  </a:cubicBezTo>
                  <a:cubicBezTo>
                    <a:pt x="241" y="57"/>
                    <a:pt x="261" y="104"/>
                    <a:pt x="253" y="149"/>
                  </a:cubicBezTo>
                  <a:cubicBezTo>
                    <a:pt x="245" y="211"/>
                    <a:pt x="186" y="261"/>
                    <a:pt x="124" y="257"/>
                  </a:cubicBezTo>
                  <a:cubicBezTo>
                    <a:pt x="60" y="256"/>
                    <a:pt x="4" y="198"/>
                    <a:pt x="3" y="134"/>
                  </a:cubicBezTo>
                  <a:cubicBezTo>
                    <a:pt x="0" y="78"/>
                    <a:pt x="41" y="24"/>
                    <a:pt x="96" y="10"/>
                  </a:cubicBezTo>
                  <a:close/>
                  <a:moveTo>
                    <a:pt x="78" y="31"/>
                  </a:moveTo>
                  <a:cubicBezTo>
                    <a:pt x="49" y="45"/>
                    <a:pt x="30" y="72"/>
                    <a:pt x="19" y="102"/>
                  </a:cubicBezTo>
                  <a:cubicBezTo>
                    <a:pt x="28" y="100"/>
                    <a:pt x="38" y="98"/>
                    <a:pt x="38" y="111"/>
                  </a:cubicBezTo>
                  <a:cubicBezTo>
                    <a:pt x="35" y="109"/>
                    <a:pt x="30" y="106"/>
                    <a:pt x="28" y="104"/>
                  </a:cubicBezTo>
                  <a:cubicBezTo>
                    <a:pt x="24" y="106"/>
                    <a:pt x="21" y="108"/>
                    <a:pt x="18" y="110"/>
                  </a:cubicBezTo>
                  <a:cubicBezTo>
                    <a:pt x="16" y="125"/>
                    <a:pt x="17" y="140"/>
                    <a:pt x="17" y="155"/>
                  </a:cubicBezTo>
                  <a:cubicBezTo>
                    <a:pt x="25" y="154"/>
                    <a:pt x="33" y="153"/>
                    <a:pt x="40" y="153"/>
                  </a:cubicBezTo>
                  <a:cubicBezTo>
                    <a:pt x="38" y="155"/>
                    <a:pt x="33" y="160"/>
                    <a:pt x="30" y="162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5" y="158"/>
                    <a:pt x="23" y="161"/>
                    <a:pt x="21" y="165"/>
                  </a:cubicBezTo>
                  <a:cubicBezTo>
                    <a:pt x="34" y="200"/>
                    <a:pt x="63" y="227"/>
                    <a:pt x="99" y="239"/>
                  </a:cubicBezTo>
                  <a:cubicBezTo>
                    <a:pt x="99" y="233"/>
                    <a:pt x="100" y="227"/>
                    <a:pt x="100" y="221"/>
                  </a:cubicBezTo>
                  <a:cubicBezTo>
                    <a:pt x="102" y="221"/>
                    <a:pt x="105" y="222"/>
                    <a:pt x="106" y="222"/>
                  </a:cubicBezTo>
                  <a:cubicBezTo>
                    <a:pt x="100" y="235"/>
                    <a:pt x="112" y="245"/>
                    <a:pt x="125" y="243"/>
                  </a:cubicBezTo>
                  <a:cubicBezTo>
                    <a:pt x="124" y="233"/>
                    <a:pt x="123" y="222"/>
                    <a:pt x="124" y="212"/>
                  </a:cubicBezTo>
                  <a:cubicBezTo>
                    <a:pt x="141" y="206"/>
                    <a:pt x="130" y="228"/>
                    <a:pt x="133" y="237"/>
                  </a:cubicBezTo>
                  <a:cubicBezTo>
                    <a:pt x="139" y="246"/>
                    <a:pt x="152" y="239"/>
                    <a:pt x="160" y="237"/>
                  </a:cubicBezTo>
                  <a:cubicBezTo>
                    <a:pt x="197" y="227"/>
                    <a:pt x="225" y="196"/>
                    <a:pt x="238" y="161"/>
                  </a:cubicBezTo>
                  <a:cubicBezTo>
                    <a:pt x="230" y="160"/>
                    <a:pt x="221" y="160"/>
                    <a:pt x="216" y="152"/>
                  </a:cubicBezTo>
                  <a:cubicBezTo>
                    <a:pt x="222" y="154"/>
                    <a:pt x="233" y="156"/>
                    <a:pt x="238" y="158"/>
                  </a:cubicBezTo>
                  <a:cubicBezTo>
                    <a:pt x="240" y="149"/>
                    <a:pt x="242" y="140"/>
                    <a:pt x="237" y="132"/>
                  </a:cubicBezTo>
                  <a:cubicBezTo>
                    <a:pt x="229" y="136"/>
                    <a:pt x="204" y="142"/>
                    <a:pt x="211" y="125"/>
                  </a:cubicBezTo>
                  <a:cubicBezTo>
                    <a:pt x="221" y="124"/>
                    <a:pt x="231" y="125"/>
                    <a:pt x="242" y="126"/>
                  </a:cubicBezTo>
                  <a:cubicBezTo>
                    <a:pt x="241" y="120"/>
                    <a:pt x="241" y="109"/>
                    <a:pt x="240" y="103"/>
                  </a:cubicBezTo>
                  <a:cubicBezTo>
                    <a:pt x="234" y="105"/>
                    <a:pt x="227" y="107"/>
                    <a:pt x="221" y="109"/>
                  </a:cubicBezTo>
                  <a:cubicBezTo>
                    <a:pt x="221" y="107"/>
                    <a:pt x="221" y="103"/>
                    <a:pt x="221" y="101"/>
                  </a:cubicBezTo>
                  <a:cubicBezTo>
                    <a:pt x="227" y="101"/>
                    <a:pt x="232" y="101"/>
                    <a:pt x="238" y="100"/>
                  </a:cubicBezTo>
                  <a:cubicBezTo>
                    <a:pt x="229" y="73"/>
                    <a:pt x="211" y="50"/>
                    <a:pt x="187" y="34"/>
                  </a:cubicBezTo>
                  <a:cubicBezTo>
                    <a:pt x="185" y="42"/>
                    <a:pt x="181" y="48"/>
                    <a:pt x="175" y="53"/>
                  </a:cubicBezTo>
                  <a:cubicBezTo>
                    <a:pt x="175" y="49"/>
                    <a:pt x="175" y="43"/>
                    <a:pt x="175" y="40"/>
                  </a:cubicBezTo>
                  <a:cubicBezTo>
                    <a:pt x="179" y="38"/>
                    <a:pt x="182" y="35"/>
                    <a:pt x="186" y="33"/>
                  </a:cubicBezTo>
                  <a:cubicBezTo>
                    <a:pt x="177" y="30"/>
                    <a:pt x="168" y="26"/>
                    <a:pt x="159" y="23"/>
                  </a:cubicBezTo>
                  <a:cubicBezTo>
                    <a:pt x="158" y="30"/>
                    <a:pt x="157" y="37"/>
                    <a:pt x="155" y="44"/>
                  </a:cubicBezTo>
                  <a:cubicBezTo>
                    <a:pt x="150" y="36"/>
                    <a:pt x="153" y="29"/>
                    <a:pt x="157" y="22"/>
                  </a:cubicBezTo>
                  <a:cubicBezTo>
                    <a:pt x="131" y="16"/>
                    <a:pt x="103" y="19"/>
                    <a:pt x="78" y="31"/>
                  </a:cubicBezTo>
                  <a:close/>
                  <a:moveTo>
                    <a:pt x="125" y="21"/>
                  </a:moveTo>
                  <a:cubicBezTo>
                    <a:pt x="124" y="31"/>
                    <a:pt x="123" y="40"/>
                    <a:pt x="123" y="50"/>
                  </a:cubicBezTo>
                  <a:cubicBezTo>
                    <a:pt x="125" y="50"/>
                    <a:pt x="130" y="49"/>
                    <a:pt x="133" y="49"/>
                  </a:cubicBezTo>
                  <a:cubicBezTo>
                    <a:pt x="135" y="40"/>
                    <a:pt x="138" y="24"/>
                    <a:pt x="125" y="21"/>
                  </a:cubicBezTo>
                  <a:close/>
                  <a:moveTo>
                    <a:pt x="94" y="40"/>
                  </a:moveTo>
                  <a:cubicBezTo>
                    <a:pt x="103" y="63"/>
                    <a:pt x="110" y="87"/>
                    <a:pt x="118" y="110"/>
                  </a:cubicBezTo>
                  <a:cubicBezTo>
                    <a:pt x="121" y="119"/>
                    <a:pt x="120" y="128"/>
                    <a:pt x="119" y="137"/>
                  </a:cubicBezTo>
                  <a:cubicBezTo>
                    <a:pt x="95" y="160"/>
                    <a:pt x="73" y="185"/>
                    <a:pt x="49" y="208"/>
                  </a:cubicBezTo>
                  <a:cubicBezTo>
                    <a:pt x="51" y="207"/>
                    <a:pt x="57" y="206"/>
                    <a:pt x="59" y="205"/>
                  </a:cubicBezTo>
                  <a:cubicBezTo>
                    <a:pt x="81" y="187"/>
                    <a:pt x="99" y="164"/>
                    <a:pt x="120" y="144"/>
                  </a:cubicBezTo>
                  <a:cubicBezTo>
                    <a:pt x="146" y="127"/>
                    <a:pt x="180" y="122"/>
                    <a:pt x="209" y="109"/>
                  </a:cubicBezTo>
                  <a:cubicBezTo>
                    <a:pt x="210" y="107"/>
                    <a:pt x="212" y="101"/>
                    <a:pt x="213" y="99"/>
                  </a:cubicBezTo>
                  <a:cubicBezTo>
                    <a:pt x="185" y="103"/>
                    <a:pt x="159" y="115"/>
                    <a:pt x="132" y="123"/>
                  </a:cubicBezTo>
                  <a:cubicBezTo>
                    <a:pt x="121" y="91"/>
                    <a:pt x="108" y="58"/>
                    <a:pt x="104" y="24"/>
                  </a:cubicBezTo>
                  <a:cubicBezTo>
                    <a:pt x="100" y="29"/>
                    <a:pt x="97" y="35"/>
                    <a:pt x="94" y="40"/>
                  </a:cubicBezTo>
                  <a:close/>
                  <a:moveTo>
                    <a:pt x="75" y="39"/>
                  </a:moveTo>
                  <a:cubicBezTo>
                    <a:pt x="69" y="44"/>
                    <a:pt x="76" y="55"/>
                    <a:pt x="83" y="50"/>
                  </a:cubicBezTo>
                  <a:cubicBezTo>
                    <a:pt x="88" y="46"/>
                    <a:pt x="81" y="35"/>
                    <a:pt x="75" y="39"/>
                  </a:cubicBezTo>
                  <a:close/>
                  <a:moveTo>
                    <a:pt x="54" y="64"/>
                  </a:moveTo>
                  <a:cubicBezTo>
                    <a:pt x="60" y="71"/>
                    <a:pt x="70" y="61"/>
                    <a:pt x="62" y="55"/>
                  </a:cubicBezTo>
                  <a:cubicBezTo>
                    <a:pt x="56" y="48"/>
                    <a:pt x="45" y="58"/>
                    <a:pt x="54" y="64"/>
                  </a:cubicBezTo>
                  <a:close/>
                  <a:moveTo>
                    <a:pt x="196" y="63"/>
                  </a:moveTo>
                  <a:cubicBezTo>
                    <a:pt x="203" y="65"/>
                    <a:pt x="205" y="62"/>
                    <a:pt x="204" y="55"/>
                  </a:cubicBezTo>
                  <a:cubicBezTo>
                    <a:pt x="198" y="54"/>
                    <a:pt x="195" y="57"/>
                    <a:pt x="196" y="63"/>
                  </a:cubicBezTo>
                  <a:close/>
                  <a:moveTo>
                    <a:pt x="38" y="76"/>
                  </a:moveTo>
                  <a:cubicBezTo>
                    <a:pt x="35" y="84"/>
                    <a:pt x="38" y="87"/>
                    <a:pt x="46" y="85"/>
                  </a:cubicBezTo>
                  <a:cubicBezTo>
                    <a:pt x="49" y="78"/>
                    <a:pt x="46" y="75"/>
                    <a:pt x="38" y="76"/>
                  </a:cubicBezTo>
                  <a:close/>
                  <a:moveTo>
                    <a:pt x="212" y="77"/>
                  </a:moveTo>
                  <a:cubicBezTo>
                    <a:pt x="209" y="85"/>
                    <a:pt x="211" y="88"/>
                    <a:pt x="219" y="84"/>
                  </a:cubicBezTo>
                  <a:cubicBezTo>
                    <a:pt x="222" y="76"/>
                    <a:pt x="220" y="74"/>
                    <a:pt x="212" y="77"/>
                  </a:cubicBezTo>
                  <a:close/>
                  <a:moveTo>
                    <a:pt x="22" y="125"/>
                  </a:moveTo>
                  <a:cubicBezTo>
                    <a:pt x="13" y="141"/>
                    <a:pt x="54" y="141"/>
                    <a:pt x="47" y="126"/>
                  </a:cubicBezTo>
                  <a:cubicBezTo>
                    <a:pt x="39" y="124"/>
                    <a:pt x="30" y="124"/>
                    <a:pt x="22" y="125"/>
                  </a:cubicBezTo>
                  <a:close/>
                  <a:moveTo>
                    <a:pt x="43" y="175"/>
                  </a:moveTo>
                  <a:cubicBezTo>
                    <a:pt x="36" y="174"/>
                    <a:pt x="32" y="186"/>
                    <a:pt x="41" y="185"/>
                  </a:cubicBezTo>
                  <a:cubicBezTo>
                    <a:pt x="47" y="186"/>
                    <a:pt x="51" y="175"/>
                    <a:pt x="43" y="175"/>
                  </a:cubicBezTo>
                  <a:close/>
                  <a:moveTo>
                    <a:pt x="211" y="176"/>
                  </a:moveTo>
                  <a:cubicBezTo>
                    <a:pt x="206" y="181"/>
                    <a:pt x="215" y="188"/>
                    <a:pt x="220" y="184"/>
                  </a:cubicBezTo>
                  <a:cubicBezTo>
                    <a:pt x="225" y="179"/>
                    <a:pt x="216" y="172"/>
                    <a:pt x="211" y="176"/>
                  </a:cubicBezTo>
                  <a:close/>
                  <a:moveTo>
                    <a:pt x="194" y="197"/>
                  </a:moveTo>
                  <a:cubicBezTo>
                    <a:pt x="192" y="202"/>
                    <a:pt x="200" y="210"/>
                    <a:pt x="205" y="206"/>
                  </a:cubicBezTo>
                  <a:cubicBezTo>
                    <a:pt x="208" y="200"/>
                    <a:pt x="199" y="193"/>
                    <a:pt x="194" y="197"/>
                  </a:cubicBezTo>
                  <a:close/>
                  <a:moveTo>
                    <a:pt x="75" y="213"/>
                  </a:moveTo>
                  <a:cubicBezTo>
                    <a:pt x="73" y="220"/>
                    <a:pt x="76" y="222"/>
                    <a:pt x="82" y="219"/>
                  </a:cubicBezTo>
                  <a:cubicBezTo>
                    <a:pt x="84" y="212"/>
                    <a:pt x="82" y="210"/>
                    <a:pt x="75" y="213"/>
                  </a:cubicBezTo>
                  <a:close/>
                  <a:moveTo>
                    <a:pt x="175" y="212"/>
                  </a:moveTo>
                  <a:cubicBezTo>
                    <a:pt x="173" y="219"/>
                    <a:pt x="175" y="222"/>
                    <a:pt x="182" y="220"/>
                  </a:cubicBezTo>
                  <a:cubicBezTo>
                    <a:pt x="184" y="214"/>
                    <a:pt x="182" y="211"/>
                    <a:pt x="175" y="212"/>
                  </a:cubicBezTo>
                  <a:close/>
                  <a:moveTo>
                    <a:pt x="151" y="221"/>
                  </a:moveTo>
                  <a:cubicBezTo>
                    <a:pt x="147" y="226"/>
                    <a:pt x="151" y="238"/>
                    <a:pt x="158" y="234"/>
                  </a:cubicBezTo>
                  <a:cubicBezTo>
                    <a:pt x="163" y="230"/>
                    <a:pt x="158" y="217"/>
                    <a:pt x="151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0" name="Freeform 875"/>
            <p:cNvSpPr>
              <a:spLocks noEditPoints="1"/>
            </p:cNvSpPr>
            <p:nvPr/>
          </p:nvSpPr>
          <p:spPr bwMode="auto">
            <a:xfrm>
              <a:off x="2394771" y="3886912"/>
              <a:ext cx="400050" cy="352425"/>
            </a:xfrm>
            <a:custGeom>
              <a:avLst/>
              <a:gdLst>
                <a:gd name="T0" fmla="*/ 259 w 260"/>
                <a:gd name="T1" fmla="*/ 36 h 229"/>
                <a:gd name="T2" fmla="*/ 245 w 260"/>
                <a:gd name="T3" fmla="*/ 183 h 229"/>
                <a:gd name="T4" fmla="*/ 166 w 260"/>
                <a:gd name="T5" fmla="*/ 163 h 229"/>
                <a:gd name="T6" fmla="*/ 195 w 260"/>
                <a:gd name="T7" fmla="*/ 7 h 229"/>
                <a:gd name="T8" fmla="*/ 194 w 260"/>
                <a:gd name="T9" fmla="*/ 35 h 229"/>
                <a:gd name="T10" fmla="*/ 245 w 260"/>
                <a:gd name="T11" fmla="*/ 28 h 229"/>
                <a:gd name="T12" fmla="*/ 178 w 260"/>
                <a:gd name="T13" fmla="*/ 32 h 229"/>
                <a:gd name="T14" fmla="*/ 194 w 260"/>
                <a:gd name="T15" fmla="*/ 72 h 229"/>
                <a:gd name="T16" fmla="*/ 178 w 260"/>
                <a:gd name="T17" fmla="*/ 32 h 229"/>
                <a:gd name="T18" fmla="*/ 197 w 260"/>
                <a:gd name="T19" fmla="*/ 73 h 229"/>
                <a:gd name="T20" fmla="*/ 226 w 260"/>
                <a:gd name="T21" fmla="*/ 40 h 229"/>
                <a:gd name="T22" fmla="*/ 231 w 260"/>
                <a:gd name="T23" fmla="*/ 39 h 229"/>
                <a:gd name="T24" fmla="*/ 248 w 260"/>
                <a:gd name="T25" fmla="*/ 73 h 229"/>
                <a:gd name="T26" fmla="*/ 231 w 260"/>
                <a:gd name="T27" fmla="*/ 39 h 229"/>
                <a:gd name="T28" fmla="*/ 202 w 260"/>
                <a:gd name="T29" fmla="*/ 197 h 229"/>
                <a:gd name="T30" fmla="*/ 250 w 260"/>
                <a:gd name="T31" fmla="*/ 153 h 229"/>
                <a:gd name="T32" fmla="*/ 195 w 260"/>
                <a:gd name="T33" fmla="*/ 162 h 229"/>
                <a:gd name="T34" fmla="*/ 193 w 260"/>
                <a:gd name="T35" fmla="*/ 155 h 229"/>
                <a:gd name="T36" fmla="*/ 176 w 260"/>
                <a:gd name="T37" fmla="*/ 90 h 229"/>
                <a:gd name="T38" fmla="*/ 197 w 260"/>
                <a:gd name="T39" fmla="*/ 90 h 229"/>
                <a:gd name="T40" fmla="*/ 228 w 260"/>
                <a:gd name="T41" fmla="*/ 155 h 229"/>
                <a:gd name="T42" fmla="*/ 197 w 260"/>
                <a:gd name="T43" fmla="*/ 90 h 229"/>
                <a:gd name="T44" fmla="*/ 231 w 260"/>
                <a:gd name="T45" fmla="*/ 157 h 229"/>
                <a:gd name="T46" fmla="*/ 248 w 260"/>
                <a:gd name="T47" fmla="*/ 90 h 229"/>
                <a:gd name="T48" fmla="*/ 55 w 260"/>
                <a:gd name="T49" fmla="*/ 122 h 229"/>
                <a:gd name="T50" fmla="*/ 150 w 260"/>
                <a:gd name="T51" fmla="*/ 56 h 229"/>
                <a:gd name="T52" fmla="*/ 72 w 260"/>
                <a:gd name="T53" fmla="*/ 150 h 229"/>
                <a:gd name="T54" fmla="*/ 0 w 260"/>
                <a:gd name="T55" fmla="*/ 100 h 229"/>
                <a:gd name="T56" fmla="*/ 55 w 260"/>
                <a:gd name="T57" fmla="*/ 122 h 229"/>
                <a:gd name="T58" fmla="*/ 11 w 260"/>
                <a:gd name="T59" fmla="*/ 85 h 229"/>
                <a:gd name="T60" fmla="*/ 83 w 260"/>
                <a:gd name="T61" fmla="*/ 69 h 229"/>
                <a:gd name="T62" fmla="*/ 29 w 260"/>
                <a:gd name="T63" fmla="*/ 59 h 229"/>
                <a:gd name="T64" fmla="*/ 123 w 260"/>
                <a:gd name="T65" fmla="*/ 87 h 229"/>
                <a:gd name="T66" fmla="*/ 20 w 260"/>
                <a:gd name="T67" fmla="*/ 173 h 229"/>
                <a:gd name="T68" fmla="*/ 10 w 260"/>
                <a:gd name="T69" fmla="*/ 181 h 229"/>
                <a:gd name="T70" fmla="*/ 134 w 260"/>
                <a:gd name="T71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229">
                  <a:moveTo>
                    <a:pt x="195" y="7"/>
                  </a:moveTo>
                  <a:cubicBezTo>
                    <a:pt x="218" y="0"/>
                    <a:pt x="253" y="9"/>
                    <a:pt x="259" y="36"/>
                  </a:cubicBezTo>
                  <a:cubicBezTo>
                    <a:pt x="260" y="76"/>
                    <a:pt x="259" y="115"/>
                    <a:pt x="259" y="155"/>
                  </a:cubicBezTo>
                  <a:cubicBezTo>
                    <a:pt x="260" y="166"/>
                    <a:pt x="251" y="174"/>
                    <a:pt x="245" y="183"/>
                  </a:cubicBezTo>
                  <a:cubicBezTo>
                    <a:pt x="234" y="198"/>
                    <a:pt x="226" y="215"/>
                    <a:pt x="213" y="229"/>
                  </a:cubicBezTo>
                  <a:cubicBezTo>
                    <a:pt x="195" y="208"/>
                    <a:pt x="180" y="185"/>
                    <a:pt x="166" y="163"/>
                  </a:cubicBezTo>
                  <a:cubicBezTo>
                    <a:pt x="164" y="123"/>
                    <a:pt x="166" y="83"/>
                    <a:pt x="165" y="44"/>
                  </a:cubicBezTo>
                  <a:cubicBezTo>
                    <a:pt x="164" y="26"/>
                    <a:pt x="179" y="12"/>
                    <a:pt x="195" y="7"/>
                  </a:cubicBezTo>
                  <a:close/>
                  <a:moveTo>
                    <a:pt x="180" y="26"/>
                  </a:moveTo>
                  <a:cubicBezTo>
                    <a:pt x="184" y="29"/>
                    <a:pt x="189" y="32"/>
                    <a:pt x="194" y="35"/>
                  </a:cubicBezTo>
                  <a:cubicBezTo>
                    <a:pt x="206" y="30"/>
                    <a:pt x="218" y="30"/>
                    <a:pt x="230" y="34"/>
                  </a:cubicBezTo>
                  <a:cubicBezTo>
                    <a:pt x="233" y="32"/>
                    <a:pt x="241" y="29"/>
                    <a:pt x="245" y="28"/>
                  </a:cubicBezTo>
                  <a:cubicBezTo>
                    <a:pt x="226" y="11"/>
                    <a:pt x="200" y="14"/>
                    <a:pt x="180" y="26"/>
                  </a:cubicBezTo>
                  <a:close/>
                  <a:moveTo>
                    <a:pt x="178" y="32"/>
                  </a:moveTo>
                  <a:cubicBezTo>
                    <a:pt x="176" y="46"/>
                    <a:pt x="176" y="60"/>
                    <a:pt x="176" y="74"/>
                  </a:cubicBezTo>
                  <a:cubicBezTo>
                    <a:pt x="181" y="74"/>
                    <a:pt x="190" y="73"/>
                    <a:pt x="194" y="72"/>
                  </a:cubicBezTo>
                  <a:cubicBezTo>
                    <a:pt x="194" y="60"/>
                    <a:pt x="193" y="48"/>
                    <a:pt x="192" y="36"/>
                  </a:cubicBezTo>
                  <a:cubicBezTo>
                    <a:pt x="189" y="35"/>
                    <a:pt x="182" y="33"/>
                    <a:pt x="178" y="32"/>
                  </a:cubicBezTo>
                  <a:close/>
                  <a:moveTo>
                    <a:pt x="196" y="37"/>
                  </a:moveTo>
                  <a:cubicBezTo>
                    <a:pt x="197" y="49"/>
                    <a:pt x="197" y="61"/>
                    <a:pt x="197" y="73"/>
                  </a:cubicBezTo>
                  <a:cubicBezTo>
                    <a:pt x="207" y="73"/>
                    <a:pt x="218" y="73"/>
                    <a:pt x="228" y="73"/>
                  </a:cubicBezTo>
                  <a:cubicBezTo>
                    <a:pt x="228" y="62"/>
                    <a:pt x="228" y="51"/>
                    <a:pt x="226" y="40"/>
                  </a:cubicBezTo>
                  <a:cubicBezTo>
                    <a:pt x="221" y="29"/>
                    <a:pt x="206" y="36"/>
                    <a:pt x="196" y="37"/>
                  </a:cubicBezTo>
                  <a:close/>
                  <a:moveTo>
                    <a:pt x="231" y="39"/>
                  </a:moveTo>
                  <a:cubicBezTo>
                    <a:pt x="230" y="50"/>
                    <a:pt x="231" y="61"/>
                    <a:pt x="231" y="73"/>
                  </a:cubicBezTo>
                  <a:cubicBezTo>
                    <a:pt x="236" y="73"/>
                    <a:pt x="244" y="73"/>
                    <a:pt x="248" y="73"/>
                  </a:cubicBezTo>
                  <a:cubicBezTo>
                    <a:pt x="248" y="59"/>
                    <a:pt x="248" y="45"/>
                    <a:pt x="246" y="31"/>
                  </a:cubicBezTo>
                  <a:cubicBezTo>
                    <a:pt x="241" y="33"/>
                    <a:pt x="236" y="36"/>
                    <a:pt x="231" y="39"/>
                  </a:cubicBezTo>
                  <a:close/>
                  <a:moveTo>
                    <a:pt x="176" y="146"/>
                  </a:moveTo>
                  <a:cubicBezTo>
                    <a:pt x="175" y="166"/>
                    <a:pt x="193" y="181"/>
                    <a:pt x="202" y="197"/>
                  </a:cubicBezTo>
                  <a:cubicBezTo>
                    <a:pt x="209" y="197"/>
                    <a:pt x="216" y="197"/>
                    <a:pt x="223" y="197"/>
                  </a:cubicBezTo>
                  <a:cubicBezTo>
                    <a:pt x="232" y="183"/>
                    <a:pt x="243" y="169"/>
                    <a:pt x="250" y="153"/>
                  </a:cubicBezTo>
                  <a:cubicBezTo>
                    <a:pt x="243" y="156"/>
                    <a:pt x="237" y="159"/>
                    <a:pt x="230" y="162"/>
                  </a:cubicBezTo>
                  <a:cubicBezTo>
                    <a:pt x="219" y="154"/>
                    <a:pt x="206" y="153"/>
                    <a:pt x="195" y="162"/>
                  </a:cubicBezTo>
                  <a:cubicBezTo>
                    <a:pt x="190" y="161"/>
                    <a:pt x="185" y="160"/>
                    <a:pt x="180" y="158"/>
                  </a:cubicBezTo>
                  <a:cubicBezTo>
                    <a:pt x="183" y="158"/>
                    <a:pt x="189" y="156"/>
                    <a:pt x="193" y="155"/>
                  </a:cubicBezTo>
                  <a:cubicBezTo>
                    <a:pt x="195" y="134"/>
                    <a:pt x="194" y="112"/>
                    <a:pt x="194" y="90"/>
                  </a:cubicBezTo>
                  <a:cubicBezTo>
                    <a:pt x="190" y="90"/>
                    <a:pt x="181" y="90"/>
                    <a:pt x="176" y="90"/>
                  </a:cubicBezTo>
                  <a:cubicBezTo>
                    <a:pt x="176" y="109"/>
                    <a:pt x="176" y="127"/>
                    <a:pt x="176" y="146"/>
                  </a:cubicBezTo>
                  <a:close/>
                  <a:moveTo>
                    <a:pt x="197" y="90"/>
                  </a:moveTo>
                  <a:cubicBezTo>
                    <a:pt x="197" y="112"/>
                    <a:pt x="198" y="134"/>
                    <a:pt x="196" y="155"/>
                  </a:cubicBezTo>
                  <a:cubicBezTo>
                    <a:pt x="207" y="151"/>
                    <a:pt x="217" y="151"/>
                    <a:pt x="228" y="155"/>
                  </a:cubicBezTo>
                  <a:cubicBezTo>
                    <a:pt x="228" y="133"/>
                    <a:pt x="228" y="112"/>
                    <a:pt x="228" y="90"/>
                  </a:cubicBezTo>
                  <a:cubicBezTo>
                    <a:pt x="217" y="90"/>
                    <a:pt x="207" y="90"/>
                    <a:pt x="197" y="90"/>
                  </a:cubicBezTo>
                  <a:close/>
                  <a:moveTo>
                    <a:pt x="231" y="90"/>
                  </a:moveTo>
                  <a:cubicBezTo>
                    <a:pt x="231" y="112"/>
                    <a:pt x="231" y="135"/>
                    <a:pt x="231" y="157"/>
                  </a:cubicBezTo>
                  <a:cubicBezTo>
                    <a:pt x="237" y="154"/>
                    <a:pt x="242" y="152"/>
                    <a:pt x="248" y="150"/>
                  </a:cubicBezTo>
                  <a:cubicBezTo>
                    <a:pt x="248" y="130"/>
                    <a:pt x="248" y="110"/>
                    <a:pt x="248" y="90"/>
                  </a:cubicBezTo>
                  <a:cubicBezTo>
                    <a:pt x="244" y="90"/>
                    <a:pt x="235" y="90"/>
                    <a:pt x="231" y="90"/>
                  </a:cubicBezTo>
                  <a:close/>
                  <a:moveTo>
                    <a:pt x="55" y="122"/>
                  </a:moveTo>
                  <a:cubicBezTo>
                    <a:pt x="73" y="89"/>
                    <a:pt x="103" y="61"/>
                    <a:pt x="140" y="52"/>
                  </a:cubicBezTo>
                  <a:cubicBezTo>
                    <a:pt x="142" y="53"/>
                    <a:pt x="147" y="55"/>
                    <a:pt x="150" y="56"/>
                  </a:cubicBezTo>
                  <a:cubicBezTo>
                    <a:pt x="132" y="73"/>
                    <a:pt x="111" y="87"/>
                    <a:pt x="97" y="107"/>
                  </a:cubicBezTo>
                  <a:cubicBezTo>
                    <a:pt x="87" y="120"/>
                    <a:pt x="81" y="136"/>
                    <a:pt x="72" y="150"/>
                  </a:cubicBezTo>
                  <a:cubicBezTo>
                    <a:pt x="67" y="158"/>
                    <a:pt x="56" y="160"/>
                    <a:pt x="49" y="154"/>
                  </a:cubicBezTo>
                  <a:cubicBezTo>
                    <a:pt x="28" y="140"/>
                    <a:pt x="14" y="120"/>
                    <a:pt x="0" y="100"/>
                  </a:cubicBezTo>
                  <a:cubicBezTo>
                    <a:pt x="5" y="94"/>
                    <a:pt x="11" y="89"/>
                    <a:pt x="19" y="85"/>
                  </a:cubicBezTo>
                  <a:cubicBezTo>
                    <a:pt x="29" y="99"/>
                    <a:pt x="41" y="112"/>
                    <a:pt x="55" y="122"/>
                  </a:cubicBezTo>
                  <a:close/>
                  <a:moveTo>
                    <a:pt x="10" y="63"/>
                  </a:moveTo>
                  <a:cubicBezTo>
                    <a:pt x="10" y="70"/>
                    <a:pt x="10" y="78"/>
                    <a:pt x="11" y="85"/>
                  </a:cubicBezTo>
                  <a:cubicBezTo>
                    <a:pt x="16" y="80"/>
                    <a:pt x="19" y="74"/>
                    <a:pt x="23" y="69"/>
                  </a:cubicBezTo>
                  <a:cubicBezTo>
                    <a:pt x="43" y="69"/>
                    <a:pt x="63" y="69"/>
                    <a:pt x="83" y="69"/>
                  </a:cubicBezTo>
                  <a:cubicBezTo>
                    <a:pt x="91" y="70"/>
                    <a:pt x="97" y="63"/>
                    <a:pt x="104" y="59"/>
                  </a:cubicBezTo>
                  <a:cubicBezTo>
                    <a:pt x="79" y="59"/>
                    <a:pt x="54" y="59"/>
                    <a:pt x="29" y="59"/>
                  </a:cubicBezTo>
                  <a:cubicBezTo>
                    <a:pt x="23" y="60"/>
                    <a:pt x="15" y="58"/>
                    <a:pt x="10" y="63"/>
                  </a:cubicBezTo>
                  <a:close/>
                  <a:moveTo>
                    <a:pt x="123" y="87"/>
                  </a:moveTo>
                  <a:cubicBezTo>
                    <a:pt x="123" y="115"/>
                    <a:pt x="123" y="144"/>
                    <a:pt x="123" y="172"/>
                  </a:cubicBezTo>
                  <a:cubicBezTo>
                    <a:pt x="89" y="173"/>
                    <a:pt x="54" y="172"/>
                    <a:pt x="20" y="173"/>
                  </a:cubicBezTo>
                  <a:cubicBezTo>
                    <a:pt x="19" y="157"/>
                    <a:pt x="24" y="138"/>
                    <a:pt x="11" y="126"/>
                  </a:cubicBezTo>
                  <a:cubicBezTo>
                    <a:pt x="10" y="144"/>
                    <a:pt x="10" y="162"/>
                    <a:pt x="10" y="181"/>
                  </a:cubicBezTo>
                  <a:cubicBezTo>
                    <a:pt x="51" y="184"/>
                    <a:pt x="92" y="182"/>
                    <a:pt x="133" y="182"/>
                  </a:cubicBezTo>
                  <a:cubicBezTo>
                    <a:pt x="134" y="148"/>
                    <a:pt x="133" y="115"/>
                    <a:pt x="134" y="82"/>
                  </a:cubicBezTo>
                  <a:cubicBezTo>
                    <a:pt x="131" y="83"/>
                    <a:pt x="126" y="86"/>
                    <a:pt x="123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1" name="Freeform 876"/>
            <p:cNvSpPr>
              <a:spLocks noEditPoints="1"/>
            </p:cNvSpPr>
            <p:nvPr/>
          </p:nvSpPr>
          <p:spPr bwMode="auto">
            <a:xfrm>
              <a:off x="1601021" y="3890087"/>
              <a:ext cx="342900" cy="407988"/>
            </a:xfrm>
            <a:custGeom>
              <a:avLst/>
              <a:gdLst>
                <a:gd name="T0" fmla="*/ 3 w 222"/>
                <a:gd name="T1" fmla="*/ 28 h 265"/>
                <a:gd name="T2" fmla="*/ 26 w 222"/>
                <a:gd name="T3" fmla="*/ 3 h 265"/>
                <a:gd name="T4" fmla="*/ 55 w 222"/>
                <a:gd name="T5" fmla="*/ 31 h 265"/>
                <a:gd name="T6" fmla="*/ 50 w 222"/>
                <a:gd name="T7" fmla="*/ 9 h 265"/>
                <a:gd name="T8" fmla="*/ 172 w 222"/>
                <a:gd name="T9" fmla="*/ 8 h 265"/>
                <a:gd name="T10" fmla="*/ 170 w 222"/>
                <a:gd name="T11" fmla="*/ 30 h 265"/>
                <a:gd name="T12" fmla="*/ 200 w 222"/>
                <a:gd name="T13" fmla="*/ 3 h 265"/>
                <a:gd name="T14" fmla="*/ 220 w 222"/>
                <a:gd name="T15" fmla="*/ 28 h 265"/>
                <a:gd name="T16" fmla="*/ 175 w 222"/>
                <a:gd name="T17" fmla="*/ 104 h 265"/>
                <a:gd name="T18" fmla="*/ 119 w 222"/>
                <a:gd name="T19" fmla="*/ 134 h 265"/>
                <a:gd name="T20" fmla="*/ 132 w 222"/>
                <a:gd name="T21" fmla="*/ 149 h 265"/>
                <a:gd name="T22" fmla="*/ 120 w 222"/>
                <a:gd name="T23" fmla="*/ 168 h 265"/>
                <a:gd name="T24" fmla="*/ 164 w 222"/>
                <a:gd name="T25" fmla="*/ 198 h 265"/>
                <a:gd name="T26" fmla="*/ 168 w 222"/>
                <a:gd name="T27" fmla="*/ 217 h 265"/>
                <a:gd name="T28" fmla="*/ 64 w 222"/>
                <a:gd name="T29" fmla="*/ 217 h 265"/>
                <a:gd name="T30" fmla="*/ 58 w 222"/>
                <a:gd name="T31" fmla="*/ 199 h 265"/>
                <a:gd name="T32" fmla="*/ 76 w 222"/>
                <a:gd name="T33" fmla="*/ 202 h 265"/>
                <a:gd name="T34" fmla="*/ 103 w 222"/>
                <a:gd name="T35" fmla="*/ 167 h 265"/>
                <a:gd name="T36" fmla="*/ 90 w 222"/>
                <a:gd name="T37" fmla="*/ 151 h 265"/>
                <a:gd name="T38" fmla="*/ 104 w 222"/>
                <a:gd name="T39" fmla="*/ 135 h 265"/>
                <a:gd name="T40" fmla="*/ 59 w 222"/>
                <a:gd name="T41" fmla="*/ 111 h 265"/>
                <a:gd name="T42" fmla="*/ 3 w 222"/>
                <a:gd name="T43" fmla="*/ 28 h 265"/>
                <a:gd name="T44" fmla="*/ 15 w 222"/>
                <a:gd name="T45" fmla="*/ 23 h 265"/>
                <a:gd name="T46" fmla="*/ 73 w 222"/>
                <a:gd name="T47" fmla="*/ 107 h 265"/>
                <a:gd name="T48" fmla="*/ 55 w 222"/>
                <a:gd name="T49" fmla="*/ 42 h 265"/>
                <a:gd name="T50" fmla="*/ 25 w 222"/>
                <a:gd name="T51" fmla="*/ 13 h 265"/>
                <a:gd name="T52" fmla="*/ 15 w 222"/>
                <a:gd name="T53" fmla="*/ 23 h 265"/>
                <a:gd name="T54" fmla="*/ 183 w 222"/>
                <a:gd name="T55" fmla="*/ 41 h 265"/>
                <a:gd name="T56" fmla="*/ 168 w 222"/>
                <a:gd name="T57" fmla="*/ 41 h 265"/>
                <a:gd name="T58" fmla="*/ 151 w 222"/>
                <a:gd name="T59" fmla="*/ 106 h 265"/>
                <a:gd name="T60" fmla="*/ 207 w 222"/>
                <a:gd name="T61" fmla="*/ 20 h 265"/>
                <a:gd name="T62" fmla="*/ 183 w 222"/>
                <a:gd name="T63" fmla="*/ 41 h 265"/>
                <a:gd name="T64" fmla="*/ 66 w 222"/>
                <a:gd name="T65" fmla="*/ 21 h 265"/>
                <a:gd name="T66" fmla="*/ 111 w 222"/>
                <a:gd name="T67" fmla="*/ 124 h 265"/>
                <a:gd name="T68" fmla="*/ 139 w 222"/>
                <a:gd name="T69" fmla="*/ 98 h 265"/>
                <a:gd name="T70" fmla="*/ 157 w 222"/>
                <a:gd name="T71" fmla="*/ 21 h 265"/>
                <a:gd name="T72" fmla="*/ 66 w 222"/>
                <a:gd name="T73" fmla="*/ 21 h 265"/>
                <a:gd name="T74" fmla="*/ 122 w 222"/>
                <a:gd name="T75" fmla="*/ 35 h 265"/>
                <a:gd name="T76" fmla="*/ 71 w 222"/>
                <a:gd name="T77" fmla="*/ 41 h 265"/>
                <a:gd name="T78" fmla="*/ 124 w 222"/>
                <a:gd name="T79" fmla="*/ 42 h 265"/>
                <a:gd name="T80" fmla="*/ 118 w 222"/>
                <a:gd name="T81" fmla="*/ 110 h 265"/>
                <a:gd name="T82" fmla="*/ 149 w 222"/>
                <a:gd name="T83" fmla="*/ 27 h 265"/>
                <a:gd name="T84" fmla="*/ 122 w 222"/>
                <a:gd name="T85" fmla="*/ 35 h 265"/>
                <a:gd name="T86" fmla="*/ 40 w 222"/>
                <a:gd name="T87" fmla="*/ 222 h 265"/>
                <a:gd name="T88" fmla="*/ 183 w 222"/>
                <a:gd name="T89" fmla="*/ 222 h 265"/>
                <a:gd name="T90" fmla="*/ 191 w 222"/>
                <a:gd name="T91" fmla="*/ 265 h 265"/>
                <a:gd name="T92" fmla="*/ 33 w 222"/>
                <a:gd name="T93" fmla="*/ 265 h 265"/>
                <a:gd name="T94" fmla="*/ 40 w 222"/>
                <a:gd name="T95" fmla="*/ 22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65">
                  <a:moveTo>
                    <a:pt x="3" y="28"/>
                  </a:moveTo>
                  <a:cubicBezTo>
                    <a:pt x="0" y="15"/>
                    <a:pt x="12" y="0"/>
                    <a:pt x="26" y="3"/>
                  </a:cubicBezTo>
                  <a:cubicBezTo>
                    <a:pt x="41" y="6"/>
                    <a:pt x="46" y="21"/>
                    <a:pt x="55" y="31"/>
                  </a:cubicBezTo>
                  <a:cubicBezTo>
                    <a:pt x="53" y="24"/>
                    <a:pt x="52" y="17"/>
                    <a:pt x="50" y="9"/>
                  </a:cubicBezTo>
                  <a:cubicBezTo>
                    <a:pt x="91" y="7"/>
                    <a:pt x="132" y="9"/>
                    <a:pt x="172" y="8"/>
                  </a:cubicBezTo>
                  <a:cubicBezTo>
                    <a:pt x="171" y="16"/>
                    <a:pt x="170" y="23"/>
                    <a:pt x="170" y="30"/>
                  </a:cubicBezTo>
                  <a:cubicBezTo>
                    <a:pt x="178" y="20"/>
                    <a:pt x="184" y="3"/>
                    <a:pt x="200" y="3"/>
                  </a:cubicBezTo>
                  <a:cubicBezTo>
                    <a:pt x="213" y="2"/>
                    <a:pt x="222" y="16"/>
                    <a:pt x="220" y="28"/>
                  </a:cubicBezTo>
                  <a:cubicBezTo>
                    <a:pt x="218" y="58"/>
                    <a:pt x="199" y="85"/>
                    <a:pt x="175" y="104"/>
                  </a:cubicBezTo>
                  <a:cubicBezTo>
                    <a:pt x="159" y="118"/>
                    <a:pt x="137" y="123"/>
                    <a:pt x="119" y="134"/>
                  </a:cubicBezTo>
                  <a:cubicBezTo>
                    <a:pt x="124" y="139"/>
                    <a:pt x="128" y="144"/>
                    <a:pt x="132" y="149"/>
                  </a:cubicBezTo>
                  <a:cubicBezTo>
                    <a:pt x="135" y="158"/>
                    <a:pt x="125" y="162"/>
                    <a:pt x="120" y="168"/>
                  </a:cubicBezTo>
                  <a:cubicBezTo>
                    <a:pt x="123" y="189"/>
                    <a:pt x="142" y="209"/>
                    <a:pt x="164" y="198"/>
                  </a:cubicBezTo>
                  <a:cubicBezTo>
                    <a:pt x="168" y="203"/>
                    <a:pt x="169" y="210"/>
                    <a:pt x="168" y="217"/>
                  </a:cubicBezTo>
                  <a:cubicBezTo>
                    <a:pt x="133" y="217"/>
                    <a:pt x="99" y="218"/>
                    <a:pt x="64" y="217"/>
                  </a:cubicBezTo>
                  <a:cubicBezTo>
                    <a:pt x="54" y="219"/>
                    <a:pt x="53" y="205"/>
                    <a:pt x="58" y="199"/>
                  </a:cubicBezTo>
                  <a:cubicBezTo>
                    <a:pt x="64" y="199"/>
                    <a:pt x="70" y="201"/>
                    <a:pt x="76" y="202"/>
                  </a:cubicBezTo>
                  <a:cubicBezTo>
                    <a:pt x="92" y="197"/>
                    <a:pt x="100" y="183"/>
                    <a:pt x="103" y="167"/>
                  </a:cubicBezTo>
                  <a:cubicBezTo>
                    <a:pt x="98" y="162"/>
                    <a:pt x="91" y="158"/>
                    <a:pt x="90" y="151"/>
                  </a:cubicBezTo>
                  <a:cubicBezTo>
                    <a:pt x="94" y="145"/>
                    <a:pt x="99" y="140"/>
                    <a:pt x="104" y="135"/>
                  </a:cubicBezTo>
                  <a:cubicBezTo>
                    <a:pt x="91" y="124"/>
                    <a:pt x="73" y="121"/>
                    <a:pt x="59" y="111"/>
                  </a:cubicBezTo>
                  <a:cubicBezTo>
                    <a:pt x="30" y="93"/>
                    <a:pt x="7" y="63"/>
                    <a:pt x="3" y="28"/>
                  </a:cubicBezTo>
                  <a:close/>
                  <a:moveTo>
                    <a:pt x="15" y="23"/>
                  </a:moveTo>
                  <a:cubicBezTo>
                    <a:pt x="18" y="59"/>
                    <a:pt x="44" y="88"/>
                    <a:pt x="73" y="107"/>
                  </a:cubicBezTo>
                  <a:cubicBezTo>
                    <a:pt x="63" y="87"/>
                    <a:pt x="58" y="64"/>
                    <a:pt x="55" y="42"/>
                  </a:cubicBezTo>
                  <a:cubicBezTo>
                    <a:pt x="36" y="45"/>
                    <a:pt x="36" y="23"/>
                    <a:pt x="25" y="13"/>
                  </a:cubicBezTo>
                  <a:cubicBezTo>
                    <a:pt x="21" y="16"/>
                    <a:pt x="18" y="20"/>
                    <a:pt x="15" y="23"/>
                  </a:cubicBezTo>
                  <a:close/>
                  <a:moveTo>
                    <a:pt x="183" y="41"/>
                  </a:moveTo>
                  <a:cubicBezTo>
                    <a:pt x="178" y="41"/>
                    <a:pt x="173" y="41"/>
                    <a:pt x="168" y="41"/>
                  </a:cubicBezTo>
                  <a:cubicBezTo>
                    <a:pt x="166" y="64"/>
                    <a:pt x="160" y="85"/>
                    <a:pt x="151" y="106"/>
                  </a:cubicBezTo>
                  <a:cubicBezTo>
                    <a:pt x="180" y="88"/>
                    <a:pt x="209" y="57"/>
                    <a:pt x="207" y="20"/>
                  </a:cubicBezTo>
                  <a:cubicBezTo>
                    <a:pt x="195" y="6"/>
                    <a:pt x="186" y="31"/>
                    <a:pt x="183" y="41"/>
                  </a:cubicBezTo>
                  <a:close/>
                  <a:moveTo>
                    <a:pt x="66" y="21"/>
                  </a:moveTo>
                  <a:cubicBezTo>
                    <a:pt x="69" y="59"/>
                    <a:pt x="75" y="104"/>
                    <a:pt x="111" y="124"/>
                  </a:cubicBezTo>
                  <a:cubicBezTo>
                    <a:pt x="122" y="117"/>
                    <a:pt x="133" y="109"/>
                    <a:pt x="139" y="98"/>
                  </a:cubicBezTo>
                  <a:cubicBezTo>
                    <a:pt x="153" y="75"/>
                    <a:pt x="154" y="47"/>
                    <a:pt x="157" y="21"/>
                  </a:cubicBezTo>
                  <a:cubicBezTo>
                    <a:pt x="127" y="21"/>
                    <a:pt x="97" y="21"/>
                    <a:pt x="66" y="21"/>
                  </a:cubicBezTo>
                  <a:close/>
                  <a:moveTo>
                    <a:pt x="122" y="35"/>
                  </a:moveTo>
                  <a:cubicBezTo>
                    <a:pt x="105" y="38"/>
                    <a:pt x="85" y="30"/>
                    <a:pt x="71" y="41"/>
                  </a:cubicBezTo>
                  <a:cubicBezTo>
                    <a:pt x="89" y="43"/>
                    <a:pt x="106" y="42"/>
                    <a:pt x="124" y="42"/>
                  </a:cubicBezTo>
                  <a:cubicBezTo>
                    <a:pt x="123" y="65"/>
                    <a:pt x="121" y="88"/>
                    <a:pt x="118" y="110"/>
                  </a:cubicBezTo>
                  <a:cubicBezTo>
                    <a:pt x="143" y="90"/>
                    <a:pt x="148" y="57"/>
                    <a:pt x="149" y="27"/>
                  </a:cubicBezTo>
                  <a:cubicBezTo>
                    <a:pt x="140" y="29"/>
                    <a:pt x="128" y="26"/>
                    <a:pt x="122" y="35"/>
                  </a:cubicBezTo>
                  <a:close/>
                  <a:moveTo>
                    <a:pt x="40" y="222"/>
                  </a:moveTo>
                  <a:cubicBezTo>
                    <a:pt x="88" y="222"/>
                    <a:pt x="136" y="221"/>
                    <a:pt x="183" y="222"/>
                  </a:cubicBezTo>
                  <a:cubicBezTo>
                    <a:pt x="186" y="236"/>
                    <a:pt x="188" y="251"/>
                    <a:pt x="191" y="265"/>
                  </a:cubicBezTo>
                  <a:cubicBezTo>
                    <a:pt x="138" y="265"/>
                    <a:pt x="85" y="265"/>
                    <a:pt x="33" y="265"/>
                  </a:cubicBezTo>
                  <a:cubicBezTo>
                    <a:pt x="35" y="250"/>
                    <a:pt x="38" y="236"/>
                    <a:pt x="40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2" name="Freeform 877"/>
            <p:cNvSpPr>
              <a:spLocks noEditPoints="1"/>
            </p:cNvSpPr>
            <p:nvPr/>
          </p:nvSpPr>
          <p:spPr bwMode="auto">
            <a:xfrm>
              <a:off x="4123559" y="3151900"/>
              <a:ext cx="338138" cy="393700"/>
            </a:xfrm>
            <a:custGeom>
              <a:avLst/>
              <a:gdLst>
                <a:gd name="T0" fmla="*/ 50 w 220"/>
                <a:gd name="T1" fmla="*/ 16 h 256"/>
                <a:gd name="T2" fmla="*/ 166 w 220"/>
                <a:gd name="T3" fmla="*/ 15 h 256"/>
                <a:gd name="T4" fmla="*/ 190 w 220"/>
                <a:gd name="T5" fmla="*/ 54 h 256"/>
                <a:gd name="T6" fmla="*/ 210 w 220"/>
                <a:gd name="T7" fmla="*/ 167 h 256"/>
                <a:gd name="T8" fmla="*/ 152 w 220"/>
                <a:gd name="T9" fmla="*/ 215 h 256"/>
                <a:gd name="T10" fmla="*/ 209 w 220"/>
                <a:gd name="T11" fmla="*/ 236 h 256"/>
                <a:gd name="T12" fmla="*/ 132 w 220"/>
                <a:gd name="T13" fmla="*/ 256 h 256"/>
                <a:gd name="T14" fmla="*/ 11 w 220"/>
                <a:gd name="T15" fmla="*/ 249 h 256"/>
                <a:gd name="T16" fmla="*/ 64 w 220"/>
                <a:gd name="T17" fmla="*/ 236 h 256"/>
                <a:gd name="T18" fmla="*/ 60 w 220"/>
                <a:gd name="T19" fmla="*/ 233 h 256"/>
                <a:gd name="T20" fmla="*/ 14 w 220"/>
                <a:gd name="T21" fmla="*/ 109 h 256"/>
                <a:gd name="T22" fmla="*/ 24 w 220"/>
                <a:gd name="T23" fmla="*/ 0 h 256"/>
                <a:gd name="T24" fmla="*/ 35 w 220"/>
                <a:gd name="T25" fmla="*/ 43 h 256"/>
                <a:gd name="T26" fmla="*/ 106 w 220"/>
                <a:gd name="T27" fmla="*/ 86 h 256"/>
                <a:gd name="T28" fmla="*/ 134 w 220"/>
                <a:gd name="T29" fmla="*/ 39 h 256"/>
                <a:gd name="T30" fmla="*/ 192 w 220"/>
                <a:gd name="T31" fmla="*/ 24 h 256"/>
                <a:gd name="T32" fmla="*/ 28 w 220"/>
                <a:gd name="T33" fmla="*/ 23 h 256"/>
                <a:gd name="T34" fmla="*/ 41 w 220"/>
                <a:gd name="T35" fmla="*/ 89 h 256"/>
                <a:gd name="T36" fmla="*/ 56 w 220"/>
                <a:gd name="T37" fmla="*/ 48 h 256"/>
                <a:gd name="T38" fmla="*/ 133 w 220"/>
                <a:gd name="T39" fmla="*/ 94 h 256"/>
                <a:gd name="T40" fmla="*/ 142 w 220"/>
                <a:gd name="T41" fmla="*/ 49 h 256"/>
                <a:gd name="T42" fmla="*/ 110 w 220"/>
                <a:gd name="T43" fmla="*/ 117 h 256"/>
                <a:gd name="T44" fmla="*/ 109 w 220"/>
                <a:gd name="T45" fmla="*/ 97 h 256"/>
                <a:gd name="T46" fmla="*/ 156 w 220"/>
                <a:gd name="T47" fmla="*/ 114 h 256"/>
                <a:gd name="T48" fmla="*/ 75 w 220"/>
                <a:gd name="T49" fmla="*/ 115 h 256"/>
                <a:gd name="T50" fmla="*/ 39 w 220"/>
                <a:gd name="T51" fmla="*/ 116 h 256"/>
                <a:gd name="T52" fmla="*/ 77 w 220"/>
                <a:gd name="T53" fmla="*/ 213 h 256"/>
                <a:gd name="T54" fmla="*/ 152 w 220"/>
                <a:gd name="T55" fmla="*/ 197 h 256"/>
                <a:gd name="T56" fmla="*/ 190 w 220"/>
                <a:gd name="T57" fmla="*/ 96 h 256"/>
                <a:gd name="T58" fmla="*/ 19 w 220"/>
                <a:gd name="T59" fmla="*/ 159 h 256"/>
                <a:gd name="T60" fmla="*/ 30 w 220"/>
                <a:gd name="T61" fmla="*/ 168 h 256"/>
                <a:gd name="T62" fmla="*/ 19 w 220"/>
                <a:gd name="T63" fmla="*/ 159 h 256"/>
                <a:gd name="T64" fmla="*/ 168 w 220"/>
                <a:gd name="T65" fmla="*/ 217 h 256"/>
                <a:gd name="T66" fmla="*/ 197 w 220"/>
                <a:gd name="T67" fmla="*/ 121 h 256"/>
                <a:gd name="T68" fmla="*/ 81 w 220"/>
                <a:gd name="T69" fmla="*/ 226 h 256"/>
                <a:gd name="T70" fmla="*/ 89 w 220"/>
                <a:gd name="T71" fmla="*/ 244 h 256"/>
                <a:gd name="T72" fmla="*/ 81 w 220"/>
                <a:gd name="T73" fmla="*/ 226 h 256"/>
                <a:gd name="T74" fmla="*/ 132 w 220"/>
                <a:gd name="T75" fmla="*/ 244 h 256"/>
                <a:gd name="T76" fmla="*/ 118 w 220"/>
                <a:gd name="T77" fmla="*/ 231 h 256"/>
                <a:gd name="T78" fmla="*/ 65 w 220"/>
                <a:gd name="T79" fmla="*/ 73 h 256"/>
                <a:gd name="T80" fmla="*/ 57 w 220"/>
                <a:gd name="T81" fmla="*/ 87 h 256"/>
                <a:gd name="T82" fmla="*/ 62 w 220"/>
                <a:gd name="T83" fmla="*/ 57 h 256"/>
                <a:gd name="T84" fmla="*/ 152 w 220"/>
                <a:gd name="T85" fmla="*/ 73 h 256"/>
                <a:gd name="T86" fmla="*/ 152 w 220"/>
                <a:gd name="T87" fmla="*/ 90 h 256"/>
                <a:gd name="T88" fmla="*/ 153 w 220"/>
                <a:gd name="T89" fmla="*/ 57 h 256"/>
                <a:gd name="T90" fmla="*/ 104 w 220"/>
                <a:gd name="T91" fmla="*/ 171 h 256"/>
                <a:gd name="T92" fmla="*/ 116 w 220"/>
                <a:gd name="T93" fmla="*/ 161 h 256"/>
                <a:gd name="T94" fmla="*/ 116 w 220"/>
                <a:gd name="T95" fmla="*/ 161 h 256"/>
                <a:gd name="T96" fmla="*/ 80 w 220"/>
                <a:gd name="T97" fmla="*/ 177 h 256"/>
                <a:gd name="T98" fmla="*/ 135 w 220"/>
                <a:gd name="T99" fmla="*/ 166 h 256"/>
                <a:gd name="T100" fmla="*/ 135 w 220"/>
                <a:gd name="T101" fmla="*/ 166 h 256"/>
                <a:gd name="T102" fmla="*/ 85 w 220"/>
                <a:gd name="T103" fmla="*/ 193 h 256"/>
                <a:gd name="T104" fmla="*/ 104 w 220"/>
                <a:gd name="T105" fmla="*/ 178 h 256"/>
                <a:gd name="T106" fmla="*/ 104 w 220"/>
                <a:gd name="T107" fmla="*/ 178 h 256"/>
                <a:gd name="T108" fmla="*/ 133 w 220"/>
                <a:gd name="T109" fmla="*/ 192 h 256"/>
                <a:gd name="T110" fmla="*/ 99 w 220"/>
                <a:gd name="T111" fmla="*/ 194 h 256"/>
                <a:gd name="T112" fmla="*/ 99 w 220"/>
                <a:gd name="T113" fmla="*/ 194 h 256"/>
                <a:gd name="T114" fmla="*/ 123 w 220"/>
                <a:gd name="T115" fmla="*/ 20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" h="256">
                  <a:moveTo>
                    <a:pt x="24" y="0"/>
                  </a:moveTo>
                  <a:cubicBezTo>
                    <a:pt x="33" y="5"/>
                    <a:pt x="39" y="14"/>
                    <a:pt x="50" y="16"/>
                  </a:cubicBezTo>
                  <a:cubicBezTo>
                    <a:pt x="70" y="15"/>
                    <a:pt x="88" y="3"/>
                    <a:pt x="108" y="3"/>
                  </a:cubicBezTo>
                  <a:cubicBezTo>
                    <a:pt x="128" y="2"/>
                    <a:pt x="146" y="13"/>
                    <a:pt x="166" y="15"/>
                  </a:cubicBezTo>
                  <a:cubicBezTo>
                    <a:pt x="177" y="17"/>
                    <a:pt x="185" y="6"/>
                    <a:pt x="193" y="0"/>
                  </a:cubicBezTo>
                  <a:cubicBezTo>
                    <a:pt x="207" y="16"/>
                    <a:pt x="204" y="40"/>
                    <a:pt x="190" y="54"/>
                  </a:cubicBezTo>
                  <a:cubicBezTo>
                    <a:pt x="196" y="72"/>
                    <a:pt x="202" y="90"/>
                    <a:pt x="203" y="108"/>
                  </a:cubicBezTo>
                  <a:cubicBezTo>
                    <a:pt x="220" y="123"/>
                    <a:pt x="216" y="148"/>
                    <a:pt x="210" y="167"/>
                  </a:cubicBezTo>
                  <a:cubicBezTo>
                    <a:pt x="202" y="192"/>
                    <a:pt x="188" y="217"/>
                    <a:pt x="165" y="231"/>
                  </a:cubicBezTo>
                  <a:cubicBezTo>
                    <a:pt x="155" y="233"/>
                    <a:pt x="156" y="221"/>
                    <a:pt x="152" y="215"/>
                  </a:cubicBezTo>
                  <a:cubicBezTo>
                    <a:pt x="152" y="222"/>
                    <a:pt x="151" y="230"/>
                    <a:pt x="156" y="236"/>
                  </a:cubicBezTo>
                  <a:cubicBezTo>
                    <a:pt x="174" y="237"/>
                    <a:pt x="191" y="235"/>
                    <a:pt x="209" y="236"/>
                  </a:cubicBezTo>
                  <a:cubicBezTo>
                    <a:pt x="209" y="239"/>
                    <a:pt x="209" y="246"/>
                    <a:pt x="209" y="249"/>
                  </a:cubicBezTo>
                  <a:cubicBezTo>
                    <a:pt x="183" y="250"/>
                    <a:pt x="156" y="246"/>
                    <a:pt x="132" y="256"/>
                  </a:cubicBezTo>
                  <a:cubicBezTo>
                    <a:pt x="117" y="251"/>
                    <a:pt x="103" y="249"/>
                    <a:pt x="89" y="255"/>
                  </a:cubicBezTo>
                  <a:cubicBezTo>
                    <a:pt x="64" y="247"/>
                    <a:pt x="37" y="249"/>
                    <a:pt x="11" y="249"/>
                  </a:cubicBezTo>
                  <a:cubicBezTo>
                    <a:pt x="10" y="245"/>
                    <a:pt x="9" y="241"/>
                    <a:pt x="8" y="237"/>
                  </a:cubicBezTo>
                  <a:cubicBezTo>
                    <a:pt x="27" y="235"/>
                    <a:pt x="46" y="236"/>
                    <a:pt x="64" y="236"/>
                  </a:cubicBezTo>
                  <a:cubicBezTo>
                    <a:pt x="66" y="229"/>
                    <a:pt x="67" y="222"/>
                    <a:pt x="69" y="215"/>
                  </a:cubicBezTo>
                  <a:cubicBezTo>
                    <a:pt x="65" y="221"/>
                    <a:pt x="62" y="227"/>
                    <a:pt x="60" y="233"/>
                  </a:cubicBezTo>
                  <a:cubicBezTo>
                    <a:pt x="25" y="218"/>
                    <a:pt x="9" y="179"/>
                    <a:pt x="3" y="144"/>
                  </a:cubicBezTo>
                  <a:cubicBezTo>
                    <a:pt x="0" y="131"/>
                    <a:pt x="7" y="119"/>
                    <a:pt x="14" y="109"/>
                  </a:cubicBezTo>
                  <a:cubicBezTo>
                    <a:pt x="18" y="90"/>
                    <a:pt x="23" y="72"/>
                    <a:pt x="29" y="54"/>
                  </a:cubicBezTo>
                  <a:cubicBezTo>
                    <a:pt x="14" y="40"/>
                    <a:pt x="13" y="17"/>
                    <a:pt x="24" y="0"/>
                  </a:cubicBezTo>
                  <a:close/>
                  <a:moveTo>
                    <a:pt x="28" y="23"/>
                  </a:moveTo>
                  <a:cubicBezTo>
                    <a:pt x="30" y="30"/>
                    <a:pt x="33" y="37"/>
                    <a:pt x="35" y="43"/>
                  </a:cubicBezTo>
                  <a:cubicBezTo>
                    <a:pt x="49" y="37"/>
                    <a:pt x="65" y="29"/>
                    <a:pt x="80" y="37"/>
                  </a:cubicBezTo>
                  <a:cubicBezTo>
                    <a:pt x="100" y="44"/>
                    <a:pt x="108" y="66"/>
                    <a:pt x="106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68"/>
                    <a:pt x="116" y="47"/>
                    <a:pt x="134" y="39"/>
                  </a:cubicBezTo>
                  <a:cubicBezTo>
                    <a:pt x="149" y="29"/>
                    <a:pt x="168" y="35"/>
                    <a:pt x="183" y="44"/>
                  </a:cubicBezTo>
                  <a:cubicBezTo>
                    <a:pt x="186" y="37"/>
                    <a:pt x="189" y="30"/>
                    <a:pt x="192" y="24"/>
                  </a:cubicBezTo>
                  <a:cubicBezTo>
                    <a:pt x="165" y="36"/>
                    <a:pt x="139" y="19"/>
                    <a:pt x="112" y="15"/>
                  </a:cubicBezTo>
                  <a:cubicBezTo>
                    <a:pt x="84" y="15"/>
                    <a:pt x="56" y="38"/>
                    <a:pt x="28" y="23"/>
                  </a:cubicBezTo>
                  <a:close/>
                  <a:moveTo>
                    <a:pt x="56" y="48"/>
                  </a:moveTo>
                  <a:cubicBezTo>
                    <a:pt x="39" y="54"/>
                    <a:pt x="32" y="75"/>
                    <a:pt x="41" y="89"/>
                  </a:cubicBezTo>
                  <a:cubicBezTo>
                    <a:pt x="52" y="109"/>
                    <a:pt x="85" y="106"/>
                    <a:pt x="91" y="84"/>
                  </a:cubicBezTo>
                  <a:cubicBezTo>
                    <a:pt x="101" y="63"/>
                    <a:pt x="77" y="39"/>
                    <a:pt x="56" y="48"/>
                  </a:cubicBezTo>
                  <a:close/>
                  <a:moveTo>
                    <a:pt x="142" y="49"/>
                  </a:moveTo>
                  <a:cubicBezTo>
                    <a:pt x="125" y="56"/>
                    <a:pt x="120" y="81"/>
                    <a:pt x="133" y="94"/>
                  </a:cubicBezTo>
                  <a:cubicBezTo>
                    <a:pt x="147" y="110"/>
                    <a:pt x="177" y="102"/>
                    <a:pt x="180" y="81"/>
                  </a:cubicBezTo>
                  <a:cubicBezTo>
                    <a:pt x="187" y="59"/>
                    <a:pt x="162" y="39"/>
                    <a:pt x="142" y="49"/>
                  </a:cubicBezTo>
                  <a:close/>
                  <a:moveTo>
                    <a:pt x="92" y="107"/>
                  </a:moveTo>
                  <a:cubicBezTo>
                    <a:pt x="98" y="110"/>
                    <a:pt x="104" y="114"/>
                    <a:pt x="110" y="117"/>
                  </a:cubicBezTo>
                  <a:cubicBezTo>
                    <a:pt x="116" y="113"/>
                    <a:pt x="121" y="110"/>
                    <a:pt x="126" y="106"/>
                  </a:cubicBezTo>
                  <a:cubicBezTo>
                    <a:pt x="121" y="103"/>
                    <a:pt x="115" y="99"/>
                    <a:pt x="109" y="97"/>
                  </a:cubicBezTo>
                  <a:cubicBezTo>
                    <a:pt x="103" y="100"/>
                    <a:pt x="98" y="103"/>
                    <a:pt x="92" y="107"/>
                  </a:cubicBezTo>
                  <a:close/>
                  <a:moveTo>
                    <a:pt x="156" y="114"/>
                  </a:moveTo>
                  <a:cubicBezTo>
                    <a:pt x="138" y="114"/>
                    <a:pt x="119" y="122"/>
                    <a:pt x="110" y="139"/>
                  </a:cubicBezTo>
                  <a:cubicBezTo>
                    <a:pt x="101" y="127"/>
                    <a:pt x="89" y="119"/>
                    <a:pt x="75" y="115"/>
                  </a:cubicBezTo>
                  <a:cubicBezTo>
                    <a:pt x="57" y="118"/>
                    <a:pt x="41" y="109"/>
                    <a:pt x="28" y="97"/>
                  </a:cubicBezTo>
                  <a:cubicBezTo>
                    <a:pt x="29" y="105"/>
                    <a:pt x="31" y="112"/>
                    <a:pt x="39" y="116"/>
                  </a:cubicBezTo>
                  <a:cubicBezTo>
                    <a:pt x="63" y="133"/>
                    <a:pt x="64" y="166"/>
                    <a:pt x="65" y="192"/>
                  </a:cubicBezTo>
                  <a:cubicBezTo>
                    <a:pt x="64" y="201"/>
                    <a:pt x="73" y="207"/>
                    <a:pt x="77" y="213"/>
                  </a:cubicBezTo>
                  <a:cubicBezTo>
                    <a:pt x="90" y="211"/>
                    <a:pt x="101" y="215"/>
                    <a:pt x="110" y="224"/>
                  </a:cubicBezTo>
                  <a:cubicBezTo>
                    <a:pt x="120" y="208"/>
                    <a:pt x="148" y="219"/>
                    <a:pt x="152" y="197"/>
                  </a:cubicBezTo>
                  <a:cubicBezTo>
                    <a:pt x="155" y="166"/>
                    <a:pt x="156" y="125"/>
                    <a:pt x="189" y="110"/>
                  </a:cubicBezTo>
                  <a:cubicBezTo>
                    <a:pt x="189" y="106"/>
                    <a:pt x="190" y="99"/>
                    <a:pt x="190" y="96"/>
                  </a:cubicBezTo>
                  <a:cubicBezTo>
                    <a:pt x="180" y="105"/>
                    <a:pt x="170" y="115"/>
                    <a:pt x="156" y="114"/>
                  </a:cubicBezTo>
                  <a:close/>
                  <a:moveTo>
                    <a:pt x="19" y="159"/>
                  </a:moveTo>
                  <a:cubicBezTo>
                    <a:pt x="26" y="180"/>
                    <a:pt x="34" y="203"/>
                    <a:pt x="55" y="214"/>
                  </a:cubicBezTo>
                  <a:cubicBezTo>
                    <a:pt x="46" y="199"/>
                    <a:pt x="35" y="185"/>
                    <a:pt x="30" y="168"/>
                  </a:cubicBezTo>
                  <a:cubicBezTo>
                    <a:pt x="24" y="153"/>
                    <a:pt x="25" y="136"/>
                    <a:pt x="25" y="120"/>
                  </a:cubicBezTo>
                  <a:cubicBezTo>
                    <a:pt x="10" y="129"/>
                    <a:pt x="16" y="147"/>
                    <a:pt x="19" y="159"/>
                  </a:cubicBezTo>
                  <a:close/>
                  <a:moveTo>
                    <a:pt x="174" y="142"/>
                  </a:moveTo>
                  <a:cubicBezTo>
                    <a:pt x="165" y="166"/>
                    <a:pt x="164" y="192"/>
                    <a:pt x="168" y="217"/>
                  </a:cubicBezTo>
                  <a:cubicBezTo>
                    <a:pt x="179" y="201"/>
                    <a:pt x="172" y="180"/>
                    <a:pt x="176" y="163"/>
                  </a:cubicBezTo>
                  <a:cubicBezTo>
                    <a:pt x="178" y="146"/>
                    <a:pt x="187" y="133"/>
                    <a:pt x="197" y="121"/>
                  </a:cubicBezTo>
                  <a:cubicBezTo>
                    <a:pt x="187" y="125"/>
                    <a:pt x="178" y="131"/>
                    <a:pt x="174" y="142"/>
                  </a:cubicBezTo>
                  <a:close/>
                  <a:moveTo>
                    <a:pt x="81" y="226"/>
                  </a:moveTo>
                  <a:cubicBezTo>
                    <a:pt x="79" y="229"/>
                    <a:pt x="77" y="234"/>
                    <a:pt x="76" y="237"/>
                  </a:cubicBezTo>
                  <a:cubicBezTo>
                    <a:pt x="80" y="239"/>
                    <a:pt x="84" y="242"/>
                    <a:pt x="89" y="244"/>
                  </a:cubicBezTo>
                  <a:cubicBezTo>
                    <a:pt x="93" y="241"/>
                    <a:pt x="102" y="237"/>
                    <a:pt x="97" y="231"/>
                  </a:cubicBezTo>
                  <a:cubicBezTo>
                    <a:pt x="95" y="224"/>
                    <a:pt x="86" y="228"/>
                    <a:pt x="81" y="226"/>
                  </a:cubicBezTo>
                  <a:close/>
                  <a:moveTo>
                    <a:pt x="118" y="231"/>
                  </a:moveTo>
                  <a:cubicBezTo>
                    <a:pt x="122" y="236"/>
                    <a:pt x="125" y="244"/>
                    <a:pt x="132" y="244"/>
                  </a:cubicBezTo>
                  <a:cubicBezTo>
                    <a:pt x="136" y="242"/>
                    <a:pt x="146" y="237"/>
                    <a:pt x="141" y="231"/>
                  </a:cubicBezTo>
                  <a:cubicBezTo>
                    <a:pt x="136" y="221"/>
                    <a:pt x="125" y="228"/>
                    <a:pt x="118" y="231"/>
                  </a:cubicBezTo>
                  <a:close/>
                  <a:moveTo>
                    <a:pt x="62" y="57"/>
                  </a:moveTo>
                  <a:cubicBezTo>
                    <a:pt x="63" y="63"/>
                    <a:pt x="64" y="68"/>
                    <a:pt x="65" y="73"/>
                  </a:cubicBezTo>
                  <a:cubicBezTo>
                    <a:pt x="60" y="73"/>
                    <a:pt x="52" y="73"/>
                    <a:pt x="48" y="72"/>
                  </a:cubicBezTo>
                  <a:cubicBezTo>
                    <a:pt x="51" y="77"/>
                    <a:pt x="53" y="83"/>
                    <a:pt x="57" y="87"/>
                  </a:cubicBezTo>
                  <a:cubicBezTo>
                    <a:pt x="68" y="94"/>
                    <a:pt x="84" y="84"/>
                    <a:pt x="79" y="71"/>
                  </a:cubicBezTo>
                  <a:cubicBezTo>
                    <a:pt x="80" y="62"/>
                    <a:pt x="68" y="61"/>
                    <a:pt x="62" y="57"/>
                  </a:cubicBezTo>
                  <a:close/>
                  <a:moveTo>
                    <a:pt x="153" y="57"/>
                  </a:moveTo>
                  <a:cubicBezTo>
                    <a:pt x="152" y="61"/>
                    <a:pt x="152" y="69"/>
                    <a:pt x="152" y="73"/>
                  </a:cubicBezTo>
                  <a:cubicBezTo>
                    <a:pt x="148" y="73"/>
                    <a:pt x="139" y="73"/>
                    <a:pt x="135" y="73"/>
                  </a:cubicBezTo>
                  <a:cubicBezTo>
                    <a:pt x="140" y="79"/>
                    <a:pt x="143" y="88"/>
                    <a:pt x="152" y="90"/>
                  </a:cubicBezTo>
                  <a:cubicBezTo>
                    <a:pt x="162" y="91"/>
                    <a:pt x="170" y="80"/>
                    <a:pt x="167" y="70"/>
                  </a:cubicBezTo>
                  <a:cubicBezTo>
                    <a:pt x="166" y="63"/>
                    <a:pt x="158" y="61"/>
                    <a:pt x="153" y="57"/>
                  </a:cubicBezTo>
                  <a:close/>
                  <a:moveTo>
                    <a:pt x="94" y="160"/>
                  </a:moveTo>
                  <a:cubicBezTo>
                    <a:pt x="87" y="166"/>
                    <a:pt x="98" y="179"/>
                    <a:pt x="104" y="171"/>
                  </a:cubicBezTo>
                  <a:cubicBezTo>
                    <a:pt x="111" y="164"/>
                    <a:pt x="101" y="154"/>
                    <a:pt x="94" y="160"/>
                  </a:cubicBezTo>
                  <a:close/>
                  <a:moveTo>
                    <a:pt x="116" y="161"/>
                  </a:moveTo>
                  <a:cubicBezTo>
                    <a:pt x="107" y="166"/>
                    <a:pt x="119" y="179"/>
                    <a:pt x="124" y="170"/>
                  </a:cubicBezTo>
                  <a:cubicBezTo>
                    <a:pt x="131" y="165"/>
                    <a:pt x="120" y="153"/>
                    <a:pt x="116" y="161"/>
                  </a:cubicBezTo>
                  <a:close/>
                  <a:moveTo>
                    <a:pt x="76" y="162"/>
                  </a:moveTo>
                  <a:cubicBezTo>
                    <a:pt x="68" y="165"/>
                    <a:pt x="71" y="179"/>
                    <a:pt x="80" y="177"/>
                  </a:cubicBezTo>
                  <a:cubicBezTo>
                    <a:pt x="90" y="175"/>
                    <a:pt x="86" y="159"/>
                    <a:pt x="76" y="162"/>
                  </a:cubicBezTo>
                  <a:close/>
                  <a:moveTo>
                    <a:pt x="135" y="166"/>
                  </a:moveTo>
                  <a:cubicBezTo>
                    <a:pt x="129" y="171"/>
                    <a:pt x="139" y="181"/>
                    <a:pt x="144" y="174"/>
                  </a:cubicBezTo>
                  <a:cubicBezTo>
                    <a:pt x="153" y="169"/>
                    <a:pt x="140" y="157"/>
                    <a:pt x="135" y="166"/>
                  </a:cubicBezTo>
                  <a:close/>
                  <a:moveTo>
                    <a:pt x="89" y="179"/>
                  </a:moveTo>
                  <a:cubicBezTo>
                    <a:pt x="80" y="176"/>
                    <a:pt x="76" y="191"/>
                    <a:pt x="85" y="193"/>
                  </a:cubicBezTo>
                  <a:cubicBezTo>
                    <a:pt x="95" y="196"/>
                    <a:pt x="99" y="181"/>
                    <a:pt x="89" y="179"/>
                  </a:cubicBezTo>
                  <a:close/>
                  <a:moveTo>
                    <a:pt x="104" y="178"/>
                  </a:moveTo>
                  <a:cubicBezTo>
                    <a:pt x="97" y="185"/>
                    <a:pt x="109" y="195"/>
                    <a:pt x="115" y="189"/>
                  </a:cubicBezTo>
                  <a:cubicBezTo>
                    <a:pt x="122" y="182"/>
                    <a:pt x="110" y="171"/>
                    <a:pt x="104" y="178"/>
                  </a:cubicBezTo>
                  <a:close/>
                  <a:moveTo>
                    <a:pt x="129" y="179"/>
                  </a:moveTo>
                  <a:cubicBezTo>
                    <a:pt x="121" y="181"/>
                    <a:pt x="124" y="195"/>
                    <a:pt x="133" y="192"/>
                  </a:cubicBezTo>
                  <a:cubicBezTo>
                    <a:pt x="142" y="191"/>
                    <a:pt x="137" y="176"/>
                    <a:pt x="129" y="179"/>
                  </a:cubicBezTo>
                  <a:close/>
                  <a:moveTo>
                    <a:pt x="99" y="194"/>
                  </a:moveTo>
                  <a:cubicBezTo>
                    <a:pt x="90" y="191"/>
                    <a:pt x="87" y="206"/>
                    <a:pt x="95" y="208"/>
                  </a:cubicBezTo>
                  <a:cubicBezTo>
                    <a:pt x="105" y="212"/>
                    <a:pt x="109" y="195"/>
                    <a:pt x="99" y="194"/>
                  </a:cubicBezTo>
                  <a:close/>
                  <a:moveTo>
                    <a:pt x="118" y="194"/>
                  </a:moveTo>
                  <a:cubicBezTo>
                    <a:pt x="109" y="196"/>
                    <a:pt x="114" y="210"/>
                    <a:pt x="123" y="208"/>
                  </a:cubicBezTo>
                  <a:cubicBezTo>
                    <a:pt x="133" y="206"/>
                    <a:pt x="127" y="191"/>
                    <a:pt x="118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3" name="Freeform 878"/>
            <p:cNvSpPr>
              <a:spLocks noEditPoints="1"/>
            </p:cNvSpPr>
            <p:nvPr/>
          </p:nvSpPr>
          <p:spPr bwMode="auto">
            <a:xfrm>
              <a:off x="4099746" y="2223212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4" name="Freeform 882"/>
            <p:cNvSpPr>
              <a:spLocks noEditPoints="1"/>
            </p:cNvSpPr>
            <p:nvPr/>
          </p:nvSpPr>
          <p:spPr bwMode="auto">
            <a:xfrm>
              <a:off x="7816142" y="2339556"/>
              <a:ext cx="341299" cy="502641"/>
            </a:xfrm>
            <a:custGeom>
              <a:avLst/>
              <a:gdLst>
                <a:gd name="T0" fmla="*/ 69 w 116"/>
                <a:gd name="T1" fmla="*/ 6 h 171"/>
                <a:gd name="T2" fmla="*/ 83 w 116"/>
                <a:gd name="T3" fmla="*/ 3 h 171"/>
                <a:gd name="T4" fmla="*/ 110 w 116"/>
                <a:gd name="T5" fmla="*/ 19 h 171"/>
                <a:gd name="T6" fmla="*/ 113 w 116"/>
                <a:gd name="T7" fmla="*/ 33 h 171"/>
                <a:gd name="T8" fmla="*/ 109 w 116"/>
                <a:gd name="T9" fmla="*/ 39 h 171"/>
                <a:gd name="T10" fmla="*/ 65 w 116"/>
                <a:gd name="T11" fmla="*/ 12 h 171"/>
                <a:gd name="T12" fmla="*/ 69 w 116"/>
                <a:gd name="T13" fmla="*/ 6 h 171"/>
                <a:gd name="T14" fmla="*/ 60 w 116"/>
                <a:gd name="T15" fmla="*/ 21 h 171"/>
                <a:gd name="T16" fmla="*/ 54 w 116"/>
                <a:gd name="T17" fmla="*/ 31 h 171"/>
                <a:gd name="T18" fmla="*/ 98 w 116"/>
                <a:gd name="T19" fmla="*/ 58 h 171"/>
                <a:gd name="T20" fmla="*/ 104 w 116"/>
                <a:gd name="T21" fmla="*/ 48 h 171"/>
                <a:gd name="T22" fmla="*/ 60 w 116"/>
                <a:gd name="T23" fmla="*/ 21 h 171"/>
                <a:gd name="T24" fmla="*/ 1 w 116"/>
                <a:gd name="T25" fmla="*/ 164 h 171"/>
                <a:gd name="T26" fmla="*/ 5 w 116"/>
                <a:gd name="T27" fmla="*/ 130 h 171"/>
                <a:gd name="T28" fmla="*/ 33 w 116"/>
                <a:gd name="T29" fmla="*/ 147 h 171"/>
                <a:gd name="T30" fmla="*/ 5 w 116"/>
                <a:gd name="T31" fmla="*/ 167 h 171"/>
                <a:gd name="T32" fmla="*/ 1 w 116"/>
                <a:gd name="T33" fmla="*/ 164 h 171"/>
                <a:gd name="T34" fmla="*/ 7 w 116"/>
                <a:gd name="T35" fmla="*/ 109 h 171"/>
                <a:gd name="T36" fmla="*/ 49 w 116"/>
                <a:gd name="T37" fmla="*/ 40 h 171"/>
                <a:gd name="T38" fmla="*/ 63 w 116"/>
                <a:gd name="T39" fmla="*/ 49 h 171"/>
                <a:gd name="T40" fmla="*/ 22 w 116"/>
                <a:gd name="T41" fmla="*/ 117 h 171"/>
                <a:gd name="T42" fmla="*/ 7 w 116"/>
                <a:gd name="T43" fmla="*/ 109 h 171"/>
                <a:gd name="T44" fmla="*/ 36 w 116"/>
                <a:gd name="T45" fmla="*/ 126 h 171"/>
                <a:gd name="T46" fmla="*/ 78 w 116"/>
                <a:gd name="T47" fmla="*/ 58 h 171"/>
                <a:gd name="T48" fmla="*/ 92 w 116"/>
                <a:gd name="T49" fmla="*/ 67 h 171"/>
                <a:gd name="T50" fmla="*/ 51 w 116"/>
                <a:gd name="T51" fmla="*/ 135 h 171"/>
                <a:gd name="T52" fmla="*/ 36 w 116"/>
                <a:gd name="T53" fmla="*/ 126 h 171"/>
                <a:gd name="T54" fmla="*/ 35 w 116"/>
                <a:gd name="T55" fmla="*/ 164 h 171"/>
                <a:gd name="T56" fmla="*/ 110 w 116"/>
                <a:gd name="T57" fmla="*/ 164 h 171"/>
                <a:gd name="T58" fmla="*/ 114 w 116"/>
                <a:gd name="T59" fmla="*/ 168 h 171"/>
                <a:gd name="T60" fmla="*/ 110 w 116"/>
                <a:gd name="T61" fmla="*/ 171 h 171"/>
                <a:gd name="T62" fmla="*/ 35 w 116"/>
                <a:gd name="T63" fmla="*/ 171 h 171"/>
                <a:gd name="T64" fmla="*/ 31 w 116"/>
                <a:gd name="T65" fmla="*/ 168 h 171"/>
                <a:gd name="T66" fmla="*/ 35 w 116"/>
                <a:gd name="T67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71">
                  <a:moveTo>
                    <a:pt x="69" y="6"/>
                  </a:moveTo>
                  <a:cubicBezTo>
                    <a:pt x="72" y="1"/>
                    <a:pt x="78" y="0"/>
                    <a:pt x="83" y="3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4" y="22"/>
                    <a:pt x="116" y="28"/>
                    <a:pt x="113" y="3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65" y="12"/>
                    <a:pt x="65" y="12"/>
                    <a:pt x="65" y="12"/>
                  </a:cubicBezTo>
                  <a:lnTo>
                    <a:pt x="69" y="6"/>
                  </a:lnTo>
                  <a:close/>
                  <a:moveTo>
                    <a:pt x="60" y="2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04" y="48"/>
                    <a:pt x="104" y="48"/>
                    <a:pt x="104" y="48"/>
                  </a:cubicBezTo>
                  <a:lnTo>
                    <a:pt x="60" y="21"/>
                  </a:lnTo>
                  <a:close/>
                  <a:moveTo>
                    <a:pt x="1" y="164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2" y="169"/>
                    <a:pt x="0" y="168"/>
                    <a:pt x="1" y="164"/>
                  </a:cubicBezTo>
                  <a:close/>
                  <a:moveTo>
                    <a:pt x="7" y="109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22" y="117"/>
                    <a:pt x="22" y="117"/>
                    <a:pt x="22" y="117"/>
                  </a:cubicBezTo>
                  <a:lnTo>
                    <a:pt x="7" y="109"/>
                  </a:lnTo>
                  <a:close/>
                  <a:moveTo>
                    <a:pt x="36" y="126"/>
                  </a:moveTo>
                  <a:cubicBezTo>
                    <a:pt x="78" y="58"/>
                    <a:pt x="78" y="58"/>
                    <a:pt x="78" y="5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51" y="135"/>
                    <a:pt x="51" y="135"/>
                    <a:pt x="51" y="135"/>
                  </a:cubicBezTo>
                  <a:lnTo>
                    <a:pt x="36" y="126"/>
                  </a:lnTo>
                  <a:close/>
                  <a:moveTo>
                    <a:pt x="35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2" y="164"/>
                    <a:pt x="114" y="165"/>
                    <a:pt x="114" y="168"/>
                  </a:cubicBezTo>
                  <a:cubicBezTo>
                    <a:pt x="114" y="170"/>
                    <a:pt x="112" y="171"/>
                    <a:pt x="110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2" y="171"/>
                    <a:pt x="31" y="170"/>
                    <a:pt x="31" y="168"/>
                  </a:cubicBezTo>
                  <a:cubicBezTo>
                    <a:pt x="31" y="165"/>
                    <a:pt x="32" y="164"/>
                    <a:pt x="35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5" name="Freeform 883"/>
            <p:cNvSpPr>
              <a:spLocks noEditPoints="1"/>
            </p:cNvSpPr>
            <p:nvPr/>
          </p:nvSpPr>
          <p:spPr bwMode="auto">
            <a:xfrm>
              <a:off x="5069673" y="4519280"/>
              <a:ext cx="373567" cy="578347"/>
            </a:xfrm>
            <a:custGeom>
              <a:avLst/>
              <a:gdLst>
                <a:gd name="T0" fmla="*/ 7 w 127"/>
                <a:gd name="T1" fmla="*/ 10 h 197"/>
                <a:gd name="T2" fmla="*/ 11 w 127"/>
                <a:gd name="T3" fmla="*/ 1 h 197"/>
                <a:gd name="T4" fmla="*/ 20 w 127"/>
                <a:gd name="T5" fmla="*/ 5 h 197"/>
                <a:gd name="T6" fmla="*/ 24 w 127"/>
                <a:gd name="T7" fmla="*/ 18 h 197"/>
                <a:gd name="T8" fmla="*/ 20 w 127"/>
                <a:gd name="T9" fmla="*/ 26 h 197"/>
                <a:gd name="T10" fmla="*/ 18 w 127"/>
                <a:gd name="T11" fmla="*/ 27 h 197"/>
                <a:gd name="T12" fmla="*/ 11 w 127"/>
                <a:gd name="T13" fmla="*/ 22 h 197"/>
                <a:gd name="T14" fmla="*/ 7 w 127"/>
                <a:gd name="T15" fmla="*/ 10 h 197"/>
                <a:gd name="T16" fmla="*/ 60 w 127"/>
                <a:gd name="T17" fmla="*/ 113 h 197"/>
                <a:gd name="T18" fmla="*/ 51 w 127"/>
                <a:gd name="T19" fmla="*/ 109 h 197"/>
                <a:gd name="T20" fmla="*/ 47 w 127"/>
                <a:gd name="T21" fmla="*/ 118 h 197"/>
                <a:gd name="T22" fmla="*/ 52 w 127"/>
                <a:gd name="T23" fmla="*/ 132 h 197"/>
                <a:gd name="T24" fmla="*/ 61 w 127"/>
                <a:gd name="T25" fmla="*/ 136 h 197"/>
                <a:gd name="T26" fmla="*/ 65 w 127"/>
                <a:gd name="T27" fmla="*/ 127 h 197"/>
                <a:gd name="T28" fmla="*/ 60 w 127"/>
                <a:gd name="T29" fmla="*/ 113 h 197"/>
                <a:gd name="T30" fmla="*/ 126 w 127"/>
                <a:gd name="T31" fmla="*/ 157 h 197"/>
                <a:gd name="T32" fmla="*/ 122 w 127"/>
                <a:gd name="T33" fmla="*/ 152 h 197"/>
                <a:gd name="T34" fmla="*/ 121 w 127"/>
                <a:gd name="T35" fmla="*/ 143 h 197"/>
                <a:gd name="T36" fmla="*/ 65 w 127"/>
                <a:gd name="T37" fmla="*/ 77 h 197"/>
                <a:gd name="T38" fmla="*/ 68 w 127"/>
                <a:gd name="T39" fmla="*/ 63 h 197"/>
                <a:gd name="T40" fmla="*/ 66 w 127"/>
                <a:gd name="T41" fmla="*/ 51 h 197"/>
                <a:gd name="T42" fmla="*/ 34 w 127"/>
                <a:gd name="T43" fmla="*/ 29 h 197"/>
                <a:gd name="T44" fmla="*/ 22 w 127"/>
                <a:gd name="T45" fmla="*/ 31 h 197"/>
                <a:gd name="T46" fmla="*/ 0 w 127"/>
                <a:gd name="T47" fmla="*/ 63 h 197"/>
                <a:gd name="T48" fmla="*/ 2 w 127"/>
                <a:gd name="T49" fmla="*/ 75 h 197"/>
                <a:gd name="T50" fmla="*/ 19 w 127"/>
                <a:gd name="T51" fmla="*/ 94 h 197"/>
                <a:gd name="T52" fmla="*/ 20 w 127"/>
                <a:gd name="T53" fmla="*/ 181 h 197"/>
                <a:gd name="T54" fmla="*/ 25 w 127"/>
                <a:gd name="T55" fmla="*/ 188 h 197"/>
                <a:gd name="T56" fmla="*/ 25 w 127"/>
                <a:gd name="T57" fmla="*/ 195 h 197"/>
                <a:gd name="T58" fmla="*/ 27 w 127"/>
                <a:gd name="T59" fmla="*/ 197 h 197"/>
                <a:gd name="T60" fmla="*/ 30 w 127"/>
                <a:gd name="T61" fmla="*/ 194 h 197"/>
                <a:gd name="T62" fmla="*/ 29 w 127"/>
                <a:gd name="T63" fmla="*/ 188 h 197"/>
                <a:gd name="T64" fmla="*/ 35 w 127"/>
                <a:gd name="T65" fmla="*/ 181 h 197"/>
                <a:gd name="T66" fmla="*/ 35 w 127"/>
                <a:gd name="T67" fmla="*/ 74 h 197"/>
                <a:gd name="T68" fmla="*/ 27 w 127"/>
                <a:gd name="T69" fmla="*/ 66 h 197"/>
                <a:gd name="T70" fmla="*/ 19 w 127"/>
                <a:gd name="T71" fmla="*/ 74 h 197"/>
                <a:gd name="T72" fmla="*/ 19 w 127"/>
                <a:gd name="T73" fmla="*/ 86 h 197"/>
                <a:gd name="T74" fmla="*/ 9 w 127"/>
                <a:gd name="T75" fmla="*/ 73 h 197"/>
                <a:gd name="T76" fmla="*/ 7 w 127"/>
                <a:gd name="T77" fmla="*/ 63 h 197"/>
                <a:gd name="T78" fmla="*/ 24 w 127"/>
                <a:gd name="T79" fmla="*/ 38 h 197"/>
                <a:gd name="T80" fmla="*/ 34 w 127"/>
                <a:gd name="T81" fmla="*/ 36 h 197"/>
                <a:gd name="T82" fmla="*/ 59 w 127"/>
                <a:gd name="T83" fmla="*/ 54 h 197"/>
                <a:gd name="T84" fmla="*/ 61 w 127"/>
                <a:gd name="T85" fmla="*/ 63 h 197"/>
                <a:gd name="T86" fmla="*/ 60 w 127"/>
                <a:gd name="T87" fmla="*/ 71 h 197"/>
                <a:gd name="T88" fmla="*/ 52 w 127"/>
                <a:gd name="T89" fmla="*/ 62 h 197"/>
                <a:gd name="T90" fmla="*/ 41 w 127"/>
                <a:gd name="T91" fmla="*/ 61 h 197"/>
                <a:gd name="T92" fmla="*/ 40 w 127"/>
                <a:gd name="T93" fmla="*/ 72 h 197"/>
                <a:gd name="T94" fmla="*/ 110 w 127"/>
                <a:gd name="T95" fmla="*/ 153 h 197"/>
                <a:gd name="T96" fmla="*/ 115 w 127"/>
                <a:gd name="T97" fmla="*/ 156 h 197"/>
                <a:gd name="T98" fmla="*/ 119 w 127"/>
                <a:gd name="T99" fmla="*/ 155 h 197"/>
                <a:gd name="T100" fmla="*/ 123 w 127"/>
                <a:gd name="T101" fmla="*/ 160 h 197"/>
                <a:gd name="T102" fmla="*/ 124 w 127"/>
                <a:gd name="T103" fmla="*/ 161 h 197"/>
                <a:gd name="T104" fmla="*/ 126 w 127"/>
                <a:gd name="T105" fmla="*/ 160 h 197"/>
                <a:gd name="T106" fmla="*/ 126 w 127"/>
                <a:gd name="T107" fmla="*/ 15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197">
                  <a:moveTo>
                    <a:pt x="7" y="10"/>
                  </a:moveTo>
                  <a:cubicBezTo>
                    <a:pt x="5" y="6"/>
                    <a:pt x="7" y="2"/>
                    <a:pt x="11" y="1"/>
                  </a:cubicBezTo>
                  <a:cubicBezTo>
                    <a:pt x="14" y="0"/>
                    <a:pt x="18" y="2"/>
                    <a:pt x="20" y="5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21"/>
                    <a:pt x="24" y="25"/>
                    <a:pt x="20" y="26"/>
                  </a:cubicBezTo>
                  <a:cubicBezTo>
                    <a:pt x="19" y="27"/>
                    <a:pt x="19" y="27"/>
                    <a:pt x="18" y="27"/>
                  </a:cubicBezTo>
                  <a:cubicBezTo>
                    <a:pt x="15" y="27"/>
                    <a:pt x="12" y="25"/>
                    <a:pt x="11" y="22"/>
                  </a:cubicBezTo>
                  <a:lnTo>
                    <a:pt x="7" y="10"/>
                  </a:lnTo>
                  <a:close/>
                  <a:moveTo>
                    <a:pt x="60" y="113"/>
                  </a:moveTo>
                  <a:cubicBezTo>
                    <a:pt x="58" y="109"/>
                    <a:pt x="54" y="108"/>
                    <a:pt x="51" y="109"/>
                  </a:cubicBezTo>
                  <a:cubicBezTo>
                    <a:pt x="47" y="110"/>
                    <a:pt x="45" y="114"/>
                    <a:pt x="47" y="118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3" y="135"/>
                    <a:pt x="57" y="137"/>
                    <a:pt x="61" y="136"/>
                  </a:cubicBezTo>
                  <a:cubicBezTo>
                    <a:pt x="64" y="134"/>
                    <a:pt x="66" y="131"/>
                    <a:pt x="65" y="127"/>
                  </a:cubicBezTo>
                  <a:lnTo>
                    <a:pt x="60" y="113"/>
                  </a:lnTo>
                  <a:close/>
                  <a:moveTo>
                    <a:pt x="126" y="157"/>
                  </a:moveTo>
                  <a:cubicBezTo>
                    <a:pt x="122" y="152"/>
                    <a:pt x="122" y="152"/>
                    <a:pt x="122" y="152"/>
                  </a:cubicBezTo>
                  <a:cubicBezTo>
                    <a:pt x="124" y="149"/>
                    <a:pt x="124" y="146"/>
                    <a:pt x="121" y="143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7" y="73"/>
                    <a:pt x="68" y="68"/>
                    <a:pt x="68" y="63"/>
                  </a:cubicBezTo>
                  <a:cubicBezTo>
                    <a:pt x="68" y="59"/>
                    <a:pt x="67" y="55"/>
                    <a:pt x="66" y="51"/>
                  </a:cubicBezTo>
                  <a:cubicBezTo>
                    <a:pt x="61" y="38"/>
                    <a:pt x="48" y="29"/>
                    <a:pt x="34" y="29"/>
                  </a:cubicBezTo>
                  <a:cubicBezTo>
                    <a:pt x="30" y="29"/>
                    <a:pt x="26" y="30"/>
                    <a:pt x="22" y="31"/>
                  </a:cubicBezTo>
                  <a:cubicBezTo>
                    <a:pt x="8" y="36"/>
                    <a:pt x="0" y="49"/>
                    <a:pt x="0" y="63"/>
                  </a:cubicBezTo>
                  <a:cubicBezTo>
                    <a:pt x="0" y="67"/>
                    <a:pt x="0" y="71"/>
                    <a:pt x="2" y="75"/>
                  </a:cubicBezTo>
                  <a:cubicBezTo>
                    <a:pt x="5" y="84"/>
                    <a:pt x="11" y="90"/>
                    <a:pt x="19" y="94"/>
                  </a:cubicBezTo>
                  <a:cubicBezTo>
                    <a:pt x="20" y="181"/>
                    <a:pt x="20" y="181"/>
                    <a:pt x="20" y="181"/>
                  </a:cubicBezTo>
                  <a:cubicBezTo>
                    <a:pt x="20" y="184"/>
                    <a:pt x="22" y="187"/>
                    <a:pt x="25" y="188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5" y="196"/>
                    <a:pt x="26" y="197"/>
                    <a:pt x="27" y="197"/>
                  </a:cubicBezTo>
                  <a:cubicBezTo>
                    <a:pt x="29" y="197"/>
                    <a:pt x="30" y="196"/>
                    <a:pt x="30" y="194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3" y="187"/>
                    <a:pt x="35" y="184"/>
                    <a:pt x="35" y="181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4" y="70"/>
                    <a:pt x="31" y="66"/>
                    <a:pt x="27" y="66"/>
                  </a:cubicBezTo>
                  <a:cubicBezTo>
                    <a:pt x="22" y="66"/>
                    <a:pt x="19" y="70"/>
                    <a:pt x="19" y="7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4" y="83"/>
                    <a:pt x="11" y="78"/>
                    <a:pt x="9" y="73"/>
                  </a:cubicBezTo>
                  <a:cubicBezTo>
                    <a:pt x="7" y="70"/>
                    <a:pt x="7" y="66"/>
                    <a:pt x="7" y="63"/>
                  </a:cubicBezTo>
                  <a:cubicBezTo>
                    <a:pt x="7" y="52"/>
                    <a:pt x="14" y="42"/>
                    <a:pt x="24" y="38"/>
                  </a:cubicBezTo>
                  <a:cubicBezTo>
                    <a:pt x="28" y="37"/>
                    <a:pt x="31" y="36"/>
                    <a:pt x="34" y="36"/>
                  </a:cubicBezTo>
                  <a:cubicBezTo>
                    <a:pt x="45" y="36"/>
                    <a:pt x="55" y="43"/>
                    <a:pt x="59" y="54"/>
                  </a:cubicBezTo>
                  <a:cubicBezTo>
                    <a:pt x="60" y="57"/>
                    <a:pt x="61" y="60"/>
                    <a:pt x="61" y="63"/>
                  </a:cubicBezTo>
                  <a:cubicBezTo>
                    <a:pt x="61" y="66"/>
                    <a:pt x="60" y="68"/>
                    <a:pt x="60" y="71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0" y="59"/>
                    <a:pt x="45" y="58"/>
                    <a:pt x="41" y="61"/>
                  </a:cubicBezTo>
                  <a:cubicBezTo>
                    <a:pt x="38" y="64"/>
                    <a:pt x="38" y="69"/>
                    <a:pt x="40" y="72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1" y="155"/>
                    <a:pt x="113" y="156"/>
                    <a:pt x="115" y="156"/>
                  </a:cubicBezTo>
                  <a:cubicBezTo>
                    <a:pt x="117" y="156"/>
                    <a:pt x="118" y="155"/>
                    <a:pt x="119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4" y="161"/>
                    <a:pt x="124" y="161"/>
                  </a:cubicBezTo>
                  <a:cubicBezTo>
                    <a:pt x="125" y="161"/>
                    <a:pt x="125" y="161"/>
                    <a:pt x="126" y="160"/>
                  </a:cubicBezTo>
                  <a:cubicBezTo>
                    <a:pt x="127" y="159"/>
                    <a:pt x="127" y="158"/>
                    <a:pt x="126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6" name="Freeform 884"/>
            <p:cNvSpPr>
              <a:spLocks noEditPoints="1"/>
            </p:cNvSpPr>
            <p:nvPr/>
          </p:nvSpPr>
          <p:spPr bwMode="auto">
            <a:xfrm>
              <a:off x="8606715" y="2363137"/>
              <a:ext cx="608133" cy="496435"/>
            </a:xfrm>
            <a:custGeom>
              <a:avLst/>
              <a:gdLst>
                <a:gd name="T0" fmla="*/ 114 w 207"/>
                <a:gd name="T1" fmla="*/ 136 h 169"/>
                <a:gd name="T2" fmla="*/ 118 w 207"/>
                <a:gd name="T3" fmla="*/ 136 h 169"/>
                <a:gd name="T4" fmla="*/ 203 w 207"/>
                <a:gd name="T5" fmla="*/ 91 h 169"/>
                <a:gd name="T6" fmla="*/ 206 w 207"/>
                <a:gd name="T7" fmla="*/ 83 h 169"/>
                <a:gd name="T8" fmla="*/ 198 w 207"/>
                <a:gd name="T9" fmla="*/ 80 h 169"/>
                <a:gd name="T10" fmla="*/ 115 w 207"/>
                <a:gd name="T11" fmla="*/ 124 h 169"/>
                <a:gd name="T12" fmla="*/ 22 w 207"/>
                <a:gd name="T13" fmla="*/ 105 h 169"/>
                <a:gd name="T14" fmla="*/ 15 w 207"/>
                <a:gd name="T15" fmla="*/ 93 h 169"/>
                <a:gd name="T16" fmla="*/ 27 w 207"/>
                <a:gd name="T17" fmla="*/ 85 h 169"/>
                <a:gd name="T18" fmla="*/ 116 w 207"/>
                <a:gd name="T19" fmla="*/ 104 h 169"/>
                <a:gd name="T20" fmla="*/ 118 w 207"/>
                <a:gd name="T21" fmla="*/ 103 h 169"/>
                <a:gd name="T22" fmla="*/ 203 w 207"/>
                <a:gd name="T23" fmla="*/ 58 h 169"/>
                <a:gd name="T24" fmla="*/ 206 w 207"/>
                <a:gd name="T25" fmla="*/ 50 h 169"/>
                <a:gd name="T26" fmla="*/ 198 w 207"/>
                <a:gd name="T27" fmla="*/ 48 h 169"/>
                <a:gd name="T28" fmla="*/ 114 w 207"/>
                <a:gd name="T29" fmla="*/ 92 h 169"/>
                <a:gd name="T30" fmla="*/ 22 w 207"/>
                <a:gd name="T31" fmla="*/ 72 h 169"/>
                <a:gd name="T32" fmla="*/ 15 w 207"/>
                <a:gd name="T33" fmla="*/ 60 h 169"/>
                <a:gd name="T34" fmla="*/ 27 w 207"/>
                <a:gd name="T35" fmla="*/ 52 h 169"/>
                <a:gd name="T36" fmla="*/ 110 w 207"/>
                <a:gd name="T37" fmla="*/ 70 h 169"/>
                <a:gd name="T38" fmla="*/ 113 w 207"/>
                <a:gd name="T39" fmla="*/ 69 h 169"/>
                <a:gd name="T40" fmla="*/ 198 w 207"/>
                <a:gd name="T41" fmla="*/ 25 h 169"/>
                <a:gd name="T42" fmla="*/ 197 w 207"/>
                <a:gd name="T43" fmla="*/ 17 h 169"/>
                <a:gd name="T44" fmla="*/ 114 w 207"/>
                <a:gd name="T45" fmla="*/ 1 h 169"/>
                <a:gd name="T46" fmla="*/ 92 w 207"/>
                <a:gd name="T47" fmla="*/ 4 h 169"/>
                <a:gd name="T48" fmla="*/ 16 w 207"/>
                <a:gd name="T49" fmla="*/ 42 h 169"/>
                <a:gd name="T50" fmla="*/ 13 w 207"/>
                <a:gd name="T51" fmla="*/ 44 h 169"/>
                <a:gd name="T52" fmla="*/ 3 w 207"/>
                <a:gd name="T53" fmla="*/ 58 h 169"/>
                <a:gd name="T54" fmla="*/ 10 w 207"/>
                <a:gd name="T55" fmla="*/ 78 h 169"/>
                <a:gd name="T56" fmla="*/ 3 w 207"/>
                <a:gd name="T57" fmla="*/ 90 h 169"/>
                <a:gd name="T58" fmla="*/ 10 w 207"/>
                <a:gd name="T59" fmla="*/ 111 h 169"/>
                <a:gd name="T60" fmla="*/ 3 w 207"/>
                <a:gd name="T61" fmla="*/ 123 h 169"/>
                <a:gd name="T62" fmla="*/ 20 w 207"/>
                <a:gd name="T63" fmla="*/ 149 h 169"/>
                <a:gd name="T64" fmla="*/ 115 w 207"/>
                <a:gd name="T65" fmla="*/ 169 h 169"/>
                <a:gd name="T66" fmla="*/ 118 w 207"/>
                <a:gd name="T67" fmla="*/ 168 h 169"/>
                <a:gd name="T68" fmla="*/ 203 w 207"/>
                <a:gd name="T69" fmla="*/ 123 h 169"/>
                <a:gd name="T70" fmla="*/ 206 w 207"/>
                <a:gd name="T71" fmla="*/ 115 h 169"/>
                <a:gd name="T72" fmla="*/ 198 w 207"/>
                <a:gd name="T73" fmla="*/ 113 h 169"/>
                <a:gd name="T74" fmla="*/ 114 w 207"/>
                <a:gd name="T75" fmla="*/ 157 h 169"/>
                <a:gd name="T76" fmla="*/ 22 w 207"/>
                <a:gd name="T77" fmla="*/ 137 h 169"/>
                <a:gd name="T78" fmla="*/ 15 w 207"/>
                <a:gd name="T79" fmla="*/ 125 h 169"/>
                <a:gd name="T80" fmla="*/ 27 w 207"/>
                <a:gd name="T81" fmla="*/ 117 h 169"/>
                <a:gd name="T82" fmla="*/ 114 w 207"/>
                <a:gd name="T83" fmla="*/ 136 h 169"/>
                <a:gd name="T84" fmla="*/ 109 w 207"/>
                <a:gd name="T85" fmla="*/ 21 h 169"/>
                <a:gd name="T86" fmla="*/ 149 w 207"/>
                <a:gd name="T87" fmla="*/ 29 h 169"/>
                <a:gd name="T88" fmla="*/ 131 w 207"/>
                <a:gd name="T89" fmla="*/ 37 h 169"/>
                <a:gd name="T90" fmla="*/ 92 w 207"/>
                <a:gd name="T91" fmla="*/ 29 h 169"/>
                <a:gd name="T92" fmla="*/ 109 w 207"/>
                <a:gd name="T93" fmla="*/ 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169">
                  <a:moveTo>
                    <a:pt x="114" y="136"/>
                  </a:moveTo>
                  <a:cubicBezTo>
                    <a:pt x="116" y="136"/>
                    <a:pt x="117" y="136"/>
                    <a:pt x="118" y="136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6" y="89"/>
                    <a:pt x="207" y="86"/>
                    <a:pt x="206" y="83"/>
                  </a:cubicBezTo>
                  <a:cubicBezTo>
                    <a:pt x="204" y="80"/>
                    <a:pt x="201" y="79"/>
                    <a:pt x="198" y="80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7" y="103"/>
                    <a:pt x="13" y="98"/>
                    <a:pt x="15" y="93"/>
                  </a:cubicBezTo>
                  <a:cubicBezTo>
                    <a:pt x="16" y="87"/>
                    <a:pt x="21" y="84"/>
                    <a:pt x="27" y="85"/>
                  </a:cubicBezTo>
                  <a:cubicBezTo>
                    <a:pt x="27" y="85"/>
                    <a:pt x="115" y="104"/>
                    <a:pt x="116" y="104"/>
                  </a:cubicBezTo>
                  <a:cubicBezTo>
                    <a:pt x="116" y="104"/>
                    <a:pt x="117" y="104"/>
                    <a:pt x="118" y="103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6" y="57"/>
                    <a:pt x="207" y="53"/>
                    <a:pt x="206" y="50"/>
                  </a:cubicBezTo>
                  <a:cubicBezTo>
                    <a:pt x="204" y="48"/>
                    <a:pt x="201" y="46"/>
                    <a:pt x="198" y="48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7" y="71"/>
                    <a:pt x="13" y="66"/>
                    <a:pt x="15" y="60"/>
                  </a:cubicBezTo>
                  <a:cubicBezTo>
                    <a:pt x="16" y="55"/>
                    <a:pt x="21" y="51"/>
                    <a:pt x="27" y="52"/>
                  </a:cubicBezTo>
                  <a:cubicBezTo>
                    <a:pt x="27" y="52"/>
                    <a:pt x="110" y="70"/>
                    <a:pt x="110" y="70"/>
                  </a:cubicBezTo>
                  <a:cubicBezTo>
                    <a:pt x="111" y="70"/>
                    <a:pt x="112" y="70"/>
                    <a:pt x="113" y="69"/>
                  </a:cubicBezTo>
                  <a:cubicBezTo>
                    <a:pt x="113" y="69"/>
                    <a:pt x="198" y="25"/>
                    <a:pt x="198" y="25"/>
                  </a:cubicBezTo>
                  <a:cubicBezTo>
                    <a:pt x="204" y="22"/>
                    <a:pt x="203" y="19"/>
                    <a:pt x="197" y="17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08" y="0"/>
                    <a:pt x="98" y="1"/>
                    <a:pt x="92" y="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4" y="43"/>
                    <a:pt x="13" y="44"/>
                  </a:cubicBezTo>
                  <a:cubicBezTo>
                    <a:pt x="8" y="47"/>
                    <a:pt x="4" y="52"/>
                    <a:pt x="3" y="58"/>
                  </a:cubicBezTo>
                  <a:cubicBezTo>
                    <a:pt x="1" y="66"/>
                    <a:pt x="4" y="73"/>
                    <a:pt x="10" y="78"/>
                  </a:cubicBezTo>
                  <a:cubicBezTo>
                    <a:pt x="6" y="81"/>
                    <a:pt x="4" y="85"/>
                    <a:pt x="3" y="90"/>
                  </a:cubicBezTo>
                  <a:cubicBezTo>
                    <a:pt x="1" y="98"/>
                    <a:pt x="4" y="106"/>
                    <a:pt x="10" y="111"/>
                  </a:cubicBezTo>
                  <a:cubicBezTo>
                    <a:pt x="6" y="114"/>
                    <a:pt x="4" y="118"/>
                    <a:pt x="3" y="123"/>
                  </a:cubicBezTo>
                  <a:cubicBezTo>
                    <a:pt x="0" y="134"/>
                    <a:pt x="8" y="146"/>
                    <a:pt x="20" y="149"/>
                  </a:cubicBezTo>
                  <a:cubicBezTo>
                    <a:pt x="20" y="149"/>
                    <a:pt x="114" y="169"/>
                    <a:pt x="115" y="169"/>
                  </a:cubicBezTo>
                  <a:cubicBezTo>
                    <a:pt x="116" y="169"/>
                    <a:pt x="117" y="169"/>
                    <a:pt x="118" y="168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6" y="122"/>
                    <a:pt x="207" y="118"/>
                    <a:pt x="206" y="115"/>
                  </a:cubicBezTo>
                  <a:cubicBezTo>
                    <a:pt x="204" y="113"/>
                    <a:pt x="201" y="111"/>
                    <a:pt x="198" y="113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7" y="136"/>
                    <a:pt x="13" y="131"/>
                    <a:pt x="15" y="125"/>
                  </a:cubicBezTo>
                  <a:cubicBezTo>
                    <a:pt x="16" y="120"/>
                    <a:pt x="21" y="116"/>
                    <a:pt x="27" y="117"/>
                  </a:cubicBezTo>
                  <a:cubicBezTo>
                    <a:pt x="27" y="117"/>
                    <a:pt x="114" y="136"/>
                    <a:pt x="114" y="136"/>
                  </a:cubicBezTo>
                  <a:close/>
                  <a:moveTo>
                    <a:pt x="109" y="21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92" y="29"/>
                    <a:pt x="92" y="29"/>
                    <a:pt x="92" y="29"/>
                  </a:cubicBez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7" name="Freeform 886"/>
            <p:cNvSpPr>
              <a:spLocks noEditPoints="1"/>
            </p:cNvSpPr>
            <p:nvPr/>
          </p:nvSpPr>
          <p:spPr bwMode="auto">
            <a:xfrm>
              <a:off x="4953645" y="1480862"/>
              <a:ext cx="584552" cy="476578"/>
            </a:xfrm>
            <a:custGeom>
              <a:avLst/>
              <a:gdLst>
                <a:gd name="T0" fmla="*/ 14 w 199"/>
                <a:gd name="T1" fmla="*/ 0 h 162"/>
                <a:gd name="T2" fmla="*/ 0 w 199"/>
                <a:gd name="T3" fmla="*/ 148 h 162"/>
                <a:gd name="T4" fmla="*/ 184 w 199"/>
                <a:gd name="T5" fmla="*/ 162 h 162"/>
                <a:gd name="T6" fmla="*/ 199 w 199"/>
                <a:gd name="T7" fmla="*/ 15 h 162"/>
                <a:gd name="T8" fmla="*/ 188 w 199"/>
                <a:gd name="T9" fmla="*/ 145 h 162"/>
                <a:gd name="T10" fmla="*/ 18 w 199"/>
                <a:gd name="T11" fmla="*/ 152 h 162"/>
                <a:gd name="T12" fmla="*/ 10 w 199"/>
                <a:gd name="T13" fmla="*/ 18 h 162"/>
                <a:gd name="T14" fmla="*/ 181 w 199"/>
                <a:gd name="T15" fmla="*/ 11 h 162"/>
                <a:gd name="T16" fmla="*/ 188 w 199"/>
                <a:gd name="T17" fmla="*/ 145 h 162"/>
                <a:gd name="T18" fmla="*/ 25 w 199"/>
                <a:gd name="T19" fmla="*/ 21 h 162"/>
                <a:gd name="T20" fmla="*/ 21 w 199"/>
                <a:gd name="T21" fmla="*/ 138 h 162"/>
                <a:gd name="T22" fmla="*/ 115 w 199"/>
                <a:gd name="T23" fmla="*/ 142 h 162"/>
                <a:gd name="T24" fmla="*/ 117 w 199"/>
                <a:gd name="T25" fmla="*/ 132 h 162"/>
                <a:gd name="T26" fmla="*/ 164 w 199"/>
                <a:gd name="T27" fmla="*/ 134 h 162"/>
                <a:gd name="T28" fmla="*/ 173 w 199"/>
                <a:gd name="T29" fmla="*/ 142 h 162"/>
                <a:gd name="T30" fmla="*/ 177 w 199"/>
                <a:gd name="T31" fmla="*/ 25 h 162"/>
                <a:gd name="T32" fmla="*/ 76 w 199"/>
                <a:gd name="T33" fmla="*/ 96 h 162"/>
                <a:gd name="T34" fmla="*/ 59 w 199"/>
                <a:gd name="T35" fmla="*/ 105 h 162"/>
                <a:gd name="T36" fmla="*/ 45 w 199"/>
                <a:gd name="T37" fmla="*/ 99 h 162"/>
                <a:gd name="T38" fmla="*/ 47 w 199"/>
                <a:gd name="T39" fmla="*/ 93 h 162"/>
                <a:gd name="T40" fmla="*/ 52 w 199"/>
                <a:gd name="T41" fmla="*/ 95 h 162"/>
                <a:gd name="T42" fmla="*/ 56 w 199"/>
                <a:gd name="T43" fmla="*/ 99 h 162"/>
                <a:gd name="T44" fmla="*/ 68 w 199"/>
                <a:gd name="T45" fmla="*/ 93 h 162"/>
                <a:gd name="T46" fmla="*/ 64 w 199"/>
                <a:gd name="T47" fmla="*/ 81 h 162"/>
                <a:gd name="T48" fmla="*/ 56 w 199"/>
                <a:gd name="T49" fmla="*/ 81 h 162"/>
                <a:gd name="T50" fmla="*/ 51 w 199"/>
                <a:gd name="T51" fmla="*/ 80 h 162"/>
                <a:gd name="T52" fmla="*/ 53 w 199"/>
                <a:gd name="T53" fmla="*/ 75 h 162"/>
                <a:gd name="T54" fmla="*/ 62 w 199"/>
                <a:gd name="T55" fmla="*/ 68 h 162"/>
                <a:gd name="T56" fmla="*/ 59 w 199"/>
                <a:gd name="T57" fmla="*/ 65 h 162"/>
                <a:gd name="T58" fmla="*/ 50 w 199"/>
                <a:gd name="T59" fmla="*/ 68 h 162"/>
                <a:gd name="T60" fmla="*/ 45 w 199"/>
                <a:gd name="T61" fmla="*/ 71 h 162"/>
                <a:gd name="T62" fmla="*/ 42 w 199"/>
                <a:gd name="T63" fmla="*/ 65 h 162"/>
                <a:gd name="T64" fmla="*/ 63 w 199"/>
                <a:gd name="T65" fmla="*/ 60 h 162"/>
                <a:gd name="T66" fmla="*/ 70 w 199"/>
                <a:gd name="T67" fmla="*/ 71 h 162"/>
                <a:gd name="T68" fmla="*/ 70 w 199"/>
                <a:gd name="T69" fmla="*/ 77 h 162"/>
                <a:gd name="T70" fmla="*/ 76 w 199"/>
                <a:gd name="T71" fmla="*/ 96 h 162"/>
                <a:gd name="T72" fmla="*/ 118 w 199"/>
                <a:gd name="T73" fmla="*/ 78 h 162"/>
                <a:gd name="T74" fmla="*/ 108 w 199"/>
                <a:gd name="T75" fmla="*/ 79 h 162"/>
                <a:gd name="T76" fmla="*/ 107 w 199"/>
                <a:gd name="T77" fmla="*/ 85 h 162"/>
                <a:gd name="T78" fmla="*/ 106 w 199"/>
                <a:gd name="T79" fmla="*/ 92 h 162"/>
                <a:gd name="T80" fmla="*/ 104 w 199"/>
                <a:gd name="T81" fmla="*/ 91 h 162"/>
                <a:gd name="T82" fmla="*/ 100 w 199"/>
                <a:gd name="T83" fmla="*/ 81 h 162"/>
                <a:gd name="T84" fmla="*/ 93 w 199"/>
                <a:gd name="T85" fmla="*/ 83 h 162"/>
                <a:gd name="T86" fmla="*/ 89 w 199"/>
                <a:gd name="T87" fmla="*/ 81 h 162"/>
                <a:gd name="T88" fmla="*/ 90 w 199"/>
                <a:gd name="T89" fmla="*/ 78 h 162"/>
                <a:gd name="T90" fmla="*/ 100 w 199"/>
                <a:gd name="T91" fmla="*/ 76 h 162"/>
                <a:gd name="T92" fmla="*/ 103 w 199"/>
                <a:gd name="T93" fmla="*/ 65 h 162"/>
                <a:gd name="T94" fmla="*/ 106 w 199"/>
                <a:gd name="T95" fmla="*/ 71 h 162"/>
                <a:gd name="T96" fmla="*/ 112 w 199"/>
                <a:gd name="T97" fmla="*/ 74 h 162"/>
                <a:gd name="T98" fmla="*/ 119 w 199"/>
                <a:gd name="T99" fmla="*/ 75 h 162"/>
                <a:gd name="T100" fmla="*/ 148 w 199"/>
                <a:gd name="T101" fmla="*/ 87 h 162"/>
                <a:gd name="T102" fmla="*/ 145 w 199"/>
                <a:gd name="T103" fmla="*/ 90 h 162"/>
                <a:gd name="T104" fmla="*/ 141 w 199"/>
                <a:gd name="T105" fmla="*/ 88 h 162"/>
                <a:gd name="T106" fmla="*/ 136 w 199"/>
                <a:gd name="T107" fmla="*/ 55 h 162"/>
                <a:gd name="T108" fmla="*/ 125 w 199"/>
                <a:gd name="T109" fmla="*/ 62 h 162"/>
                <a:gd name="T110" fmla="*/ 120 w 199"/>
                <a:gd name="T111" fmla="*/ 58 h 162"/>
                <a:gd name="T112" fmla="*/ 133 w 199"/>
                <a:gd name="T113" fmla="*/ 48 h 162"/>
                <a:gd name="T114" fmla="*/ 141 w 199"/>
                <a:gd name="T115" fmla="*/ 45 h 162"/>
                <a:gd name="T116" fmla="*/ 144 w 199"/>
                <a:gd name="T117" fmla="*/ 50 h 162"/>
                <a:gd name="T118" fmla="*/ 148 w 199"/>
                <a:gd name="T119" fmla="*/ 8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" h="162">
                  <a:moveTo>
                    <a:pt x="18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6" y="162"/>
                    <a:pt x="14" y="162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92" y="162"/>
                    <a:pt x="199" y="156"/>
                    <a:pt x="199" y="148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7"/>
                    <a:pt x="192" y="0"/>
                    <a:pt x="184" y="0"/>
                  </a:cubicBezTo>
                  <a:close/>
                  <a:moveTo>
                    <a:pt x="188" y="145"/>
                  </a:moveTo>
                  <a:cubicBezTo>
                    <a:pt x="188" y="149"/>
                    <a:pt x="185" y="152"/>
                    <a:pt x="18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4" y="152"/>
                    <a:pt x="10" y="149"/>
                    <a:pt x="10" y="145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5"/>
                    <a:pt x="14" y="11"/>
                    <a:pt x="18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5" y="11"/>
                    <a:pt x="188" y="15"/>
                    <a:pt x="188" y="18"/>
                  </a:cubicBezTo>
                  <a:lnTo>
                    <a:pt x="188" y="145"/>
                  </a:lnTo>
                  <a:close/>
                  <a:moveTo>
                    <a:pt x="173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21" y="23"/>
                    <a:pt x="21" y="25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1" y="140"/>
                    <a:pt x="23" y="142"/>
                    <a:pt x="25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33"/>
                    <a:pt x="116" y="132"/>
                    <a:pt x="117" y="132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3" y="132"/>
                    <a:pt x="164" y="133"/>
                    <a:pt x="164" y="134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75" y="142"/>
                    <a:pt x="177" y="140"/>
                    <a:pt x="177" y="138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7" y="23"/>
                    <a:pt x="175" y="21"/>
                    <a:pt x="173" y="21"/>
                  </a:cubicBezTo>
                  <a:close/>
                  <a:moveTo>
                    <a:pt x="76" y="96"/>
                  </a:moveTo>
                  <a:cubicBezTo>
                    <a:pt x="73" y="101"/>
                    <a:pt x="69" y="104"/>
                    <a:pt x="63" y="105"/>
                  </a:cubicBezTo>
                  <a:cubicBezTo>
                    <a:pt x="62" y="105"/>
                    <a:pt x="60" y="105"/>
                    <a:pt x="59" y="105"/>
                  </a:cubicBezTo>
                  <a:cubicBezTo>
                    <a:pt x="57" y="105"/>
                    <a:pt x="54" y="105"/>
                    <a:pt x="51" y="104"/>
                  </a:cubicBezTo>
                  <a:cubicBezTo>
                    <a:pt x="48" y="102"/>
                    <a:pt x="46" y="101"/>
                    <a:pt x="45" y="99"/>
                  </a:cubicBezTo>
                  <a:cubicBezTo>
                    <a:pt x="43" y="97"/>
                    <a:pt x="43" y="96"/>
                    <a:pt x="44" y="95"/>
                  </a:cubicBezTo>
                  <a:cubicBezTo>
                    <a:pt x="44" y="94"/>
                    <a:pt x="45" y="93"/>
                    <a:pt x="47" y="93"/>
                  </a:cubicBezTo>
                  <a:cubicBezTo>
                    <a:pt x="49" y="92"/>
                    <a:pt x="51" y="93"/>
                    <a:pt x="52" y="94"/>
                  </a:cubicBezTo>
                  <a:cubicBezTo>
                    <a:pt x="52" y="94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8"/>
                    <a:pt x="55" y="98"/>
                    <a:pt x="56" y="99"/>
                  </a:cubicBezTo>
                  <a:cubicBezTo>
                    <a:pt x="58" y="99"/>
                    <a:pt x="59" y="100"/>
                    <a:pt x="61" y="99"/>
                  </a:cubicBezTo>
                  <a:cubicBezTo>
                    <a:pt x="64" y="99"/>
                    <a:pt x="66" y="97"/>
                    <a:pt x="68" y="93"/>
                  </a:cubicBezTo>
                  <a:cubicBezTo>
                    <a:pt x="70" y="89"/>
                    <a:pt x="69" y="86"/>
                    <a:pt x="67" y="84"/>
                  </a:cubicBezTo>
                  <a:cubicBezTo>
                    <a:pt x="66" y="82"/>
                    <a:pt x="65" y="81"/>
                    <a:pt x="64" y="81"/>
                  </a:cubicBezTo>
                  <a:cubicBezTo>
                    <a:pt x="62" y="80"/>
                    <a:pt x="60" y="80"/>
                    <a:pt x="58" y="80"/>
                  </a:cubicBezTo>
                  <a:cubicBezTo>
                    <a:pt x="58" y="80"/>
                    <a:pt x="57" y="81"/>
                    <a:pt x="56" y="81"/>
                  </a:cubicBezTo>
                  <a:cubicBezTo>
                    <a:pt x="55" y="81"/>
                    <a:pt x="55" y="81"/>
                    <a:pt x="54" y="82"/>
                  </a:cubicBezTo>
                  <a:cubicBezTo>
                    <a:pt x="53" y="82"/>
                    <a:pt x="52" y="81"/>
                    <a:pt x="51" y="80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1" y="76"/>
                    <a:pt x="52" y="76"/>
                    <a:pt x="53" y="75"/>
                  </a:cubicBezTo>
                  <a:cubicBezTo>
                    <a:pt x="56" y="74"/>
                    <a:pt x="59" y="72"/>
                    <a:pt x="60" y="71"/>
                  </a:cubicBezTo>
                  <a:cubicBezTo>
                    <a:pt x="61" y="70"/>
                    <a:pt x="62" y="69"/>
                    <a:pt x="62" y="68"/>
                  </a:cubicBezTo>
                  <a:cubicBezTo>
                    <a:pt x="62" y="68"/>
                    <a:pt x="62" y="67"/>
                    <a:pt x="61" y="67"/>
                  </a:cubicBezTo>
                  <a:cubicBezTo>
                    <a:pt x="61" y="66"/>
                    <a:pt x="60" y="66"/>
                    <a:pt x="59" y="65"/>
                  </a:cubicBezTo>
                  <a:cubicBezTo>
                    <a:pt x="58" y="65"/>
                    <a:pt x="57" y="65"/>
                    <a:pt x="56" y="65"/>
                  </a:cubicBezTo>
                  <a:cubicBezTo>
                    <a:pt x="54" y="66"/>
                    <a:pt x="52" y="67"/>
                    <a:pt x="50" y="68"/>
                  </a:cubicBezTo>
                  <a:cubicBezTo>
                    <a:pt x="50" y="68"/>
                    <a:pt x="49" y="69"/>
                    <a:pt x="47" y="70"/>
                  </a:cubicBezTo>
                  <a:cubicBezTo>
                    <a:pt x="47" y="71"/>
                    <a:pt x="46" y="71"/>
                    <a:pt x="45" y="71"/>
                  </a:cubicBezTo>
                  <a:cubicBezTo>
                    <a:pt x="43" y="71"/>
                    <a:pt x="42" y="71"/>
                    <a:pt x="41" y="70"/>
                  </a:cubicBezTo>
                  <a:cubicBezTo>
                    <a:pt x="41" y="69"/>
                    <a:pt x="40" y="67"/>
                    <a:pt x="42" y="65"/>
                  </a:cubicBezTo>
                  <a:cubicBezTo>
                    <a:pt x="46" y="62"/>
                    <a:pt x="50" y="60"/>
                    <a:pt x="54" y="59"/>
                  </a:cubicBezTo>
                  <a:cubicBezTo>
                    <a:pt x="57" y="59"/>
                    <a:pt x="60" y="59"/>
                    <a:pt x="63" y="60"/>
                  </a:cubicBezTo>
                  <a:cubicBezTo>
                    <a:pt x="66" y="61"/>
                    <a:pt x="68" y="62"/>
                    <a:pt x="70" y="64"/>
                  </a:cubicBezTo>
                  <a:cubicBezTo>
                    <a:pt x="71" y="66"/>
                    <a:pt x="71" y="69"/>
                    <a:pt x="70" y="71"/>
                  </a:cubicBezTo>
                  <a:cubicBezTo>
                    <a:pt x="69" y="73"/>
                    <a:pt x="68" y="74"/>
                    <a:pt x="66" y="76"/>
                  </a:cubicBezTo>
                  <a:cubicBezTo>
                    <a:pt x="67" y="76"/>
                    <a:pt x="69" y="76"/>
                    <a:pt x="70" y="77"/>
                  </a:cubicBezTo>
                  <a:cubicBezTo>
                    <a:pt x="72" y="77"/>
                    <a:pt x="74" y="79"/>
                    <a:pt x="75" y="81"/>
                  </a:cubicBezTo>
                  <a:cubicBezTo>
                    <a:pt x="79" y="85"/>
                    <a:pt x="79" y="90"/>
                    <a:pt x="76" y="96"/>
                  </a:cubicBezTo>
                  <a:close/>
                  <a:moveTo>
                    <a:pt x="120" y="77"/>
                  </a:moveTo>
                  <a:cubicBezTo>
                    <a:pt x="119" y="77"/>
                    <a:pt x="119" y="78"/>
                    <a:pt x="118" y="78"/>
                  </a:cubicBezTo>
                  <a:cubicBezTo>
                    <a:pt x="118" y="78"/>
                    <a:pt x="117" y="78"/>
                    <a:pt x="116" y="78"/>
                  </a:cubicBezTo>
                  <a:cubicBezTo>
                    <a:pt x="115" y="78"/>
                    <a:pt x="114" y="78"/>
                    <a:pt x="108" y="79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1"/>
                    <a:pt x="107" y="83"/>
                    <a:pt x="107" y="85"/>
                  </a:cubicBezTo>
                  <a:cubicBezTo>
                    <a:pt x="108" y="87"/>
                    <a:pt x="108" y="89"/>
                    <a:pt x="108" y="90"/>
                  </a:cubicBezTo>
                  <a:cubicBezTo>
                    <a:pt x="107" y="91"/>
                    <a:pt x="107" y="91"/>
                    <a:pt x="106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5" y="92"/>
                    <a:pt x="104" y="92"/>
                    <a:pt x="104" y="91"/>
                  </a:cubicBezTo>
                  <a:cubicBezTo>
                    <a:pt x="103" y="91"/>
                    <a:pt x="103" y="91"/>
                    <a:pt x="102" y="90"/>
                  </a:cubicBezTo>
                  <a:cubicBezTo>
                    <a:pt x="102" y="90"/>
                    <a:pt x="101" y="88"/>
                    <a:pt x="100" y="81"/>
                  </a:cubicBezTo>
                  <a:cubicBezTo>
                    <a:pt x="98" y="81"/>
                    <a:pt x="96" y="82"/>
                    <a:pt x="95" y="82"/>
                  </a:cubicBezTo>
                  <a:cubicBezTo>
                    <a:pt x="94" y="82"/>
                    <a:pt x="93" y="82"/>
                    <a:pt x="93" y="83"/>
                  </a:cubicBezTo>
                  <a:cubicBezTo>
                    <a:pt x="92" y="83"/>
                    <a:pt x="91" y="83"/>
                    <a:pt x="90" y="82"/>
                  </a:cubicBezTo>
                  <a:cubicBezTo>
                    <a:pt x="89" y="82"/>
                    <a:pt x="89" y="82"/>
                    <a:pt x="89" y="81"/>
                  </a:cubicBezTo>
                  <a:cubicBezTo>
                    <a:pt x="88" y="81"/>
                    <a:pt x="88" y="80"/>
                    <a:pt x="88" y="79"/>
                  </a:cubicBezTo>
                  <a:cubicBezTo>
                    <a:pt x="88" y="79"/>
                    <a:pt x="89" y="78"/>
                    <a:pt x="90" y="78"/>
                  </a:cubicBezTo>
                  <a:cubicBezTo>
                    <a:pt x="91" y="78"/>
                    <a:pt x="94" y="77"/>
                    <a:pt x="99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3"/>
                    <a:pt x="100" y="71"/>
                    <a:pt x="100" y="69"/>
                  </a:cubicBezTo>
                  <a:cubicBezTo>
                    <a:pt x="100" y="67"/>
                    <a:pt x="101" y="65"/>
                    <a:pt x="103" y="65"/>
                  </a:cubicBezTo>
                  <a:cubicBezTo>
                    <a:pt x="104" y="65"/>
                    <a:pt x="105" y="65"/>
                    <a:pt x="106" y="66"/>
                  </a:cubicBezTo>
                  <a:cubicBezTo>
                    <a:pt x="106" y="66"/>
                    <a:pt x="106" y="67"/>
                    <a:pt x="106" y="71"/>
                  </a:cubicBezTo>
                  <a:cubicBezTo>
                    <a:pt x="106" y="72"/>
                    <a:pt x="106" y="73"/>
                    <a:pt x="106" y="75"/>
                  </a:cubicBezTo>
                  <a:cubicBezTo>
                    <a:pt x="109" y="74"/>
                    <a:pt x="111" y="74"/>
                    <a:pt x="112" y="74"/>
                  </a:cubicBezTo>
                  <a:cubicBezTo>
                    <a:pt x="114" y="73"/>
                    <a:pt x="116" y="73"/>
                    <a:pt x="117" y="73"/>
                  </a:cubicBezTo>
                  <a:cubicBezTo>
                    <a:pt x="118" y="74"/>
                    <a:pt x="119" y="74"/>
                    <a:pt x="119" y="75"/>
                  </a:cubicBezTo>
                  <a:cubicBezTo>
                    <a:pt x="120" y="76"/>
                    <a:pt x="120" y="76"/>
                    <a:pt x="120" y="77"/>
                  </a:cubicBezTo>
                  <a:close/>
                  <a:moveTo>
                    <a:pt x="148" y="87"/>
                  </a:moveTo>
                  <a:cubicBezTo>
                    <a:pt x="148" y="89"/>
                    <a:pt x="147" y="89"/>
                    <a:pt x="146" y="89"/>
                  </a:cubicBezTo>
                  <a:cubicBezTo>
                    <a:pt x="146" y="89"/>
                    <a:pt x="145" y="90"/>
                    <a:pt x="145" y="90"/>
                  </a:cubicBezTo>
                  <a:cubicBezTo>
                    <a:pt x="144" y="90"/>
                    <a:pt x="144" y="89"/>
                    <a:pt x="143" y="89"/>
                  </a:cubicBezTo>
                  <a:cubicBezTo>
                    <a:pt x="142" y="89"/>
                    <a:pt x="141" y="88"/>
                    <a:pt x="141" y="88"/>
                  </a:cubicBezTo>
                  <a:cubicBezTo>
                    <a:pt x="140" y="87"/>
                    <a:pt x="138" y="84"/>
                    <a:pt x="137" y="72"/>
                  </a:cubicBezTo>
                  <a:cubicBezTo>
                    <a:pt x="136" y="64"/>
                    <a:pt x="135" y="59"/>
                    <a:pt x="136" y="55"/>
                  </a:cubicBezTo>
                  <a:cubicBezTo>
                    <a:pt x="134" y="56"/>
                    <a:pt x="133" y="57"/>
                    <a:pt x="132" y="58"/>
                  </a:cubicBezTo>
                  <a:cubicBezTo>
                    <a:pt x="129" y="60"/>
                    <a:pt x="127" y="61"/>
                    <a:pt x="125" y="62"/>
                  </a:cubicBezTo>
                  <a:cubicBezTo>
                    <a:pt x="124" y="62"/>
                    <a:pt x="122" y="61"/>
                    <a:pt x="121" y="60"/>
                  </a:cubicBezTo>
                  <a:cubicBezTo>
                    <a:pt x="120" y="59"/>
                    <a:pt x="120" y="59"/>
                    <a:pt x="120" y="58"/>
                  </a:cubicBezTo>
                  <a:cubicBezTo>
                    <a:pt x="120" y="57"/>
                    <a:pt x="121" y="57"/>
                    <a:pt x="122" y="56"/>
                  </a:cubicBezTo>
                  <a:cubicBezTo>
                    <a:pt x="125" y="55"/>
                    <a:pt x="128" y="52"/>
                    <a:pt x="133" y="48"/>
                  </a:cubicBezTo>
                  <a:cubicBezTo>
                    <a:pt x="135" y="46"/>
                    <a:pt x="137" y="45"/>
                    <a:pt x="138" y="44"/>
                  </a:cubicBezTo>
                  <a:cubicBezTo>
                    <a:pt x="139" y="44"/>
                    <a:pt x="140" y="44"/>
                    <a:pt x="141" y="45"/>
                  </a:cubicBezTo>
                  <a:cubicBezTo>
                    <a:pt x="142" y="45"/>
                    <a:pt x="143" y="46"/>
                    <a:pt x="144" y="46"/>
                  </a:cubicBezTo>
                  <a:cubicBezTo>
                    <a:pt x="144" y="47"/>
                    <a:pt x="145" y="48"/>
                    <a:pt x="144" y="50"/>
                  </a:cubicBezTo>
                  <a:cubicBezTo>
                    <a:pt x="144" y="65"/>
                    <a:pt x="145" y="76"/>
                    <a:pt x="147" y="84"/>
                  </a:cubicBezTo>
                  <a:cubicBezTo>
                    <a:pt x="148" y="86"/>
                    <a:pt x="148" y="87"/>
                    <a:pt x="148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8" name="Freeform 887"/>
            <p:cNvSpPr>
              <a:spLocks noEditPoints="1"/>
            </p:cNvSpPr>
            <p:nvPr/>
          </p:nvSpPr>
          <p:spPr bwMode="auto">
            <a:xfrm>
              <a:off x="7706377" y="1510648"/>
              <a:ext cx="587034" cy="429416"/>
            </a:xfrm>
            <a:custGeom>
              <a:avLst/>
              <a:gdLst>
                <a:gd name="T0" fmla="*/ 0 w 200"/>
                <a:gd name="T1" fmla="*/ 0 h 146"/>
                <a:gd name="T2" fmla="*/ 0 w 200"/>
                <a:gd name="T3" fmla="*/ 146 h 146"/>
                <a:gd name="T4" fmla="*/ 200 w 200"/>
                <a:gd name="T5" fmla="*/ 146 h 146"/>
                <a:gd name="T6" fmla="*/ 200 w 200"/>
                <a:gd name="T7" fmla="*/ 0 h 146"/>
                <a:gd name="T8" fmla="*/ 0 w 200"/>
                <a:gd name="T9" fmla="*/ 0 h 146"/>
                <a:gd name="T10" fmla="*/ 192 w 200"/>
                <a:gd name="T11" fmla="*/ 138 h 146"/>
                <a:gd name="T12" fmla="*/ 8 w 200"/>
                <a:gd name="T13" fmla="*/ 138 h 146"/>
                <a:gd name="T14" fmla="*/ 8 w 200"/>
                <a:gd name="T15" fmla="*/ 8 h 146"/>
                <a:gd name="T16" fmla="*/ 192 w 200"/>
                <a:gd name="T17" fmla="*/ 8 h 146"/>
                <a:gd name="T18" fmla="*/ 192 w 200"/>
                <a:gd name="T19" fmla="*/ 138 h 146"/>
                <a:gd name="T20" fmla="*/ 173 w 200"/>
                <a:gd name="T21" fmla="*/ 86 h 146"/>
                <a:gd name="T22" fmla="*/ 164 w 200"/>
                <a:gd name="T23" fmla="*/ 102 h 146"/>
                <a:gd name="T24" fmla="*/ 164 w 200"/>
                <a:gd name="T25" fmla="*/ 102 h 146"/>
                <a:gd name="T26" fmla="*/ 164 w 200"/>
                <a:gd name="T27" fmla="*/ 130 h 146"/>
                <a:gd name="T28" fmla="*/ 155 w 200"/>
                <a:gd name="T29" fmla="*/ 118 h 146"/>
                <a:gd name="T30" fmla="*/ 146 w 200"/>
                <a:gd name="T31" fmla="*/ 130 h 146"/>
                <a:gd name="T32" fmla="*/ 146 w 200"/>
                <a:gd name="T33" fmla="*/ 102 h 146"/>
                <a:gd name="T34" fmla="*/ 146 w 200"/>
                <a:gd name="T35" fmla="*/ 102 h 146"/>
                <a:gd name="T36" fmla="*/ 137 w 200"/>
                <a:gd name="T37" fmla="*/ 86 h 146"/>
                <a:gd name="T38" fmla="*/ 155 w 200"/>
                <a:gd name="T39" fmla="*/ 68 h 146"/>
                <a:gd name="T40" fmla="*/ 173 w 200"/>
                <a:gd name="T41" fmla="*/ 86 h 146"/>
                <a:gd name="T42" fmla="*/ 22 w 200"/>
                <a:gd name="T43" fmla="*/ 31 h 146"/>
                <a:gd name="T44" fmla="*/ 25 w 200"/>
                <a:gd name="T45" fmla="*/ 28 h 146"/>
                <a:gd name="T46" fmla="*/ 171 w 200"/>
                <a:gd name="T47" fmla="*/ 28 h 146"/>
                <a:gd name="T48" fmla="*/ 174 w 200"/>
                <a:gd name="T49" fmla="*/ 31 h 146"/>
                <a:gd name="T50" fmla="*/ 171 w 200"/>
                <a:gd name="T51" fmla="*/ 33 h 146"/>
                <a:gd name="T52" fmla="*/ 25 w 200"/>
                <a:gd name="T53" fmla="*/ 33 h 146"/>
                <a:gd name="T54" fmla="*/ 22 w 200"/>
                <a:gd name="T55" fmla="*/ 31 h 146"/>
                <a:gd name="T56" fmla="*/ 150 w 200"/>
                <a:gd name="T57" fmla="*/ 55 h 146"/>
                <a:gd name="T58" fmla="*/ 38 w 200"/>
                <a:gd name="T59" fmla="*/ 55 h 146"/>
                <a:gd name="T60" fmla="*/ 35 w 200"/>
                <a:gd name="T61" fmla="*/ 52 h 146"/>
                <a:gd name="T62" fmla="*/ 38 w 200"/>
                <a:gd name="T63" fmla="*/ 49 h 146"/>
                <a:gd name="T64" fmla="*/ 150 w 200"/>
                <a:gd name="T65" fmla="*/ 49 h 146"/>
                <a:gd name="T66" fmla="*/ 153 w 200"/>
                <a:gd name="T67" fmla="*/ 52 h 146"/>
                <a:gd name="T68" fmla="*/ 150 w 200"/>
                <a:gd name="T69" fmla="*/ 55 h 146"/>
                <a:gd name="T70" fmla="*/ 109 w 200"/>
                <a:gd name="T71" fmla="*/ 88 h 146"/>
                <a:gd name="T72" fmla="*/ 107 w 200"/>
                <a:gd name="T73" fmla="*/ 91 h 146"/>
                <a:gd name="T74" fmla="*/ 43 w 200"/>
                <a:gd name="T75" fmla="*/ 91 h 146"/>
                <a:gd name="T76" fmla="*/ 40 w 200"/>
                <a:gd name="T77" fmla="*/ 88 h 146"/>
                <a:gd name="T78" fmla="*/ 43 w 200"/>
                <a:gd name="T79" fmla="*/ 85 h 146"/>
                <a:gd name="T80" fmla="*/ 107 w 200"/>
                <a:gd name="T81" fmla="*/ 85 h 146"/>
                <a:gd name="T82" fmla="*/ 109 w 200"/>
                <a:gd name="T83" fmla="*/ 88 h 146"/>
                <a:gd name="T84" fmla="*/ 109 w 200"/>
                <a:gd name="T85" fmla="*/ 109 h 146"/>
                <a:gd name="T86" fmla="*/ 107 w 200"/>
                <a:gd name="T87" fmla="*/ 112 h 146"/>
                <a:gd name="T88" fmla="*/ 43 w 200"/>
                <a:gd name="T89" fmla="*/ 112 h 146"/>
                <a:gd name="T90" fmla="*/ 40 w 200"/>
                <a:gd name="T91" fmla="*/ 109 h 146"/>
                <a:gd name="T92" fmla="*/ 43 w 200"/>
                <a:gd name="T93" fmla="*/ 106 h 146"/>
                <a:gd name="T94" fmla="*/ 107 w 200"/>
                <a:gd name="T95" fmla="*/ 106 h 146"/>
                <a:gd name="T96" fmla="*/ 109 w 200"/>
                <a:gd name="T97" fmla="*/ 10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146">
                  <a:moveTo>
                    <a:pt x="0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0" y="0"/>
                  </a:lnTo>
                  <a:close/>
                  <a:moveTo>
                    <a:pt x="192" y="13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2" y="8"/>
                    <a:pt x="192" y="8"/>
                    <a:pt x="192" y="8"/>
                  </a:cubicBezTo>
                  <a:lnTo>
                    <a:pt x="192" y="138"/>
                  </a:lnTo>
                  <a:close/>
                  <a:moveTo>
                    <a:pt x="173" y="86"/>
                  </a:moveTo>
                  <a:cubicBezTo>
                    <a:pt x="173" y="93"/>
                    <a:pt x="169" y="99"/>
                    <a:pt x="164" y="102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4" y="102"/>
                    <a:pt x="164" y="130"/>
                    <a:pt x="164" y="130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0" y="99"/>
                    <a:pt x="137" y="93"/>
                    <a:pt x="137" y="86"/>
                  </a:cubicBezTo>
                  <a:cubicBezTo>
                    <a:pt x="137" y="76"/>
                    <a:pt x="145" y="68"/>
                    <a:pt x="155" y="68"/>
                  </a:cubicBezTo>
                  <a:cubicBezTo>
                    <a:pt x="165" y="68"/>
                    <a:pt x="173" y="76"/>
                    <a:pt x="173" y="86"/>
                  </a:cubicBezTo>
                  <a:close/>
                  <a:moveTo>
                    <a:pt x="22" y="31"/>
                  </a:moveTo>
                  <a:cubicBezTo>
                    <a:pt x="22" y="29"/>
                    <a:pt x="23" y="28"/>
                    <a:pt x="25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3" y="28"/>
                    <a:pt x="174" y="29"/>
                    <a:pt x="174" y="31"/>
                  </a:cubicBezTo>
                  <a:cubicBezTo>
                    <a:pt x="174" y="32"/>
                    <a:pt x="173" y="33"/>
                    <a:pt x="171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2" y="32"/>
                    <a:pt x="22" y="31"/>
                  </a:cubicBezTo>
                  <a:close/>
                  <a:moveTo>
                    <a:pt x="150" y="55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5" y="54"/>
                    <a:pt x="35" y="52"/>
                  </a:cubicBezTo>
                  <a:cubicBezTo>
                    <a:pt x="35" y="50"/>
                    <a:pt x="37" y="49"/>
                    <a:pt x="38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1" y="49"/>
                    <a:pt x="153" y="50"/>
                    <a:pt x="153" y="52"/>
                  </a:cubicBezTo>
                  <a:cubicBezTo>
                    <a:pt x="153" y="54"/>
                    <a:pt x="151" y="55"/>
                    <a:pt x="150" y="55"/>
                  </a:cubicBezTo>
                  <a:close/>
                  <a:moveTo>
                    <a:pt x="109" y="88"/>
                  </a:moveTo>
                  <a:cubicBezTo>
                    <a:pt x="109" y="90"/>
                    <a:pt x="108" y="91"/>
                    <a:pt x="107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1" y="91"/>
                    <a:pt x="40" y="90"/>
                    <a:pt x="40" y="88"/>
                  </a:cubicBezTo>
                  <a:cubicBezTo>
                    <a:pt x="40" y="86"/>
                    <a:pt x="41" y="85"/>
                    <a:pt x="43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5"/>
                    <a:pt x="109" y="86"/>
                    <a:pt x="109" y="88"/>
                  </a:cubicBezTo>
                  <a:close/>
                  <a:moveTo>
                    <a:pt x="109" y="109"/>
                  </a:moveTo>
                  <a:cubicBezTo>
                    <a:pt x="109" y="111"/>
                    <a:pt x="108" y="112"/>
                    <a:pt x="107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1" y="112"/>
                    <a:pt x="40" y="111"/>
                    <a:pt x="40" y="109"/>
                  </a:cubicBezTo>
                  <a:cubicBezTo>
                    <a:pt x="40" y="107"/>
                    <a:pt x="41" y="106"/>
                    <a:pt x="43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8" y="106"/>
                    <a:pt x="109" y="107"/>
                    <a:pt x="109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9" name="Freeform 888"/>
            <p:cNvSpPr/>
            <p:nvPr/>
          </p:nvSpPr>
          <p:spPr bwMode="auto">
            <a:xfrm>
              <a:off x="6683720" y="1525541"/>
              <a:ext cx="737206" cy="402112"/>
            </a:xfrm>
            <a:custGeom>
              <a:avLst/>
              <a:gdLst>
                <a:gd name="T0" fmla="*/ 3 w 251"/>
                <a:gd name="T1" fmla="*/ 43 h 137"/>
                <a:gd name="T2" fmla="*/ 123 w 251"/>
                <a:gd name="T3" fmla="*/ 0 h 137"/>
                <a:gd name="T4" fmla="*/ 125 w 251"/>
                <a:gd name="T5" fmla="*/ 0 h 137"/>
                <a:gd name="T6" fmla="*/ 248 w 251"/>
                <a:gd name="T7" fmla="*/ 43 h 137"/>
                <a:gd name="T8" fmla="*/ 251 w 251"/>
                <a:gd name="T9" fmla="*/ 47 h 137"/>
                <a:gd name="T10" fmla="*/ 248 w 251"/>
                <a:gd name="T11" fmla="*/ 50 h 137"/>
                <a:gd name="T12" fmla="*/ 206 w 251"/>
                <a:gd name="T13" fmla="*/ 62 h 137"/>
                <a:gd name="T14" fmla="*/ 124 w 251"/>
                <a:gd name="T15" fmla="*/ 43 h 137"/>
                <a:gd name="T16" fmla="*/ 121 w 251"/>
                <a:gd name="T17" fmla="*/ 47 h 137"/>
                <a:gd name="T18" fmla="*/ 124 w 251"/>
                <a:gd name="T19" fmla="*/ 51 h 137"/>
                <a:gd name="T20" fmla="*/ 200 w 251"/>
                <a:gd name="T21" fmla="*/ 67 h 137"/>
                <a:gd name="T22" fmla="*/ 200 w 251"/>
                <a:gd name="T23" fmla="*/ 93 h 137"/>
                <a:gd name="T24" fmla="*/ 200 w 251"/>
                <a:gd name="T25" fmla="*/ 93 h 137"/>
                <a:gd name="T26" fmla="*/ 124 w 251"/>
                <a:gd name="T27" fmla="*/ 111 h 137"/>
                <a:gd name="T28" fmla="*/ 48 w 251"/>
                <a:gd name="T29" fmla="*/ 93 h 137"/>
                <a:gd name="T30" fmla="*/ 48 w 251"/>
                <a:gd name="T31" fmla="*/ 93 h 137"/>
                <a:gd name="T32" fmla="*/ 48 w 251"/>
                <a:gd name="T33" fmla="*/ 63 h 137"/>
                <a:gd name="T34" fmla="*/ 26 w 251"/>
                <a:gd name="T35" fmla="*/ 57 h 137"/>
                <a:gd name="T36" fmla="*/ 26 w 251"/>
                <a:gd name="T37" fmla="*/ 91 h 137"/>
                <a:gd name="T38" fmla="*/ 34 w 251"/>
                <a:gd name="T39" fmla="*/ 101 h 137"/>
                <a:gd name="T40" fmla="*/ 28 w 251"/>
                <a:gd name="T41" fmla="*/ 111 h 137"/>
                <a:gd name="T42" fmla="*/ 30 w 251"/>
                <a:gd name="T43" fmla="*/ 124 h 137"/>
                <a:gd name="T44" fmla="*/ 10 w 251"/>
                <a:gd name="T45" fmla="*/ 132 h 137"/>
                <a:gd name="T46" fmla="*/ 15 w 251"/>
                <a:gd name="T47" fmla="*/ 110 h 137"/>
                <a:gd name="T48" fmla="*/ 10 w 251"/>
                <a:gd name="T49" fmla="*/ 101 h 137"/>
                <a:gd name="T50" fmla="*/ 17 w 251"/>
                <a:gd name="T51" fmla="*/ 91 h 137"/>
                <a:gd name="T52" fmla="*/ 17 w 251"/>
                <a:gd name="T53" fmla="*/ 54 h 137"/>
                <a:gd name="T54" fmla="*/ 3 w 251"/>
                <a:gd name="T55" fmla="*/ 50 h 137"/>
                <a:gd name="T56" fmla="*/ 0 w 251"/>
                <a:gd name="T57" fmla="*/ 47 h 137"/>
                <a:gd name="T58" fmla="*/ 3 w 251"/>
                <a:gd name="T59" fmla="*/ 4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137">
                  <a:moveTo>
                    <a:pt x="3" y="43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0"/>
                    <a:pt x="125" y="0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50" y="43"/>
                    <a:pt x="251" y="45"/>
                    <a:pt x="251" y="47"/>
                  </a:cubicBezTo>
                  <a:cubicBezTo>
                    <a:pt x="251" y="48"/>
                    <a:pt x="249" y="50"/>
                    <a:pt x="248" y="50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197" y="49"/>
                    <a:pt x="158" y="43"/>
                    <a:pt x="124" y="43"/>
                  </a:cubicBezTo>
                  <a:cubicBezTo>
                    <a:pt x="122" y="43"/>
                    <a:pt x="121" y="45"/>
                    <a:pt x="121" y="47"/>
                  </a:cubicBezTo>
                  <a:cubicBezTo>
                    <a:pt x="121" y="49"/>
                    <a:pt x="122" y="51"/>
                    <a:pt x="124" y="51"/>
                  </a:cubicBezTo>
                  <a:cubicBezTo>
                    <a:pt x="166" y="51"/>
                    <a:pt x="196" y="59"/>
                    <a:pt x="200" y="67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103"/>
                    <a:pt x="166" y="111"/>
                    <a:pt x="124" y="111"/>
                  </a:cubicBezTo>
                  <a:cubicBezTo>
                    <a:pt x="82" y="111"/>
                    <a:pt x="48" y="10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31" y="92"/>
                    <a:pt x="34" y="96"/>
                    <a:pt x="34" y="101"/>
                  </a:cubicBezTo>
                  <a:cubicBezTo>
                    <a:pt x="34" y="105"/>
                    <a:pt x="31" y="109"/>
                    <a:pt x="28" y="111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2" y="129"/>
                    <a:pt x="10" y="137"/>
                    <a:pt x="10" y="132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2" y="108"/>
                    <a:pt x="10" y="105"/>
                    <a:pt x="10" y="101"/>
                  </a:cubicBezTo>
                  <a:cubicBezTo>
                    <a:pt x="10" y="96"/>
                    <a:pt x="13" y="92"/>
                    <a:pt x="17" y="91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7"/>
                  </a:cubicBezTo>
                  <a:cubicBezTo>
                    <a:pt x="0" y="45"/>
                    <a:pt x="1" y="43"/>
                    <a:pt x="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0" name="Freeform 889"/>
            <p:cNvSpPr>
              <a:spLocks noEditPoints="1"/>
            </p:cNvSpPr>
            <p:nvPr/>
          </p:nvSpPr>
          <p:spPr bwMode="auto">
            <a:xfrm>
              <a:off x="8623540" y="1384057"/>
              <a:ext cx="522498" cy="543596"/>
            </a:xfrm>
            <a:custGeom>
              <a:avLst/>
              <a:gdLst>
                <a:gd name="T0" fmla="*/ 178 w 178"/>
                <a:gd name="T1" fmla="*/ 180 h 185"/>
                <a:gd name="T2" fmla="*/ 5 w 178"/>
                <a:gd name="T3" fmla="*/ 185 h 185"/>
                <a:gd name="T4" fmla="*/ 0 w 178"/>
                <a:gd name="T5" fmla="*/ 180 h 185"/>
                <a:gd name="T6" fmla="*/ 173 w 178"/>
                <a:gd name="T7" fmla="*/ 175 h 185"/>
                <a:gd name="T8" fmla="*/ 6 w 178"/>
                <a:gd name="T9" fmla="*/ 162 h 185"/>
                <a:gd name="T10" fmla="*/ 11 w 178"/>
                <a:gd name="T11" fmla="*/ 167 h 185"/>
                <a:gd name="T12" fmla="*/ 172 w 178"/>
                <a:gd name="T13" fmla="*/ 162 h 185"/>
                <a:gd name="T14" fmla="*/ 167 w 178"/>
                <a:gd name="T15" fmla="*/ 157 h 185"/>
                <a:gd name="T16" fmla="*/ 6 w 178"/>
                <a:gd name="T17" fmla="*/ 162 h 185"/>
                <a:gd name="T18" fmla="*/ 8 w 178"/>
                <a:gd name="T19" fmla="*/ 50 h 185"/>
                <a:gd name="T20" fmla="*/ 91 w 178"/>
                <a:gd name="T21" fmla="*/ 1 h 185"/>
                <a:gd name="T22" fmla="*/ 174 w 178"/>
                <a:gd name="T23" fmla="*/ 57 h 185"/>
                <a:gd name="T24" fmla="*/ 9 w 178"/>
                <a:gd name="T25" fmla="*/ 61 h 185"/>
                <a:gd name="T26" fmla="*/ 77 w 178"/>
                <a:gd name="T27" fmla="*/ 34 h 185"/>
                <a:gd name="T28" fmla="*/ 101 w 178"/>
                <a:gd name="T29" fmla="*/ 34 h 185"/>
                <a:gd name="T30" fmla="*/ 77 w 178"/>
                <a:gd name="T31" fmla="*/ 34 h 185"/>
                <a:gd name="T32" fmla="*/ 19 w 178"/>
                <a:gd name="T33" fmla="*/ 141 h 185"/>
                <a:gd name="T34" fmla="*/ 25 w 178"/>
                <a:gd name="T35" fmla="*/ 147 h 185"/>
                <a:gd name="T36" fmla="*/ 54 w 178"/>
                <a:gd name="T37" fmla="*/ 142 h 185"/>
                <a:gd name="T38" fmla="*/ 49 w 178"/>
                <a:gd name="T39" fmla="*/ 137 h 185"/>
                <a:gd name="T40" fmla="*/ 47 w 178"/>
                <a:gd name="T41" fmla="*/ 80 h 185"/>
                <a:gd name="T42" fmla="*/ 54 w 178"/>
                <a:gd name="T43" fmla="*/ 76 h 185"/>
                <a:gd name="T44" fmla="*/ 50 w 178"/>
                <a:gd name="T45" fmla="*/ 70 h 185"/>
                <a:gd name="T46" fmla="*/ 19 w 178"/>
                <a:gd name="T47" fmla="*/ 75 h 185"/>
                <a:gd name="T48" fmla="*/ 24 w 178"/>
                <a:gd name="T49" fmla="*/ 80 h 185"/>
                <a:gd name="T50" fmla="*/ 25 w 178"/>
                <a:gd name="T51" fmla="*/ 137 h 185"/>
                <a:gd name="T52" fmla="*/ 77 w 178"/>
                <a:gd name="T53" fmla="*/ 137 h 185"/>
                <a:gd name="T54" fmla="*/ 72 w 178"/>
                <a:gd name="T55" fmla="*/ 142 h 185"/>
                <a:gd name="T56" fmla="*/ 101 w 178"/>
                <a:gd name="T57" fmla="*/ 147 h 185"/>
                <a:gd name="T58" fmla="*/ 106 w 178"/>
                <a:gd name="T59" fmla="*/ 141 h 185"/>
                <a:gd name="T60" fmla="*/ 100 w 178"/>
                <a:gd name="T61" fmla="*/ 137 h 185"/>
                <a:gd name="T62" fmla="*/ 101 w 178"/>
                <a:gd name="T63" fmla="*/ 80 h 185"/>
                <a:gd name="T64" fmla="*/ 106 w 178"/>
                <a:gd name="T65" fmla="*/ 75 h 185"/>
                <a:gd name="T66" fmla="*/ 78 w 178"/>
                <a:gd name="T67" fmla="*/ 70 h 185"/>
                <a:gd name="T68" fmla="*/ 72 w 178"/>
                <a:gd name="T69" fmla="*/ 76 h 185"/>
                <a:gd name="T70" fmla="*/ 78 w 178"/>
                <a:gd name="T71" fmla="*/ 80 h 185"/>
                <a:gd name="T72" fmla="*/ 77 w 178"/>
                <a:gd name="T73" fmla="*/ 137 h 185"/>
                <a:gd name="T74" fmla="*/ 124 w 178"/>
                <a:gd name="T75" fmla="*/ 141 h 185"/>
                <a:gd name="T76" fmla="*/ 130 w 178"/>
                <a:gd name="T77" fmla="*/ 147 h 185"/>
                <a:gd name="T78" fmla="*/ 159 w 178"/>
                <a:gd name="T79" fmla="*/ 142 h 185"/>
                <a:gd name="T80" fmla="*/ 154 w 178"/>
                <a:gd name="T81" fmla="*/ 137 h 185"/>
                <a:gd name="T82" fmla="*/ 152 w 178"/>
                <a:gd name="T83" fmla="*/ 80 h 185"/>
                <a:gd name="T84" fmla="*/ 159 w 178"/>
                <a:gd name="T85" fmla="*/ 76 h 185"/>
                <a:gd name="T86" fmla="*/ 155 w 178"/>
                <a:gd name="T87" fmla="*/ 70 h 185"/>
                <a:gd name="T88" fmla="*/ 124 w 178"/>
                <a:gd name="T89" fmla="*/ 75 h 185"/>
                <a:gd name="T90" fmla="*/ 129 w 178"/>
                <a:gd name="T91" fmla="*/ 80 h 185"/>
                <a:gd name="T92" fmla="*/ 130 w 178"/>
                <a:gd name="T93" fmla="*/ 1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8" h="185">
                  <a:moveTo>
                    <a:pt x="178" y="180"/>
                  </a:moveTo>
                  <a:cubicBezTo>
                    <a:pt x="178" y="180"/>
                    <a:pt x="178" y="180"/>
                    <a:pt x="178" y="180"/>
                  </a:cubicBezTo>
                  <a:cubicBezTo>
                    <a:pt x="178" y="183"/>
                    <a:pt x="176" y="185"/>
                    <a:pt x="173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" y="185"/>
                    <a:pt x="0" y="183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77"/>
                    <a:pt x="2" y="175"/>
                    <a:pt x="5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6" y="175"/>
                    <a:pt x="178" y="177"/>
                    <a:pt x="178" y="180"/>
                  </a:cubicBezTo>
                  <a:close/>
                  <a:moveTo>
                    <a:pt x="6" y="162"/>
                  </a:moveTo>
                  <a:cubicBezTo>
                    <a:pt x="6" y="162"/>
                    <a:pt x="6" y="162"/>
                    <a:pt x="6" y="162"/>
                  </a:cubicBezTo>
                  <a:cubicBezTo>
                    <a:pt x="6" y="165"/>
                    <a:pt x="9" y="167"/>
                    <a:pt x="11" y="167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69" y="167"/>
                    <a:pt x="172" y="165"/>
                    <a:pt x="172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59"/>
                    <a:pt x="169" y="157"/>
                    <a:pt x="167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9" y="157"/>
                    <a:pt x="6" y="159"/>
                    <a:pt x="6" y="162"/>
                  </a:cubicBezTo>
                  <a:close/>
                  <a:moveTo>
                    <a:pt x="4" y="57"/>
                  </a:moveTo>
                  <a:cubicBezTo>
                    <a:pt x="4" y="54"/>
                    <a:pt x="3" y="52"/>
                    <a:pt x="8" y="50"/>
                  </a:cubicBezTo>
                  <a:cubicBezTo>
                    <a:pt x="12" y="47"/>
                    <a:pt x="87" y="1"/>
                    <a:pt x="87" y="1"/>
                  </a:cubicBezTo>
                  <a:cubicBezTo>
                    <a:pt x="88" y="0"/>
                    <a:pt x="90" y="0"/>
                    <a:pt x="91" y="1"/>
                  </a:cubicBezTo>
                  <a:cubicBezTo>
                    <a:pt x="91" y="1"/>
                    <a:pt x="167" y="47"/>
                    <a:pt x="170" y="50"/>
                  </a:cubicBezTo>
                  <a:cubicBezTo>
                    <a:pt x="174" y="52"/>
                    <a:pt x="174" y="54"/>
                    <a:pt x="174" y="57"/>
                  </a:cubicBezTo>
                  <a:cubicBezTo>
                    <a:pt x="174" y="59"/>
                    <a:pt x="171" y="61"/>
                    <a:pt x="16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7" y="61"/>
                    <a:pt x="4" y="59"/>
                    <a:pt x="4" y="57"/>
                  </a:cubicBezTo>
                  <a:close/>
                  <a:moveTo>
                    <a:pt x="77" y="34"/>
                  </a:moveTo>
                  <a:cubicBezTo>
                    <a:pt x="77" y="40"/>
                    <a:pt x="83" y="45"/>
                    <a:pt x="89" y="45"/>
                  </a:cubicBezTo>
                  <a:cubicBezTo>
                    <a:pt x="95" y="45"/>
                    <a:pt x="101" y="40"/>
                    <a:pt x="101" y="34"/>
                  </a:cubicBezTo>
                  <a:cubicBezTo>
                    <a:pt x="101" y="27"/>
                    <a:pt x="95" y="22"/>
                    <a:pt x="89" y="22"/>
                  </a:cubicBezTo>
                  <a:cubicBezTo>
                    <a:pt x="83" y="22"/>
                    <a:pt x="77" y="27"/>
                    <a:pt x="77" y="34"/>
                  </a:cubicBezTo>
                  <a:close/>
                  <a:moveTo>
                    <a:pt x="24" y="137"/>
                  </a:moveTo>
                  <a:cubicBezTo>
                    <a:pt x="21" y="137"/>
                    <a:pt x="19" y="139"/>
                    <a:pt x="19" y="141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4"/>
                    <a:pt x="22" y="147"/>
                    <a:pt x="25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2" y="147"/>
                    <a:pt x="54" y="144"/>
                    <a:pt x="54" y="142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39"/>
                    <a:pt x="52" y="137"/>
                    <a:pt x="49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2" y="80"/>
                    <a:pt x="54" y="78"/>
                    <a:pt x="54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3"/>
                    <a:pt x="52" y="70"/>
                    <a:pt x="5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70"/>
                    <a:pt x="19" y="73"/>
                    <a:pt x="19" y="75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8"/>
                    <a:pt x="21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137"/>
                    <a:pt x="25" y="137"/>
                    <a:pt x="25" y="137"/>
                  </a:cubicBezTo>
                  <a:lnTo>
                    <a:pt x="24" y="137"/>
                  </a:lnTo>
                  <a:close/>
                  <a:moveTo>
                    <a:pt x="77" y="137"/>
                  </a:moveTo>
                  <a:cubicBezTo>
                    <a:pt x="74" y="137"/>
                    <a:pt x="72" y="139"/>
                    <a:pt x="72" y="141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4"/>
                    <a:pt x="75" y="147"/>
                    <a:pt x="78" y="147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4" y="147"/>
                    <a:pt x="106" y="144"/>
                    <a:pt x="106" y="142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06" y="139"/>
                    <a:pt x="104" y="137"/>
                    <a:pt x="101" y="137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4" y="80"/>
                    <a:pt x="106" y="78"/>
                    <a:pt x="106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3"/>
                    <a:pt x="104" y="70"/>
                    <a:pt x="102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4" y="70"/>
                    <a:pt x="72" y="73"/>
                    <a:pt x="72" y="75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8"/>
                    <a:pt x="74" y="80"/>
                    <a:pt x="77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137"/>
                    <a:pt x="78" y="137"/>
                    <a:pt x="78" y="137"/>
                  </a:cubicBezTo>
                  <a:lnTo>
                    <a:pt x="77" y="137"/>
                  </a:lnTo>
                  <a:close/>
                  <a:moveTo>
                    <a:pt x="129" y="137"/>
                  </a:moveTo>
                  <a:cubicBezTo>
                    <a:pt x="126" y="137"/>
                    <a:pt x="124" y="139"/>
                    <a:pt x="124" y="141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4"/>
                    <a:pt x="127" y="147"/>
                    <a:pt x="130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7" y="147"/>
                    <a:pt x="159" y="144"/>
                    <a:pt x="159" y="142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39"/>
                    <a:pt x="157" y="137"/>
                    <a:pt x="15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7" y="80"/>
                    <a:pt x="159" y="78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3"/>
                    <a:pt x="157" y="70"/>
                    <a:pt x="155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6" y="70"/>
                    <a:pt x="124" y="73"/>
                    <a:pt x="124" y="75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78"/>
                    <a:pt x="126" y="80"/>
                    <a:pt x="129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0" y="137"/>
                    <a:pt x="130" y="137"/>
                    <a:pt x="130" y="137"/>
                  </a:cubicBezTo>
                  <a:lnTo>
                    <a:pt x="129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1" name="Freeform 890"/>
            <p:cNvSpPr>
              <a:spLocks noEditPoints="1"/>
            </p:cNvSpPr>
            <p:nvPr/>
          </p:nvSpPr>
          <p:spPr bwMode="auto">
            <a:xfrm>
              <a:off x="7652822" y="3459204"/>
              <a:ext cx="640401" cy="464167"/>
            </a:xfrm>
            <a:custGeom>
              <a:avLst/>
              <a:gdLst>
                <a:gd name="T0" fmla="*/ 143 w 218"/>
                <a:gd name="T1" fmla="*/ 46 h 158"/>
                <a:gd name="T2" fmla="*/ 137 w 218"/>
                <a:gd name="T3" fmla="*/ 52 h 158"/>
                <a:gd name="T4" fmla="*/ 127 w 218"/>
                <a:gd name="T5" fmla="*/ 104 h 158"/>
                <a:gd name="T6" fmla="*/ 81 w 218"/>
                <a:gd name="T7" fmla="*/ 93 h 158"/>
                <a:gd name="T8" fmla="*/ 81 w 218"/>
                <a:gd name="T9" fmla="*/ 46 h 158"/>
                <a:gd name="T10" fmla="*/ 75 w 218"/>
                <a:gd name="T11" fmla="*/ 34 h 158"/>
                <a:gd name="T12" fmla="*/ 99 w 218"/>
                <a:gd name="T13" fmla="*/ 45 h 158"/>
                <a:gd name="T14" fmla="*/ 96 w 218"/>
                <a:gd name="T15" fmla="*/ 51 h 158"/>
                <a:gd name="T16" fmla="*/ 96 w 218"/>
                <a:gd name="T17" fmla="*/ 90 h 158"/>
                <a:gd name="T18" fmla="*/ 117 w 218"/>
                <a:gd name="T19" fmla="*/ 90 h 158"/>
                <a:gd name="T20" fmla="*/ 123 w 218"/>
                <a:gd name="T21" fmla="*/ 84 h 158"/>
                <a:gd name="T22" fmla="*/ 123 w 218"/>
                <a:gd name="T23" fmla="*/ 45 h 158"/>
                <a:gd name="T24" fmla="*/ 119 w 218"/>
                <a:gd name="T25" fmla="*/ 34 h 158"/>
                <a:gd name="T26" fmla="*/ 149 w 218"/>
                <a:gd name="T27" fmla="*/ 28 h 158"/>
                <a:gd name="T28" fmla="*/ 113 w 218"/>
                <a:gd name="T29" fmla="*/ 51 h 158"/>
                <a:gd name="T30" fmla="*/ 117 w 218"/>
                <a:gd name="T31" fmla="*/ 84 h 158"/>
                <a:gd name="T32" fmla="*/ 102 w 218"/>
                <a:gd name="T33" fmla="*/ 51 h 158"/>
                <a:gd name="T34" fmla="*/ 106 w 218"/>
                <a:gd name="T35" fmla="*/ 28 h 158"/>
                <a:gd name="T36" fmla="*/ 69 w 218"/>
                <a:gd name="T37" fmla="*/ 52 h 158"/>
                <a:gd name="T38" fmla="*/ 75 w 218"/>
                <a:gd name="T39" fmla="*/ 96 h 158"/>
                <a:gd name="T40" fmla="*/ 129 w 218"/>
                <a:gd name="T41" fmla="*/ 110 h 158"/>
                <a:gd name="T42" fmla="*/ 144 w 218"/>
                <a:gd name="T43" fmla="*/ 52 h 158"/>
                <a:gd name="T44" fmla="*/ 149 w 218"/>
                <a:gd name="T45" fmla="*/ 28 h 158"/>
                <a:gd name="T46" fmla="*/ 206 w 218"/>
                <a:gd name="T47" fmla="*/ 16 h 158"/>
                <a:gd name="T48" fmla="*/ 26 w 218"/>
                <a:gd name="T49" fmla="*/ 0 h 158"/>
                <a:gd name="T50" fmla="*/ 12 w 218"/>
                <a:gd name="T51" fmla="*/ 135 h 158"/>
                <a:gd name="T52" fmla="*/ 0 w 218"/>
                <a:gd name="T53" fmla="*/ 141 h 158"/>
                <a:gd name="T54" fmla="*/ 203 w 218"/>
                <a:gd name="T55" fmla="*/ 158 h 158"/>
                <a:gd name="T56" fmla="*/ 218 w 218"/>
                <a:gd name="T57" fmla="*/ 135 h 158"/>
                <a:gd name="T58" fmla="*/ 120 w 218"/>
                <a:gd name="T59" fmla="*/ 149 h 158"/>
                <a:gd name="T60" fmla="*/ 90 w 218"/>
                <a:gd name="T61" fmla="*/ 145 h 158"/>
                <a:gd name="T62" fmla="*/ 120 w 218"/>
                <a:gd name="T63" fmla="*/ 140 h 158"/>
                <a:gd name="T64" fmla="*/ 120 w 218"/>
                <a:gd name="T65" fmla="*/ 149 h 158"/>
                <a:gd name="T66" fmla="*/ 186 w 218"/>
                <a:gd name="T67" fmla="*/ 124 h 158"/>
                <a:gd name="T68" fmla="*/ 24 w 218"/>
                <a:gd name="T69" fmla="*/ 117 h 158"/>
                <a:gd name="T70" fmla="*/ 33 w 218"/>
                <a:gd name="T71" fmla="*/ 14 h 158"/>
                <a:gd name="T72" fmla="*/ 192 w 218"/>
                <a:gd name="T73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58">
                  <a:moveTo>
                    <a:pt x="143" y="34"/>
                  </a:moveTo>
                  <a:cubicBezTo>
                    <a:pt x="143" y="46"/>
                    <a:pt x="143" y="46"/>
                    <a:pt x="143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49" y="28"/>
                  </a:moveTo>
                  <a:cubicBezTo>
                    <a:pt x="113" y="28"/>
                    <a:pt x="113" y="28"/>
                    <a:pt x="113" y="28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28"/>
                    <a:pt x="149" y="28"/>
                    <a:pt x="149" y="28"/>
                  </a:cubicBezTo>
                  <a:close/>
                  <a:moveTo>
                    <a:pt x="206" y="135"/>
                  </a:moveTo>
                  <a:cubicBezTo>
                    <a:pt x="206" y="16"/>
                    <a:pt x="206" y="16"/>
                    <a:pt x="206" y="16"/>
                  </a:cubicBezTo>
                  <a:cubicBezTo>
                    <a:pt x="206" y="7"/>
                    <a:pt x="199" y="0"/>
                    <a:pt x="19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2" y="7"/>
                    <a:pt x="12" y="16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0"/>
                    <a:pt x="7" y="158"/>
                    <a:pt x="16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11" y="158"/>
                    <a:pt x="218" y="150"/>
                    <a:pt x="218" y="141"/>
                  </a:cubicBezTo>
                  <a:cubicBezTo>
                    <a:pt x="218" y="135"/>
                    <a:pt x="218" y="135"/>
                    <a:pt x="218" y="135"/>
                  </a:cubicBezTo>
                  <a:lnTo>
                    <a:pt x="206" y="135"/>
                  </a:lnTo>
                  <a:close/>
                  <a:moveTo>
                    <a:pt x="120" y="149"/>
                  </a:moveTo>
                  <a:cubicBezTo>
                    <a:pt x="94" y="149"/>
                    <a:pt x="94" y="149"/>
                    <a:pt x="94" y="149"/>
                  </a:cubicBezTo>
                  <a:cubicBezTo>
                    <a:pt x="92" y="149"/>
                    <a:pt x="90" y="147"/>
                    <a:pt x="90" y="145"/>
                  </a:cubicBezTo>
                  <a:cubicBezTo>
                    <a:pt x="90" y="142"/>
                    <a:pt x="92" y="140"/>
                    <a:pt x="94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3" y="140"/>
                    <a:pt x="125" y="142"/>
                    <a:pt x="125" y="145"/>
                  </a:cubicBezTo>
                  <a:cubicBezTo>
                    <a:pt x="125" y="147"/>
                    <a:pt x="123" y="149"/>
                    <a:pt x="120" y="149"/>
                  </a:cubicBezTo>
                  <a:close/>
                  <a:moveTo>
                    <a:pt x="192" y="117"/>
                  </a:moveTo>
                  <a:cubicBezTo>
                    <a:pt x="192" y="120"/>
                    <a:pt x="190" y="124"/>
                    <a:pt x="186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27" y="124"/>
                    <a:pt x="24" y="120"/>
                    <a:pt x="24" y="11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17"/>
                    <a:pt x="27" y="14"/>
                    <a:pt x="33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90" y="14"/>
                    <a:pt x="192" y="17"/>
                    <a:pt x="192" y="21"/>
                  </a:cubicBezTo>
                  <a:lnTo>
                    <a:pt x="192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2" name="Freeform 891"/>
            <p:cNvSpPr>
              <a:spLocks noEditPoints="1"/>
            </p:cNvSpPr>
            <p:nvPr/>
          </p:nvSpPr>
          <p:spPr bwMode="auto">
            <a:xfrm>
              <a:off x="4999377" y="3408320"/>
              <a:ext cx="429416" cy="547320"/>
            </a:xfrm>
            <a:custGeom>
              <a:avLst/>
              <a:gdLst>
                <a:gd name="T0" fmla="*/ 71 w 146"/>
                <a:gd name="T1" fmla="*/ 88 h 186"/>
                <a:gd name="T2" fmla="*/ 67 w 146"/>
                <a:gd name="T3" fmla="*/ 101 h 186"/>
                <a:gd name="T4" fmla="*/ 55 w 146"/>
                <a:gd name="T5" fmla="*/ 104 h 186"/>
                <a:gd name="T6" fmla="*/ 73 w 146"/>
                <a:gd name="T7" fmla="*/ 82 h 186"/>
                <a:gd name="T8" fmla="*/ 92 w 146"/>
                <a:gd name="T9" fmla="*/ 126 h 186"/>
                <a:gd name="T10" fmla="*/ 92 w 146"/>
                <a:gd name="T11" fmla="*/ 128 h 186"/>
                <a:gd name="T12" fmla="*/ 101 w 146"/>
                <a:gd name="T13" fmla="*/ 122 h 186"/>
                <a:gd name="T14" fmla="*/ 105 w 146"/>
                <a:gd name="T15" fmla="*/ 111 h 186"/>
                <a:gd name="T16" fmla="*/ 104 w 146"/>
                <a:gd name="T17" fmla="*/ 110 h 186"/>
                <a:gd name="T18" fmla="*/ 94 w 146"/>
                <a:gd name="T19" fmla="*/ 121 h 186"/>
                <a:gd name="T20" fmla="*/ 127 w 146"/>
                <a:gd name="T21" fmla="*/ 186 h 186"/>
                <a:gd name="T22" fmla="*/ 0 w 146"/>
                <a:gd name="T23" fmla="*/ 168 h 186"/>
                <a:gd name="T24" fmla="*/ 21 w 146"/>
                <a:gd name="T25" fmla="*/ 0 h 186"/>
                <a:gd name="T26" fmla="*/ 144 w 146"/>
                <a:gd name="T27" fmla="*/ 5 h 186"/>
                <a:gd name="T28" fmla="*/ 20 w 146"/>
                <a:gd name="T29" fmla="*/ 10 h 186"/>
                <a:gd name="T30" fmla="*/ 19 w 146"/>
                <a:gd name="T31" fmla="*/ 31 h 186"/>
                <a:gd name="T32" fmla="*/ 146 w 146"/>
                <a:gd name="T33" fmla="*/ 39 h 186"/>
                <a:gd name="T34" fmla="*/ 75 w 146"/>
                <a:gd name="T35" fmla="*/ 100 h 186"/>
                <a:gd name="T36" fmla="*/ 80 w 146"/>
                <a:gd name="T37" fmla="*/ 79 h 186"/>
                <a:gd name="T38" fmla="*/ 80 w 146"/>
                <a:gd name="T39" fmla="*/ 71 h 186"/>
                <a:gd name="T40" fmla="*/ 71 w 146"/>
                <a:gd name="T41" fmla="*/ 74 h 186"/>
                <a:gd name="T42" fmla="*/ 50 w 146"/>
                <a:gd name="T43" fmla="*/ 100 h 186"/>
                <a:gd name="T44" fmla="*/ 40 w 146"/>
                <a:gd name="T45" fmla="*/ 109 h 186"/>
                <a:gd name="T46" fmla="*/ 32 w 146"/>
                <a:gd name="T47" fmla="*/ 115 h 186"/>
                <a:gd name="T48" fmla="*/ 34 w 146"/>
                <a:gd name="T49" fmla="*/ 118 h 186"/>
                <a:gd name="T50" fmla="*/ 40 w 146"/>
                <a:gd name="T51" fmla="*/ 116 h 186"/>
                <a:gd name="T52" fmla="*/ 33 w 146"/>
                <a:gd name="T53" fmla="*/ 128 h 186"/>
                <a:gd name="T54" fmla="*/ 31 w 146"/>
                <a:gd name="T55" fmla="*/ 138 h 186"/>
                <a:gd name="T56" fmla="*/ 37 w 146"/>
                <a:gd name="T57" fmla="*/ 136 h 186"/>
                <a:gd name="T58" fmla="*/ 41 w 146"/>
                <a:gd name="T59" fmla="*/ 128 h 186"/>
                <a:gd name="T60" fmla="*/ 66 w 146"/>
                <a:gd name="T61" fmla="*/ 108 h 186"/>
                <a:gd name="T62" fmla="*/ 64 w 146"/>
                <a:gd name="T63" fmla="*/ 133 h 186"/>
                <a:gd name="T64" fmla="*/ 68 w 146"/>
                <a:gd name="T65" fmla="*/ 139 h 186"/>
                <a:gd name="T66" fmla="*/ 70 w 146"/>
                <a:gd name="T67" fmla="*/ 134 h 186"/>
                <a:gd name="T68" fmla="*/ 73 w 146"/>
                <a:gd name="T69" fmla="*/ 106 h 186"/>
                <a:gd name="T70" fmla="*/ 79 w 146"/>
                <a:gd name="T71" fmla="*/ 106 h 186"/>
                <a:gd name="T72" fmla="*/ 81 w 146"/>
                <a:gd name="T73" fmla="*/ 102 h 186"/>
                <a:gd name="T74" fmla="*/ 75 w 146"/>
                <a:gd name="T75" fmla="*/ 100 h 186"/>
                <a:gd name="T76" fmla="*/ 115 w 146"/>
                <a:gd name="T77" fmla="*/ 78 h 186"/>
                <a:gd name="T78" fmla="*/ 111 w 146"/>
                <a:gd name="T79" fmla="*/ 75 h 186"/>
                <a:gd name="T80" fmla="*/ 104 w 146"/>
                <a:gd name="T81" fmla="*/ 85 h 186"/>
                <a:gd name="T82" fmla="*/ 83 w 146"/>
                <a:gd name="T83" fmla="*/ 133 h 186"/>
                <a:gd name="T84" fmla="*/ 86 w 146"/>
                <a:gd name="T85" fmla="*/ 136 h 186"/>
                <a:gd name="T86" fmla="*/ 89 w 146"/>
                <a:gd name="T87" fmla="*/ 133 h 186"/>
                <a:gd name="T88" fmla="*/ 94 w 146"/>
                <a:gd name="T89" fmla="*/ 135 h 186"/>
                <a:gd name="T90" fmla="*/ 110 w 146"/>
                <a:gd name="T91" fmla="*/ 119 h 186"/>
                <a:gd name="T92" fmla="*/ 110 w 146"/>
                <a:gd name="T93" fmla="*/ 106 h 186"/>
                <a:gd name="T94" fmla="*/ 101 w 146"/>
                <a:gd name="T95" fmla="*/ 106 h 186"/>
                <a:gd name="T96" fmla="*/ 114 w 146"/>
                <a:gd name="T97" fmla="*/ 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" h="186">
                  <a:moveTo>
                    <a:pt x="73" y="82"/>
                  </a:moveTo>
                  <a:cubicBezTo>
                    <a:pt x="71" y="88"/>
                    <a:pt x="71" y="88"/>
                    <a:pt x="71" y="88"/>
                  </a:cubicBezTo>
                  <a:cubicBezTo>
                    <a:pt x="70" y="91"/>
                    <a:pt x="69" y="93"/>
                    <a:pt x="69" y="94"/>
                  </a:cubicBezTo>
                  <a:cubicBezTo>
                    <a:pt x="68" y="97"/>
                    <a:pt x="68" y="100"/>
                    <a:pt x="67" y="101"/>
                  </a:cubicBezTo>
                  <a:cubicBezTo>
                    <a:pt x="64" y="102"/>
                    <a:pt x="61" y="102"/>
                    <a:pt x="60" y="103"/>
                  </a:cubicBezTo>
                  <a:cubicBezTo>
                    <a:pt x="58" y="103"/>
                    <a:pt x="56" y="104"/>
                    <a:pt x="55" y="104"/>
                  </a:cubicBezTo>
                  <a:cubicBezTo>
                    <a:pt x="58" y="99"/>
                    <a:pt x="62" y="93"/>
                    <a:pt x="69" y="86"/>
                  </a:cubicBezTo>
                  <a:cubicBezTo>
                    <a:pt x="70" y="84"/>
                    <a:pt x="71" y="83"/>
                    <a:pt x="73" y="82"/>
                  </a:cubicBezTo>
                  <a:close/>
                  <a:moveTo>
                    <a:pt x="94" y="121"/>
                  </a:moveTo>
                  <a:cubicBezTo>
                    <a:pt x="93" y="123"/>
                    <a:pt x="92" y="125"/>
                    <a:pt x="92" y="126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8"/>
                  </a:cubicBezTo>
                  <a:cubicBezTo>
                    <a:pt x="96" y="128"/>
                    <a:pt x="99" y="126"/>
                    <a:pt x="101" y="122"/>
                  </a:cubicBezTo>
                  <a:cubicBezTo>
                    <a:pt x="103" y="120"/>
                    <a:pt x="104" y="117"/>
                    <a:pt x="104" y="115"/>
                  </a:cubicBezTo>
                  <a:cubicBezTo>
                    <a:pt x="105" y="113"/>
                    <a:pt x="105" y="112"/>
                    <a:pt x="105" y="111"/>
                  </a:cubicBezTo>
                  <a:cubicBezTo>
                    <a:pt x="105" y="111"/>
                    <a:pt x="105" y="111"/>
                    <a:pt x="105" y="110"/>
                  </a:cubicBezTo>
                  <a:cubicBezTo>
                    <a:pt x="105" y="110"/>
                    <a:pt x="104" y="110"/>
                    <a:pt x="104" y="110"/>
                  </a:cubicBezTo>
                  <a:cubicBezTo>
                    <a:pt x="103" y="110"/>
                    <a:pt x="101" y="111"/>
                    <a:pt x="99" y="113"/>
                  </a:cubicBezTo>
                  <a:cubicBezTo>
                    <a:pt x="97" y="115"/>
                    <a:pt x="96" y="118"/>
                    <a:pt x="94" y="121"/>
                  </a:cubicBezTo>
                  <a:close/>
                  <a:moveTo>
                    <a:pt x="146" y="168"/>
                  </a:moveTo>
                  <a:cubicBezTo>
                    <a:pt x="146" y="178"/>
                    <a:pt x="138" y="186"/>
                    <a:pt x="127" y="186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8" y="186"/>
                    <a:pt x="0" y="178"/>
                    <a:pt x="0" y="16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2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5"/>
                  </a:cubicBezTo>
                  <a:cubicBezTo>
                    <a:pt x="144" y="8"/>
                    <a:pt x="141" y="10"/>
                    <a:pt x="138" y="10"/>
                  </a:cubicBezTo>
                  <a:cubicBezTo>
                    <a:pt x="138" y="10"/>
                    <a:pt x="20" y="10"/>
                    <a:pt x="20" y="10"/>
                  </a:cubicBezTo>
                  <a:cubicBezTo>
                    <a:pt x="13" y="10"/>
                    <a:pt x="9" y="15"/>
                    <a:pt x="9" y="20"/>
                  </a:cubicBezTo>
                  <a:cubicBezTo>
                    <a:pt x="9" y="25"/>
                    <a:pt x="13" y="31"/>
                    <a:pt x="19" y="31"/>
                  </a:cubicBezTo>
                  <a:cubicBezTo>
                    <a:pt x="19" y="31"/>
                    <a:pt x="138" y="31"/>
                    <a:pt x="138" y="31"/>
                  </a:cubicBezTo>
                  <a:cubicBezTo>
                    <a:pt x="142" y="31"/>
                    <a:pt x="146" y="35"/>
                    <a:pt x="146" y="39"/>
                  </a:cubicBezTo>
                  <a:cubicBezTo>
                    <a:pt x="146" y="39"/>
                    <a:pt x="146" y="168"/>
                    <a:pt x="146" y="168"/>
                  </a:cubicBezTo>
                  <a:close/>
                  <a:moveTo>
                    <a:pt x="75" y="100"/>
                  </a:moveTo>
                  <a:cubicBezTo>
                    <a:pt x="75" y="98"/>
                    <a:pt x="76" y="95"/>
                    <a:pt x="77" y="91"/>
                  </a:cubicBezTo>
                  <a:cubicBezTo>
                    <a:pt x="78" y="87"/>
                    <a:pt x="79" y="83"/>
                    <a:pt x="80" y="79"/>
                  </a:cubicBezTo>
                  <a:cubicBezTo>
                    <a:pt x="81" y="77"/>
                    <a:pt x="81" y="75"/>
                    <a:pt x="81" y="74"/>
                  </a:cubicBezTo>
                  <a:cubicBezTo>
                    <a:pt x="81" y="73"/>
                    <a:pt x="81" y="72"/>
                    <a:pt x="80" y="71"/>
                  </a:cubicBezTo>
                  <a:cubicBezTo>
                    <a:pt x="80" y="71"/>
                    <a:pt x="79" y="70"/>
                    <a:pt x="78" y="70"/>
                  </a:cubicBezTo>
                  <a:cubicBezTo>
                    <a:pt x="76" y="70"/>
                    <a:pt x="74" y="71"/>
                    <a:pt x="71" y="74"/>
                  </a:cubicBezTo>
                  <a:cubicBezTo>
                    <a:pt x="67" y="78"/>
                    <a:pt x="63" y="83"/>
                    <a:pt x="60" y="87"/>
                  </a:cubicBezTo>
                  <a:cubicBezTo>
                    <a:pt x="54" y="94"/>
                    <a:pt x="51" y="98"/>
                    <a:pt x="50" y="100"/>
                  </a:cubicBezTo>
                  <a:cubicBezTo>
                    <a:pt x="47" y="105"/>
                    <a:pt x="46" y="106"/>
                    <a:pt x="45" y="107"/>
                  </a:cubicBezTo>
                  <a:cubicBezTo>
                    <a:pt x="44" y="108"/>
                    <a:pt x="42" y="108"/>
                    <a:pt x="40" y="109"/>
                  </a:cubicBezTo>
                  <a:cubicBezTo>
                    <a:pt x="36" y="110"/>
                    <a:pt x="34" y="111"/>
                    <a:pt x="33" y="112"/>
                  </a:cubicBezTo>
                  <a:cubicBezTo>
                    <a:pt x="32" y="112"/>
                    <a:pt x="32" y="113"/>
                    <a:pt x="32" y="115"/>
                  </a:cubicBezTo>
                  <a:cubicBezTo>
                    <a:pt x="32" y="115"/>
                    <a:pt x="32" y="116"/>
                    <a:pt x="32" y="117"/>
                  </a:cubicBezTo>
                  <a:cubicBezTo>
                    <a:pt x="33" y="117"/>
                    <a:pt x="33" y="118"/>
                    <a:pt x="34" y="118"/>
                  </a:cubicBezTo>
                  <a:cubicBezTo>
                    <a:pt x="35" y="118"/>
                    <a:pt x="36" y="117"/>
                    <a:pt x="37" y="117"/>
                  </a:cubicBezTo>
                  <a:cubicBezTo>
                    <a:pt x="38" y="117"/>
                    <a:pt x="39" y="116"/>
                    <a:pt x="40" y="116"/>
                  </a:cubicBezTo>
                  <a:cubicBezTo>
                    <a:pt x="40" y="116"/>
                    <a:pt x="39" y="117"/>
                    <a:pt x="39" y="118"/>
                  </a:cubicBezTo>
                  <a:cubicBezTo>
                    <a:pt x="36" y="122"/>
                    <a:pt x="34" y="125"/>
                    <a:pt x="33" y="128"/>
                  </a:cubicBezTo>
                  <a:cubicBezTo>
                    <a:pt x="30" y="134"/>
                    <a:pt x="30" y="135"/>
                    <a:pt x="30" y="136"/>
                  </a:cubicBezTo>
                  <a:cubicBezTo>
                    <a:pt x="30" y="136"/>
                    <a:pt x="30" y="137"/>
                    <a:pt x="31" y="138"/>
                  </a:cubicBezTo>
                  <a:cubicBezTo>
                    <a:pt x="31" y="138"/>
                    <a:pt x="32" y="139"/>
                    <a:pt x="33" y="139"/>
                  </a:cubicBezTo>
                  <a:cubicBezTo>
                    <a:pt x="34" y="139"/>
                    <a:pt x="36" y="138"/>
                    <a:pt x="37" y="136"/>
                  </a:cubicBezTo>
                  <a:cubicBezTo>
                    <a:pt x="37" y="134"/>
                    <a:pt x="38" y="133"/>
                    <a:pt x="39" y="132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4" y="122"/>
                    <a:pt x="47" y="117"/>
                    <a:pt x="49" y="112"/>
                  </a:cubicBezTo>
                  <a:cubicBezTo>
                    <a:pt x="54" y="111"/>
                    <a:pt x="59" y="109"/>
                    <a:pt x="66" y="108"/>
                  </a:cubicBezTo>
                  <a:cubicBezTo>
                    <a:pt x="66" y="110"/>
                    <a:pt x="65" y="112"/>
                    <a:pt x="65" y="115"/>
                  </a:cubicBezTo>
                  <a:cubicBezTo>
                    <a:pt x="64" y="123"/>
                    <a:pt x="63" y="129"/>
                    <a:pt x="64" y="133"/>
                  </a:cubicBezTo>
                  <a:cubicBezTo>
                    <a:pt x="64" y="135"/>
                    <a:pt x="64" y="136"/>
                    <a:pt x="64" y="137"/>
                  </a:cubicBezTo>
                  <a:cubicBezTo>
                    <a:pt x="65" y="138"/>
                    <a:pt x="67" y="139"/>
                    <a:pt x="68" y="139"/>
                  </a:cubicBezTo>
                  <a:cubicBezTo>
                    <a:pt x="68" y="139"/>
                    <a:pt x="69" y="138"/>
                    <a:pt x="70" y="138"/>
                  </a:cubicBezTo>
                  <a:cubicBezTo>
                    <a:pt x="70" y="137"/>
                    <a:pt x="70" y="136"/>
                    <a:pt x="70" y="134"/>
                  </a:cubicBezTo>
                  <a:cubicBezTo>
                    <a:pt x="70" y="134"/>
                    <a:pt x="70" y="131"/>
                    <a:pt x="71" y="123"/>
                  </a:cubicBezTo>
                  <a:cubicBezTo>
                    <a:pt x="72" y="114"/>
                    <a:pt x="73" y="109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8" y="106"/>
                    <a:pt x="79" y="106"/>
                    <a:pt x="79" y="106"/>
                  </a:cubicBezTo>
                  <a:cubicBezTo>
                    <a:pt x="79" y="106"/>
                    <a:pt x="80" y="105"/>
                    <a:pt x="80" y="105"/>
                  </a:cubicBezTo>
                  <a:cubicBezTo>
                    <a:pt x="81" y="104"/>
                    <a:pt x="81" y="103"/>
                    <a:pt x="81" y="102"/>
                  </a:cubicBezTo>
                  <a:cubicBezTo>
                    <a:pt x="81" y="101"/>
                    <a:pt x="80" y="100"/>
                    <a:pt x="77" y="100"/>
                  </a:cubicBezTo>
                  <a:cubicBezTo>
                    <a:pt x="77" y="100"/>
                    <a:pt x="76" y="100"/>
                    <a:pt x="75" y="100"/>
                  </a:cubicBezTo>
                  <a:cubicBezTo>
                    <a:pt x="75" y="100"/>
                    <a:pt x="75" y="100"/>
                    <a:pt x="75" y="100"/>
                  </a:cubicBezTo>
                  <a:close/>
                  <a:moveTo>
                    <a:pt x="115" y="78"/>
                  </a:moveTo>
                  <a:cubicBezTo>
                    <a:pt x="114" y="77"/>
                    <a:pt x="114" y="77"/>
                    <a:pt x="114" y="76"/>
                  </a:cubicBezTo>
                  <a:cubicBezTo>
                    <a:pt x="113" y="75"/>
                    <a:pt x="112" y="75"/>
                    <a:pt x="111" y="75"/>
                  </a:cubicBezTo>
                  <a:cubicBezTo>
                    <a:pt x="110" y="75"/>
                    <a:pt x="110" y="76"/>
                    <a:pt x="109" y="77"/>
                  </a:cubicBezTo>
                  <a:cubicBezTo>
                    <a:pt x="108" y="78"/>
                    <a:pt x="107" y="80"/>
                    <a:pt x="104" y="85"/>
                  </a:cubicBezTo>
                  <a:cubicBezTo>
                    <a:pt x="98" y="96"/>
                    <a:pt x="93" y="108"/>
                    <a:pt x="88" y="119"/>
                  </a:cubicBezTo>
                  <a:cubicBezTo>
                    <a:pt x="83" y="131"/>
                    <a:pt x="83" y="132"/>
                    <a:pt x="83" y="133"/>
                  </a:cubicBezTo>
                  <a:cubicBezTo>
                    <a:pt x="83" y="133"/>
                    <a:pt x="84" y="134"/>
                    <a:pt x="84" y="135"/>
                  </a:cubicBezTo>
                  <a:cubicBezTo>
                    <a:pt x="85" y="136"/>
                    <a:pt x="86" y="136"/>
                    <a:pt x="86" y="136"/>
                  </a:cubicBezTo>
                  <a:cubicBezTo>
                    <a:pt x="87" y="136"/>
                    <a:pt x="88" y="136"/>
                    <a:pt x="88" y="135"/>
                  </a:cubicBezTo>
                  <a:cubicBezTo>
                    <a:pt x="88" y="135"/>
                    <a:pt x="88" y="135"/>
                    <a:pt x="89" y="133"/>
                  </a:cubicBezTo>
                  <a:cubicBezTo>
                    <a:pt x="90" y="133"/>
                    <a:pt x="90" y="134"/>
                    <a:pt x="91" y="134"/>
                  </a:cubicBezTo>
                  <a:cubicBezTo>
                    <a:pt x="92" y="134"/>
                    <a:pt x="93" y="135"/>
                    <a:pt x="94" y="135"/>
                  </a:cubicBezTo>
                  <a:cubicBezTo>
                    <a:pt x="96" y="135"/>
                    <a:pt x="99" y="133"/>
                    <a:pt x="102" y="130"/>
                  </a:cubicBezTo>
                  <a:cubicBezTo>
                    <a:pt x="105" y="127"/>
                    <a:pt x="108" y="123"/>
                    <a:pt x="110" y="119"/>
                  </a:cubicBezTo>
                  <a:cubicBezTo>
                    <a:pt x="111" y="115"/>
                    <a:pt x="112" y="112"/>
                    <a:pt x="112" y="110"/>
                  </a:cubicBezTo>
                  <a:cubicBezTo>
                    <a:pt x="111" y="108"/>
                    <a:pt x="111" y="107"/>
                    <a:pt x="110" y="106"/>
                  </a:cubicBezTo>
                  <a:cubicBezTo>
                    <a:pt x="109" y="104"/>
                    <a:pt x="108" y="104"/>
                    <a:pt x="106" y="104"/>
                  </a:cubicBezTo>
                  <a:cubicBezTo>
                    <a:pt x="104" y="104"/>
                    <a:pt x="103" y="104"/>
                    <a:pt x="101" y="106"/>
                  </a:cubicBezTo>
                  <a:cubicBezTo>
                    <a:pt x="103" y="100"/>
                    <a:pt x="106" y="94"/>
                    <a:pt x="111" y="86"/>
                  </a:cubicBezTo>
                  <a:cubicBezTo>
                    <a:pt x="113" y="83"/>
                    <a:pt x="114" y="81"/>
                    <a:pt x="114" y="81"/>
                  </a:cubicBezTo>
                  <a:cubicBezTo>
                    <a:pt x="114" y="80"/>
                    <a:pt x="115" y="79"/>
                    <a:pt x="115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3" name="Freeform 892"/>
            <p:cNvSpPr>
              <a:spLocks noEditPoints="1"/>
            </p:cNvSpPr>
            <p:nvPr/>
          </p:nvSpPr>
          <p:spPr bwMode="auto">
            <a:xfrm>
              <a:off x="5806879" y="4516798"/>
              <a:ext cx="596963" cy="580829"/>
            </a:xfrm>
            <a:custGeom>
              <a:avLst/>
              <a:gdLst>
                <a:gd name="T0" fmla="*/ 180 w 203"/>
                <a:gd name="T1" fmla="*/ 39 h 198"/>
                <a:gd name="T2" fmla="*/ 23 w 203"/>
                <a:gd name="T3" fmla="*/ 109 h 198"/>
                <a:gd name="T4" fmla="*/ 10 w 203"/>
                <a:gd name="T5" fmla="*/ 158 h 198"/>
                <a:gd name="T6" fmla="*/ 185 w 203"/>
                <a:gd name="T7" fmla="*/ 166 h 198"/>
                <a:gd name="T8" fmla="*/ 192 w 203"/>
                <a:gd name="T9" fmla="*/ 126 h 198"/>
                <a:gd name="T10" fmla="*/ 41 w 203"/>
                <a:gd name="T11" fmla="*/ 146 h 198"/>
                <a:gd name="T12" fmla="*/ 41 w 203"/>
                <a:gd name="T13" fmla="*/ 122 h 198"/>
                <a:gd name="T14" fmla="*/ 41 w 203"/>
                <a:gd name="T15" fmla="*/ 146 h 198"/>
                <a:gd name="T16" fmla="*/ 48 w 203"/>
                <a:gd name="T17" fmla="*/ 58 h 198"/>
                <a:gd name="T18" fmla="*/ 96 w 203"/>
                <a:gd name="T19" fmla="*/ 53 h 198"/>
                <a:gd name="T20" fmla="*/ 53 w 203"/>
                <a:gd name="T21" fmla="*/ 91 h 198"/>
                <a:gd name="T22" fmla="*/ 131 w 203"/>
                <a:gd name="T23" fmla="*/ 149 h 198"/>
                <a:gd name="T24" fmla="*/ 68 w 203"/>
                <a:gd name="T25" fmla="*/ 145 h 198"/>
                <a:gd name="T26" fmla="*/ 131 w 203"/>
                <a:gd name="T27" fmla="*/ 142 h 198"/>
                <a:gd name="T28" fmla="*/ 131 w 203"/>
                <a:gd name="T29" fmla="*/ 149 h 198"/>
                <a:gd name="T30" fmla="*/ 72 w 203"/>
                <a:gd name="T31" fmla="*/ 133 h 198"/>
                <a:gd name="T32" fmla="*/ 72 w 203"/>
                <a:gd name="T33" fmla="*/ 126 h 198"/>
                <a:gd name="T34" fmla="*/ 135 w 203"/>
                <a:gd name="T35" fmla="*/ 130 h 198"/>
                <a:gd name="T36" fmla="*/ 131 w 203"/>
                <a:gd name="T37" fmla="*/ 118 h 198"/>
                <a:gd name="T38" fmla="*/ 68 w 203"/>
                <a:gd name="T39" fmla="*/ 114 h 198"/>
                <a:gd name="T40" fmla="*/ 131 w 203"/>
                <a:gd name="T41" fmla="*/ 111 h 198"/>
                <a:gd name="T42" fmla="*/ 131 w 203"/>
                <a:gd name="T43" fmla="*/ 118 h 198"/>
                <a:gd name="T44" fmla="*/ 107 w 203"/>
                <a:gd name="T45" fmla="*/ 53 h 198"/>
                <a:gd name="T46" fmla="*/ 155 w 203"/>
                <a:gd name="T47" fmla="*/ 58 h 198"/>
                <a:gd name="T48" fmla="*/ 150 w 203"/>
                <a:gd name="T49" fmla="*/ 91 h 198"/>
                <a:gd name="T50" fmla="*/ 161 w 203"/>
                <a:gd name="T51" fmla="*/ 146 h 198"/>
                <a:gd name="T52" fmla="*/ 161 w 203"/>
                <a:gd name="T53" fmla="*/ 122 h 198"/>
                <a:gd name="T54" fmla="*/ 161 w 203"/>
                <a:gd name="T55" fmla="*/ 146 h 198"/>
                <a:gd name="T56" fmla="*/ 203 w 203"/>
                <a:gd name="T57" fmla="*/ 82 h 198"/>
                <a:gd name="T58" fmla="*/ 191 w 203"/>
                <a:gd name="T59" fmla="*/ 86 h 198"/>
                <a:gd name="T60" fmla="*/ 187 w 203"/>
                <a:gd name="T61" fmla="*/ 63 h 198"/>
                <a:gd name="T62" fmla="*/ 198 w 203"/>
                <a:gd name="T63" fmla="*/ 58 h 198"/>
                <a:gd name="T64" fmla="*/ 12 w 203"/>
                <a:gd name="T65" fmla="*/ 86 h 198"/>
                <a:gd name="T66" fmla="*/ 0 w 203"/>
                <a:gd name="T67" fmla="*/ 82 h 198"/>
                <a:gd name="T68" fmla="*/ 4 w 203"/>
                <a:gd name="T69" fmla="*/ 54 h 198"/>
                <a:gd name="T70" fmla="*/ 16 w 203"/>
                <a:gd name="T71" fmla="*/ 59 h 198"/>
                <a:gd name="T72" fmla="*/ 12 w 203"/>
                <a:gd name="T73" fmla="*/ 86 h 198"/>
                <a:gd name="T74" fmla="*/ 102 w 203"/>
                <a:gd name="T75" fmla="*/ 0 h 198"/>
                <a:gd name="T76" fmla="*/ 180 w 203"/>
                <a:gd name="T77" fmla="*/ 32 h 198"/>
                <a:gd name="T78" fmla="*/ 47 w 203"/>
                <a:gd name="T79" fmla="*/ 19 h 198"/>
                <a:gd name="T80" fmla="*/ 58 w 203"/>
                <a:gd name="T81" fmla="*/ 19 h 198"/>
                <a:gd name="T82" fmla="*/ 71 w 203"/>
                <a:gd name="T83" fmla="*/ 25 h 198"/>
                <a:gd name="T84" fmla="*/ 71 w 203"/>
                <a:gd name="T85" fmla="*/ 14 h 198"/>
                <a:gd name="T86" fmla="*/ 71 w 203"/>
                <a:gd name="T87" fmla="*/ 25 h 198"/>
                <a:gd name="T88" fmla="*/ 125 w 203"/>
                <a:gd name="T89" fmla="*/ 19 h 198"/>
                <a:gd name="T90" fmla="*/ 136 w 203"/>
                <a:gd name="T91" fmla="*/ 19 h 198"/>
                <a:gd name="T92" fmla="*/ 150 w 203"/>
                <a:gd name="T93" fmla="*/ 25 h 198"/>
                <a:gd name="T94" fmla="*/ 150 w 203"/>
                <a:gd name="T95" fmla="*/ 14 h 198"/>
                <a:gd name="T96" fmla="*/ 150 w 203"/>
                <a:gd name="T97" fmla="*/ 25 h 198"/>
                <a:gd name="T98" fmla="*/ 173 w 203"/>
                <a:gd name="T99" fmla="*/ 172 h 198"/>
                <a:gd name="T100" fmla="*/ 165 w 203"/>
                <a:gd name="T101" fmla="*/ 198 h 198"/>
                <a:gd name="T102" fmla="*/ 146 w 203"/>
                <a:gd name="T103" fmla="*/ 190 h 198"/>
                <a:gd name="T104" fmla="*/ 30 w 203"/>
                <a:gd name="T105" fmla="*/ 172 h 198"/>
                <a:gd name="T106" fmla="*/ 57 w 203"/>
                <a:gd name="T107" fmla="*/ 190 h 198"/>
                <a:gd name="T108" fmla="*/ 38 w 203"/>
                <a:gd name="T109" fmla="*/ 198 h 198"/>
                <a:gd name="T110" fmla="*/ 30 w 203"/>
                <a:gd name="T111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3" h="198">
                  <a:moveTo>
                    <a:pt x="180" y="109"/>
                  </a:moveTo>
                  <a:cubicBezTo>
                    <a:pt x="180" y="84"/>
                    <a:pt x="180" y="56"/>
                    <a:pt x="180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56"/>
                    <a:pt x="23" y="83"/>
                    <a:pt x="23" y="109"/>
                  </a:cubicBezTo>
                  <a:cubicBezTo>
                    <a:pt x="17" y="111"/>
                    <a:pt x="10" y="118"/>
                    <a:pt x="10" y="126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62"/>
                    <a:pt x="14" y="166"/>
                    <a:pt x="18" y="166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90" y="166"/>
                    <a:pt x="192" y="163"/>
                    <a:pt x="192" y="158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18"/>
                    <a:pt x="186" y="112"/>
                    <a:pt x="180" y="109"/>
                  </a:cubicBezTo>
                  <a:close/>
                  <a:moveTo>
                    <a:pt x="41" y="146"/>
                  </a:moveTo>
                  <a:cubicBezTo>
                    <a:pt x="35" y="146"/>
                    <a:pt x="29" y="141"/>
                    <a:pt x="29" y="134"/>
                  </a:cubicBezTo>
                  <a:cubicBezTo>
                    <a:pt x="29" y="128"/>
                    <a:pt x="35" y="122"/>
                    <a:pt x="41" y="122"/>
                  </a:cubicBezTo>
                  <a:cubicBezTo>
                    <a:pt x="48" y="122"/>
                    <a:pt x="54" y="128"/>
                    <a:pt x="54" y="134"/>
                  </a:cubicBezTo>
                  <a:cubicBezTo>
                    <a:pt x="54" y="141"/>
                    <a:pt x="48" y="146"/>
                    <a:pt x="41" y="146"/>
                  </a:cubicBezTo>
                  <a:close/>
                  <a:moveTo>
                    <a:pt x="48" y="87"/>
                  </a:moveTo>
                  <a:cubicBezTo>
                    <a:pt x="48" y="58"/>
                    <a:pt x="48" y="58"/>
                    <a:pt x="48" y="58"/>
                  </a:cubicBezTo>
                  <a:cubicBezTo>
                    <a:pt x="48" y="56"/>
                    <a:pt x="50" y="53"/>
                    <a:pt x="53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48" y="89"/>
                    <a:pt x="48" y="87"/>
                  </a:cubicBezTo>
                  <a:close/>
                  <a:moveTo>
                    <a:pt x="131" y="149"/>
                  </a:moveTo>
                  <a:cubicBezTo>
                    <a:pt x="72" y="149"/>
                    <a:pt x="72" y="149"/>
                    <a:pt x="72" y="149"/>
                  </a:cubicBezTo>
                  <a:cubicBezTo>
                    <a:pt x="70" y="149"/>
                    <a:pt x="68" y="147"/>
                    <a:pt x="68" y="145"/>
                  </a:cubicBezTo>
                  <a:cubicBezTo>
                    <a:pt x="68" y="143"/>
                    <a:pt x="70" y="142"/>
                    <a:pt x="72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3" y="142"/>
                    <a:pt x="135" y="143"/>
                    <a:pt x="135" y="145"/>
                  </a:cubicBezTo>
                  <a:cubicBezTo>
                    <a:pt x="135" y="147"/>
                    <a:pt x="133" y="149"/>
                    <a:pt x="131" y="149"/>
                  </a:cubicBezTo>
                  <a:close/>
                  <a:moveTo>
                    <a:pt x="131" y="133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70" y="133"/>
                    <a:pt x="68" y="131"/>
                    <a:pt x="68" y="130"/>
                  </a:cubicBezTo>
                  <a:cubicBezTo>
                    <a:pt x="68" y="128"/>
                    <a:pt x="70" y="126"/>
                    <a:pt x="7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3" y="126"/>
                    <a:pt x="135" y="128"/>
                    <a:pt x="135" y="130"/>
                  </a:cubicBezTo>
                  <a:cubicBezTo>
                    <a:pt x="135" y="131"/>
                    <a:pt x="133" y="133"/>
                    <a:pt x="131" y="133"/>
                  </a:cubicBezTo>
                  <a:close/>
                  <a:moveTo>
                    <a:pt x="131" y="118"/>
                  </a:moveTo>
                  <a:cubicBezTo>
                    <a:pt x="72" y="118"/>
                    <a:pt x="72" y="118"/>
                    <a:pt x="72" y="118"/>
                  </a:cubicBezTo>
                  <a:cubicBezTo>
                    <a:pt x="70" y="118"/>
                    <a:pt x="68" y="116"/>
                    <a:pt x="68" y="114"/>
                  </a:cubicBezTo>
                  <a:cubicBezTo>
                    <a:pt x="68" y="112"/>
                    <a:pt x="70" y="111"/>
                    <a:pt x="7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1"/>
                    <a:pt x="135" y="112"/>
                    <a:pt x="135" y="114"/>
                  </a:cubicBezTo>
                  <a:cubicBezTo>
                    <a:pt x="135" y="116"/>
                    <a:pt x="133" y="118"/>
                    <a:pt x="131" y="118"/>
                  </a:cubicBezTo>
                  <a:close/>
                  <a:moveTo>
                    <a:pt x="107" y="91"/>
                  </a:moveTo>
                  <a:cubicBezTo>
                    <a:pt x="107" y="53"/>
                    <a:pt x="107" y="53"/>
                    <a:pt x="107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3" y="53"/>
                    <a:pt x="155" y="56"/>
                    <a:pt x="155" y="58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9"/>
                    <a:pt x="153" y="91"/>
                    <a:pt x="150" y="91"/>
                  </a:cubicBezTo>
                  <a:lnTo>
                    <a:pt x="107" y="91"/>
                  </a:lnTo>
                  <a:close/>
                  <a:moveTo>
                    <a:pt x="161" y="146"/>
                  </a:moveTo>
                  <a:cubicBezTo>
                    <a:pt x="155" y="146"/>
                    <a:pt x="149" y="141"/>
                    <a:pt x="149" y="134"/>
                  </a:cubicBezTo>
                  <a:cubicBezTo>
                    <a:pt x="149" y="128"/>
                    <a:pt x="155" y="122"/>
                    <a:pt x="161" y="122"/>
                  </a:cubicBezTo>
                  <a:cubicBezTo>
                    <a:pt x="168" y="122"/>
                    <a:pt x="173" y="128"/>
                    <a:pt x="173" y="134"/>
                  </a:cubicBezTo>
                  <a:cubicBezTo>
                    <a:pt x="173" y="141"/>
                    <a:pt x="168" y="146"/>
                    <a:pt x="161" y="146"/>
                  </a:cubicBezTo>
                  <a:close/>
                  <a:moveTo>
                    <a:pt x="203" y="63"/>
                  </a:moveTo>
                  <a:cubicBezTo>
                    <a:pt x="203" y="82"/>
                    <a:pt x="203" y="82"/>
                    <a:pt x="203" y="82"/>
                  </a:cubicBezTo>
                  <a:cubicBezTo>
                    <a:pt x="203" y="84"/>
                    <a:pt x="201" y="86"/>
                    <a:pt x="198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89" y="86"/>
                    <a:pt x="187" y="84"/>
                    <a:pt x="187" y="82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7" y="60"/>
                    <a:pt x="189" y="58"/>
                    <a:pt x="191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201" y="58"/>
                    <a:pt x="203" y="60"/>
                    <a:pt x="203" y="63"/>
                  </a:cubicBezTo>
                  <a:close/>
                  <a:moveTo>
                    <a:pt x="12" y="86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6" y="56"/>
                    <a:pt x="16" y="59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4" y="86"/>
                    <a:pt x="12" y="86"/>
                  </a:cubicBezTo>
                  <a:close/>
                  <a:moveTo>
                    <a:pt x="180" y="32"/>
                  </a:moveTo>
                  <a:cubicBezTo>
                    <a:pt x="180" y="13"/>
                    <a:pt x="149" y="0"/>
                    <a:pt x="102" y="0"/>
                  </a:cubicBezTo>
                  <a:cubicBezTo>
                    <a:pt x="54" y="0"/>
                    <a:pt x="23" y="14"/>
                    <a:pt x="23" y="32"/>
                  </a:cubicBezTo>
                  <a:cubicBezTo>
                    <a:pt x="23" y="32"/>
                    <a:pt x="180" y="32"/>
                    <a:pt x="180" y="32"/>
                  </a:cubicBezTo>
                  <a:close/>
                  <a:moveTo>
                    <a:pt x="52" y="25"/>
                  </a:moveTo>
                  <a:cubicBezTo>
                    <a:pt x="49" y="25"/>
                    <a:pt x="47" y="22"/>
                    <a:pt x="47" y="19"/>
                  </a:cubicBezTo>
                  <a:cubicBezTo>
                    <a:pt x="47" y="16"/>
                    <a:pt x="49" y="14"/>
                    <a:pt x="52" y="14"/>
                  </a:cubicBezTo>
                  <a:cubicBezTo>
                    <a:pt x="55" y="14"/>
                    <a:pt x="58" y="16"/>
                    <a:pt x="58" y="19"/>
                  </a:cubicBezTo>
                  <a:cubicBezTo>
                    <a:pt x="58" y="22"/>
                    <a:pt x="55" y="25"/>
                    <a:pt x="52" y="25"/>
                  </a:cubicBezTo>
                  <a:close/>
                  <a:moveTo>
                    <a:pt x="71" y="25"/>
                  </a:moveTo>
                  <a:cubicBezTo>
                    <a:pt x="68" y="25"/>
                    <a:pt x="66" y="22"/>
                    <a:pt x="66" y="19"/>
                  </a:cubicBezTo>
                  <a:cubicBezTo>
                    <a:pt x="66" y="16"/>
                    <a:pt x="68" y="14"/>
                    <a:pt x="71" y="14"/>
                  </a:cubicBezTo>
                  <a:cubicBezTo>
                    <a:pt x="75" y="14"/>
                    <a:pt x="77" y="16"/>
                    <a:pt x="77" y="19"/>
                  </a:cubicBezTo>
                  <a:cubicBezTo>
                    <a:pt x="77" y="22"/>
                    <a:pt x="75" y="25"/>
                    <a:pt x="71" y="25"/>
                  </a:cubicBezTo>
                  <a:close/>
                  <a:moveTo>
                    <a:pt x="131" y="25"/>
                  </a:moveTo>
                  <a:cubicBezTo>
                    <a:pt x="127" y="25"/>
                    <a:pt x="125" y="22"/>
                    <a:pt x="125" y="19"/>
                  </a:cubicBezTo>
                  <a:cubicBezTo>
                    <a:pt x="125" y="16"/>
                    <a:pt x="127" y="14"/>
                    <a:pt x="131" y="14"/>
                  </a:cubicBezTo>
                  <a:cubicBezTo>
                    <a:pt x="134" y="14"/>
                    <a:pt x="136" y="16"/>
                    <a:pt x="136" y="19"/>
                  </a:cubicBezTo>
                  <a:cubicBezTo>
                    <a:pt x="136" y="22"/>
                    <a:pt x="134" y="25"/>
                    <a:pt x="131" y="25"/>
                  </a:cubicBezTo>
                  <a:close/>
                  <a:moveTo>
                    <a:pt x="150" y="25"/>
                  </a:moveTo>
                  <a:cubicBezTo>
                    <a:pt x="147" y="25"/>
                    <a:pt x="144" y="22"/>
                    <a:pt x="144" y="19"/>
                  </a:cubicBezTo>
                  <a:cubicBezTo>
                    <a:pt x="144" y="16"/>
                    <a:pt x="147" y="14"/>
                    <a:pt x="150" y="14"/>
                  </a:cubicBezTo>
                  <a:cubicBezTo>
                    <a:pt x="153" y="14"/>
                    <a:pt x="155" y="16"/>
                    <a:pt x="155" y="19"/>
                  </a:cubicBezTo>
                  <a:cubicBezTo>
                    <a:pt x="155" y="22"/>
                    <a:pt x="153" y="25"/>
                    <a:pt x="150" y="25"/>
                  </a:cubicBezTo>
                  <a:close/>
                  <a:moveTo>
                    <a:pt x="146" y="172"/>
                  </a:moveTo>
                  <a:cubicBezTo>
                    <a:pt x="173" y="172"/>
                    <a:pt x="173" y="172"/>
                    <a:pt x="173" y="172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4"/>
                    <a:pt x="169" y="198"/>
                    <a:pt x="165" y="198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50" y="198"/>
                    <a:pt x="146" y="194"/>
                    <a:pt x="146" y="190"/>
                  </a:cubicBezTo>
                  <a:lnTo>
                    <a:pt x="146" y="172"/>
                  </a:lnTo>
                  <a:close/>
                  <a:moveTo>
                    <a:pt x="30" y="172"/>
                  </a:moveTo>
                  <a:cubicBezTo>
                    <a:pt x="57" y="172"/>
                    <a:pt x="57" y="172"/>
                    <a:pt x="57" y="172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7" y="194"/>
                    <a:pt x="53" y="198"/>
                    <a:pt x="49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3" y="198"/>
                    <a:pt x="30" y="194"/>
                    <a:pt x="30" y="190"/>
                  </a:cubicBezTo>
                  <a:lnTo>
                    <a:pt x="3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4" name="Freeform 893"/>
            <p:cNvSpPr>
              <a:spLocks noEditPoints="1"/>
            </p:cNvSpPr>
            <p:nvPr/>
          </p:nvSpPr>
          <p:spPr bwMode="auto">
            <a:xfrm>
              <a:off x="8709782" y="4484529"/>
              <a:ext cx="337576" cy="580829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5" name="Freeform 894"/>
            <p:cNvSpPr>
              <a:spLocks noEditPoints="1"/>
            </p:cNvSpPr>
            <p:nvPr/>
          </p:nvSpPr>
          <p:spPr bwMode="auto">
            <a:xfrm>
              <a:off x="6777856" y="3440588"/>
              <a:ext cx="481542" cy="476578"/>
            </a:xfrm>
            <a:custGeom>
              <a:avLst/>
              <a:gdLst>
                <a:gd name="T0" fmla="*/ 108 w 164"/>
                <a:gd name="T1" fmla="*/ 130 h 162"/>
                <a:gd name="T2" fmla="*/ 106 w 164"/>
                <a:gd name="T3" fmla="*/ 137 h 162"/>
                <a:gd name="T4" fmla="*/ 87 w 164"/>
                <a:gd name="T5" fmla="*/ 148 h 162"/>
                <a:gd name="T6" fmla="*/ 80 w 164"/>
                <a:gd name="T7" fmla="*/ 147 h 162"/>
                <a:gd name="T8" fmla="*/ 77 w 164"/>
                <a:gd name="T9" fmla="*/ 142 h 162"/>
                <a:gd name="T10" fmla="*/ 59 w 164"/>
                <a:gd name="T11" fmla="*/ 128 h 162"/>
                <a:gd name="T12" fmla="*/ 60 w 164"/>
                <a:gd name="T13" fmla="*/ 128 h 162"/>
                <a:gd name="T14" fmla="*/ 102 w 164"/>
                <a:gd name="T15" fmla="*/ 104 h 162"/>
                <a:gd name="T16" fmla="*/ 102 w 164"/>
                <a:gd name="T17" fmla="*/ 103 h 162"/>
                <a:gd name="T18" fmla="*/ 105 w 164"/>
                <a:gd name="T19" fmla="*/ 126 h 162"/>
                <a:gd name="T20" fmla="*/ 108 w 164"/>
                <a:gd name="T21" fmla="*/ 130 h 162"/>
                <a:gd name="T22" fmla="*/ 115 w 164"/>
                <a:gd name="T23" fmla="*/ 155 h 162"/>
                <a:gd name="T24" fmla="*/ 112 w 164"/>
                <a:gd name="T25" fmla="*/ 159 h 162"/>
                <a:gd name="T26" fmla="*/ 100 w 164"/>
                <a:gd name="T27" fmla="*/ 161 h 162"/>
                <a:gd name="T28" fmla="*/ 95 w 164"/>
                <a:gd name="T29" fmla="*/ 159 h 162"/>
                <a:gd name="T30" fmla="*/ 93 w 164"/>
                <a:gd name="T31" fmla="*/ 155 h 162"/>
                <a:gd name="T32" fmla="*/ 94 w 164"/>
                <a:gd name="T33" fmla="*/ 151 h 162"/>
                <a:gd name="T34" fmla="*/ 105 w 164"/>
                <a:gd name="T35" fmla="*/ 144 h 162"/>
                <a:gd name="T36" fmla="*/ 109 w 164"/>
                <a:gd name="T37" fmla="*/ 146 h 162"/>
                <a:gd name="T38" fmla="*/ 115 w 164"/>
                <a:gd name="T39" fmla="*/ 155 h 162"/>
                <a:gd name="T40" fmla="*/ 164 w 164"/>
                <a:gd name="T41" fmla="*/ 154 h 162"/>
                <a:gd name="T42" fmla="*/ 159 w 164"/>
                <a:gd name="T43" fmla="*/ 160 h 162"/>
                <a:gd name="T44" fmla="*/ 132 w 164"/>
                <a:gd name="T45" fmla="*/ 160 h 162"/>
                <a:gd name="T46" fmla="*/ 126 w 164"/>
                <a:gd name="T47" fmla="*/ 154 h 162"/>
                <a:gd name="T48" fmla="*/ 132 w 164"/>
                <a:gd name="T49" fmla="*/ 149 h 162"/>
                <a:gd name="T50" fmla="*/ 159 w 164"/>
                <a:gd name="T51" fmla="*/ 149 h 162"/>
                <a:gd name="T52" fmla="*/ 164 w 164"/>
                <a:gd name="T53" fmla="*/ 154 h 162"/>
                <a:gd name="T54" fmla="*/ 98 w 164"/>
                <a:gd name="T55" fmla="*/ 98 h 162"/>
                <a:gd name="T56" fmla="*/ 57 w 164"/>
                <a:gd name="T57" fmla="*/ 122 h 162"/>
                <a:gd name="T58" fmla="*/ 43 w 164"/>
                <a:gd name="T59" fmla="*/ 118 h 162"/>
                <a:gd name="T60" fmla="*/ 3 w 164"/>
                <a:gd name="T61" fmla="*/ 32 h 162"/>
                <a:gd name="T62" fmla="*/ 6 w 164"/>
                <a:gd name="T63" fmla="*/ 19 h 162"/>
                <a:gd name="T64" fmla="*/ 34 w 164"/>
                <a:gd name="T65" fmla="*/ 2 h 162"/>
                <a:gd name="T66" fmla="*/ 48 w 164"/>
                <a:gd name="T67" fmla="*/ 6 h 162"/>
                <a:gd name="T68" fmla="*/ 102 w 164"/>
                <a:gd name="T69" fmla="*/ 84 h 162"/>
                <a:gd name="T70" fmla="*/ 98 w 164"/>
                <a:gd name="T71" fmla="*/ 98 h 162"/>
                <a:gd name="T72" fmla="*/ 89 w 164"/>
                <a:gd name="T73" fmla="*/ 84 h 162"/>
                <a:gd name="T74" fmla="*/ 40 w 164"/>
                <a:gd name="T75" fmla="*/ 14 h 162"/>
                <a:gd name="T76" fmla="*/ 36 w 164"/>
                <a:gd name="T77" fmla="*/ 13 h 162"/>
                <a:gd name="T78" fmla="*/ 35 w 164"/>
                <a:gd name="T79" fmla="*/ 17 h 162"/>
                <a:gd name="T80" fmla="*/ 84 w 164"/>
                <a:gd name="T81" fmla="*/ 88 h 162"/>
                <a:gd name="T82" fmla="*/ 86 w 164"/>
                <a:gd name="T83" fmla="*/ 89 h 162"/>
                <a:gd name="T84" fmla="*/ 88 w 164"/>
                <a:gd name="T85" fmla="*/ 88 h 162"/>
                <a:gd name="T86" fmla="*/ 89 w 164"/>
                <a:gd name="T87" fmla="*/ 8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" h="162">
                  <a:moveTo>
                    <a:pt x="108" y="130"/>
                  </a:moveTo>
                  <a:cubicBezTo>
                    <a:pt x="110" y="133"/>
                    <a:pt x="109" y="136"/>
                    <a:pt x="106" y="137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5" y="150"/>
                    <a:pt x="81" y="149"/>
                    <a:pt x="80" y="147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3" y="135"/>
                    <a:pt x="66" y="131"/>
                    <a:pt x="59" y="128"/>
                  </a:cubicBezTo>
                  <a:cubicBezTo>
                    <a:pt x="59" y="128"/>
                    <a:pt x="60" y="128"/>
                    <a:pt x="60" y="128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11"/>
                    <a:pt x="101" y="119"/>
                    <a:pt x="105" y="126"/>
                  </a:cubicBezTo>
                  <a:lnTo>
                    <a:pt x="108" y="130"/>
                  </a:lnTo>
                  <a:close/>
                  <a:moveTo>
                    <a:pt x="115" y="155"/>
                  </a:moveTo>
                  <a:cubicBezTo>
                    <a:pt x="116" y="158"/>
                    <a:pt x="115" y="158"/>
                    <a:pt x="112" y="15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8" y="161"/>
                    <a:pt x="96" y="162"/>
                    <a:pt x="95" y="159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1" y="153"/>
                    <a:pt x="92" y="152"/>
                    <a:pt x="94" y="151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7" y="143"/>
                    <a:pt x="108" y="143"/>
                    <a:pt x="109" y="146"/>
                  </a:cubicBezTo>
                  <a:lnTo>
                    <a:pt x="115" y="155"/>
                  </a:lnTo>
                  <a:close/>
                  <a:moveTo>
                    <a:pt x="164" y="154"/>
                  </a:moveTo>
                  <a:cubicBezTo>
                    <a:pt x="164" y="158"/>
                    <a:pt x="162" y="160"/>
                    <a:pt x="159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28" y="160"/>
                    <a:pt x="126" y="158"/>
                    <a:pt x="126" y="154"/>
                  </a:cubicBezTo>
                  <a:cubicBezTo>
                    <a:pt x="126" y="151"/>
                    <a:pt x="128" y="149"/>
                    <a:pt x="132" y="149"/>
                  </a:cubicBezTo>
                  <a:cubicBezTo>
                    <a:pt x="159" y="149"/>
                    <a:pt x="159" y="149"/>
                    <a:pt x="159" y="149"/>
                  </a:cubicBezTo>
                  <a:cubicBezTo>
                    <a:pt x="162" y="149"/>
                    <a:pt x="164" y="151"/>
                    <a:pt x="164" y="154"/>
                  </a:cubicBezTo>
                  <a:close/>
                  <a:moveTo>
                    <a:pt x="98" y="98"/>
                  </a:moveTo>
                  <a:cubicBezTo>
                    <a:pt x="57" y="122"/>
                    <a:pt x="57" y="122"/>
                    <a:pt x="57" y="122"/>
                  </a:cubicBezTo>
                  <a:cubicBezTo>
                    <a:pt x="52" y="125"/>
                    <a:pt x="46" y="123"/>
                    <a:pt x="43" y="11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27"/>
                    <a:pt x="1" y="21"/>
                    <a:pt x="6" y="1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9" y="0"/>
                    <a:pt x="45" y="2"/>
                    <a:pt x="48" y="6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5" y="89"/>
                    <a:pt x="103" y="95"/>
                    <a:pt x="98" y="98"/>
                  </a:cubicBezTo>
                  <a:close/>
                  <a:moveTo>
                    <a:pt x="89" y="84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7" y="12"/>
                    <a:pt x="36" y="13"/>
                  </a:cubicBezTo>
                  <a:cubicBezTo>
                    <a:pt x="34" y="14"/>
                    <a:pt x="34" y="16"/>
                    <a:pt x="35" y="17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5" y="89"/>
                    <a:pt x="86" y="89"/>
                  </a:cubicBezTo>
                  <a:cubicBezTo>
                    <a:pt x="87" y="89"/>
                    <a:pt x="87" y="89"/>
                    <a:pt x="88" y="88"/>
                  </a:cubicBezTo>
                  <a:cubicBezTo>
                    <a:pt x="90" y="87"/>
                    <a:pt x="90" y="85"/>
                    <a:pt x="8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6" name="Freeform 895"/>
            <p:cNvSpPr>
              <a:spLocks noEditPoints="1"/>
            </p:cNvSpPr>
            <p:nvPr/>
          </p:nvSpPr>
          <p:spPr bwMode="auto">
            <a:xfrm>
              <a:off x="7714430" y="4510592"/>
              <a:ext cx="490230" cy="590758"/>
            </a:xfrm>
            <a:custGeom>
              <a:avLst/>
              <a:gdLst>
                <a:gd name="T0" fmla="*/ 167 w 167"/>
                <a:gd name="T1" fmla="*/ 194 h 201"/>
                <a:gd name="T2" fmla="*/ 160 w 167"/>
                <a:gd name="T3" fmla="*/ 201 h 201"/>
                <a:gd name="T4" fmla="*/ 31 w 167"/>
                <a:gd name="T5" fmla="*/ 201 h 201"/>
                <a:gd name="T6" fmla="*/ 0 w 167"/>
                <a:gd name="T7" fmla="*/ 170 h 201"/>
                <a:gd name="T8" fmla="*/ 31 w 167"/>
                <a:gd name="T9" fmla="*/ 139 h 201"/>
                <a:gd name="T10" fmla="*/ 160 w 167"/>
                <a:gd name="T11" fmla="*/ 139 h 201"/>
                <a:gd name="T12" fmla="*/ 167 w 167"/>
                <a:gd name="T13" fmla="*/ 146 h 201"/>
                <a:gd name="T14" fmla="*/ 160 w 167"/>
                <a:gd name="T15" fmla="*/ 154 h 201"/>
                <a:gd name="T16" fmla="*/ 33 w 167"/>
                <a:gd name="T17" fmla="*/ 154 h 201"/>
                <a:gd name="T18" fmla="*/ 17 w 167"/>
                <a:gd name="T19" fmla="*/ 170 h 201"/>
                <a:gd name="T20" fmla="*/ 33 w 167"/>
                <a:gd name="T21" fmla="*/ 187 h 201"/>
                <a:gd name="T22" fmla="*/ 160 w 167"/>
                <a:gd name="T23" fmla="*/ 187 h 201"/>
                <a:gd name="T24" fmla="*/ 167 w 167"/>
                <a:gd name="T25" fmla="*/ 194 h 201"/>
                <a:gd name="T26" fmla="*/ 86 w 167"/>
                <a:gd name="T27" fmla="*/ 28 h 201"/>
                <a:gd name="T28" fmla="*/ 114 w 167"/>
                <a:gd name="T29" fmla="*/ 2 h 201"/>
                <a:gd name="T30" fmla="*/ 113 w 167"/>
                <a:gd name="T31" fmla="*/ 0 h 201"/>
                <a:gd name="T32" fmla="*/ 111 w 167"/>
                <a:gd name="T33" fmla="*/ 0 h 201"/>
                <a:gd name="T34" fmla="*/ 84 w 167"/>
                <a:gd name="T35" fmla="*/ 26 h 201"/>
                <a:gd name="T36" fmla="*/ 84 w 167"/>
                <a:gd name="T37" fmla="*/ 28 h 201"/>
                <a:gd name="T38" fmla="*/ 86 w 167"/>
                <a:gd name="T39" fmla="*/ 28 h 201"/>
                <a:gd name="T40" fmla="*/ 137 w 167"/>
                <a:gd name="T41" fmla="*/ 50 h 201"/>
                <a:gd name="T42" fmla="*/ 108 w 167"/>
                <a:gd name="T43" fmla="*/ 31 h 201"/>
                <a:gd name="T44" fmla="*/ 85 w 167"/>
                <a:gd name="T45" fmla="*/ 36 h 201"/>
                <a:gd name="T46" fmla="*/ 63 w 167"/>
                <a:gd name="T47" fmla="*/ 31 h 201"/>
                <a:gd name="T48" fmla="*/ 34 w 167"/>
                <a:gd name="T49" fmla="*/ 50 h 201"/>
                <a:gd name="T50" fmla="*/ 64 w 167"/>
                <a:gd name="T51" fmla="*/ 125 h 201"/>
                <a:gd name="T52" fmla="*/ 85 w 167"/>
                <a:gd name="T53" fmla="*/ 120 h 201"/>
                <a:gd name="T54" fmla="*/ 106 w 167"/>
                <a:gd name="T55" fmla="*/ 125 h 201"/>
                <a:gd name="T56" fmla="*/ 137 w 167"/>
                <a:gd name="T57" fmla="*/ 50 h 201"/>
                <a:gd name="T58" fmla="*/ 63 w 167"/>
                <a:gd name="T59" fmla="*/ 46 h 201"/>
                <a:gd name="T60" fmla="*/ 62 w 167"/>
                <a:gd name="T61" fmla="*/ 46 h 201"/>
                <a:gd name="T62" fmla="*/ 47 w 167"/>
                <a:gd name="T63" fmla="*/ 59 h 201"/>
                <a:gd name="T64" fmla="*/ 44 w 167"/>
                <a:gd name="T65" fmla="*/ 62 h 201"/>
                <a:gd name="T66" fmla="*/ 43 w 167"/>
                <a:gd name="T67" fmla="*/ 62 h 201"/>
                <a:gd name="T68" fmla="*/ 43 w 167"/>
                <a:gd name="T69" fmla="*/ 62 h 201"/>
                <a:gd name="T70" fmla="*/ 40 w 167"/>
                <a:gd name="T71" fmla="*/ 57 h 201"/>
                <a:gd name="T72" fmla="*/ 62 w 167"/>
                <a:gd name="T73" fmla="*/ 39 h 201"/>
                <a:gd name="T74" fmla="*/ 63 w 167"/>
                <a:gd name="T75" fmla="*/ 39 h 201"/>
                <a:gd name="T76" fmla="*/ 67 w 167"/>
                <a:gd name="T77" fmla="*/ 43 h 201"/>
                <a:gd name="T78" fmla="*/ 63 w 167"/>
                <a:gd name="T79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01">
                  <a:moveTo>
                    <a:pt x="167" y="194"/>
                  </a:moveTo>
                  <a:cubicBezTo>
                    <a:pt x="167" y="198"/>
                    <a:pt x="164" y="201"/>
                    <a:pt x="160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14" y="201"/>
                    <a:pt x="0" y="187"/>
                    <a:pt x="0" y="170"/>
                  </a:cubicBezTo>
                  <a:cubicBezTo>
                    <a:pt x="0" y="153"/>
                    <a:pt x="14" y="139"/>
                    <a:pt x="31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64" y="139"/>
                    <a:pt x="167" y="142"/>
                    <a:pt x="167" y="146"/>
                  </a:cubicBezTo>
                  <a:cubicBezTo>
                    <a:pt x="167" y="150"/>
                    <a:pt x="164" y="154"/>
                    <a:pt x="160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24" y="154"/>
                    <a:pt x="17" y="161"/>
                    <a:pt x="17" y="170"/>
                  </a:cubicBezTo>
                  <a:cubicBezTo>
                    <a:pt x="17" y="179"/>
                    <a:pt x="24" y="187"/>
                    <a:pt x="33" y="187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64" y="187"/>
                    <a:pt x="167" y="190"/>
                    <a:pt x="167" y="194"/>
                  </a:cubicBezTo>
                  <a:close/>
                  <a:moveTo>
                    <a:pt x="86" y="28"/>
                  </a:moveTo>
                  <a:cubicBezTo>
                    <a:pt x="101" y="28"/>
                    <a:pt x="114" y="17"/>
                    <a:pt x="114" y="2"/>
                  </a:cubicBezTo>
                  <a:cubicBezTo>
                    <a:pt x="114" y="1"/>
                    <a:pt x="114" y="1"/>
                    <a:pt x="113" y="0"/>
                  </a:cubicBezTo>
                  <a:cubicBezTo>
                    <a:pt x="113" y="0"/>
                    <a:pt x="112" y="0"/>
                    <a:pt x="111" y="0"/>
                  </a:cubicBezTo>
                  <a:cubicBezTo>
                    <a:pt x="96" y="0"/>
                    <a:pt x="84" y="12"/>
                    <a:pt x="84" y="26"/>
                  </a:cubicBezTo>
                  <a:cubicBezTo>
                    <a:pt x="84" y="27"/>
                    <a:pt x="84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lose/>
                  <a:moveTo>
                    <a:pt x="137" y="50"/>
                  </a:moveTo>
                  <a:cubicBezTo>
                    <a:pt x="131" y="37"/>
                    <a:pt x="118" y="31"/>
                    <a:pt x="108" y="31"/>
                  </a:cubicBezTo>
                  <a:cubicBezTo>
                    <a:pt x="97" y="31"/>
                    <a:pt x="94" y="36"/>
                    <a:pt x="85" y="36"/>
                  </a:cubicBezTo>
                  <a:cubicBezTo>
                    <a:pt x="76" y="36"/>
                    <a:pt x="74" y="31"/>
                    <a:pt x="63" y="31"/>
                  </a:cubicBezTo>
                  <a:cubicBezTo>
                    <a:pt x="53" y="31"/>
                    <a:pt x="40" y="37"/>
                    <a:pt x="34" y="50"/>
                  </a:cubicBezTo>
                  <a:cubicBezTo>
                    <a:pt x="23" y="76"/>
                    <a:pt x="42" y="125"/>
                    <a:pt x="64" y="125"/>
                  </a:cubicBezTo>
                  <a:cubicBezTo>
                    <a:pt x="73" y="125"/>
                    <a:pt x="77" y="120"/>
                    <a:pt x="85" y="120"/>
                  </a:cubicBezTo>
                  <a:cubicBezTo>
                    <a:pt x="94" y="120"/>
                    <a:pt x="97" y="125"/>
                    <a:pt x="106" y="125"/>
                  </a:cubicBezTo>
                  <a:cubicBezTo>
                    <a:pt x="129" y="125"/>
                    <a:pt x="148" y="76"/>
                    <a:pt x="137" y="50"/>
                  </a:cubicBezTo>
                  <a:close/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7" y="46"/>
                    <a:pt x="49" y="51"/>
                    <a:pt x="47" y="59"/>
                  </a:cubicBezTo>
                  <a:cubicBezTo>
                    <a:pt x="47" y="61"/>
                    <a:pt x="45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61"/>
                    <a:pt x="40" y="59"/>
                    <a:pt x="40" y="57"/>
                  </a:cubicBezTo>
                  <a:cubicBezTo>
                    <a:pt x="42" y="46"/>
                    <a:pt x="53" y="39"/>
                    <a:pt x="62" y="39"/>
                  </a:cubicBezTo>
                  <a:cubicBezTo>
                    <a:pt x="62" y="39"/>
                    <a:pt x="63" y="39"/>
                    <a:pt x="63" y="39"/>
                  </a:cubicBezTo>
                  <a:cubicBezTo>
                    <a:pt x="65" y="39"/>
                    <a:pt x="67" y="41"/>
                    <a:pt x="67" y="43"/>
                  </a:cubicBezTo>
                  <a:cubicBezTo>
                    <a:pt x="66" y="45"/>
                    <a:pt x="65" y="46"/>
                    <a:pt x="6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7" name="Freeform 896"/>
            <p:cNvSpPr>
              <a:spLocks noEditPoints="1"/>
            </p:cNvSpPr>
            <p:nvPr/>
          </p:nvSpPr>
          <p:spPr bwMode="auto">
            <a:xfrm>
              <a:off x="5817254" y="3429418"/>
              <a:ext cx="552284" cy="543596"/>
            </a:xfrm>
            <a:custGeom>
              <a:avLst/>
              <a:gdLst>
                <a:gd name="T0" fmla="*/ 96 w 188"/>
                <a:gd name="T1" fmla="*/ 1 h 185"/>
                <a:gd name="T2" fmla="*/ 83 w 188"/>
                <a:gd name="T3" fmla="*/ 1 h 185"/>
                <a:gd name="T4" fmla="*/ 97 w 188"/>
                <a:gd name="T5" fmla="*/ 98 h 185"/>
                <a:gd name="T6" fmla="*/ 1 w 188"/>
                <a:gd name="T7" fmla="*/ 84 h 185"/>
                <a:gd name="T8" fmla="*/ 1 w 188"/>
                <a:gd name="T9" fmla="*/ 96 h 185"/>
                <a:gd name="T10" fmla="*/ 17 w 188"/>
                <a:gd name="T11" fmla="*/ 109 h 185"/>
                <a:gd name="T12" fmla="*/ 120 w 188"/>
                <a:gd name="T13" fmla="*/ 120 h 185"/>
                <a:gd name="T14" fmla="*/ 120 w 188"/>
                <a:gd name="T15" fmla="*/ 120 h 185"/>
                <a:gd name="T16" fmla="*/ 120 w 188"/>
                <a:gd name="T17" fmla="*/ 120 h 185"/>
                <a:gd name="T18" fmla="*/ 109 w 188"/>
                <a:gd name="T19" fmla="*/ 17 h 185"/>
                <a:gd name="T20" fmla="*/ 96 w 188"/>
                <a:gd name="T21" fmla="*/ 1 h 185"/>
                <a:gd name="T22" fmla="*/ 110 w 188"/>
                <a:gd name="T23" fmla="*/ 110 h 185"/>
                <a:gd name="T24" fmla="*/ 102 w 188"/>
                <a:gd name="T25" fmla="*/ 110 h 185"/>
                <a:gd name="T26" fmla="*/ 102 w 188"/>
                <a:gd name="T27" fmla="*/ 103 h 185"/>
                <a:gd name="T28" fmla="*/ 110 w 188"/>
                <a:gd name="T29" fmla="*/ 103 h 185"/>
                <a:gd name="T30" fmla="*/ 110 w 188"/>
                <a:gd name="T31" fmla="*/ 110 h 185"/>
                <a:gd name="T32" fmla="*/ 95 w 188"/>
                <a:gd name="T33" fmla="*/ 136 h 185"/>
                <a:gd name="T34" fmla="*/ 95 w 188"/>
                <a:gd name="T35" fmla="*/ 174 h 185"/>
                <a:gd name="T36" fmla="*/ 133 w 188"/>
                <a:gd name="T37" fmla="*/ 174 h 185"/>
                <a:gd name="T38" fmla="*/ 133 w 188"/>
                <a:gd name="T39" fmla="*/ 136 h 185"/>
                <a:gd name="T40" fmla="*/ 95 w 188"/>
                <a:gd name="T41" fmla="*/ 136 h 185"/>
                <a:gd name="T42" fmla="*/ 124 w 188"/>
                <a:gd name="T43" fmla="*/ 165 h 185"/>
                <a:gd name="T44" fmla="*/ 104 w 188"/>
                <a:gd name="T45" fmla="*/ 165 h 185"/>
                <a:gd name="T46" fmla="*/ 104 w 188"/>
                <a:gd name="T47" fmla="*/ 145 h 185"/>
                <a:gd name="T48" fmla="*/ 124 w 188"/>
                <a:gd name="T49" fmla="*/ 145 h 185"/>
                <a:gd name="T50" fmla="*/ 124 w 188"/>
                <a:gd name="T51" fmla="*/ 165 h 185"/>
                <a:gd name="T52" fmla="*/ 139 w 188"/>
                <a:gd name="T53" fmla="*/ 92 h 185"/>
                <a:gd name="T54" fmla="*/ 139 w 188"/>
                <a:gd name="T55" fmla="*/ 131 h 185"/>
                <a:gd name="T56" fmla="*/ 177 w 188"/>
                <a:gd name="T57" fmla="*/ 130 h 185"/>
                <a:gd name="T58" fmla="*/ 177 w 188"/>
                <a:gd name="T59" fmla="*/ 92 h 185"/>
                <a:gd name="T60" fmla="*/ 139 w 188"/>
                <a:gd name="T61" fmla="*/ 92 h 185"/>
                <a:gd name="T62" fmla="*/ 168 w 188"/>
                <a:gd name="T63" fmla="*/ 121 h 185"/>
                <a:gd name="T64" fmla="*/ 148 w 188"/>
                <a:gd name="T65" fmla="*/ 121 h 185"/>
                <a:gd name="T66" fmla="*/ 148 w 188"/>
                <a:gd name="T67" fmla="*/ 101 h 185"/>
                <a:gd name="T68" fmla="*/ 168 w 188"/>
                <a:gd name="T69" fmla="*/ 101 h 185"/>
                <a:gd name="T70" fmla="*/ 168 w 188"/>
                <a:gd name="T71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185">
                  <a:moveTo>
                    <a:pt x="96" y="1"/>
                  </a:moveTo>
                  <a:cubicBezTo>
                    <a:pt x="92" y="0"/>
                    <a:pt x="87" y="0"/>
                    <a:pt x="83" y="1"/>
                  </a:cubicBezTo>
                  <a:cubicBezTo>
                    <a:pt x="83" y="1"/>
                    <a:pt x="93" y="66"/>
                    <a:pt x="97" y="98"/>
                  </a:cubicBezTo>
                  <a:cubicBezTo>
                    <a:pt x="66" y="93"/>
                    <a:pt x="1" y="83"/>
                    <a:pt x="1" y="84"/>
                  </a:cubicBezTo>
                  <a:cubicBezTo>
                    <a:pt x="0" y="87"/>
                    <a:pt x="0" y="92"/>
                    <a:pt x="1" y="96"/>
                  </a:cubicBezTo>
                  <a:cubicBezTo>
                    <a:pt x="3" y="104"/>
                    <a:pt x="9" y="109"/>
                    <a:pt x="17" y="109"/>
                  </a:cubicBezTo>
                  <a:cubicBezTo>
                    <a:pt x="43" y="112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12" y="43"/>
                    <a:pt x="109" y="17"/>
                  </a:cubicBezTo>
                  <a:cubicBezTo>
                    <a:pt x="108" y="9"/>
                    <a:pt x="104" y="4"/>
                    <a:pt x="96" y="1"/>
                  </a:cubicBezTo>
                  <a:close/>
                  <a:moveTo>
                    <a:pt x="110" y="110"/>
                  </a:moveTo>
                  <a:cubicBezTo>
                    <a:pt x="108" y="112"/>
                    <a:pt x="104" y="112"/>
                    <a:pt x="102" y="110"/>
                  </a:cubicBezTo>
                  <a:cubicBezTo>
                    <a:pt x="100" y="108"/>
                    <a:pt x="100" y="105"/>
                    <a:pt x="102" y="103"/>
                  </a:cubicBezTo>
                  <a:cubicBezTo>
                    <a:pt x="104" y="100"/>
                    <a:pt x="108" y="100"/>
                    <a:pt x="110" y="103"/>
                  </a:cubicBezTo>
                  <a:cubicBezTo>
                    <a:pt x="112" y="105"/>
                    <a:pt x="112" y="108"/>
                    <a:pt x="110" y="110"/>
                  </a:cubicBezTo>
                  <a:close/>
                  <a:moveTo>
                    <a:pt x="95" y="136"/>
                  </a:moveTo>
                  <a:cubicBezTo>
                    <a:pt x="84" y="146"/>
                    <a:pt x="84" y="164"/>
                    <a:pt x="95" y="174"/>
                  </a:cubicBezTo>
                  <a:cubicBezTo>
                    <a:pt x="105" y="185"/>
                    <a:pt x="123" y="185"/>
                    <a:pt x="133" y="174"/>
                  </a:cubicBezTo>
                  <a:cubicBezTo>
                    <a:pt x="144" y="164"/>
                    <a:pt x="144" y="146"/>
                    <a:pt x="133" y="136"/>
                  </a:cubicBezTo>
                  <a:cubicBezTo>
                    <a:pt x="123" y="125"/>
                    <a:pt x="105" y="125"/>
                    <a:pt x="95" y="136"/>
                  </a:cubicBezTo>
                  <a:close/>
                  <a:moveTo>
                    <a:pt x="124" y="165"/>
                  </a:moveTo>
                  <a:cubicBezTo>
                    <a:pt x="119" y="171"/>
                    <a:pt x="110" y="171"/>
                    <a:pt x="104" y="165"/>
                  </a:cubicBezTo>
                  <a:cubicBezTo>
                    <a:pt x="99" y="160"/>
                    <a:pt x="99" y="151"/>
                    <a:pt x="104" y="145"/>
                  </a:cubicBezTo>
                  <a:cubicBezTo>
                    <a:pt x="110" y="139"/>
                    <a:pt x="119" y="139"/>
                    <a:pt x="124" y="145"/>
                  </a:cubicBezTo>
                  <a:cubicBezTo>
                    <a:pt x="130" y="151"/>
                    <a:pt x="130" y="160"/>
                    <a:pt x="124" y="165"/>
                  </a:cubicBezTo>
                  <a:close/>
                  <a:moveTo>
                    <a:pt x="139" y="92"/>
                  </a:moveTo>
                  <a:cubicBezTo>
                    <a:pt x="128" y="102"/>
                    <a:pt x="128" y="120"/>
                    <a:pt x="139" y="131"/>
                  </a:cubicBezTo>
                  <a:cubicBezTo>
                    <a:pt x="149" y="141"/>
                    <a:pt x="167" y="141"/>
                    <a:pt x="177" y="130"/>
                  </a:cubicBezTo>
                  <a:cubicBezTo>
                    <a:pt x="188" y="120"/>
                    <a:pt x="188" y="102"/>
                    <a:pt x="177" y="92"/>
                  </a:cubicBezTo>
                  <a:cubicBezTo>
                    <a:pt x="167" y="81"/>
                    <a:pt x="149" y="81"/>
                    <a:pt x="139" y="92"/>
                  </a:cubicBezTo>
                  <a:close/>
                  <a:moveTo>
                    <a:pt x="168" y="121"/>
                  </a:moveTo>
                  <a:cubicBezTo>
                    <a:pt x="163" y="127"/>
                    <a:pt x="153" y="127"/>
                    <a:pt x="148" y="121"/>
                  </a:cubicBezTo>
                  <a:cubicBezTo>
                    <a:pt x="142" y="116"/>
                    <a:pt x="142" y="107"/>
                    <a:pt x="148" y="101"/>
                  </a:cubicBezTo>
                  <a:cubicBezTo>
                    <a:pt x="153" y="96"/>
                    <a:pt x="163" y="96"/>
                    <a:pt x="168" y="101"/>
                  </a:cubicBezTo>
                  <a:cubicBezTo>
                    <a:pt x="174" y="107"/>
                    <a:pt x="174" y="116"/>
                    <a:pt x="168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8" name="Freeform 897"/>
            <p:cNvSpPr>
              <a:spLocks noEditPoints="1"/>
            </p:cNvSpPr>
            <p:nvPr/>
          </p:nvSpPr>
          <p:spPr bwMode="auto">
            <a:xfrm>
              <a:off x="6840704" y="4513074"/>
              <a:ext cx="476578" cy="573383"/>
            </a:xfrm>
            <a:custGeom>
              <a:avLst/>
              <a:gdLst>
                <a:gd name="T0" fmla="*/ 40 w 162"/>
                <a:gd name="T1" fmla="*/ 195 h 195"/>
                <a:gd name="T2" fmla="*/ 128 w 162"/>
                <a:gd name="T3" fmla="*/ 191 h 195"/>
                <a:gd name="T4" fmla="*/ 131 w 162"/>
                <a:gd name="T5" fmla="*/ 125 h 195"/>
                <a:gd name="T6" fmla="*/ 31 w 162"/>
                <a:gd name="T7" fmla="*/ 69 h 195"/>
                <a:gd name="T8" fmla="*/ 38 w 162"/>
                <a:gd name="T9" fmla="*/ 72 h 195"/>
                <a:gd name="T10" fmla="*/ 41 w 162"/>
                <a:gd name="T11" fmla="*/ 68 h 195"/>
                <a:gd name="T12" fmla="*/ 43 w 162"/>
                <a:gd name="T13" fmla="*/ 65 h 195"/>
                <a:gd name="T14" fmla="*/ 31 w 162"/>
                <a:gd name="T15" fmla="*/ 69 h 195"/>
                <a:gd name="T16" fmla="*/ 81 w 162"/>
                <a:gd name="T17" fmla="*/ 33 h 195"/>
                <a:gd name="T18" fmla="*/ 82 w 162"/>
                <a:gd name="T19" fmla="*/ 26 h 195"/>
                <a:gd name="T20" fmla="*/ 87 w 162"/>
                <a:gd name="T21" fmla="*/ 37 h 195"/>
                <a:gd name="T22" fmla="*/ 81 w 162"/>
                <a:gd name="T23" fmla="*/ 51 h 195"/>
                <a:gd name="T24" fmla="*/ 85 w 162"/>
                <a:gd name="T25" fmla="*/ 58 h 195"/>
                <a:gd name="T26" fmla="*/ 87 w 162"/>
                <a:gd name="T27" fmla="*/ 49 h 195"/>
                <a:gd name="T28" fmla="*/ 89 w 162"/>
                <a:gd name="T29" fmla="*/ 46 h 195"/>
                <a:gd name="T30" fmla="*/ 104 w 162"/>
                <a:gd name="T31" fmla="*/ 45 h 195"/>
                <a:gd name="T32" fmla="*/ 92 w 162"/>
                <a:gd name="T33" fmla="*/ 55 h 195"/>
                <a:gd name="T34" fmla="*/ 96 w 162"/>
                <a:gd name="T35" fmla="*/ 78 h 195"/>
                <a:gd name="T36" fmla="*/ 107 w 162"/>
                <a:gd name="T37" fmla="*/ 74 h 195"/>
                <a:gd name="T38" fmla="*/ 131 w 162"/>
                <a:gd name="T39" fmla="*/ 94 h 195"/>
                <a:gd name="T40" fmla="*/ 129 w 162"/>
                <a:gd name="T41" fmla="*/ 80 h 195"/>
                <a:gd name="T42" fmla="*/ 118 w 162"/>
                <a:gd name="T43" fmla="*/ 60 h 195"/>
                <a:gd name="T44" fmla="*/ 119 w 162"/>
                <a:gd name="T45" fmla="*/ 47 h 195"/>
                <a:gd name="T46" fmla="*/ 112 w 162"/>
                <a:gd name="T47" fmla="*/ 46 h 195"/>
                <a:gd name="T48" fmla="*/ 119 w 162"/>
                <a:gd name="T49" fmla="*/ 44 h 195"/>
                <a:gd name="T50" fmla="*/ 128 w 162"/>
                <a:gd name="T51" fmla="*/ 45 h 195"/>
                <a:gd name="T52" fmla="*/ 89 w 162"/>
                <a:gd name="T53" fmla="*/ 17 h 195"/>
                <a:gd name="T54" fmla="*/ 87 w 162"/>
                <a:gd name="T55" fmla="*/ 21 h 195"/>
                <a:gd name="T56" fmla="*/ 76 w 162"/>
                <a:gd name="T57" fmla="*/ 26 h 195"/>
                <a:gd name="T58" fmla="*/ 72 w 162"/>
                <a:gd name="T59" fmla="*/ 115 h 195"/>
                <a:gd name="T60" fmla="*/ 94 w 162"/>
                <a:gd name="T61" fmla="*/ 128 h 195"/>
                <a:gd name="T62" fmla="*/ 100 w 162"/>
                <a:gd name="T63" fmla="*/ 131 h 195"/>
                <a:gd name="T64" fmla="*/ 98 w 162"/>
                <a:gd name="T65" fmla="*/ 127 h 195"/>
                <a:gd name="T66" fmla="*/ 98 w 162"/>
                <a:gd name="T67" fmla="*/ 119 h 195"/>
                <a:gd name="T68" fmla="*/ 100 w 162"/>
                <a:gd name="T69" fmla="*/ 116 h 195"/>
                <a:gd name="T70" fmla="*/ 99 w 162"/>
                <a:gd name="T71" fmla="*/ 108 h 195"/>
                <a:gd name="T72" fmla="*/ 92 w 162"/>
                <a:gd name="T73" fmla="*/ 96 h 195"/>
                <a:gd name="T74" fmla="*/ 80 w 162"/>
                <a:gd name="T75" fmla="*/ 100 h 195"/>
                <a:gd name="T76" fmla="*/ 56 w 162"/>
                <a:gd name="T77" fmla="*/ 73 h 195"/>
                <a:gd name="T78" fmla="*/ 60 w 162"/>
                <a:gd name="T79" fmla="*/ 72 h 195"/>
                <a:gd name="T80" fmla="*/ 39 w 162"/>
                <a:gd name="T81" fmla="*/ 77 h 195"/>
                <a:gd name="T82" fmla="*/ 33 w 162"/>
                <a:gd name="T83" fmla="*/ 77 h 195"/>
                <a:gd name="T84" fmla="*/ 48 w 162"/>
                <a:gd name="T85" fmla="*/ 113 h 195"/>
                <a:gd name="T86" fmla="*/ 57 w 162"/>
                <a:gd name="T87" fmla="*/ 105 h 195"/>
                <a:gd name="T88" fmla="*/ 45 w 162"/>
                <a:gd name="T89" fmla="*/ 110 h 195"/>
                <a:gd name="T90" fmla="*/ 43 w 162"/>
                <a:gd name="T91" fmla="*/ 100 h 195"/>
                <a:gd name="T92" fmla="*/ 51 w 162"/>
                <a:gd name="T93" fmla="*/ 96 h 195"/>
                <a:gd name="T94" fmla="*/ 55 w 162"/>
                <a:gd name="T95" fmla="*/ 78 h 195"/>
                <a:gd name="T96" fmla="*/ 44 w 162"/>
                <a:gd name="T97" fmla="*/ 38 h 195"/>
                <a:gd name="T98" fmla="*/ 45 w 162"/>
                <a:gd name="T99" fmla="*/ 54 h 195"/>
                <a:gd name="T100" fmla="*/ 47 w 162"/>
                <a:gd name="T101" fmla="*/ 53 h 195"/>
                <a:gd name="T102" fmla="*/ 48 w 162"/>
                <a:gd name="T103" fmla="*/ 56 h 195"/>
                <a:gd name="T104" fmla="*/ 55 w 162"/>
                <a:gd name="T105" fmla="*/ 46 h 195"/>
                <a:gd name="T106" fmla="*/ 55 w 162"/>
                <a:gd name="T107" fmla="*/ 41 h 195"/>
                <a:gd name="T108" fmla="*/ 47 w 162"/>
                <a:gd name="T109" fmla="*/ 39 h 195"/>
                <a:gd name="T110" fmla="*/ 44 w 162"/>
                <a:gd name="T111" fmla="*/ 39 h 195"/>
                <a:gd name="T112" fmla="*/ 144 w 162"/>
                <a:gd name="T113" fmla="*/ 130 h 195"/>
                <a:gd name="T114" fmla="*/ 13 w 162"/>
                <a:gd name="T115" fmla="*/ 89 h 195"/>
                <a:gd name="T116" fmla="*/ 47 w 162"/>
                <a:gd name="T117" fmla="*/ 4 h 195"/>
                <a:gd name="T118" fmla="*/ 2 w 162"/>
                <a:gd name="T119" fmla="*/ 91 h 195"/>
                <a:gd name="T120" fmla="*/ 153 w 162"/>
                <a:gd name="T121" fmla="*/ 13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95">
                  <a:moveTo>
                    <a:pt x="128" y="191"/>
                  </a:moveTo>
                  <a:cubicBezTo>
                    <a:pt x="130" y="192"/>
                    <a:pt x="128" y="195"/>
                    <a:pt x="125" y="195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37" y="195"/>
                    <a:pt x="37" y="192"/>
                    <a:pt x="38" y="191"/>
                  </a:cubicBezTo>
                  <a:cubicBezTo>
                    <a:pt x="44" y="181"/>
                    <a:pt x="63" y="172"/>
                    <a:pt x="83" y="172"/>
                  </a:cubicBezTo>
                  <a:cubicBezTo>
                    <a:pt x="102" y="172"/>
                    <a:pt x="121" y="180"/>
                    <a:pt x="128" y="191"/>
                  </a:cubicBezTo>
                  <a:close/>
                  <a:moveTo>
                    <a:pt x="49" y="26"/>
                  </a:moveTo>
                  <a:cubicBezTo>
                    <a:pt x="76" y="3"/>
                    <a:pt x="116" y="7"/>
                    <a:pt x="139" y="34"/>
                  </a:cubicBezTo>
                  <a:cubicBezTo>
                    <a:pt x="162" y="61"/>
                    <a:pt x="158" y="102"/>
                    <a:pt x="131" y="125"/>
                  </a:cubicBezTo>
                  <a:cubicBezTo>
                    <a:pt x="104" y="147"/>
                    <a:pt x="63" y="144"/>
                    <a:pt x="41" y="117"/>
                  </a:cubicBezTo>
                  <a:cubicBezTo>
                    <a:pt x="18" y="89"/>
                    <a:pt x="21" y="49"/>
                    <a:pt x="49" y="26"/>
                  </a:cubicBezTo>
                  <a:close/>
                  <a:moveTo>
                    <a:pt x="31" y="69"/>
                  </a:moveTo>
                  <a:cubicBezTo>
                    <a:pt x="32" y="68"/>
                    <a:pt x="33" y="68"/>
                    <a:pt x="34" y="68"/>
                  </a:cubicBezTo>
                  <a:cubicBezTo>
                    <a:pt x="35" y="68"/>
                    <a:pt x="36" y="68"/>
                    <a:pt x="37" y="69"/>
                  </a:cubicBezTo>
                  <a:cubicBezTo>
                    <a:pt x="37" y="70"/>
                    <a:pt x="38" y="71"/>
                    <a:pt x="38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1" y="70"/>
                    <a:pt x="42" y="70"/>
                    <a:pt x="42" y="69"/>
                  </a:cubicBezTo>
                  <a:cubicBezTo>
                    <a:pt x="42" y="69"/>
                    <a:pt x="42" y="69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9" y="65"/>
                    <a:pt x="35" y="66"/>
                    <a:pt x="32" y="68"/>
                  </a:cubicBezTo>
                  <a:cubicBezTo>
                    <a:pt x="31" y="68"/>
                    <a:pt x="31" y="68"/>
                    <a:pt x="31" y="69"/>
                  </a:cubicBezTo>
                  <a:close/>
                  <a:moveTo>
                    <a:pt x="78" y="37"/>
                  </a:moveTo>
                  <a:cubicBezTo>
                    <a:pt x="79" y="37"/>
                    <a:pt x="80" y="37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27"/>
                    <a:pt x="80" y="26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7"/>
                    <a:pt x="83" y="28"/>
                    <a:pt x="84" y="29"/>
                  </a:cubicBezTo>
                  <a:cubicBezTo>
                    <a:pt x="86" y="32"/>
                    <a:pt x="88" y="35"/>
                    <a:pt x="87" y="37"/>
                  </a:cubicBezTo>
                  <a:cubicBezTo>
                    <a:pt x="87" y="39"/>
                    <a:pt x="86" y="40"/>
                    <a:pt x="84" y="41"/>
                  </a:cubicBezTo>
                  <a:cubicBezTo>
                    <a:pt x="83" y="42"/>
                    <a:pt x="83" y="42"/>
                    <a:pt x="83" y="44"/>
                  </a:cubicBezTo>
                  <a:cubicBezTo>
                    <a:pt x="83" y="45"/>
                    <a:pt x="82" y="47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56"/>
                    <a:pt x="82" y="57"/>
                    <a:pt x="84" y="59"/>
                  </a:cubicBezTo>
                  <a:cubicBezTo>
                    <a:pt x="84" y="59"/>
                    <a:pt x="85" y="59"/>
                    <a:pt x="85" y="58"/>
                  </a:cubicBezTo>
                  <a:cubicBezTo>
                    <a:pt x="86" y="57"/>
                    <a:pt x="86" y="56"/>
                    <a:pt x="86" y="54"/>
                  </a:cubicBezTo>
                  <a:cubicBezTo>
                    <a:pt x="85" y="52"/>
                    <a:pt x="85" y="51"/>
                    <a:pt x="86" y="50"/>
                  </a:cubicBezTo>
                  <a:cubicBezTo>
                    <a:pt x="86" y="49"/>
                    <a:pt x="87" y="49"/>
                    <a:pt x="87" y="49"/>
                  </a:cubicBezTo>
                  <a:cubicBezTo>
                    <a:pt x="88" y="48"/>
                    <a:pt x="88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9" y="46"/>
                  </a:cubicBezTo>
                  <a:cubicBezTo>
                    <a:pt x="91" y="46"/>
                    <a:pt x="94" y="47"/>
                    <a:pt x="97" y="48"/>
                  </a:cubicBezTo>
                  <a:cubicBezTo>
                    <a:pt x="97" y="47"/>
                    <a:pt x="97" y="47"/>
                    <a:pt x="98" y="46"/>
                  </a:cubicBezTo>
                  <a:cubicBezTo>
                    <a:pt x="100" y="44"/>
                    <a:pt x="102" y="44"/>
                    <a:pt x="104" y="45"/>
                  </a:cubicBezTo>
                  <a:cubicBezTo>
                    <a:pt x="106" y="46"/>
                    <a:pt x="106" y="48"/>
                    <a:pt x="106" y="50"/>
                  </a:cubicBezTo>
                  <a:cubicBezTo>
                    <a:pt x="104" y="53"/>
                    <a:pt x="100" y="57"/>
                    <a:pt x="96" y="57"/>
                  </a:cubicBezTo>
                  <a:cubicBezTo>
                    <a:pt x="94" y="57"/>
                    <a:pt x="93" y="56"/>
                    <a:pt x="92" y="55"/>
                  </a:cubicBezTo>
                  <a:cubicBezTo>
                    <a:pt x="90" y="56"/>
                    <a:pt x="88" y="57"/>
                    <a:pt x="87" y="60"/>
                  </a:cubicBezTo>
                  <a:cubicBezTo>
                    <a:pt x="86" y="64"/>
                    <a:pt x="87" y="69"/>
                    <a:pt x="90" y="74"/>
                  </a:cubicBezTo>
                  <a:cubicBezTo>
                    <a:pt x="92" y="78"/>
                    <a:pt x="95" y="78"/>
                    <a:pt x="96" y="78"/>
                  </a:cubicBezTo>
                  <a:cubicBezTo>
                    <a:pt x="98" y="78"/>
                    <a:pt x="100" y="77"/>
                    <a:pt x="101" y="76"/>
                  </a:cubicBezTo>
                  <a:cubicBezTo>
                    <a:pt x="103" y="75"/>
                    <a:pt x="105" y="75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8" y="74"/>
                    <a:pt x="108" y="74"/>
                  </a:cubicBezTo>
                  <a:cubicBezTo>
                    <a:pt x="109" y="75"/>
                    <a:pt x="110" y="76"/>
                    <a:pt x="112" y="78"/>
                  </a:cubicBezTo>
                  <a:cubicBezTo>
                    <a:pt x="117" y="83"/>
                    <a:pt x="128" y="94"/>
                    <a:pt x="131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3"/>
                    <a:pt x="133" y="92"/>
                    <a:pt x="131" y="87"/>
                  </a:cubicBezTo>
                  <a:cubicBezTo>
                    <a:pt x="131" y="85"/>
                    <a:pt x="130" y="83"/>
                    <a:pt x="129" y="80"/>
                  </a:cubicBezTo>
                  <a:cubicBezTo>
                    <a:pt x="128" y="73"/>
                    <a:pt x="125" y="63"/>
                    <a:pt x="122" y="58"/>
                  </a:cubicBezTo>
                  <a:cubicBezTo>
                    <a:pt x="121" y="59"/>
                    <a:pt x="120" y="60"/>
                    <a:pt x="119" y="60"/>
                  </a:cubicBezTo>
                  <a:cubicBezTo>
                    <a:pt x="119" y="61"/>
                    <a:pt x="118" y="60"/>
                    <a:pt x="118" y="60"/>
                  </a:cubicBezTo>
                  <a:cubicBezTo>
                    <a:pt x="117" y="58"/>
                    <a:pt x="118" y="56"/>
                    <a:pt x="119" y="54"/>
                  </a:cubicBezTo>
                  <a:cubicBezTo>
                    <a:pt x="120" y="52"/>
                    <a:pt x="121" y="50"/>
                    <a:pt x="120" y="48"/>
                  </a:cubicBezTo>
                  <a:cubicBezTo>
                    <a:pt x="120" y="48"/>
                    <a:pt x="119" y="47"/>
                    <a:pt x="119" y="47"/>
                  </a:cubicBezTo>
                  <a:cubicBezTo>
                    <a:pt x="119" y="47"/>
                    <a:pt x="118" y="48"/>
                    <a:pt x="118" y="48"/>
                  </a:cubicBezTo>
                  <a:cubicBezTo>
                    <a:pt x="117" y="49"/>
                    <a:pt x="116" y="49"/>
                    <a:pt x="115" y="49"/>
                  </a:cubicBezTo>
                  <a:cubicBezTo>
                    <a:pt x="113" y="49"/>
                    <a:pt x="112" y="48"/>
                    <a:pt x="112" y="46"/>
                  </a:cubicBezTo>
                  <a:cubicBezTo>
                    <a:pt x="111" y="46"/>
                    <a:pt x="111" y="45"/>
                    <a:pt x="112" y="45"/>
                  </a:cubicBezTo>
                  <a:cubicBezTo>
                    <a:pt x="112" y="45"/>
                    <a:pt x="113" y="45"/>
                    <a:pt x="113" y="45"/>
                  </a:cubicBezTo>
                  <a:cubicBezTo>
                    <a:pt x="115" y="46"/>
                    <a:pt x="117" y="45"/>
                    <a:pt x="119" y="44"/>
                  </a:cubicBezTo>
                  <a:cubicBezTo>
                    <a:pt x="120" y="43"/>
                    <a:pt x="122" y="43"/>
                    <a:pt x="123" y="43"/>
                  </a:cubicBezTo>
                  <a:cubicBezTo>
                    <a:pt x="124" y="43"/>
                    <a:pt x="126" y="43"/>
                    <a:pt x="127" y="44"/>
                  </a:cubicBezTo>
                  <a:cubicBezTo>
                    <a:pt x="127" y="44"/>
                    <a:pt x="128" y="45"/>
                    <a:pt x="128" y="45"/>
                  </a:cubicBezTo>
                  <a:cubicBezTo>
                    <a:pt x="129" y="47"/>
                    <a:pt x="130" y="48"/>
                    <a:pt x="134" y="48"/>
                  </a:cubicBezTo>
                  <a:cubicBezTo>
                    <a:pt x="133" y="45"/>
                    <a:pt x="132" y="40"/>
                    <a:pt x="134" y="37"/>
                  </a:cubicBezTo>
                  <a:cubicBezTo>
                    <a:pt x="123" y="24"/>
                    <a:pt x="106" y="16"/>
                    <a:pt x="89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90" y="20"/>
                    <a:pt x="89" y="21"/>
                    <a:pt x="88" y="21"/>
                  </a:cubicBezTo>
                  <a:cubicBezTo>
                    <a:pt x="88" y="21"/>
                    <a:pt x="88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0"/>
                    <a:pt x="85" y="19"/>
                    <a:pt x="84" y="19"/>
                  </a:cubicBezTo>
                  <a:cubicBezTo>
                    <a:pt x="82" y="19"/>
                    <a:pt x="78" y="22"/>
                    <a:pt x="76" y="26"/>
                  </a:cubicBezTo>
                  <a:cubicBezTo>
                    <a:pt x="75" y="28"/>
                    <a:pt x="74" y="33"/>
                    <a:pt x="78" y="37"/>
                  </a:cubicBezTo>
                  <a:close/>
                  <a:moveTo>
                    <a:pt x="69" y="105"/>
                  </a:moveTo>
                  <a:cubicBezTo>
                    <a:pt x="69" y="109"/>
                    <a:pt x="70" y="112"/>
                    <a:pt x="72" y="115"/>
                  </a:cubicBezTo>
                  <a:cubicBezTo>
                    <a:pt x="72" y="115"/>
                    <a:pt x="73" y="116"/>
                    <a:pt x="73" y="117"/>
                  </a:cubicBezTo>
                  <a:cubicBezTo>
                    <a:pt x="74" y="116"/>
                    <a:pt x="75" y="116"/>
                    <a:pt x="77" y="116"/>
                  </a:cubicBezTo>
                  <a:cubicBezTo>
                    <a:pt x="84" y="116"/>
                    <a:pt x="89" y="122"/>
                    <a:pt x="94" y="128"/>
                  </a:cubicBezTo>
                  <a:cubicBezTo>
                    <a:pt x="95" y="130"/>
                    <a:pt x="97" y="132"/>
                    <a:pt x="98" y="133"/>
                  </a:cubicBezTo>
                  <a:cubicBezTo>
                    <a:pt x="99" y="133"/>
                    <a:pt x="100" y="133"/>
                    <a:pt x="101" y="133"/>
                  </a:cubicBezTo>
                  <a:cubicBezTo>
                    <a:pt x="101" y="132"/>
                    <a:pt x="100" y="131"/>
                    <a:pt x="100" y="131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7"/>
                    <a:pt x="98" y="126"/>
                    <a:pt x="98" y="126"/>
                  </a:cubicBezTo>
                  <a:cubicBezTo>
                    <a:pt x="98" y="124"/>
                    <a:pt x="99" y="122"/>
                    <a:pt x="100" y="120"/>
                  </a:cubicBezTo>
                  <a:cubicBezTo>
                    <a:pt x="99" y="120"/>
                    <a:pt x="99" y="120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ubicBezTo>
                    <a:pt x="99" y="118"/>
                    <a:pt x="99" y="117"/>
                    <a:pt x="99" y="117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5"/>
                    <a:pt x="100" y="114"/>
                    <a:pt x="100" y="114"/>
                  </a:cubicBezTo>
                  <a:cubicBezTo>
                    <a:pt x="100" y="112"/>
                    <a:pt x="100" y="111"/>
                    <a:pt x="99" y="110"/>
                  </a:cubicBezTo>
                  <a:cubicBezTo>
                    <a:pt x="98" y="109"/>
                    <a:pt x="98" y="109"/>
                    <a:pt x="99" y="108"/>
                  </a:cubicBezTo>
                  <a:cubicBezTo>
                    <a:pt x="101" y="104"/>
                    <a:pt x="100" y="101"/>
                    <a:pt x="98" y="97"/>
                  </a:cubicBezTo>
                  <a:cubicBezTo>
                    <a:pt x="97" y="96"/>
                    <a:pt x="97" y="95"/>
                    <a:pt x="96" y="94"/>
                  </a:cubicBezTo>
                  <a:cubicBezTo>
                    <a:pt x="95" y="94"/>
                    <a:pt x="94" y="95"/>
                    <a:pt x="92" y="96"/>
                  </a:cubicBezTo>
                  <a:cubicBezTo>
                    <a:pt x="90" y="97"/>
                    <a:pt x="89" y="99"/>
                    <a:pt x="87" y="99"/>
                  </a:cubicBezTo>
                  <a:cubicBezTo>
                    <a:pt x="86" y="99"/>
                    <a:pt x="85" y="98"/>
                    <a:pt x="84" y="98"/>
                  </a:cubicBezTo>
                  <a:cubicBezTo>
                    <a:pt x="83" y="99"/>
                    <a:pt x="81" y="99"/>
                    <a:pt x="80" y="100"/>
                  </a:cubicBezTo>
                  <a:cubicBezTo>
                    <a:pt x="76" y="101"/>
                    <a:pt x="73" y="102"/>
                    <a:pt x="69" y="105"/>
                  </a:cubicBezTo>
                  <a:close/>
                  <a:moveTo>
                    <a:pt x="53" y="76"/>
                  </a:moveTo>
                  <a:cubicBezTo>
                    <a:pt x="54" y="74"/>
                    <a:pt x="55" y="73"/>
                    <a:pt x="56" y="73"/>
                  </a:cubicBezTo>
                  <a:cubicBezTo>
                    <a:pt x="57" y="73"/>
                    <a:pt x="57" y="74"/>
                    <a:pt x="57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9" y="73"/>
                    <a:pt x="60" y="72"/>
                  </a:cubicBezTo>
                  <a:cubicBezTo>
                    <a:pt x="59" y="71"/>
                    <a:pt x="58" y="70"/>
                    <a:pt x="56" y="70"/>
                  </a:cubicBezTo>
                  <a:cubicBezTo>
                    <a:pt x="50" y="70"/>
                    <a:pt x="42" y="73"/>
                    <a:pt x="40" y="75"/>
                  </a:cubicBezTo>
                  <a:cubicBezTo>
                    <a:pt x="40" y="76"/>
                    <a:pt x="40" y="77"/>
                    <a:pt x="39" y="77"/>
                  </a:cubicBezTo>
                  <a:cubicBezTo>
                    <a:pt x="39" y="78"/>
                    <a:pt x="37" y="79"/>
                    <a:pt x="36" y="79"/>
                  </a:cubicBezTo>
                  <a:cubicBezTo>
                    <a:pt x="36" y="79"/>
                    <a:pt x="34" y="79"/>
                    <a:pt x="34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2" y="77"/>
                    <a:pt x="31" y="77"/>
                    <a:pt x="31" y="77"/>
                  </a:cubicBezTo>
                  <a:cubicBezTo>
                    <a:pt x="31" y="90"/>
                    <a:pt x="36" y="102"/>
                    <a:pt x="44" y="113"/>
                  </a:cubicBezTo>
                  <a:cubicBezTo>
                    <a:pt x="45" y="113"/>
                    <a:pt x="45" y="113"/>
                    <a:pt x="48" y="113"/>
                  </a:cubicBezTo>
                  <a:cubicBezTo>
                    <a:pt x="53" y="113"/>
                    <a:pt x="61" y="111"/>
                    <a:pt x="65" y="108"/>
                  </a:cubicBezTo>
                  <a:cubicBezTo>
                    <a:pt x="63" y="108"/>
                    <a:pt x="60" y="107"/>
                    <a:pt x="59" y="106"/>
                  </a:cubicBezTo>
                  <a:cubicBezTo>
                    <a:pt x="58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4" y="105"/>
                    <a:pt x="51" y="109"/>
                    <a:pt x="49" y="110"/>
                  </a:cubicBezTo>
                  <a:cubicBezTo>
                    <a:pt x="48" y="111"/>
                    <a:pt x="47" y="112"/>
                    <a:pt x="45" y="110"/>
                  </a:cubicBezTo>
                  <a:cubicBezTo>
                    <a:pt x="43" y="109"/>
                    <a:pt x="42" y="108"/>
                    <a:pt x="42" y="106"/>
                  </a:cubicBezTo>
                  <a:cubicBezTo>
                    <a:pt x="41" y="104"/>
                    <a:pt x="42" y="102"/>
                    <a:pt x="43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4" y="100"/>
                    <a:pt x="46" y="100"/>
                    <a:pt x="48" y="100"/>
                  </a:cubicBezTo>
                  <a:cubicBezTo>
                    <a:pt x="49" y="101"/>
                    <a:pt x="50" y="101"/>
                    <a:pt x="51" y="101"/>
                  </a:cubicBezTo>
                  <a:cubicBezTo>
                    <a:pt x="51" y="99"/>
                    <a:pt x="51" y="98"/>
                    <a:pt x="51" y="96"/>
                  </a:cubicBezTo>
                  <a:cubicBezTo>
                    <a:pt x="50" y="91"/>
                    <a:pt x="50" y="85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7"/>
                    <a:pt x="53" y="77"/>
                  </a:cubicBezTo>
                  <a:cubicBezTo>
                    <a:pt x="52" y="77"/>
                    <a:pt x="52" y="76"/>
                    <a:pt x="53" y="76"/>
                  </a:cubicBezTo>
                  <a:close/>
                  <a:moveTo>
                    <a:pt x="44" y="38"/>
                  </a:moveTo>
                  <a:cubicBezTo>
                    <a:pt x="41" y="42"/>
                    <a:pt x="39" y="46"/>
                    <a:pt x="37" y="50"/>
                  </a:cubicBezTo>
                  <a:cubicBezTo>
                    <a:pt x="39" y="50"/>
                    <a:pt x="43" y="51"/>
                    <a:pt x="44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3"/>
                  </a:cubicBezTo>
                  <a:cubicBezTo>
                    <a:pt x="46" y="53"/>
                    <a:pt x="46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4"/>
                    <a:pt x="48" y="5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1" y="58"/>
                    <a:pt x="54" y="57"/>
                    <a:pt x="57" y="55"/>
                  </a:cubicBezTo>
                  <a:cubicBezTo>
                    <a:pt x="55" y="53"/>
                    <a:pt x="55" y="51"/>
                    <a:pt x="55" y="49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4" y="44"/>
                    <a:pt x="55" y="44"/>
                    <a:pt x="56" y="43"/>
                  </a:cubicBezTo>
                  <a:cubicBezTo>
                    <a:pt x="56" y="43"/>
                    <a:pt x="56" y="42"/>
                    <a:pt x="56" y="41"/>
                  </a:cubicBezTo>
                  <a:cubicBezTo>
                    <a:pt x="56" y="41"/>
                    <a:pt x="56" y="41"/>
                    <a:pt x="55" y="41"/>
                  </a:cubicBezTo>
                  <a:cubicBezTo>
                    <a:pt x="54" y="41"/>
                    <a:pt x="52" y="41"/>
                    <a:pt x="50" y="39"/>
                  </a:cubicBezTo>
                  <a:cubicBezTo>
                    <a:pt x="50" y="38"/>
                    <a:pt x="49" y="38"/>
                    <a:pt x="49" y="38"/>
                  </a:cubicBezTo>
                  <a:cubicBezTo>
                    <a:pt x="49" y="38"/>
                    <a:pt x="48" y="38"/>
                    <a:pt x="47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40"/>
                    <a:pt x="46" y="39"/>
                  </a:cubicBezTo>
                  <a:cubicBezTo>
                    <a:pt x="45" y="39"/>
                    <a:pt x="45" y="39"/>
                    <a:pt x="44" y="39"/>
                  </a:cubicBezTo>
                  <a:cubicBezTo>
                    <a:pt x="44" y="39"/>
                    <a:pt x="44" y="39"/>
                    <a:pt x="44" y="38"/>
                  </a:cubicBezTo>
                  <a:close/>
                  <a:moveTo>
                    <a:pt x="153" y="130"/>
                  </a:moveTo>
                  <a:cubicBezTo>
                    <a:pt x="150" y="128"/>
                    <a:pt x="147" y="128"/>
                    <a:pt x="144" y="130"/>
                  </a:cubicBezTo>
                  <a:cubicBezTo>
                    <a:pt x="133" y="141"/>
                    <a:pt x="119" y="149"/>
                    <a:pt x="103" y="152"/>
                  </a:cubicBezTo>
                  <a:cubicBezTo>
                    <a:pt x="97" y="153"/>
                    <a:pt x="90" y="153"/>
                    <a:pt x="83" y="153"/>
                  </a:cubicBezTo>
                  <a:cubicBezTo>
                    <a:pt x="47" y="150"/>
                    <a:pt x="19" y="123"/>
                    <a:pt x="13" y="89"/>
                  </a:cubicBezTo>
                  <a:cubicBezTo>
                    <a:pt x="12" y="82"/>
                    <a:pt x="12" y="76"/>
                    <a:pt x="12" y="69"/>
                  </a:cubicBezTo>
                  <a:cubicBezTo>
                    <a:pt x="14" y="45"/>
                    <a:pt x="27" y="25"/>
                    <a:pt x="45" y="12"/>
                  </a:cubicBezTo>
                  <a:cubicBezTo>
                    <a:pt x="48" y="10"/>
                    <a:pt x="48" y="6"/>
                    <a:pt x="47" y="4"/>
                  </a:cubicBezTo>
                  <a:cubicBezTo>
                    <a:pt x="45" y="1"/>
                    <a:pt x="41" y="0"/>
                    <a:pt x="38" y="2"/>
                  </a:cubicBezTo>
                  <a:cubicBezTo>
                    <a:pt x="17" y="17"/>
                    <a:pt x="3" y="40"/>
                    <a:pt x="1" y="68"/>
                  </a:cubicBezTo>
                  <a:cubicBezTo>
                    <a:pt x="0" y="76"/>
                    <a:pt x="0" y="83"/>
                    <a:pt x="2" y="91"/>
                  </a:cubicBezTo>
                  <a:cubicBezTo>
                    <a:pt x="8" y="130"/>
                    <a:pt x="41" y="161"/>
                    <a:pt x="82" y="164"/>
                  </a:cubicBezTo>
                  <a:cubicBezTo>
                    <a:pt x="90" y="165"/>
                    <a:pt x="98" y="165"/>
                    <a:pt x="105" y="163"/>
                  </a:cubicBezTo>
                  <a:cubicBezTo>
                    <a:pt x="123" y="160"/>
                    <a:pt x="140" y="151"/>
                    <a:pt x="153" y="139"/>
                  </a:cubicBezTo>
                  <a:cubicBezTo>
                    <a:pt x="155" y="136"/>
                    <a:pt x="155" y="133"/>
                    <a:pt x="153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9" name="Freeform 898"/>
            <p:cNvSpPr>
              <a:spLocks noEditPoints="1"/>
            </p:cNvSpPr>
            <p:nvPr/>
          </p:nvSpPr>
          <p:spPr bwMode="auto">
            <a:xfrm>
              <a:off x="5957684" y="1398950"/>
              <a:ext cx="362398" cy="556007"/>
            </a:xfrm>
            <a:custGeom>
              <a:avLst/>
              <a:gdLst>
                <a:gd name="T0" fmla="*/ 47 w 123"/>
                <a:gd name="T1" fmla="*/ 8 h 189"/>
                <a:gd name="T2" fmla="*/ 49 w 123"/>
                <a:gd name="T3" fmla="*/ 4 h 189"/>
                <a:gd name="T4" fmla="*/ 59 w 123"/>
                <a:gd name="T5" fmla="*/ 1 h 189"/>
                <a:gd name="T6" fmla="*/ 64 w 123"/>
                <a:gd name="T7" fmla="*/ 3 h 189"/>
                <a:gd name="T8" fmla="*/ 64 w 123"/>
                <a:gd name="T9" fmla="*/ 5 h 189"/>
                <a:gd name="T10" fmla="*/ 62 w 123"/>
                <a:gd name="T11" fmla="*/ 9 h 189"/>
                <a:gd name="T12" fmla="*/ 52 w 123"/>
                <a:gd name="T13" fmla="*/ 13 h 189"/>
                <a:gd name="T14" fmla="*/ 48 w 123"/>
                <a:gd name="T15" fmla="*/ 10 h 189"/>
                <a:gd name="T16" fmla="*/ 47 w 123"/>
                <a:gd name="T17" fmla="*/ 8 h 189"/>
                <a:gd name="T18" fmla="*/ 76 w 123"/>
                <a:gd name="T19" fmla="*/ 106 h 189"/>
                <a:gd name="T20" fmla="*/ 72 w 123"/>
                <a:gd name="T21" fmla="*/ 111 h 189"/>
                <a:gd name="T22" fmla="*/ 79 w 123"/>
                <a:gd name="T23" fmla="*/ 114 h 189"/>
                <a:gd name="T24" fmla="*/ 97 w 123"/>
                <a:gd name="T25" fmla="*/ 108 h 189"/>
                <a:gd name="T26" fmla="*/ 102 w 123"/>
                <a:gd name="T27" fmla="*/ 102 h 189"/>
                <a:gd name="T28" fmla="*/ 95 w 123"/>
                <a:gd name="T29" fmla="*/ 100 h 189"/>
                <a:gd name="T30" fmla="*/ 76 w 123"/>
                <a:gd name="T31" fmla="*/ 106 h 189"/>
                <a:gd name="T32" fmla="*/ 123 w 123"/>
                <a:gd name="T33" fmla="*/ 134 h 189"/>
                <a:gd name="T34" fmla="*/ 123 w 123"/>
                <a:gd name="T35" fmla="*/ 138 h 189"/>
                <a:gd name="T36" fmla="*/ 120 w 123"/>
                <a:gd name="T37" fmla="*/ 141 h 189"/>
                <a:gd name="T38" fmla="*/ 114 w 123"/>
                <a:gd name="T39" fmla="*/ 141 h 189"/>
                <a:gd name="T40" fmla="*/ 83 w 123"/>
                <a:gd name="T41" fmla="*/ 166 h 189"/>
                <a:gd name="T42" fmla="*/ 108 w 123"/>
                <a:gd name="T43" fmla="*/ 182 h 189"/>
                <a:gd name="T44" fmla="*/ 102 w 123"/>
                <a:gd name="T45" fmla="*/ 189 h 189"/>
                <a:gd name="T46" fmla="*/ 23 w 123"/>
                <a:gd name="T47" fmla="*/ 189 h 189"/>
                <a:gd name="T48" fmla="*/ 17 w 123"/>
                <a:gd name="T49" fmla="*/ 182 h 189"/>
                <a:gd name="T50" fmla="*/ 38 w 123"/>
                <a:gd name="T51" fmla="*/ 167 h 189"/>
                <a:gd name="T52" fmla="*/ 0 w 123"/>
                <a:gd name="T53" fmla="*/ 107 h 189"/>
                <a:gd name="T54" fmla="*/ 52 w 123"/>
                <a:gd name="T55" fmla="*/ 46 h 189"/>
                <a:gd name="T56" fmla="*/ 46 w 123"/>
                <a:gd name="T57" fmla="*/ 25 h 189"/>
                <a:gd name="T58" fmla="*/ 49 w 123"/>
                <a:gd name="T59" fmla="*/ 18 h 189"/>
                <a:gd name="T60" fmla="*/ 68 w 123"/>
                <a:gd name="T61" fmla="*/ 12 h 189"/>
                <a:gd name="T62" fmla="*/ 75 w 123"/>
                <a:gd name="T63" fmla="*/ 16 h 189"/>
                <a:gd name="T64" fmla="*/ 97 w 123"/>
                <a:gd name="T65" fmla="*/ 87 h 189"/>
                <a:gd name="T66" fmla="*/ 93 w 123"/>
                <a:gd name="T67" fmla="*/ 94 h 189"/>
                <a:gd name="T68" fmla="*/ 75 w 123"/>
                <a:gd name="T69" fmla="*/ 100 h 189"/>
                <a:gd name="T70" fmla="*/ 68 w 123"/>
                <a:gd name="T71" fmla="*/ 96 h 189"/>
                <a:gd name="T72" fmla="*/ 59 w 123"/>
                <a:gd name="T73" fmla="*/ 67 h 189"/>
                <a:gd name="T74" fmla="*/ 22 w 123"/>
                <a:gd name="T75" fmla="*/ 105 h 189"/>
                <a:gd name="T76" fmla="*/ 56 w 123"/>
                <a:gd name="T77" fmla="*/ 147 h 189"/>
                <a:gd name="T78" fmla="*/ 74 w 123"/>
                <a:gd name="T79" fmla="*/ 141 h 189"/>
                <a:gd name="T80" fmla="*/ 68 w 123"/>
                <a:gd name="T81" fmla="*/ 141 h 189"/>
                <a:gd name="T82" fmla="*/ 65 w 123"/>
                <a:gd name="T83" fmla="*/ 138 h 189"/>
                <a:gd name="T84" fmla="*/ 65 w 123"/>
                <a:gd name="T85" fmla="*/ 134 h 189"/>
                <a:gd name="T86" fmla="*/ 68 w 123"/>
                <a:gd name="T87" fmla="*/ 131 h 189"/>
                <a:gd name="T88" fmla="*/ 120 w 123"/>
                <a:gd name="T89" fmla="*/ 131 h 189"/>
                <a:gd name="T90" fmla="*/ 123 w 123"/>
                <a:gd name="T91" fmla="*/ 134 h 189"/>
                <a:gd name="T92" fmla="*/ 67 w 123"/>
                <a:gd name="T93" fmla="*/ 35 h 189"/>
                <a:gd name="T94" fmla="*/ 78 w 123"/>
                <a:gd name="T95" fmla="*/ 74 h 189"/>
                <a:gd name="T96" fmla="*/ 80 w 123"/>
                <a:gd name="T97" fmla="*/ 76 h 189"/>
                <a:gd name="T98" fmla="*/ 82 w 123"/>
                <a:gd name="T99" fmla="*/ 76 h 189"/>
                <a:gd name="T100" fmla="*/ 84 w 123"/>
                <a:gd name="T101" fmla="*/ 72 h 189"/>
                <a:gd name="T102" fmla="*/ 72 w 123"/>
                <a:gd name="T103" fmla="*/ 34 h 189"/>
                <a:gd name="T104" fmla="*/ 69 w 123"/>
                <a:gd name="T105" fmla="*/ 32 h 189"/>
                <a:gd name="T106" fmla="*/ 67 w 123"/>
                <a:gd name="T107" fmla="*/ 35 h 189"/>
                <a:gd name="T108" fmla="*/ 67 w 123"/>
                <a:gd name="T109" fmla="*/ 162 h 189"/>
                <a:gd name="T110" fmla="*/ 55 w 123"/>
                <a:gd name="T111" fmla="*/ 162 h 189"/>
                <a:gd name="T112" fmla="*/ 55 w 123"/>
                <a:gd name="T113" fmla="*/ 174 h 189"/>
                <a:gd name="T114" fmla="*/ 67 w 123"/>
                <a:gd name="T115" fmla="*/ 174 h 189"/>
                <a:gd name="T116" fmla="*/ 67 w 123"/>
                <a:gd name="T117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9">
                  <a:moveTo>
                    <a:pt x="47" y="8"/>
                  </a:moveTo>
                  <a:cubicBezTo>
                    <a:pt x="46" y="6"/>
                    <a:pt x="47" y="5"/>
                    <a:pt x="49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1" y="0"/>
                    <a:pt x="63" y="1"/>
                    <a:pt x="64" y="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4" y="9"/>
                    <a:pt x="62" y="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0" y="13"/>
                    <a:pt x="48" y="12"/>
                    <a:pt x="48" y="10"/>
                  </a:cubicBezTo>
                  <a:lnTo>
                    <a:pt x="47" y="8"/>
                  </a:lnTo>
                  <a:close/>
                  <a:moveTo>
                    <a:pt x="76" y="106"/>
                  </a:moveTo>
                  <a:cubicBezTo>
                    <a:pt x="73" y="107"/>
                    <a:pt x="71" y="109"/>
                    <a:pt x="72" y="111"/>
                  </a:cubicBezTo>
                  <a:cubicBezTo>
                    <a:pt x="73" y="114"/>
                    <a:pt x="76" y="115"/>
                    <a:pt x="79" y="114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100" y="107"/>
                    <a:pt x="102" y="105"/>
                    <a:pt x="102" y="102"/>
                  </a:cubicBezTo>
                  <a:cubicBezTo>
                    <a:pt x="101" y="100"/>
                    <a:pt x="98" y="99"/>
                    <a:pt x="95" y="100"/>
                  </a:cubicBezTo>
                  <a:lnTo>
                    <a:pt x="76" y="106"/>
                  </a:lnTo>
                  <a:close/>
                  <a:moveTo>
                    <a:pt x="123" y="134"/>
                  </a:moveTo>
                  <a:cubicBezTo>
                    <a:pt x="123" y="138"/>
                    <a:pt x="123" y="138"/>
                    <a:pt x="123" y="138"/>
                  </a:cubicBezTo>
                  <a:cubicBezTo>
                    <a:pt x="123" y="140"/>
                    <a:pt x="122" y="141"/>
                    <a:pt x="120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08" y="150"/>
                    <a:pt x="95" y="160"/>
                    <a:pt x="83" y="166"/>
                  </a:cubicBezTo>
                  <a:cubicBezTo>
                    <a:pt x="96" y="169"/>
                    <a:pt x="108" y="177"/>
                    <a:pt x="108" y="182"/>
                  </a:cubicBezTo>
                  <a:cubicBezTo>
                    <a:pt x="108" y="186"/>
                    <a:pt x="105" y="189"/>
                    <a:pt x="102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0" y="189"/>
                    <a:pt x="17" y="186"/>
                    <a:pt x="17" y="182"/>
                  </a:cubicBezTo>
                  <a:cubicBezTo>
                    <a:pt x="17" y="177"/>
                    <a:pt x="26" y="171"/>
                    <a:pt x="38" y="167"/>
                  </a:cubicBezTo>
                  <a:cubicBezTo>
                    <a:pt x="9" y="150"/>
                    <a:pt x="0" y="133"/>
                    <a:pt x="0" y="107"/>
                  </a:cubicBezTo>
                  <a:cubicBezTo>
                    <a:pt x="0" y="80"/>
                    <a:pt x="19" y="54"/>
                    <a:pt x="52" y="4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2"/>
                    <a:pt x="46" y="19"/>
                    <a:pt x="49" y="18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1" y="11"/>
                    <a:pt x="74" y="13"/>
                    <a:pt x="75" y="16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90"/>
                    <a:pt x="96" y="93"/>
                    <a:pt x="93" y="94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2" y="100"/>
                    <a:pt x="69" y="99"/>
                    <a:pt x="68" y="9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42" y="69"/>
                    <a:pt x="22" y="85"/>
                    <a:pt x="22" y="105"/>
                  </a:cubicBezTo>
                  <a:cubicBezTo>
                    <a:pt x="22" y="127"/>
                    <a:pt x="38" y="147"/>
                    <a:pt x="56" y="147"/>
                  </a:cubicBezTo>
                  <a:cubicBezTo>
                    <a:pt x="64" y="147"/>
                    <a:pt x="70" y="145"/>
                    <a:pt x="74" y="141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6" y="141"/>
                    <a:pt x="65" y="140"/>
                    <a:pt x="65" y="138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3"/>
                    <a:pt x="66" y="131"/>
                    <a:pt x="68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1"/>
                    <a:pt x="123" y="133"/>
                    <a:pt x="123" y="134"/>
                  </a:cubicBezTo>
                  <a:close/>
                  <a:moveTo>
                    <a:pt x="67" y="35"/>
                  </a:move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9" y="75"/>
                    <a:pt x="80" y="76"/>
                  </a:cubicBezTo>
                  <a:cubicBezTo>
                    <a:pt x="81" y="76"/>
                    <a:pt x="81" y="76"/>
                    <a:pt x="82" y="76"/>
                  </a:cubicBezTo>
                  <a:cubicBezTo>
                    <a:pt x="83" y="75"/>
                    <a:pt x="84" y="74"/>
                    <a:pt x="84" y="7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2"/>
                    <a:pt x="70" y="31"/>
                    <a:pt x="69" y="32"/>
                  </a:cubicBezTo>
                  <a:cubicBezTo>
                    <a:pt x="67" y="32"/>
                    <a:pt x="66" y="34"/>
                    <a:pt x="67" y="35"/>
                  </a:cubicBezTo>
                  <a:close/>
                  <a:moveTo>
                    <a:pt x="67" y="162"/>
                  </a:moveTo>
                  <a:cubicBezTo>
                    <a:pt x="64" y="159"/>
                    <a:pt x="58" y="159"/>
                    <a:pt x="55" y="162"/>
                  </a:cubicBezTo>
                  <a:cubicBezTo>
                    <a:pt x="52" y="165"/>
                    <a:pt x="52" y="171"/>
                    <a:pt x="55" y="174"/>
                  </a:cubicBezTo>
                  <a:cubicBezTo>
                    <a:pt x="58" y="177"/>
                    <a:pt x="64" y="177"/>
                    <a:pt x="67" y="174"/>
                  </a:cubicBezTo>
                  <a:cubicBezTo>
                    <a:pt x="70" y="171"/>
                    <a:pt x="70" y="165"/>
                    <a:pt x="67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0" name="Freeform 899"/>
            <p:cNvSpPr>
              <a:spLocks noEditPoints="1"/>
            </p:cNvSpPr>
            <p:nvPr/>
          </p:nvSpPr>
          <p:spPr bwMode="auto">
            <a:xfrm>
              <a:off x="5877564" y="2374307"/>
              <a:ext cx="524980" cy="520016"/>
            </a:xfrm>
            <a:custGeom>
              <a:avLst/>
              <a:gdLst>
                <a:gd name="T0" fmla="*/ 104 w 179"/>
                <a:gd name="T1" fmla="*/ 75 h 177"/>
                <a:gd name="T2" fmla="*/ 79 w 179"/>
                <a:gd name="T3" fmla="*/ 65 h 177"/>
                <a:gd name="T4" fmla="*/ 61 w 179"/>
                <a:gd name="T5" fmla="*/ 72 h 177"/>
                <a:gd name="T6" fmla="*/ 10 w 179"/>
                <a:gd name="T7" fmla="*/ 99 h 177"/>
                <a:gd name="T8" fmla="*/ 10 w 179"/>
                <a:gd name="T9" fmla="*/ 99 h 177"/>
                <a:gd name="T10" fmla="*/ 6 w 179"/>
                <a:gd name="T11" fmla="*/ 110 h 177"/>
                <a:gd name="T12" fmla="*/ 70 w 179"/>
                <a:gd name="T13" fmla="*/ 174 h 177"/>
                <a:gd name="T14" fmla="*/ 75 w 179"/>
                <a:gd name="T15" fmla="*/ 177 h 177"/>
                <a:gd name="T16" fmla="*/ 81 w 179"/>
                <a:gd name="T17" fmla="*/ 170 h 177"/>
                <a:gd name="T18" fmla="*/ 108 w 179"/>
                <a:gd name="T19" fmla="*/ 119 h 177"/>
                <a:gd name="T20" fmla="*/ 104 w 179"/>
                <a:gd name="T21" fmla="*/ 75 h 177"/>
                <a:gd name="T22" fmla="*/ 86 w 179"/>
                <a:gd name="T23" fmla="*/ 79 h 177"/>
                <a:gd name="T24" fmla="*/ 82 w 179"/>
                <a:gd name="T25" fmla="*/ 81 h 177"/>
                <a:gd name="T26" fmla="*/ 69 w 179"/>
                <a:gd name="T27" fmla="*/ 86 h 177"/>
                <a:gd name="T28" fmla="*/ 23 w 179"/>
                <a:gd name="T29" fmla="*/ 112 h 177"/>
                <a:gd name="T30" fmla="*/ 22 w 179"/>
                <a:gd name="T31" fmla="*/ 112 h 177"/>
                <a:gd name="T32" fmla="*/ 19 w 179"/>
                <a:gd name="T33" fmla="*/ 110 h 177"/>
                <a:gd name="T34" fmla="*/ 21 w 179"/>
                <a:gd name="T35" fmla="*/ 106 h 177"/>
                <a:gd name="T36" fmla="*/ 65 w 179"/>
                <a:gd name="T37" fmla="*/ 81 h 177"/>
                <a:gd name="T38" fmla="*/ 84 w 179"/>
                <a:gd name="T39" fmla="*/ 74 h 177"/>
                <a:gd name="T40" fmla="*/ 86 w 179"/>
                <a:gd name="T41" fmla="*/ 79 h 177"/>
                <a:gd name="T42" fmla="*/ 171 w 179"/>
                <a:gd name="T43" fmla="*/ 36 h 177"/>
                <a:gd name="T44" fmla="*/ 116 w 179"/>
                <a:gd name="T45" fmla="*/ 81 h 177"/>
                <a:gd name="T46" fmla="*/ 115 w 179"/>
                <a:gd name="T47" fmla="*/ 82 h 177"/>
                <a:gd name="T48" fmla="*/ 108 w 179"/>
                <a:gd name="T49" fmla="*/ 72 h 177"/>
                <a:gd name="T50" fmla="*/ 97 w 179"/>
                <a:gd name="T51" fmla="*/ 64 h 177"/>
                <a:gd name="T52" fmla="*/ 99 w 179"/>
                <a:gd name="T53" fmla="*/ 64 h 177"/>
                <a:gd name="T54" fmla="*/ 144 w 179"/>
                <a:gd name="T55" fmla="*/ 8 h 177"/>
                <a:gd name="T56" fmla="*/ 170 w 179"/>
                <a:gd name="T57" fmla="*/ 9 h 177"/>
                <a:gd name="T58" fmla="*/ 171 w 179"/>
                <a:gd name="T59" fmla="*/ 36 h 177"/>
                <a:gd name="T60" fmla="*/ 60 w 179"/>
                <a:gd name="T61" fmla="*/ 173 h 177"/>
                <a:gd name="T62" fmla="*/ 40 w 179"/>
                <a:gd name="T63" fmla="*/ 168 h 177"/>
                <a:gd name="T64" fmla="*/ 34 w 179"/>
                <a:gd name="T65" fmla="*/ 147 h 177"/>
                <a:gd name="T66" fmla="*/ 58 w 179"/>
                <a:gd name="T67" fmla="*/ 170 h 177"/>
                <a:gd name="T68" fmla="*/ 60 w 179"/>
                <a:gd name="T69" fmla="*/ 1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7">
                  <a:moveTo>
                    <a:pt x="104" y="75"/>
                  </a:moveTo>
                  <a:cubicBezTo>
                    <a:pt x="97" y="68"/>
                    <a:pt x="88" y="65"/>
                    <a:pt x="79" y="65"/>
                  </a:cubicBezTo>
                  <a:cubicBezTo>
                    <a:pt x="72" y="65"/>
                    <a:pt x="66" y="67"/>
                    <a:pt x="61" y="72"/>
                  </a:cubicBezTo>
                  <a:cubicBezTo>
                    <a:pt x="50" y="83"/>
                    <a:pt x="29" y="98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99"/>
                    <a:pt x="0" y="103"/>
                    <a:pt x="6" y="110"/>
                  </a:cubicBezTo>
                  <a:cubicBezTo>
                    <a:pt x="8" y="113"/>
                    <a:pt x="67" y="172"/>
                    <a:pt x="70" y="174"/>
                  </a:cubicBezTo>
                  <a:cubicBezTo>
                    <a:pt x="72" y="176"/>
                    <a:pt x="74" y="177"/>
                    <a:pt x="75" y="177"/>
                  </a:cubicBezTo>
                  <a:cubicBezTo>
                    <a:pt x="79" y="177"/>
                    <a:pt x="81" y="173"/>
                    <a:pt x="81" y="170"/>
                  </a:cubicBezTo>
                  <a:cubicBezTo>
                    <a:pt x="82" y="150"/>
                    <a:pt x="97" y="130"/>
                    <a:pt x="108" y="119"/>
                  </a:cubicBezTo>
                  <a:cubicBezTo>
                    <a:pt x="119" y="108"/>
                    <a:pt x="117" y="89"/>
                    <a:pt x="104" y="75"/>
                  </a:cubicBezTo>
                  <a:close/>
                  <a:moveTo>
                    <a:pt x="86" y="79"/>
                  </a:moveTo>
                  <a:cubicBezTo>
                    <a:pt x="86" y="80"/>
                    <a:pt x="84" y="81"/>
                    <a:pt x="82" y="81"/>
                  </a:cubicBezTo>
                  <a:cubicBezTo>
                    <a:pt x="78" y="79"/>
                    <a:pt x="74" y="81"/>
                    <a:pt x="69" y="86"/>
                  </a:cubicBezTo>
                  <a:cubicBezTo>
                    <a:pt x="58" y="97"/>
                    <a:pt x="40" y="108"/>
                    <a:pt x="23" y="112"/>
                  </a:cubicBezTo>
                  <a:cubicBezTo>
                    <a:pt x="23" y="112"/>
                    <a:pt x="23" y="112"/>
                    <a:pt x="22" y="112"/>
                  </a:cubicBezTo>
                  <a:cubicBezTo>
                    <a:pt x="21" y="112"/>
                    <a:pt x="20" y="112"/>
                    <a:pt x="19" y="110"/>
                  </a:cubicBezTo>
                  <a:cubicBezTo>
                    <a:pt x="19" y="108"/>
                    <a:pt x="20" y="106"/>
                    <a:pt x="21" y="106"/>
                  </a:cubicBezTo>
                  <a:cubicBezTo>
                    <a:pt x="37" y="101"/>
                    <a:pt x="54" y="92"/>
                    <a:pt x="65" y="81"/>
                  </a:cubicBezTo>
                  <a:cubicBezTo>
                    <a:pt x="67" y="79"/>
                    <a:pt x="75" y="71"/>
                    <a:pt x="84" y="74"/>
                  </a:cubicBezTo>
                  <a:cubicBezTo>
                    <a:pt x="86" y="75"/>
                    <a:pt x="87" y="77"/>
                    <a:pt x="86" y="79"/>
                  </a:cubicBezTo>
                  <a:close/>
                  <a:moveTo>
                    <a:pt x="171" y="36"/>
                  </a:moveTo>
                  <a:cubicBezTo>
                    <a:pt x="152" y="56"/>
                    <a:pt x="132" y="54"/>
                    <a:pt x="116" y="81"/>
                  </a:cubicBezTo>
                  <a:cubicBezTo>
                    <a:pt x="116" y="81"/>
                    <a:pt x="116" y="82"/>
                    <a:pt x="115" y="82"/>
                  </a:cubicBezTo>
                  <a:cubicBezTo>
                    <a:pt x="113" y="79"/>
                    <a:pt x="111" y="75"/>
                    <a:pt x="108" y="72"/>
                  </a:cubicBezTo>
                  <a:cubicBezTo>
                    <a:pt x="105" y="69"/>
                    <a:pt x="101" y="66"/>
                    <a:pt x="97" y="64"/>
                  </a:cubicBezTo>
                  <a:cubicBezTo>
                    <a:pt x="98" y="64"/>
                    <a:pt x="98" y="64"/>
                    <a:pt x="99" y="64"/>
                  </a:cubicBezTo>
                  <a:cubicBezTo>
                    <a:pt x="126" y="48"/>
                    <a:pt x="124" y="28"/>
                    <a:pt x="144" y="8"/>
                  </a:cubicBezTo>
                  <a:cubicBezTo>
                    <a:pt x="152" y="0"/>
                    <a:pt x="163" y="2"/>
                    <a:pt x="170" y="9"/>
                  </a:cubicBezTo>
                  <a:cubicBezTo>
                    <a:pt x="178" y="17"/>
                    <a:pt x="179" y="28"/>
                    <a:pt x="171" y="36"/>
                  </a:cubicBezTo>
                  <a:close/>
                  <a:moveTo>
                    <a:pt x="60" y="173"/>
                  </a:moveTo>
                  <a:cubicBezTo>
                    <a:pt x="54" y="176"/>
                    <a:pt x="46" y="174"/>
                    <a:pt x="40" y="168"/>
                  </a:cubicBezTo>
                  <a:cubicBezTo>
                    <a:pt x="33" y="162"/>
                    <a:pt x="32" y="153"/>
                    <a:pt x="34" y="147"/>
                  </a:cubicBezTo>
                  <a:cubicBezTo>
                    <a:pt x="41" y="154"/>
                    <a:pt x="50" y="163"/>
                    <a:pt x="58" y="170"/>
                  </a:cubicBezTo>
                  <a:cubicBezTo>
                    <a:pt x="59" y="171"/>
                    <a:pt x="59" y="172"/>
                    <a:pt x="60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1" name="Freeform 900"/>
            <p:cNvSpPr>
              <a:spLocks noEditPoints="1"/>
            </p:cNvSpPr>
            <p:nvPr/>
          </p:nvSpPr>
          <p:spPr bwMode="auto">
            <a:xfrm>
              <a:off x="4915721" y="2378030"/>
              <a:ext cx="582070" cy="543596"/>
            </a:xfrm>
            <a:custGeom>
              <a:avLst/>
              <a:gdLst>
                <a:gd name="T0" fmla="*/ 194 w 198"/>
                <a:gd name="T1" fmla="*/ 94 h 185"/>
                <a:gd name="T2" fmla="*/ 94 w 198"/>
                <a:gd name="T3" fmla="*/ 14 h 185"/>
                <a:gd name="T4" fmla="*/ 78 w 198"/>
                <a:gd name="T5" fmla="*/ 57 h 185"/>
                <a:gd name="T6" fmla="*/ 98 w 198"/>
                <a:gd name="T7" fmla="*/ 95 h 185"/>
                <a:gd name="T8" fmla="*/ 98 w 198"/>
                <a:gd name="T9" fmla="*/ 96 h 185"/>
                <a:gd name="T10" fmla="*/ 105 w 198"/>
                <a:gd name="T11" fmla="*/ 95 h 185"/>
                <a:gd name="T12" fmla="*/ 132 w 198"/>
                <a:gd name="T13" fmla="*/ 127 h 185"/>
                <a:gd name="T14" fmla="*/ 135 w 198"/>
                <a:gd name="T15" fmla="*/ 143 h 185"/>
                <a:gd name="T16" fmla="*/ 133 w 198"/>
                <a:gd name="T17" fmla="*/ 154 h 185"/>
                <a:gd name="T18" fmla="*/ 126 w 198"/>
                <a:gd name="T19" fmla="*/ 157 h 185"/>
                <a:gd name="T20" fmla="*/ 112 w 198"/>
                <a:gd name="T21" fmla="*/ 152 h 185"/>
                <a:gd name="T22" fmla="*/ 100 w 198"/>
                <a:gd name="T23" fmla="*/ 147 h 185"/>
                <a:gd name="T24" fmla="*/ 79 w 198"/>
                <a:gd name="T25" fmla="*/ 124 h 185"/>
                <a:gd name="T26" fmla="*/ 78 w 198"/>
                <a:gd name="T27" fmla="*/ 115 h 185"/>
                <a:gd name="T28" fmla="*/ 75 w 198"/>
                <a:gd name="T29" fmla="*/ 113 h 185"/>
                <a:gd name="T30" fmla="*/ 43 w 198"/>
                <a:gd name="T31" fmla="*/ 85 h 185"/>
                <a:gd name="T32" fmla="*/ 103 w 198"/>
                <a:gd name="T33" fmla="*/ 178 h 185"/>
                <a:gd name="T34" fmla="*/ 173 w 198"/>
                <a:gd name="T35" fmla="*/ 163 h 185"/>
                <a:gd name="T36" fmla="*/ 194 w 198"/>
                <a:gd name="T37" fmla="*/ 94 h 185"/>
                <a:gd name="T38" fmla="*/ 124 w 198"/>
                <a:gd name="T39" fmla="*/ 56 h 185"/>
                <a:gd name="T40" fmla="*/ 107 w 198"/>
                <a:gd name="T41" fmla="*/ 60 h 185"/>
                <a:gd name="T42" fmla="*/ 103 w 198"/>
                <a:gd name="T43" fmla="*/ 43 h 185"/>
                <a:gd name="T44" fmla="*/ 120 w 198"/>
                <a:gd name="T45" fmla="*/ 39 h 185"/>
                <a:gd name="T46" fmla="*/ 124 w 198"/>
                <a:gd name="T47" fmla="*/ 56 h 185"/>
                <a:gd name="T48" fmla="*/ 137 w 198"/>
                <a:gd name="T49" fmla="*/ 66 h 185"/>
                <a:gd name="T50" fmla="*/ 154 w 198"/>
                <a:gd name="T51" fmla="*/ 62 h 185"/>
                <a:gd name="T52" fmla="*/ 158 w 198"/>
                <a:gd name="T53" fmla="*/ 79 h 185"/>
                <a:gd name="T54" fmla="*/ 141 w 198"/>
                <a:gd name="T55" fmla="*/ 84 h 185"/>
                <a:gd name="T56" fmla="*/ 137 w 198"/>
                <a:gd name="T57" fmla="*/ 66 h 185"/>
                <a:gd name="T58" fmla="*/ 170 w 198"/>
                <a:gd name="T59" fmla="*/ 121 h 185"/>
                <a:gd name="T60" fmla="*/ 153 w 198"/>
                <a:gd name="T61" fmla="*/ 125 h 185"/>
                <a:gd name="T62" fmla="*/ 149 w 198"/>
                <a:gd name="T63" fmla="*/ 108 h 185"/>
                <a:gd name="T64" fmla="*/ 166 w 198"/>
                <a:gd name="T65" fmla="*/ 104 h 185"/>
                <a:gd name="T66" fmla="*/ 170 w 198"/>
                <a:gd name="T67" fmla="*/ 121 h 185"/>
                <a:gd name="T68" fmla="*/ 1 w 198"/>
                <a:gd name="T69" fmla="*/ 14 h 185"/>
                <a:gd name="T70" fmla="*/ 3 w 198"/>
                <a:gd name="T71" fmla="*/ 5 h 185"/>
                <a:gd name="T72" fmla="*/ 8 w 198"/>
                <a:gd name="T73" fmla="*/ 3 h 185"/>
                <a:gd name="T74" fmla="*/ 13 w 198"/>
                <a:gd name="T75" fmla="*/ 5 h 185"/>
                <a:gd name="T76" fmla="*/ 63 w 198"/>
                <a:gd name="T77" fmla="*/ 52 h 185"/>
                <a:gd name="T78" fmla="*/ 92 w 198"/>
                <a:gd name="T79" fmla="*/ 96 h 185"/>
                <a:gd name="T80" fmla="*/ 78 w 198"/>
                <a:gd name="T81" fmla="*/ 108 h 185"/>
                <a:gd name="T82" fmla="*/ 41 w 198"/>
                <a:gd name="T83" fmla="*/ 70 h 185"/>
                <a:gd name="T84" fmla="*/ 1 w 198"/>
                <a:gd name="T85" fmla="*/ 14 h 185"/>
                <a:gd name="T86" fmla="*/ 84 w 198"/>
                <a:gd name="T87" fmla="*/ 112 h 185"/>
                <a:gd name="T88" fmla="*/ 85 w 198"/>
                <a:gd name="T89" fmla="*/ 110 h 185"/>
                <a:gd name="T90" fmla="*/ 95 w 198"/>
                <a:gd name="T91" fmla="*/ 102 h 185"/>
                <a:gd name="T92" fmla="*/ 95 w 198"/>
                <a:gd name="T93" fmla="*/ 102 h 185"/>
                <a:gd name="T94" fmla="*/ 108 w 198"/>
                <a:gd name="T95" fmla="*/ 101 h 185"/>
                <a:gd name="T96" fmla="*/ 125 w 198"/>
                <a:gd name="T97" fmla="*/ 127 h 185"/>
                <a:gd name="T98" fmla="*/ 128 w 198"/>
                <a:gd name="T99" fmla="*/ 149 h 185"/>
                <a:gd name="T100" fmla="*/ 126 w 198"/>
                <a:gd name="T101" fmla="*/ 150 h 185"/>
                <a:gd name="T102" fmla="*/ 102 w 198"/>
                <a:gd name="T103" fmla="*/ 141 h 185"/>
                <a:gd name="T104" fmla="*/ 84 w 198"/>
                <a:gd name="T105" fmla="*/ 1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185">
                  <a:moveTo>
                    <a:pt x="194" y="94"/>
                  </a:moveTo>
                  <a:cubicBezTo>
                    <a:pt x="184" y="38"/>
                    <a:pt x="128" y="0"/>
                    <a:pt x="94" y="14"/>
                  </a:cubicBezTo>
                  <a:cubicBezTo>
                    <a:pt x="73" y="24"/>
                    <a:pt x="77" y="42"/>
                    <a:pt x="78" y="57"/>
                  </a:cubicBezTo>
                  <a:cubicBezTo>
                    <a:pt x="87" y="68"/>
                    <a:pt x="96" y="83"/>
                    <a:pt x="98" y="95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100" y="95"/>
                    <a:pt x="103" y="95"/>
                    <a:pt x="105" y="95"/>
                  </a:cubicBezTo>
                  <a:cubicBezTo>
                    <a:pt x="113" y="96"/>
                    <a:pt x="129" y="98"/>
                    <a:pt x="132" y="127"/>
                  </a:cubicBezTo>
                  <a:cubicBezTo>
                    <a:pt x="133" y="136"/>
                    <a:pt x="134" y="141"/>
                    <a:pt x="135" y="143"/>
                  </a:cubicBezTo>
                  <a:cubicBezTo>
                    <a:pt x="136" y="146"/>
                    <a:pt x="137" y="150"/>
                    <a:pt x="133" y="154"/>
                  </a:cubicBezTo>
                  <a:cubicBezTo>
                    <a:pt x="131" y="156"/>
                    <a:pt x="128" y="157"/>
                    <a:pt x="126" y="157"/>
                  </a:cubicBezTo>
                  <a:cubicBezTo>
                    <a:pt x="123" y="157"/>
                    <a:pt x="120" y="155"/>
                    <a:pt x="112" y="152"/>
                  </a:cubicBezTo>
                  <a:cubicBezTo>
                    <a:pt x="109" y="151"/>
                    <a:pt x="105" y="149"/>
                    <a:pt x="100" y="147"/>
                  </a:cubicBezTo>
                  <a:cubicBezTo>
                    <a:pt x="85" y="141"/>
                    <a:pt x="80" y="131"/>
                    <a:pt x="79" y="124"/>
                  </a:cubicBezTo>
                  <a:cubicBezTo>
                    <a:pt x="78" y="121"/>
                    <a:pt x="78" y="118"/>
                    <a:pt x="78" y="115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61" y="107"/>
                    <a:pt x="50" y="94"/>
                    <a:pt x="43" y="85"/>
                  </a:cubicBezTo>
                  <a:cubicBezTo>
                    <a:pt x="25" y="106"/>
                    <a:pt x="57" y="163"/>
                    <a:pt x="103" y="178"/>
                  </a:cubicBezTo>
                  <a:cubicBezTo>
                    <a:pt x="126" y="185"/>
                    <a:pt x="153" y="179"/>
                    <a:pt x="173" y="163"/>
                  </a:cubicBezTo>
                  <a:cubicBezTo>
                    <a:pt x="193" y="146"/>
                    <a:pt x="198" y="119"/>
                    <a:pt x="194" y="94"/>
                  </a:cubicBezTo>
                  <a:close/>
                  <a:moveTo>
                    <a:pt x="124" y="56"/>
                  </a:moveTo>
                  <a:cubicBezTo>
                    <a:pt x="121" y="62"/>
                    <a:pt x="113" y="64"/>
                    <a:pt x="107" y="60"/>
                  </a:cubicBezTo>
                  <a:cubicBezTo>
                    <a:pt x="101" y="57"/>
                    <a:pt x="99" y="49"/>
                    <a:pt x="103" y="43"/>
                  </a:cubicBezTo>
                  <a:cubicBezTo>
                    <a:pt x="107" y="37"/>
                    <a:pt x="114" y="35"/>
                    <a:pt x="120" y="39"/>
                  </a:cubicBezTo>
                  <a:cubicBezTo>
                    <a:pt x="126" y="42"/>
                    <a:pt x="128" y="50"/>
                    <a:pt x="124" y="56"/>
                  </a:cubicBezTo>
                  <a:close/>
                  <a:moveTo>
                    <a:pt x="137" y="66"/>
                  </a:moveTo>
                  <a:cubicBezTo>
                    <a:pt x="140" y="61"/>
                    <a:pt x="148" y="59"/>
                    <a:pt x="154" y="62"/>
                  </a:cubicBezTo>
                  <a:cubicBezTo>
                    <a:pt x="160" y="66"/>
                    <a:pt x="162" y="73"/>
                    <a:pt x="158" y="79"/>
                  </a:cubicBezTo>
                  <a:cubicBezTo>
                    <a:pt x="154" y="85"/>
                    <a:pt x="147" y="87"/>
                    <a:pt x="141" y="84"/>
                  </a:cubicBezTo>
                  <a:cubicBezTo>
                    <a:pt x="135" y="80"/>
                    <a:pt x="133" y="72"/>
                    <a:pt x="137" y="66"/>
                  </a:cubicBezTo>
                  <a:close/>
                  <a:moveTo>
                    <a:pt x="170" y="121"/>
                  </a:moveTo>
                  <a:cubicBezTo>
                    <a:pt x="166" y="127"/>
                    <a:pt x="159" y="129"/>
                    <a:pt x="153" y="125"/>
                  </a:cubicBezTo>
                  <a:cubicBezTo>
                    <a:pt x="147" y="122"/>
                    <a:pt x="145" y="114"/>
                    <a:pt x="149" y="108"/>
                  </a:cubicBezTo>
                  <a:cubicBezTo>
                    <a:pt x="152" y="102"/>
                    <a:pt x="160" y="100"/>
                    <a:pt x="166" y="104"/>
                  </a:cubicBezTo>
                  <a:cubicBezTo>
                    <a:pt x="172" y="108"/>
                    <a:pt x="174" y="115"/>
                    <a:pt x="170" y="121"/>
                  </a:cubicBezTo>
                  <a:close/>
                  <a:moveTo>
                    <a:pt x="1" y="14"/>
                  </a:moveTo>
                  <a:cubicBezTo>
                    <a:pt x="0" y="11"/>
                    <a:pt x="0" y="7"/>
                    <a:pt x="3" y="5"/>
                  </a:cubicBezTo>
                  <a:cubicBezTo>
                    <a:pt x="5" y="4"/>
                    <a:pt x="6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20" y="12"/>
                    <a:pt x="44" y="36"/>
                    <a:pt x="63" y="52"/>
                  </a:cubicBezTo>
                  <a:cubicBezTo>
                    <a:pt x="74" y="61"/>
                    <a:pt x="90" y="81"/>
                    <a:pt x="92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0"/>
                    <a:pt x="48" y="82"/>
                    <a:pt x="41" y="70"/>
                  </a:cubicBezTo>
                  <a:cubicBezTo>
                    <a:pt x="25" y="43"/>
                    <a:pt x="5" y="21"/>
                    <a:pt x="1" y="14"/>
                  </a:cubicBezTo>
                  <a:close/>
                  <a:moveTo>
                    <a:pt x="84" y="112"/>
                  </a:moveTo>
                  <a:cubicBezTo>
                    <a:pt x="84" y="111"/>
                    <a:pt x="85" y="110"/>
                    <a:pt x="85" y="110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9" y="101"/>
                    <a:pt x="103" y="100"/>
                    <a:pt x="108" y="101"/>
                  </a:cubicBezTo>
                  <a:cubicBezTo>
                    <a:pt x="114" y="103"/>
                    <a:pt x="123" y="106"/>
                    <a:pt x="125" y="127"/>
                  </a:cubicBezTo>
                  <a:cubicBezTo>
                    <a:pt x="127" y="147"/>
                    <a:pt x="131" y="147"/>
                    <a:pt x="128" y="149"/>
                  </a:cubicBezTo>
                  <a:cubicBezTo>
                    <a:pt x="128" y="150"/>
                    <a:pt x="127" y="150"/>
                    <a:pt x="126" y="150"/>
                  </a:cubicBezTo>
                  <a:cubicBezTo>
                    <a:pt x="123" y="150"/>
                    <a:pt x="118" y="147"/>
                    <a:pt x="102" y="141"/>
                  </a:cubicBezTo>
                  <a:cubicBezTo>
                    <a:pt x="80" y="132"/>
                    <a:pt x="84" y="115"/>
                    <a:pt x="84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702887" y="2406575"/>
              <a:ext cx="681357" cy="461685"/>
              <a:chOff x="5830529" y="1975651"/>
              <a:chExt cx="681357" cy="461685"/>
            </a:xfrm>
          </p:grpSpPr>
          <p:sp>
            <p:nvSpPr>
              <p:cNvPr id="43" name="Freeform 885"/>
              <p:cNvSpPr>
                <a:spLocks noEditPoints="1"/>
              </p:cNvSpPr>
              <p:nvPr/>
            </p:nvSpPr>
            <p:spPr bwMode="auto">
              <a:xfrm>
                <a:off x="5830529" y="1975651"/>
                <a:ext cx="681357" cy="461685"/>
              </a:xfrm>
              <a:custGeom>
                <a:avLst/>
                <a:gdLst>
                  <a:gd name="T0" fmla="*/ 231 w 232"/>
                  <a:gd name="T1" fmla="*/ 16 h 157"/>
                  <a:gd name="T2" fmla="*/ 173 w 232"/>
                  <a:gd name="T3" fmla="*/ 0 h 157"/>
                  <a:gd name="T4" fmla="*/ 116 w 232"/>
                  <a:gd name="T5" fmla="*/ 15 h 157"/>
                  <a:gd name="T6" fmla="*/ 62 w 232"/>
                  <a:gd name="T7" fmla="*/ 0 h 157"/>
                  <a:gd name="T8" fmla="*/ 2 w 232"/>
                  <a:gd name="T9" fmla="*/ 16 h 157"/>
                  <a:gd name="T10" fmla="*/ 0 w 232"/>
                  <a:gd name="T11" fmla="*/ 19 h 157"/>
                  <a:gd name="T12" fmla="*/ 0 w 232"/>
                  <a:gd name="T13" fmla="*/ 151 h 157"/>
                  <a:gd name="T14" fmla="*/ 9 w 232"/>
                  <a:gd name="T15" fmla="*/ 157 h 157"/>
                  <a:gd name="T16" fmla="*/ 115 w 232"/>
                  <a:gd name="T17" fmla="*/ 157 h 157"/>
                  <a:gd name="T18" fmla="*/ 224 w 232"/>
                  <a:gd name="T19" fmla="*/ 157 h 157"/>
                  <a:gd name="T20" fmla="*/ 232 w 232"/>
                  <a:gd name="T21" fmla="*/ 151 h 157"/>
                  <a:gd name="T22" fmla="*/ 232 w 232"/>
                  <a:gd name="T23" fmla="*/ 19 h 157"/>
                  <a:gd name="T24" fmla="*/ 231 w 232"/>
                  <a:gd name="T25" fmla="*/ 16 h 157"/>
                  <a:gd name="T26" fmla="*/ 112 w 232"/>
                  <a:gd name="T27" fmla="*/ 22 h 157"/>
                  <a:gd name="T28" fmla="*/ 112 w 232"/>
                  <a:gd name="T29" fmla="*/ 144 h 157"/>
                  <a:gd name="T30" fmla="*/ 62 w 232"/>
                  <a:gd name="T31" fmla="*/ 130 h 157"/>
                  <a:gd name="T32" fmla="*/ 15 w 232"/>
                  <a:gd name="T33" fmla="*/ 139 h 157"/>
                  <a:gd name="T34" fmla="*/ 15 w 232"/>
                  <a:gd name="T35" fmla="*/ 16 h 157"/>
                  <a:gd name="T36" fmla="*/ 63 w 232"/>
                  <a:gd name="T37" fmla="*/ 7 h 157"/>
                  <a:gd name="T38" fmla="*/ 112 w 232"/>
                  <a:gd name="T39" fmla="*/ 22 h 157"/>
                  <a:gd name="T40" fmla="*/ 217 w 232"/>
                  <a:gd name="T41" fmla="*/ 16 h 157"/>
                  <a:gd name="T42" fmla="*/ 217 w 232"/>
                  <a:gd name="T43" fmla="*/ 139 h 157"/>
                  <a:gd name="T44" fmla="*/ 170 w 232"/>
                  <a:gd name="T45" fmla="*/ 131 h 157"/>
                  <a:gd name="T46" fmla="*/ 119 w 232"/>
                  <a:gd name="T47" fmla="*/ 144 h 157"/>
                  <a:gd name="T48" fmla="*/ 119 w 232"/>
                  <a:gd name="T49" fmla="*/ 22 h 157"/>
                  <a:gd name="T50" fmla="*/ 173 w 232"/>
                  <a:gd name="T51" fmla="*/ 7 h 157"/>
                  <a:gd name="T52" fmla="*/ 217 w 232"/>
                  <a:gd name="T53" fmla="*/ 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2" h="157">
                    <a:moveTo>
                      <a:pt x="231" y="16"/>
                    </a:moveTo>
                    <a:cubicBezTo>
                      <a:pt x="218" y="6"/>
                      <a:pt x="197" y="0"/>
                      <a:pt x="173" y="0"/>
                    </a:cubicBezTo>
                    <a:cubicBezTo>
                      <a:pt x="150" y="0"/>
                      <a:pt x="129" y="5"/>
                      <a:pt x="116" y="15"/>
                    </a:cubicBezTo>
                    <a:cubicBezTo>
                      <a:pt x="106" y="5"/>
                      <a:pt x="86" y="0"/>
                      <a:pt x="62" y="0"/>
                    </a:cubicBezTo>
                    <a:cubicBezTo>
                      <a:pt x="37" y="0"/>
                      <a:pt x="14" y="6"/>
                      <a:pt x="2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3"/>
                      <a:pt x="4" y="157"/>
                      <a:pt x="9" y="157"/>
                    </a:cubicBezTo>
                    <a:cubicBezTo>
                      <a:pt x="115" y="157"/>
                      <a:pt x="115" y="157"/>
                      <a:pt x="115" y="157"/>
                    </a:cubicBezTo>
                    <a:cubicBezTo>
                      <a:pt x="116" y="157"/>
                      <a:pt x="224" y="157"/>
                      <a:pt x="224" y="157"/>
                    </a:cubicBezTo>
                    <a:cubicBezTo>
                      <a:pt x="227" y="157"/>
                      <a:pt x="232" y="155"/>
                      <a:pt x="232" y="151"/>
                    </a:cubicBezTo>
                    <a:cubicBezTo>
                      <a:pt x="232" y="19"/>
                      <a:pt x="232" y="19"/>
                      <a:pt x="232" y="19"/>
                    </a:cubicBezTo>
                    <a:cubicBezTo>
                      <a:pt x="232" y="17"/>
                      <a:pt x="232" y="16"/>
                      <a:pt x="231" y="16"/>
                    </a:cubicBezTo>
                    <a:close/>
                    <a:moveTo>
                      <a:pt x="112" y="22"/>
                    </a:moveTo>
                    <a:cubicBezTo>
                      <a:pt x="112" y="24"/>
                      <a:pt x="112" y="144"/>
                      <a:pt x="112" y="144"/>
                    </a:cubicBezTo>
                    <a:cubicBezTo>
                      <a:pt x="102" y="135"/>
                      <a:pt x="84" y="130"/>
                      <a:pt x="62" y="130"/>
                    </a:cubicBezTo>
                    <a:cubicBezTo>
                      <a:pt x="44" y="130"/>
                      <a:pt x="28" y="133"/>
                      <a:pt x="15" y="1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32" y="7"/>
                      <a:pt x="63" y="7"/>
                    </a:cubicBezTo>
                    <a:cubicBezTo>
                      <a:pt x="98" y="7"/>
                      <a:pt x="112" y="21"/>
                      <a:pt x="112" y="22"/>
                    </a:cubicBezTo>
                    <a:close/>
                    <a:moveTo>
                      <a:pt x="217" y="16"/>
                    </a:moveTo>
                    <a:cubicBezTo>
                      <a:pt x="217" y="139"/>
                      <a:pt x="217" y="139"/>
                      <a:pt x="217" y="139"/>
                    </a:cubicBezTo>
                    <a:cubicBezTo>
                      <a:pt x="204" y="134"/>
                      <a:pt x="186" y="131"/>
                      <a:pt x="170" y="131"/>
                    </a:cubicBezTo>
                    <a:cubicBezTo>
                      <a:pt x="148" y="131"/>
                      <a:pt x="130" y="136"/>
                      <a:pt x="119" y="144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36" y="7"/>
                      <a:pt x="173" y="7"/>
                    </a:cubicBezTo>
                    <a:cubicBezTo>
                      <a:pt x="201" y="7"/>
                      <a:pt x="217" y="16"/>
                      <a:pt x="21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901"/>
              <p:cNvSpPr/>
              <p:nvPr/>
            </p:nvSpPr>
            <p:spPr bwMode="auto">
              <a:xfrm>
                <a:off x="5918646" y="2037705"/>
                <a:ext cx="204779" cy="47161"/>
              </a:xfrm>
              <a:custGeom>
                <a:avLst/>
                <a:gdLst>
                  <a:gd name="T0" fmla="*/ 67 w 70"/>
                  <a:gd name="T1" fmla="*/ 16 h 16"/>
                  <a:gd name="T2" fmla="*/ 66 w 70"/>
                  <a:gd name="T3" fmla="*/ 16 h 16"/>
                  <a:gd name="T4" fmla="*/ 4 w 70"/>
                  <a:gd name="T5" fmla="*/ 12 h 16"/>
                  <a:gd name="T6" fmla="*/ 0 w 70"/>
                  <a:gd name="T7" fmla="*/ 10 h 16"/>
                  <a:gd name="T8" fmla="*/ 2 w 70"/>
                  <a:gd name="T9" fmla="*/ 7 h 16"/>
                  <a:gd name="T10" fmla="*/ 69 w 70"/>
                  <a:gd name="T11" fmla="*/ 11 h 16"/>
                  <a:gd name="T12" fmla="*/ 70 w 70"/>
                  <a:gd name="T13" fmla="*/ 15 h 16"/>
                  <a:gd name="T14" fmla="*/ 67 w 70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6">
                    <a:moveTo>
                      <a:pt x="67" y="16"/>
                    </a:moveTo>
                    <a:cubicBezTo>
                      <a:pt x="67" y="16"/>
                      <a:pt x="67" y="16"/>
                      <a:pt x="66" y="16"/>
                    </a:cubicBezTo>
                    <a:cubicBezTo>
                      <a:pt x="55" y="8"/>
                      <a:pt x="31" y="4"/>
                      <a:pt x="4" y="12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7" y="0"/>
                      <a:pt x="54" y="2"/>
                      <a:pt x="69" y="11"/>
                    </a:cubicBezTo>
                    <a:cubicBezTo>
                      <a:pt x="70" y="12"/>
                      <a:pt x="70" y="14"/>
                      <a:pt x="70" y="15"/>
                    </a:cubicBezTo>
                    <a:cubicBezTo>
                      <a:pt x="69" y="16"/>
                      <a:pt x="68" y="16"/>
                      <a:pt x="6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902"/>
              <p:cNvSpPr/>
              <p:nvPr/>
            </p:nvSpPr>
            <p:spPr bwMode="auto">
              <a:xfrm>
                <a:off x="5918646" y="2096036"/>
                <a:ext cx="204779" cy="47161"/>
              </a:xfrm>
              <a:custGeom>
                <a:avLst/>
                <a:gdLst>
                  <a:gd name="T0" fmla="*/ 67 w 70"/>
                  <a:gd name="T1" fmla="*/ 16 h 16"/>
                  <a:gd name="T2" fmla="*/ 66 w 70"/>
                  <a:gd name="T3" fmla="*/ 15 h 16"/>
                  <a:gd name="T4" fmla="*/ 3 w 70"/>
                  <a:gd name="T5" fmla="*/ 12 h 16"/>
                  <a:gd name="T6" fmla="*/ 0 w 70"/>
                  <a:gd name="T7" fmla="*/ 10 h 16"/>
                  <a:gd name="T8" fmla="*/ 2 w 70"/>
                  <a:gd name="T9" fmla="*/ 7 h 16"/>
                  <a:gd name="T10" fmla="*/ 69 w 70"/>
                  <a:gd name="T11" fmla="*/ 11 h 16"/>
                  <a:gd name="T12" fmla="*/ 70 w 70"/>
                  <a:gd name="T13" fmla="*/ 15 h 16"/>
                  <a:gd name="T14" fmla="*/ 67 w 70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6">
                    <a:moveTo>
                      <a:pt x="67" y="16"/>
                    </a:moveTo>
                    <a:cubicBezTo>
                      <a:pt x="67" y="16"/>
                      <a:pt x="66" y="16"/>
                      <a:pt x="66" y="15"/>
                    </a:cubicBezTo>
                    <a:cubicBezTo>
                      <a:pt x="55" y="8"/>
                      <a:pt x="31" y="4"/>
                      <a:pt x="3" y="12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27" y="0"/>
                      <a:pt x="54" y="2"/>
                      <a:pt x="69" y="11"/>
                    </a:cubicBezTo>
                    <a:cubicBezTo>
                      <a:pt x="70" y="12"/>
                      <a:pt x="70" y="13"/>
                      <a:pt x="70" y="15"/>
                    </a:cubicBezTo>
                    <a:cubicBezTo>
                      <a:pt x="69" y="15"/>
                      <a:pt x="68" y="16"/>
                      <a:pt x="6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903"/>
              <p:cNvSpPr/>
              <p:nvPr/>
            </p:nvSpPr>
            <p:spPr bwMode="auto">
              <a:xfrm>
                <a:off x="5918646" y="2155609"/>
                <a:ext cx="208503" cy="47161"/>
              </a:xfrm>
              <a:custGeom>
                <a:avLst/>
                <a:gdLst>
                  <a:gd name="T0" fmla="*/ 68 w 71"/>
                  <a:gd name="T1" fmla="*/ 16 h 16"/>
                  <a:gd name="T2" fmla="*/ 66 w 71"/>
                  <a:gd name="T3" fmla="*/ 15 h 16"/>
                  <a:gd name="T4" fmla="*/ 3 w 71"/>
                  <a:gd name="T5" fmla="*/ 12 h 16"/>
                  <a:gd name="T6" fmla="*/ 0 w 71"/>
                  <a:gd name="T7" fmla="*/ 10 h 16"/>
                  <a:gd name="T8" fmla="*/ 2 w 71"/>
                  <a:gd name="T9" fmla="*/ 7 h 16"/>
                  <a:gd name="T10" fmla="*/ 69 w 71"/>
                  <a:gd name="T11" fmla="*/ 11 h 16"/>
                  <a:gd name="T12" fmla="*/ 70 w 71"/>
                  <a:gd name="T13" fmla="*/ 14 h 16"/>
                  <a:gd name="T14" fmla="*/ 68 w 71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6">
                    <a:moveTo>
                      <a:pt x="68" y="16"/>
                    </a:moveTo>
                    <a:cubicBezTo>
                      <a:pt x="67" y="16"/>
                      <a:pt x="67" y="15"/>
                      <a:pt x="66" y="15"/>
                    </a:cubicBezTo>
                    <a:cubicBezTo>
                      <a:pt x="55" y="8"/>
                      <a:pt x="31" y="4"/>
                      <a:pt x="3" y="12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7" y="0"/>
                      <a:pt x="55" y="1"/>
                      <a:pt x="69" y="11"/>
                    </a:cubicBezTo>
                    <a:cubicBezTo>
                      <a:pt x="70" y="12"/>
                      <a:pt x="71" y="13"/>
                      <a:pt x="70" y="14"/>
                    </a:cubicBezTo>
                    <a:cubicBezTo>
                      <a:pt x="69" y="15"/>
                      <a:pt x="69" y="16"/>
                      <a:pt x="6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904"/>
              <p:cNvSpPr/>
              <p:nvPr/>
            </p:nvSpPr>
            <p:spPr bwMode="auto">
              <a:xfrm>
                <a:off x="5918646" y="2211457"/>
                <a:ext cx="208503" cy="49644"/>
              </a:xfrm>
              <a:custGeom>
                <a:avLst/>
                <a:gdLst>
                  <a:gd name="T0" fmla="*/ 68 w 71"/>
                  <a:gd name="T1" fmla="*/ 17 h 17"/>
                  <a:gd name="T2" fmla="*/ 67 w 71"/>
                  <a:gd name="T3" fmla="*/ 16 h 17"/>
                  <a:gd name="T4" fmla="*/ 3 w 71"/>
                  <a:gd name="T5" fmla="*/ 13 h 17"/>
                  <a:gd name="T6" fmla="*/ 0 w 71"/>
                  <a:gd name="T7" fmla="*/ 11 h 17"/>
                  <a:gd name="T8" fmla="*/ 2 w 71"/>
                  <a:gd name="T9" fmla="*/ 8 h 17"/>
                  <a:gd name="T10" fmla="*/ 70 w 71"/>
                  <a:gd name="T11" fmla="*/ 12 h 17"/>
                  <a:gd name="T12" fmla="*/ 70 w 71"/>
                  <a:gd name="T13" fmla="*/ 15 h 17"/>
                  <a:gd name="T14" fmla="*/ 68 w 71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7">
                    <a:moveTo>
                      <a:pt x="68" y="17"/>
                    </a:moveTo>
                    <a:cubicBezTo>
                      <a:pt x="68" y="17"/>
                      <a:pt x="67" y="16"/>
                      <a:pt x="67" y="16"/>
                    </a:cubicBezTo>
                    <a:cubicBezTo>
                      <a:pt x="53" y="7"/>
                      <a:pt x="29" y="6"/>
                      <a:pt x="3" y="13"/>
                    </a:cubicBezTo>
                    <a:cubicBezTo>
                      <a:pt x="2" y="13"/>
                      <a:pt x="1" y="12"/>
                      <a:pt x="0" y="11"/>
                    </a:cubicBezTo>
                    <a:cubicBezTo>
                      <a:pt x="0" y="10"/>
                      <a:pt x="1" y="8"/>
                      <a:pt x="2" y="8"/>
                    </a:cubicBezTo>
                    <a:cubicBezTo>
                      <a:pt x="29" y="0"/>
                      <a:pt x="54" y="2"/>
                      <a:pt x="70" y="12"/>
                    </a:cubicBezTo>
                    <a:cubicBezTo>
                      <a:pt x="71" y="13"/>
                      <a:pt x="71" y="14"/>
                      <a:pt x="70" y="15"/>
                    </a:cubicBezTo>
                    <a:cubicBezTo>
                      <a:pt x="70" y="16"/>
                      <a:pt x="69" y="17"/>
                      <a:pt x="68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905"/>
              <p:cNvSpPr/>
              <p:nvPr/>
            </p:nvSpPr>
            <p:spPr bwMode="auto">
              <a:xfrm>
                <a:off x="5918646" y="2267306"/>
                <a:ext cx="208503" cy="52126"/>
              </a:xfrm>
              <a:custGeom>
                <a:avLst/>
                <a:gdLst>
                  <a:gd name="T0" fmla="*/ 68 w 71"/>
                  <a:gd name="T1" fmla="*/ 18 h 18"/>
                  <a:gd name="T2" fmla="*/ 67 w 71"/>
                  <a:gd name="T3" fmla="*/ 17 h 18"/>
                  <a:gd name="T4" fmla="*/ 4 w 71"/>
                  <a:gd name="T5" fmla="*/ 14 h 18"/>
                  <a:gd name="T6" fmla="*/ 0 w 71"/>
                  <a:gd name="T7" fmla="*/ 13 h 18"/>
                  <a:gd name="T8" fmla="*/ 2 w 71"/>
                  <a:gd name="T9" fmla="*/ 9 h 18"/>
                  <a:gd name="T10" fmla="*/ 70 w 71"/>
                  <a:gd name="T11" fmla="*/ 13 h 18"/>
                  <a:gd name="T12" fmla="*/ 70 w 71"/>
                  <a:gd name="T13" fmla="*/ 16 h 18"/>
                  <a:gd name="T14" fmla="*/ 68 w 71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8">
                    <a:moveTo>
                      <a:pt x="68" y="18"/>
                    </a:moveTo>
                    <a:cubicBezTo>
                      <a:pt x="68" y="18"/>
                      <a:pt x="67" y="17"/>
                      <a:pt x="67" y="17"/>
                    </a:cubicBezTo>
                    <a:cubicBezTo>
                      <a:pt x="54" y="9"/>
                      <a:pt x="24" y="6"/>
                      <a:pt x="4" y="14"/>
                    </a:cubicBezTo>
                    <a:cubicBezTo>
                      <a:pt x="2" y="15"/>
                      <a:pt x="1" y="14"/>
                      <a:pt x="0" y="13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25" y="0"/>
                      <a:pt x="56" y="4"/>
                      <a:pt x="70" y="13"/>
                    </a:cubicBezTo>
                    <a:cubicBezTo>
                      <a:pt x="71" y="14"/>
                      <a:pt x="71" y="15"/>
                      <a:pt x="70" y="16"/>
                    </a:cubicBezTo>
                    <a:cubicBezTo>
                      <a:pt x="70" y="17"/>
                      <a:pt x="69" y="18"/>
                      <a:pt x="6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906"/>
              <p:cNvSpPr/>
              <p:nvPr/>
            </p:nvSpPr>
            <p:spPr bwMode="auto">
              <a:xfrm>
                <a:off x="6215266" y="2037705"/>
                <a:ext cx="210985" cy="47161"/>
              </a:xfrm>
              <a:custGeom>
                <a:avLst/>
                <a:gdLst>
                  <a:gd name="T0" fmla="*/ 3 w 72"/>
                  <a:gd name="T1" fmla="*/ 16 h 16"/>
                  <a:gd name="T2" fmla="*/ 1 w 72"/>
                  <a:gd name="T3" fmla="*/ 15 h 16"/>
                  <a:gd name="T4" fmla="*/ 2 w 72"/>
                  <a:gd name="T5" fmla="*/ 11 h 16"/>
                  <a:gd name="T6" fmla="*/ 69 w 72"/>
                  <a:gd name="T7" fmla="*/ 7 h 16"/>
                  <a:gd name="T8" fmla="*/ 71 w 72"/>
                  <a:gd name="T9" fmla="*/ 10 h 16"/>
                  <a:gd name="T10" fmla="*/ 68 w 72"/>
                  <a:gd name="T11" fmla="*/ 12 h 16"/>
                  <a:gd name="T12" fmla="*/ 5 w 72"/>
                  <a:gd name="T13" fmla="*/ 16 h 16"/>
                  <a:gd name="T14" fmla="*/ 3 w 7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6">
                    <a:moveTo>
                      <a:pt x="3" y="16"/>
                    </a:moveTo>
                    <a:cubicBezTo>
                      <a:pt x="2" y="16"/>
                      <a:pt x="2" y="16"/>
                      <a:pt x="1" y="15"/>
                    </a:cubicBezTo>
                    <a:cubicBezTo>
                      <a:pt x="0" y="14"/>
                      <a:pt x="1" y="12"/>
                      <a:pt x="2" y="11"/>
                    </a:cubicBezTo>
                    <a:cubicBezTo>
                      <a:pt x="17" y="2"/>
                      <a:pt x="45" y="0"/>
                      <a:pt x="69" y="7"/>
                    </a:cubicBezTo>
                    <a:cubicBezTo>
                      <a:pt x="71" y="7"/>
                      <a:pt x="72" y="8"/>
                      <a:pt x="71" y="10"/>
                    </a:cubicBezTo>
                    <a:cubicBezTo>
                      <a:pt x="71" y="11"/>
                      <a:pt x="69" y="12"/>
                      <a:pt x="68" y="12"/>
                    </a:cubicBezTo>
                    <a:cubicBezTo>
                      <a:pt x="42" y="4"/>
                      <a:pt x="16" y="8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907"/>
              <p:cNvSpPr/>
              <p:nvPr/>
            </p:nvSpPr>
            <p:spPr bwMode="auto">
              <a:xfrm>
                <a:off x="6215266" y="2096036"/>
                <a:ext cx="210985" cy="47161"/>
              </a:xfrm>
              <a:custGeom>
                <a:avLst/>
                <a:gdLst>
                  <a:gd name="T0" fmla="*/ 3 w 72"/>
                  <a:gd name="T1" fmla="*/ 16 h 16"/>
                  <a:gd name="T2" fmla="*/ 1 w 72"/>
                  <a:gd name="T3" fmla="*/ 15 h 16"/>
                  <a:gd name="T4" fmla="*/ 2 w 72"/>
                  <a:gd name="T5" fmla="*/ 11 h 16"/>
                  <a:gd name="T6" fmla="*/ 69 w 72"/>
                  <a:gd name="T7" fmla="*/ 7 h 16"/>
                  <a:gd name="T8" fmla="*/ 71 w 72"/>
                  <a:gd name="T9" fmla="*/ 10 h 16"/>
                  <a:gd name="T10" fmla="*/ 68 w 72"/>
                  <a:gd name="T11" fmla="*/ 12 h 16"/>
                  <a:gd name="T12" fmla="*/ 5 w 72"/>
                  <a:gd name="T13" fmla="*/ 16 h 16"/>
                  <a:gd name="T14" fmla="*/ 3 w 7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6">
                    <a:moveTo>
                      <a:pt x="3" y="16"/>
                    </a:moveTo>
                    <a:cubicBezTo>
                      <a:pt x="2" y="16"/>
                      <a:pt x="2" y="16"/>
                      <a:pt x="1" y="15"/>
                    </a:cubicBezTo>
                    <a:cubicBezTo>
                      <a:pt x="0" y="14"/>
                      <a:pt x="1" y="12"/>
                      <a:pt x="2" y="11"/>
                    </a:cubicBezTo>
                    <a:cubicBezTo>
                      <a:pt x="17" y="2"/>
                      <a:pt x="45" y="0"/>
                      <a:pt x="69" y="7"/>
                    </a:cubicBezTo>
                    <a:cubicBezTo>
                      <a:pt x="71" y="7"/>
                      <a:pt x="72" y="8"/>
                      <a:pt x="71" y="10"/>
                    </a:cubicBezTo>
                    <a:cubicBezTo>
                      <a:pt x="71" y="11"/>
                      <a:pt x="69" y="12"/>
                      <a:pt x="68" y="12"/>
                    </a:cubicBezTo>
                    <a:cubicBezTo>
                      <a:pt x="42" y="4"/>
                      <a:pt x="16" y="8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908"/>
              <p:cNvSpPr/>
              <p:nvPr/>
            </p:nvSpPr>
            <p:spPr bwMode="auto">
              <a:xfrm>
                <a:off x="6215266" y="2155609"/>
                <a:ext cx="210985" cy="47161"/>
              </a:xfrm>
              <a:custGeom>
                <a:avLst/>
                <a:gdLst>
                  <a:gd name="T0" fmla="*/ 3 w 72"/>
                  <a:gd name="T1" fmla="*/ 16 h 16"/>
                  <a:gd name="T2" fmla="*/ 1 w 72"/>
                  <a:gd name="T3" fmla="*/ 15 h 16"/>
                  <a:gd name="T4" fmla="*/ 2 w 72"/>
                  <a:gd name="T5" fmla="*/ 11 h 16"/>
                  <a:gd name="T6" fmla="*/ 69 w 72"/>
                  <a:gd name="T7" fmla="*/ 7 h 16"/>
                  <a:gd name="T8" fmla="*/ 71 w 72"/>
                  <a:gd name="T9" fmla="*/ 10 h 16"/>
                  <a:gd name="T10" fmla="*/ 68 w 72"/>
                  <a:gd name="T11" fmla="*/ 12 h 16"/>
                  <a:gd name="T12" fmla="*/ 5 w 72"/>
                  <a:gd name="T13" fmla="*/ 16 h 16"/>
                  <a:gd name="T14" fmla="*/ 3 w 7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6">
                    <a:moveTo>
                      <a:pt x="3" y="16"/>
                    </a:moveTo>
                    <a:cubicBezTo>
                      <a:pt x="2" y="16"/>
                      <a:pt x="2" y="16"/>
                      <a:pt x="1" y="15"/>
                    </a:cubicBezTo>
                    <a:cubicBezTo>
                      <a:pt x="0" y="14"/>
                      <a:pt x="1" y="12"/>
                      <a:pt x="2" y="11"/>
                    </a:cubicBezTo>
                    <a:cubicBezTo>
                      <a:pt x="17" y="2"/>
                      <a:pt x="45" y="0"/>
                      <a:pt x="69" y="7"/>
                    </a:cubicBezTo>
                    <a:cubicBezTo>
                      <a:pt x="71" y="7"/>
                      <a:pt x="72" y="9"/>
                      <a:pt x="71" y="10"/>
                    </a:cubicBezTo>
                    <a:cubicBezTo>
                      <a:pt x="71" y="11"/>
                      <a:pt x="69" y="12"/>
                      <a:pt x="68" y="12"/>
                    </a:cubicBezTo>
                    <a:cubicBezTo>
                      <a:pt x="42" y="4"/>
                      <a:pt x="16" y="8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909"/>
              <p:cNvSpPr/>
              <p:nvPr/>
            </p:nvSpPr>
            <p:spPr bwMode="auto">
              <a:xfrm>
                <a:off x="6215266" y="2211457"/>
                <a:ext cx="210985" cy="49644"/>
              </a:xfrm>
              <a:custGeom>
                <a:avLst/>
                <a:gdLst>
                  <a:gd name="T0" fmla="*/ 3 w 72"/>
                  <a:gd name="T1" fmla="*/ 17 h 17"/>
                  <a:gd name="T2" fmla="*/ 1 w 72"/>
                  <a:gd name="T3" fmla="*/ 16 h 17"/>
                  <a:gd name="T4" fmla="*/ 2 w 72"/>
                  <a:gd name="T5" fmla="*/ 12 h 17"/>
                  <a:gd name="T6" fmla="*/ 69 w 72"/>
                  <a:gd name="T7" fmla="*/ 7 h 17"/>
                  <a:gd name="T8" fmla="*/ 71 w 72"/>
                  <a:gd name="T9" fmla="*/ 11 h 17"/>
                  <a:gd name="T10" fmla="*/ 68 w 72"/>
                  <a:gd name="T11" fmla="*/ 12 h 17"/>
                  <a:gd name="T12" fmla="*/ 5 w 72"/>
                  <a:gd name="T13" fmla="*/ 16 h 17"/>
                  <a:gd name="T14" fmla="*/ 3 w 72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7">
                    <a:moveTo>
                      <a:pt x="3" y="17"/>
                    </a:moveTo>
                    <a:cubicBezTo>
                      <a:pt x="2" y="17"/>
                      <a:pt x="2" y="16"/>
                      <a:pt x="1" y="16"/>
                    </a:cubicBezTo>
                    <a:cubicBezTo>
                      <a:pt x="0" y="14"/>
                      <a:pt x="1" y="13"/>
                      <a:pt x="2" y="12"/>
                    </a:cubicBezTo>
                    <a:cubicBezTo>
                      <a:pt x="14" y="4"/>
                      <a:pt x="43" y="0"/>
                      <a:pt x="69" y="7"/>
                    </a:cubicBezTo>
                    <a:cubicBezTo>
                      <a:pt x="71" y="8"/>
                      <a:pt x="72" y="9"/>
                      <a:pt x="71" y="11"/>
                    </a:cubicBezTo>
                    <a:cubicBezTo>
                      <a:pt x="71" y="12"/>
                      <a:pt x="69" y="13"/>
                      <a:pt x="68" y="12"/>
                    </a:cubicBezTo>
                    <a:cubicBezTo>
                      <a:pt x="44" y="6"/>
                      <a:pt x="16" y="9"/>
                      <a:pt x="5" y="16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910"/>
              <p:cNvSpPr/>
              <p:nvPr/>
            </p:nvSpPr>
            <p:spPr bwMode="auto">
              <a:xfrm>
                <a:off x="6215266" y="2273512"/>
                <a:ext cx="210985" cy="45920"/>
              </a:xfrm>
              <a:custGeom>
                <a:avLst/>
                <a:gdLst>
                  <a:gd name="T0" fmla="*/ 3 w 72"/>
                  <a:gd name="T1" fmla="*/ 16 h 16"/>
                  <a:gd name="T2" fmla="*/ 1 w 72"/>
                  <a:gd name="T3" fmla="*/ 15 h 16"/>
                  <a:gd name="T4" fmla="*/ 2 w 72"/>
                  <a:gd name="T5" fmla="*/ 11 h 16"/>
                  <a:gd name="T6" fmla="*/ 69 w 72"/>
                  <a:gd name="T7" fmla="*/ 7 h 16"/>
                  <a:gd name="T8" fmla="*/ 71 w 72"/>
                  <a:gd name="T9" fmla="*/ 10 h 16"/>
                  <a:gd name="T10" fmla="*/ 68 w 72"/>
                  <a:gd name="T11" fmla="*/ 11 h 16"/>
                  <a:gd name="T12" fmla="*/ 5 w 72"/>
                  <a:gd name="T13" fmla="*/ 16 h 16"/>
                  <a:gd name="T14" fmla="*/ 3 w 7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6">
                    <a:moveTo>
                      <a:pt x="3" y="16"/>
                    </a:moveTo>
                    <a:cubicBezTo>
                      <a:pt x="2" y="16"/>
                      <a:pt x="2" y="16"/>
                      <a:pt x="1" y="15"/>
                    </a:cubicBezTo>
                    <a:cubicBezTo>
                      <a:pt x="0" y="14"/>
                      <a:pt x="1" y="12"/>
                      <a:pt x="2" y="11"/>
                    </a:cubicBezTo>
                    <a:cubicBezTo>
                      <a:pt x="17" y="1"/>
                      <a:pt x="45" y="0"/>
                      <a:pt x="69" y="7"/>
                    </a:cubicBezTo>
                    <a:cubicBezTo>
                      <a:pt x="71" y="7"/>
                      <a:pt x="72" y="8"/>
                      <a:pt x="71" y="10"/>
                    </a:cubicBezTo>
                    <a:cubicBezTo>
                      <a:pt x="71" y="11"/>
                      <a:pt x="69" y="12"/>
                      <a:pt x="68" y="11"/>
                    </a:cubicBezTo>
                    <a:cubicBezTo>
                      <a:pt x="42" y="4"/>
                      <a:pt x="16" y="8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" name="Freeform 911"/>
            <p:cNvSpPr>
              <a:spLocks noEditPoints="1"/>
            </p:cNvSpPr>
            <p:nvPr/>
          </p:nvSpPr>
          <p:spPr bwMode="auto">
            <a:xfrm>
              <a:off x="8542682" y="3493955"/>
              <a:ext cx="682598" cy="434381"/>
            </a:xfrm>
            <a:custGeom>
              <a:avLst/>
              <a:gdLst>
                <a:gd name="T0" fmla="*/ 232 w 232"/>
                <a:gd name="T1" fmla="*/ 54 h 148"/>
                <a:gd name="T2" fmla="*/ 229 w 232"/>
                <a:gd name="T3" fmla="*/ 51 h 148"/>
                <a:gd name="T4" fmla="*/ 6 w 232"/>
                <a:gd name="T5" fmla="*/ 0 h 148"/>
                <a:gd name="T6" fmla="*/ 1 w 232"/>
                <a:gd name="T7" fmla="*/ 2 h 148"/>
                <a:gd name="T8" fmla="*/ 2 w 232"/>
                <a:gd name="T9" fmla="*/ 6 h 148"/>
                <a:gd name="T10" fmla="*/ 120 w 232"/>
                <a:gd name="T11" fmla="*/ 146 h 148"/>
                <a:gd name="T12" fmla="*/ 123 w 232"/>
                <a:gd name="T13" fmla="*/ 148 h 148"/>
                <a:gd name="T14" fmla="*/ 125 w 232"/>
                <a:gd name="T15" fmla="*/ 147 h 148"/>
                <a:gd name="T16" fmla="*/ 231 w 232"/>
                <a:gd name="T17" fmla="*/ 58 h 148"/>
                <a:gd name="T18" fmla="*/ 232 w 232"/>
                <a:gd name="T19" fmla="*/ 54 h 148"/>
                <a:gd name="T20" fmla="*/ 123 w 232"/>
                <a:gd name="T21" fmla="*/ 138 h 148"/>
                <a:gd name="T22" fmla="*/ 112 w 232"/>
                <a:gd name="T23" fmla="*/ 124 h 148"/>
                <a:gd name="T24" fmla="*/ 119 w 232"/>
                <a:gd name="T25" fmla="*/ 118 h 148"/>
                <a:gd name="T26" fmla="*/ 120 w 232"/>
                <a:gd name="T27" fmla="*/ 113 h 148"/>
                <a:gd name="T28" fmla="*/ 115 w 232"/>
                <a:gd name="T29" fmla="*/ 113 h 148"/>
                <a:gd name="T30" fmla="*/ 107 w 232"/>
                <a:gd name="T31" fmla="*/ 119 h 148"/>
                <a:gd name="T32" fmla="*/ 95 w 232"/>
                <a:gd name="T33" fmla="*/ 105 h 148"/>
                <a:gd name="T34" fmla="*/ 99 w 232"/>
                <a:gd name="T35" fmla="*/ 101 h 148"/>
                <a:gd name="T36" fmla="*/ 100 w 232"/>
                <a:gd name="T37" fmla="*/ 97 h 148"/>
                <a:gd name="T38" fmla="*/ 95 w 232"/>
                <a:gd name="T39" fmla="*/ 96 h 148"/>
                <a:gd name="T40" fmla="*/ 91 w 232"/>
                <a:gd name="T41" fmla="*/ 100 h 148"/>
                <a:gd name="T42" fmla="*/ 78 w 232"/>
                <a:gd name="T43" fmla="*/ 85 h 148"/>
                <a:gd name="T44" fmla="*/ 86 w 232"/>
                <a:gd name="T45" fmla="*/ 78 h 148"/>
                <a:gd name="T46" fmla="*/ 86 w 232"/>
                <a:gd name="T47" fmla="*/ 74 h 148"/>
                <a:gd name="T48" fmla="*/ 82 w 232"/>
                <a:gd name="T49" fmla="*/ 74 h 148"/>
                <a:gd name="T50" fmla="*/ 75 w 232"/>
                <a:gd name="T51" fmla="*/ 80 h 148"/>
                <a:gd name="T52" fmla="*/ 62 w 232"/>
                <a:gd name="T53" fmla="*/ 65 h 148"/>
                <a:gd name="T54" fmla="*/ 66 w 232"/>
                <a:gd name="T55" fmla="*/ 62 h 148"/>
                <a:gd name="T56" fmla="*/ 66 w 232"/>
                <a:gd name="T57" fmla="*/ 57 h 148"/>
                <a:gd name="T58" fmla="*/ 62 w 232"/>
                <a:gd name="T59" fmla="*/ 57 h 148"/>
                <a:gd name="T60" fmla="*/ 58 w 232"/>
                <a:gd name="T61" fmla="*/ 60 h 148"/>
                <a:gd name="T62" fmla="*/ 45 w 232"/>
                <a:gd name="T63" fmla="*/ 45 h 148"/>
                <a:gd name="T64" fmla="*/ 53 w 232"/>
                <a:gd name="T65" fmla="*/ 39 h 148"/>
                <a:gd name="T66" fmla="*/ 53 w 232"/>
                <a:gd name="T67" fmla="*/ 35 h 148"/>
                <a:gd name="T68" fmla="*/ 49 w 232"/>
                <a:gd name="T69" fmla="*/ 35 h 148"/>
                <a:gd name="T70" fmla="*/ 41 w 232"/>
                <a:gd name="T71" fmla="*/ 41 h 148"/>
                <a:gd name="T72" fmla="*/ 16 w 232"/>
                <a:gd name="T73" fmla="*/ 10 h 148"/>
                <a:gd name="T74" fmla="*/ 219 w 232"/>
                <a:gd name="T75" fmla="*/ 57 h 148"/>
                <a:gd name="T76" fmla="*/ 123 w 232"/>
                <a:gd name="T77" fmla="*/ 138 h 148"/>
                <a:gd name="T78" fmla="*/ 125 w 232"/>
                <a:gd name="T79" fmla="*/ 100 h 148"/>
                <a:gd name="T80" fmla="*/ 128 w 232"/>
                <a:gd name="T81" fmla="*/ 102 h 148"/>
                <a:gd name="T82" fmla="*/ 131 w 232"/>
                <a:gd name="T83" fmla="*/ 101 h 148"/>
                <a:gd name="T84" fmla="*/ 165 w 232"/>
                <a:gd name="T85" fmla="*/ 72 h 148"/>
                <a:gd name="T86" fmla="*/ 167 w 232"/>
                <a:gd name="T87" fmla="*/ 68 h 148"/>
                <a:gd name="T88" fmla="*/ 164 w 232"/>
                <a:gd name="T89" fmla="*/ 65 h 148"/>
                <a:gd name="T90" fmla="*/ 93 w 232"/>
                <a:gd name="T91" fmla="*/ 51 h 148"/>
                <a:gd name="T92" fmla="*/ 88 w 232"/>
                <a:gd name="T93" fmla="*/ 53 h 148"/>
                <a:gd name="T94" fmla="*/ 89 w 232"/>
                <a:gd name="T95" fmla="*/ 57 h 148"/>
                <a:gd name="T96" fmla="*/ 125 w 232"/>
                <a:gd name="T97" fmla="*/ 100 h 148"/>
                <a:gd name="T98" fmla="*/ 154 w 232"/>
                <a:gd name="T99" fmla="*/ 71 h 148"/>
                <a:gd name="T100" fmla="*/ 128 w 232"/>
                <a:gd name="T101" fmla="*/ 92 h 148"/>
                <a:gd name="T102" fmla="*/ 102 w 232"/>
                <a:gd name="T103" fmla="*/ 61 h 148"/>
                <a:gd name="T104" fmla="*/ 154 w 232"/>
                <a:gd name="T10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148">
                  <a:moveTo>
                    <a:pt x="232" y="54"/>
                  </a:moveTo>
                  <a:cubicBezTo>
                    <a:pt x="232" y="53"/>
                    <a:pt x="230" y="52"/>
                    <a:pt x="229" y="5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7"/>
                    <a:pt x="122" y="148"/>
                    <a:pt x="123" y="148"/>
                  </a:cubicBezTo>
                  <a:cubicBezTo>
                    <a:pt x="124" y="148"/>
                    <a:pt x="124" y="148"/>
                    <a:pt x="125" y="147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2" y="57"/>
                    <a:pt x="232" y="56"/>
                    <a:pt x="232" y="54"/>
                  </a:cubicBezTo>
                  <a:close/>
                  <a:moveTo>
                    <a:pt x="123" y="138"/>
                  </a:moveTo>
                  <a:cubicBezTo>
                    <a:pt x="112" y="124"/>
                    <a:pt x="112" y="124"/>
                    <a:pt x="112" y="124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1" y="117"/>
                    <a:pt x="121" y="115"/>
                    <a:pt x="120" y="113"/>
                  </a:cubicBezTo>
                  <a:cubicBezTo>
                    <a:pt x="118" y="112"/>
                    <a:pt x="116" y="112"/>
                    <a:pt x="115" y="113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1" y="100"/>
                    <a:pt x="101" y="98"/>
                    <a:pt x="100" y="97"/>
                  </a:cubicBezTo>
                  <a:cubicBezTo>
                    <a:pt x="98" y="95"/>
                    <a:pt x="96" y="95"/>
                    <a:pt x="95" y="96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7" y="77"/>
                    <a:pt x="87" y="75"/>
                    <a:pt x="86" y="74"/>
                  </a:cubicBezTo>
                  <a:cubicBezTo>
                    <a:pt x="85" y="73"/>
                    <a:pt x="83" y="73"/>
                    <a:pt x="82" y="74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8" y="59"/>
                    <a:pt x="66" y="57"/>
                  </a:cubicBezTo>
                  <a:cubicBezTo>
                    <a:pt x="65" y="56"/>
                    <a:pt x="63" y="56"/>
                    <a:pt x="62" y="57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4"/>
                    <a:pt x="50" y="34"/>
                    <a:pt x="49" y="3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9" y="57"/>
                    <a:pt x="219" y="57"/>
                    <a:pt x="219" y="57"/>
                  </a:cubicBezTo>
                  <a:lnTo>
                    <a:pt x="123" y="138"/>
                  </a:lnTo>
                  <a:close/>
                  <a:moveTo>
                    <a:pt x="125" y="100"/>
                  </a:moveTo>
                  <a:cubicBezTo>
                    <a:pt x="126" y="101"/>
                    <a:pt x="127" y="102"/>
                    <a:pt x="128" y="102"/>
                  </a:cubicBezTo>
                  <a:cubicBezTo>
                    <a:pt x="129" y="102"/>
                    <a:pt x="130" y="102"/>
                    <a:pt x="131" y="101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7" y="71"/>
                    <a:pt x="167" y="69"/>
                    <a:pt x="167" y="68"/>
                  </a:cubicBezTo>
                  <a:cubicBezTo>
                    <a:pt x="166" y="66"/>
                    <a:pt x="165" y="65"/>
                    <a:pt x="164" y="65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1" y="51"/>
                    <a:pt x="89" y="51"/>
                    <a:pt x="88" y="53"/>
                  </a:cubicBezTo>
                  <a:cubicBezTo>
                    <a:pt x="87" y="54"/>
                    <a:pt x="88" y="56"/>
                    <a:pt x="89" y="57"/>
                  </a:cubicBezTo>
                  <a:lnTo>
                    <a:pt x="125" y="100"/>
                  </a:lnTo>
                  <a:close/>
                  <a:moveTo>
                    <a:pt x="154" y="71"/>
                  </a:moveTo>
                  <a:cubicBezTo>
                    <a:pt x="128" y="92"/>
                    <a:pt x="128" y="92"/>
                    <a:pt x="128" y="92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4"/>
          <a:stretch>
            <a:fillRect/>
          </a:stretch>
        </p:blipFill>
        <p:spPr bwMode="auto">
          <a:xfrm>
            <a:off x="-64647" y="4772073"/>
            <a:ext cx="12276138" cy="20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1"/>
          <p:cNvGrpSpPr>
            <a:grpSpLocks noChangeAspect="1"/>
          </p:cNvGrpSpPr>
          <p:nvPr/>
        </p:nvGrpSpPr>
        <p:grpSpPr bwMode="auto">
          <a:xfrm>
            <a:off x="10008337" y="510791"/>
            <a:ext cx="1135945" cy="1190525"/>
            <a:chOff x="4286" y="-31"/>
            <a:chExt cx="666" cy="698"/>
          </a:xfrm>
        </p:grpSpPr>
        <p:sp>
          <p:nvSpPr>
            <p:cNvPr id="4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746942" y="1386043"/>
            <a:ext cx="1416536" cy="535029"/>
            <a:chOff x="4092576" y="2503488"/>
            <a:chExt cx="1060450" cy="933450"/>
          </a:xfrm>
        </p:grpSpPr>
        <p:sp>
          <p:nvSpPr>
            <p:cNvPr id="10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05677" y="510791"/>
            <a:ext cx="446517" cy="393042"/>
            <a:chOff x="4092576" y="2503488"/>
            <a:chExt cx="1060450" cy="933450"/>
          </a:xfrm>
        </p:grpSpPr>
        <p:sp>
          <p:nvSpPr>
            <p:cNvPr id="13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220734" y="1738712"/>
            <a:ext cx="820483" cy="530353"/>
            <a:chOff x="4092576" y="2503488"/>
            <a:chExt cx="1060450" cy="933450"/>
          </a:xfrm>
        </p:grpSpPr>
        <p:sp>
          <p:nvSpPr>
            <p:cNvPr id="1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700200" y="2269065"/>
            <a:ext cx="474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E45B56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  <a:endParaRPr lang="zh-CN" altLang="en-US" sz="4400" dirty="0">
              <a:solidFill>
                <a:srgbClr val="E45B56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830753" y="1068989"/>
            <a:ext cx="2117725" cy="1497013"/>
            <a:chOff x="3397" y="822"/>
            <a:chExt cx="1334" cy="943"/>
          </a:xfrm>
        </p:grpSpPr>
        <p:sp>
          <p:nvSpPr>
            <p:cNvPr id="22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3987" y="924"/>
              <a:ext cx="744" cy="841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8" y="2730822"/>
            <a:ext cx="2244440" cy="3988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13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16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6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1360122" y="1813168"/>
            <a:ext cx="9471757" cy="3546475"/>
            <a:chOff x="1520635" y="1813168"/>
            <a:chExt cx="9471757" cy="3546475"/>
          </a:xfrm>
        </p:grpSpPr>
        <p:sp>
          <p:nvSpPr>
            <p:cNvPr id="27" name="Oval 148"/>
            <p:cNvSpPr/>
            <p:nvPr/>
          </p:nvSpPr>
          <p:spPr>
            <a:xfrm>
              <a:off x="8117166" y="2559887"/>
              <a:ext cx="316677" cy="318494"/>
            </a:xfrm>
            <a:prstGeom prst="ellipse">
              <a:avLst/>
            </a:prstGeom>
            <a:solidFill>
              <a:srgbClr val="FFBD2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149"/>
            <p:cNvSpPr/>
            <p:nvPr/>
          </p:nvSpPr>
          <p:spPr>
            <a:xfrm>
              <a:off x="4043920" y="2559887"/>
              <a:ext cx="316677" cy="318494"/>
            </a:xfrm>
            <a:prstGeom prst="ellipse">
              <a:avLst/>
            </a:prstGeom>
            <a:solidFill>
              <a:srgbClr val="FF28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150"/>
            <p:cNvSpPr/>
            <p:nvPr/>
          </p:nvSpPr>
          <p:spPr>
            <a:xfrm>
              <a:off x="4043920" y="4230607"/>
              <a:ext cx="316677" cy="318494"/>
            </a:xfrm>
            <a:prstGeom prst="ellipse">
              <a:avLst/>
            </a:prstGeom>
            <a:solidFill>
              <a:srgbClr val="FF8BB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52"/>
            <p:cNvSpPr/>
            <p:nvPr/>
          </p:nvSpPr>
          <p:spPr>
            <a:xfrm>
              <a:off x="8117166" y="4228412"/>
              <a:ext cx="316677" cy="318494"/>
            </a:xfrm>
            <a:prstGeom prst="ellipse">
              <a:avLst/>
            </a:prstGeom>
            <a:solidFill>
              <a:srgbClr val="99BD3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8@|5FFC:4308095|FBC:16777215|LFC:0|LBC:16777215"/>
            <p:cNvSpPr/>
            <p:nvPr/>
          </p:nvSpPr>
          <p:spPr bwMode="auto">
            <a:xfrm>
              <a:off x="4483113" y="1862381"/>
              <a:ext cx="1868488" cy="1778000"/>
            </a:xfrm>
            <a:custGeom>
              <a:avLst/>
              <a:gdLst>
                <a:gd name="T0" fmla="*/ 497 w 497"/>
                <a:gd name="T1" fmla="*/ 134 h 473"/>
                <a:gd name="T2" fmla="*/ 408 w 497"/>
                <a:gd name="T3" fmla="*/ 225 h 473"/>
                <a:gd name="T4" fmla="*/ 230 w 497"/>
                <a:gd name="T5" fmla="*/ 440 h 473"/>
                <a:gd name="T6" fmla="*/ 130 w 497"/>
                <a:gd name="T7" fmla="*/ 342 h 473"/>
                <a:gd name="T8" fmla="*/ 0 w 497"/>
                <a:gd name="T9" fmla="*/ 473 h 473"/>
                <a:gd name="T10" fmla="*/ 0 w 497"/>
                <a:gd name="T11" fmla="*/ 459 h 473"/>
                <a:gd name="T12" fmla="*/ 361 w 497"/>
                <a:gd name="T13" fmla="*/ 0 h 473"/>
                <a:gd name="T14" fmla="*/ 497 w 497"/>
                <a:gd name="T15" fmla="*/ 1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473">
                  <a:moveTo>
                    <a:pt x="497" y="134"/>
                  </a:moveTo>
                  <a:cubicBezTo>
                    <a:pt x="408" y="225"/>
                    <a:pt x="408" y="225"/>
                    <a:pt x="408" y="225"/>
                  </a:cubicBezTo>
                  <a:cubicBezTo>
                    <a:pt x="311" y="252"/>
                    <a:pt x="238" y="337"/>
                    <a:pt x="230" y="440"/>
                  </a:cubicBezTo>
                  <a:cubicBezTo>
                    <a:pt x="130" y="342"/>
                    <a:pt x="130" y="342"/>
                    <a:pt x="130" y="34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68"/>
                    <a:pt x="0" y="463"/>
                    <a:pt x="0" y="459"/>
                  </a:cubicBezTo>
                  <a:cubicBezTo>
                    <a:pt x="0" y="236"/>
                    <a:pt x="154" y="50"/>
                    <a:pt x="361" y="0"/>
                  </a:cubicBezTo>
                  <a:lnTo>
                    <a:pt x="497" y="134"/>
                  </a:lnTo>
                  <a:close/>
                </a:path>
              </a:pathLst>
            </a:custGeom>
            <a:solidFill>
              <a:srgbClr val="FF28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@|5FFC:1554685|FBC:16777215|LFC:0|LBC:16777215"/>
            <p:cNvSpPr/>
            <p:nvPr/>
          </p:nvSpPr>
          <p:spPr bwMode="auto">
            <a:xfrm>
              <a:off x="6159513" y="1813168"/>
              <a:ext cx="1836738" cy="1898650"/>
            </a:xfrm>
            <a:custGeom>
              <a:avLst/>
              <a:gdLst>
                <a:gd name="T0" fmla="*/ 488 w 488"/>
                <a:gd name="T1" fmla="*/ 376 h 505"/>
                <a:gd name="T2" fmla="*/ 360 w 488"/>
                <a:gd name="T3" fmla="*/ 505 h 505"/>
                <a:gd name="T4" fmla="*/ 259 w 488"/>
                <a:gd name="T5" fmla="*/ 406 h 505"/>
                <a:gd name="T6" fmla="*/ 63 w 488"/>
                <a:gd name="T7" fmla="*/ 232 h 505"/>
                <a:gd name="T8" fmla="*/ 148 w 488"/>
                <a:gd name="T9" fmla="*/ 146 h 505"/>
                <a:gd name="T10" fmla="*/ 0 w 488"/>
                <a:gd name="T11" fmla="*/ 1 h 505"/>
                <a:gd name="T12" fmla="*/ 26 w 488"/>
                <a:gd name="T13" fmla="*/ 0 h 505"/>
                <a:gd name="T14" fmla="*/ 488 w 488"/>
                <a:gd name="T15" fmla="*/ 37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505">
                  <a:moveTo>
                    <a:pt x="488" y="376"/>
                  </a:moveTo>
                  <a:cubicBezTo>
                    <a:pt x="360" y="505"/>
                    <a:pt x="360" y="505"/>
                    <a:pt x="360" y="505"/>
                  </a:cubicBezTo>
                  <a:cubicBezTo>
                    <a:pt x="259" y="406"/>
                    <a:pt x="259" y="406"/>
                    <a:pt x="259" y="406"/>
                  </a:cubicBezTo>
                  <a:cubicBezTo>
                    <a:pt x="234" y="316"/>
                    <a:pt x="158" y="247"/>
                    <a:pt x="63" y="23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4" y="0"/>
                    <a:pt x="444" y="161"/>
                    <a:pt x="488" y="376"/>
                  </a:cubicBezTo>
                  <a:close/>
                </a:path>
              </a:pathLst>
            </a:custGeom>
            <a:solidFill>
              <a:srgbClr val="FFBD27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@|5FFC:2381804|FBC:16777215|LFC:0|LBC:16777215"/>
            <p:cNvSpPr/>
            <p:nvPr/>
          </p:nvSpPr>
          <p:spPr bwMode="auto">
            <a:xfrm>
              <a:off x="4524388" y="3508618"/>
              <a:ext cx="1804988" cy="1851025"/>
            </a:xfrm>
            <a:custGeom>
              <a:avLst/>
              <a:gdLst>
                <a:gd name="T0" fmla="*/ 480 w 480"/>
                <a:gd name="T1" fmla="*/ 492 h 492"/>
                <a:gd name="T2" fmla="*/ 461 w 480"/>
                <a:gd name="T3" fmla="*/ 492 h 492"/>
                <a:gd name="T4" fmla="*/ 0 w 480"/>
                <a:gd name="T5" fmla="*/ 122 h 492"/>
                <a:gd name="T6" fmla="*/ 120 w 480"/>
                <a:gd name="T7" fmla="*/ 0 h 492"/>
                <a:gd name="T8" fmla="*/ 239 w 480"/>
                <a:gd name="T9" fmla="*/ 118 h 492"/>
                <a:gd name="T10" fmla="*/ 424 w 480"/>
                <a:gd name="T11" fmla="*/ 260 h 492"/>
                <a:gd name="T12" fmla="*/ 335 w 480"/>
                <a:gd name="T13" fmla="*/ 350 h 492"/>
                <a:gd name="T14" fmla="*/ 480 w 480"/>
                <a:gd name="T1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92">
                  <a:moveTo>
                    <a:pt x="480" y="492"/>
                  </a:moveTo>
                  <a:cubicBezTo>
                    <a:pt x="474" y="492"/>
                    <a:pt x="467" y="492"/>
                    <a:pt x="461" y="492"/>
                  </a:cubicBezTo>
                  <a:cubicBezTo>
                    <a:pt x="235" y="492"/>
                    <a:pt x="46" y="334"/>
                    <a:pt x="0" y="1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71" y="192"/>
                    <a:pt x="341" y="247"/>
                    <a:pt x="424" y="260"/>
                  </a:cubicBezTo>
                  <a:cubicBezTo>
                    <a:pt x="335" y="350"/>
                    <a:pt x="335" y="350"/>
                    <a:pt x="335" y="350"/>
                  </a:cubicBezTo>
                  <a:lnTo>
                    <a:pt x="480" y="492"/>
                  </a:lnTo>
                  <a:close/>
                </a:path>
              </a:pathLst>
            </a:custGeom>
            <a:solidFill>
              <a:srgbClr val="FF8BB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6@|5FFC:14657585|FBC:16777215|LFC:0|LBC:16777215"/>
            <p:cNvSpPr/>
            <p:nvPr/>
          </p:nvSpPr>
          <p:spPr bwMode="auto">
            <a:xfrm>
              <a:off x="6148401" y="3554656"/>
              <a:ext cx="1884363" cy="1763713"/>
            </a:xfrm>
            <a:custGeom>
              <a:avLst/>
              <a:gdLst>
                <a:gd name="T0" fmla="*/ 501 w 501"/>
                <a:gd name="T1" fmla="*/ 9 h 469"/>
                <a:gd name="T2" fmla="*/ 134 w 501"/>
                <a:gd name="T3" fmla="*/ 469 h 469"/>
                <a:gd name="T4" fmla="*/ 0 w 501"/>
                <a:gd name="T5" fmla="*/ 337 h 469"/>
                <a:gd name="T6" fmla="*/ 93 w 501"/>
                <a:gd name="T7" fmla="*/ 242 h 469"/>
                <a:gd name="T8" fmla="*/ 93 w 501"/>
                <a:gd name="T9" fmla="*/ 242 h 469"/>
                <a:gd name="T10" fmla="*/ 269 w 501"/>
                <a:gd name="T11" fmla="*/ 45 h 469"/>
                <a:gd name="T12" fmla="*/ 364 w 501"/>
                <a:gd name="T13" fmla="*/ 139 h 469"/>
                <a:gd name="T14" fmla="*/ 501 w 501"/>
                <a:gd name="T15" fmla="*/ 0 h 469"/>
                <a:gd name="T16" fmla="*/ 501 w 501"/>
                <a:gd name="T17" fmla="*/ 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469">
                  <a:moveTo>
                    <a:pt x="501" y="9"/>
                  </a:moveTo>
                  <a:cubicBezTo>
                    <a:pt x="501" y="233"/>
                    <a:pt x="344" y="421"/>
                    <a:pt x="134" y="469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184" y="217"/>
                    <a:pt x="254" y="140"/>
                    <a:pt x="269" y="45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"/>
                    <a:pt x="501" y="6"/>
                    <a:pt x="501" y="9"/>
                  </a:cubicBezTo>
                  <a:close/>
                </a:path>
              </a:pathLst>
            </a:custGeom>
            <a:solidFill>
              <a:srgbClr val="99BD36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Shape 3659@|5FFC:16777215|FBC:16777215|LFC:16777215|LBC:16777215"/>
            <p:cNvSpPr/>
            <p:nvPr/>
          </p:nvSpPr>
          <p:spPr>
            <a:xfrm>
              <a:off x="6900841" y="4317458"/>
              <a:ext cx="488071" cy="44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57@|5FFC:16777215|FBC:16777215|LFC:16777215|LBC:16777215"/>
            <p:cNvSpPr>
              <a:spLocks noChangeAspect="1" noChangeArrowheads="1"/>
            </p:cNvSpPr>
            <p:nvPr/>
          </p:nvSpPr>
          <p:spPr bwMode="auto">
            <a:xfrm>
              <a:off x="5101836" y="2398206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01@|5FFC:16777215|FBC:16777215|LFC:16777215|LBC:16777215"/>
            <p:cNvSpPr>
              <a:spLocks noEditPoints="1"/>
            </p:cNvSpPr>
            <p:nvPr/>
          </p:nvSpPr>
          <p:spPr bwMode="auto">
            <a:xfrm>
              <a:off x="7012638" y="2493691"/>
              <a:ext cx="432030" cy="39969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91@|5FFC:16777215|FBC:16777215|LFC:16777215|LBC:16777215"/>
            <p:cNvSpPr>
              <a:spLocks noChangeAspect="1"/>
            </p:cNvSpPr>
            <p:nvPr/>
          </p:nvSpPr>
          <p:spPr bwMode="auto">
            <a:xfrm>
              <a:off x="5015109" y="4236146"/>
              <a:ext cx="358909" cy="394902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8633069" y="252465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8637150" y="2810556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8654312" y="4230369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8658393" y="4516274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1520635" y="252465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1524716" y="2810556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541878" y="4190685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545959" y="4476590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6" name="Group 28"/>
            <p:cNvGrpSpPr>
              <a:grpSpLocks noChangeAspect="1"/>
            </p:cNvGrpSpPr>
            <p:nvPr/>
          </p:nvGrpSpPr>
          <p:grpSpPr bwMode="auto">
            <a:xfrm>
              <a:off x="5624323" y="3114755"/>
              <a:ext cx="1331785" cy="879801"/>
              <a:chOff x="4423" y="1314"/>
              <a:chExt cx="551" cy="364"/>
            </a:xfrm>
          </p:grpSpPr>
          <p:sp>
            <p:nvSpPr>
              <p:cNvPr id="57" name="Freeform 29"/>
              <p:cNvSpPr/>
              <p:nvPr/>
            </p:nvSpPr>
            <p:spPr bwMode="auto">
              <a:xfrm>
                <a:off x="4671" y="1339"/>
                <a:ext cx="69" cy="300"/>
              </a:xfrm>
              <a:custGeom>
                <a:avLst/>
                <a:gdLst>
                  <a:gd name="T0" fmla="*/ 78 w 81"/>
                  <a:gd name="T1" fmla="*/ 46 h 349"/>
                  <a:gd name="T2" fmla="*/ 68 w 81"/>
                  <a:gd name="T3" fmla="*/ 12 h 349"/>
                  <a:gd name="T4" fmla="*/ 31 w 81"/>
                  <a:gd name="T5" fmla="*/ 4 h 349"/>
                  <a:gd name="T6" fmla="*/ 5 w 81"/>
                  <a:gd name="T7" fmla="*/ 40 h 349"/>
                  <a:gd name="T8" fmla="*/ 15 w 81"/>
                  <a:gd name="T9" fmla="*/ 54 h 349"/>
                  <a:gd name="T10" fmla="*/ 22 w 81"/>
                  <a:gd name="T11" fmla="*/ 63 h 349"/>
                  <a:gd name="T12" fmla="*/ 38 w 81"/>
                  <a:gd name="T13" fmla="*/ 71 h 349"/>
                  <a:gd name="T14" fmla="*/ 31 w 81"/>
                  <a:gd name="T15" fmla="*/ 78 h 349"/>
                  <a:gd name="T16" fmla="*/ 25 w 81"/>
                  <a:gd name="T17" fmla="*/ 139 h 349"/>
                  <a:gd name="T18" fmla="*/ 26 w 81"/>
                  <a:gd name="T19" fmla="*/ 205 h 349"/>
                  <a:gd name="T20" fmla="*/ 36 w 81"/>
                  <a:gd name="T21" fmla="*/ 332 h 349"/>
                  <a:gd name="T22" fmla="*/ 64 w 81"/>
                  <a:gd name="T23" fmla="*/ 329 h 349"/>
                  <a:gd name="T24" fmla="*/ 69 w 81"/>
                  <a:gd name="T25" fmla="*/ 201 h 349"/>
                  <a:gd name="T26" fmla="*/ 70 w 81"/>
                  <a:gd name="T27" fmla="*/ 139 h 349"/>
                  <a:gd name="T28" fmla="*/ 66 w 81"/>
                  <a:gd name="T29" fmla="*/ 78 h 349"/>
                  <a:gd name="T30" fmla="*/ 56 w 81"/>
                  <a:gd name="T31" fmla="*/ 70 h 349"/>
                  <a:gd name="T32" fmla="*/ 78 w 81"/>
                  <a:gd name="T33" fmla="*/ 4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349">
                    <a:moveTo>
                      <a:pt x="78" y="46"/>
                    </a:moveTo>
                    <a:cubicBezTo>
                      <a:pt x="81" y="33"/>
                      <a:pt x="78" y="21"/>
                      <a:pt x="68" y="12"/>
                    </a:cubicBezTo>
                    <a:cubicBezTo>
                      <a:pt x="58" y="3"/>
                      <a:pt x="44" y="0"/>
                      <a:pt x="31" y="4"/>
                    </a:cubicBezTo>
                    <a:cubicBezTo>
                      <a:pt x="15" y="7"/>
                      <a:pt x="0" y="22"/>
                      <a:pt x="5" y="40"/>
                    </a:cubicBezTo>
                    <a:cubicBezTo>
                      <a:pt x="7" y="46"/>
                      <a:pt x="10" y="50"/>
                      <a:pt x="15" y="54"/>
                    </a:cubicBezTo>
                    <a:cubicBezTo>
                      <a:pt x="17" y="57"/>
                      <a:pt x="19" y="61"/>
                      <a:pt x="22" y="63"/>
                    </a:cubicBezTo>
                    <a:cubicBezTo>
                      <a:pt x="26" y="68"/>
                      <a:pt x="32" y="70"/>
                      <a:pt x="38" y="71"/>
                    </a:cubicBezTo>
                    <a:cubicBezTo>
                      <a:pt x="35" y="73"/>
                      <a:pt x="32" y="75"/>
                      <a:pt x="31" y="78"/>
                    </a:cubicBezTo>
                    <a:cubicBezTo>
                      <a:pt x="22" y="97"/>
                      <a:pt x="24" y="118"/>
                      <a:pt x="25" y="139"/>
                    </a:cubicBezTo>
                    <a:cubicBezTo>
                      <a:pt x="25" y="161"/>
                      <a:pt x="25" y="183"/>
                      <a:pt x="26" y="205"/>
                    </a:cubicBezTo>
                    <a:cubicBezTo>
                      <a:pt x="28" y="247"/>
                      <a:pt x="28" y="291"/>
                      <a:pt x="36" y="332"/>
                    </a:cubicBezTo>
                    <a:cubicBezTo>
                      <a:pt x="39" y="349"/>
                      <a:pt x="62" y="343"/>
                      <a:pt x="64" y="329"/>
                    </a:cubicBezTo>
                    <a:cubicBezTo>
                      <a:pt x="69" y="286"/>
                      <a:pt x="67" y="243"/>
                      <a:pt x="69" y="201"/>
                    </a:cubicBezTo>
                    <a:cubicBezTo>
                      <a:pt x="69" y="180"/>
                      <a:pt x="70" y="159"/>
                      <a:pt x="70" y="139"/>
                    </a:cubicBezTo>
                    <a:cubicBezTo>
                      <a:pt x="71" y="118"/>
                      <a:pt x="74" y="98"/>
                      <a:pt x="66" y="78"/>
                    </a:cubicBezTo>
                    <a:cubicBezTo>
                      <a:pt x="64" y="74"/>
                      <a:pt x="60" y="71"/>
                      <a:pt x="56" y="70"/>
                    </a:cubicBezTo>
                    <a:cubicBezTo>
                      <a:pt x="66" y="66"/>
                      <a:pt x="75" y="57"/>
                      <a:pt x="78" y="46"/>
                    </a:cubicBezTo>
                    <a:close/>
                  </a:path>
                </a:pathLst>
              </a:custGeom>
              <a:solidFill>
                <a:srgbClr val="E93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0"/>
              <p:cNvSpPr/>
              <p:nvPr/>
            </p:nvSpPr>
            <p:spPr bwMode="auto">
              <a:xfrm>
                <a:off x="4423" y="1324"/>
                <a:ext cx="296" cy="354"/>
              </a:xfrm>
              <a:custGeom>
                <a:avLst/>
                <a:gdLst>
                  <a:gd name="T0" fmla="*/ 335 w 344"/>
                  <a:gd name="T1" fmla="*/ 108 h 412"/>
                  <a:gd name="T2" fmla="*/ 287 w 344"/>
                  <a:gd name="T3" fmla="*/ 64 h 412"/>
                  <a:gd name="T4" fmla="*/ 277 w 344"/>
                  <a:gd name="T5" fmla="*/ 57 h 412"/>
                  <a:gd name="T6" fmla="*/ 178 w 344"/>
                  <a:gd name="T7" fmla="*/ 12 h 412"/>
                  <a:gd name="T8" fmla="*/ 25 w 344"/>
                  <a:gd name="T9" fmla="*/ 69 h 412"/>
                  <a:gd name="T10" fmla="*/ 73 w 344"/>
                  <a:gd name="T11" fmla="*/ 220 h 412"/>
                  <a:gd name="T12" fmla="*/ 197 w 344"/>
                  <a:gd name="T13" fmla="*/ 260 h 412"/>
                  <a:gd name="T14" fmla="*/ 173 w 344"/>
                  <a:gd name="T15" fmla="*/ 327 h 412"/>
                  <a:gd name="T16" fmla="*/ 254 w 344"/>
                  <a:gd name="T17" fmla="*/ 394 h 412"/>
                  <a:gd name="T18" fmla="*/ 309 w 344"/>
                  <a:gd name="T19" fmla="*/ 329 h 412"/>
                  <a:gd name="T20" fmla="*/ 322 w 344"/>
                  <a:gd name="T21" fmla="*/ 277 h 412"/>
                  <a:gd name="T22" fmla="*/ 331 w 344"/>
                  <a:gd name="T23" fmla="*/ 224 h 412"/>
                  <a:gd name="T24" fmla="*/ 339 w 344"/>
                  <a:gd name="T25" fmla="*/ 136 h 412"/>
                  <a:gd name="T26" fmla="*/ 335 w 344"/>
                  <a:gd name="T27" fmla="*/ 1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4" h="412">
                    <a:moveTo>
                      <a:pt x="335" y="108"/>
                    </a:moveTo>
                    <a:cubicBezTo>
                      <a:pt x="321" y="93"/>
                      <a:pt x="304" y="78"/>
                      <a:pt x="287" y="64"/>
                    </a:cubicBezTo>
                    <a:cubicBezTo>
                      <a:pt x="284" y="61"/>
                      <a:pt x="281" y="59"/>
                      <a:pt x="277" y="57"/>
                    </a:cubicBezTo>
                    <a:cubicBezTo>
                      <a:pt x="247" y="36"/>
                      <a:pt x="213" y="19"/>
                      <a:pt x="178" y="12"/>
                    </a:cubicBezTo>
                    <a:cubicBezTo>
                      <a:pt x="123" y="0"/>
                      <a:pt x="50" y="11"/>
                      <a:pt x="25" y="69"/>
                    </a:cubicBezTo>
                    <a:cubicBezTo>
                      <a:pt x="0" y="124"/>
                      <a:pt x="29" y="185"/>
                      <a:pt x="73" y="220"/>
                    </a:cubicBezTo>
                    <a:cubicBezTo>
                      <a:pt x="104" y="246"/>
                      <a:pt x="154" y="267"/>
                      <a:pt x="197" y="260"/>
                    </a:cubicBezTo>
                    <a:cubicBezTo>
                      <a:pt x="184" y="280"/>
                      <a:pt x="176" y="303"/>
                      <a:pt x="173" y="327"/>
                    </a:cubicBezTo>
                    <a:cubicBezTo>
                      <a:pt x="169" y="374"/>
                      <a:pt x="207" y="412"/>
                      <a:pt x="254" y="394"/>
                    </a:cubicBezTo>
                    <a:cubicBezTo>
                      <a:pt x="283" y="383"/>
                      <a:pt x="300" y="357"/>
                      <a:pt x="309" y="329"/>
                    </a:cubicBezTo>
                    <a:cubicBezTo>
                      <a:pt x="317" y="314"/>
                      <a:pt x="319" y="294"/>
                      <a:pt x="322" y="277"/>
                    </a:cubicBezTo>
                    <a:cubicBezTo>
                      <a:pt x="326" y="259"/>
                      <a:pt x="329" y="242"/>
                      <a:pt x="331" y="224"/>
                    </a:cubicBezTo>
                    <a:cubicBezTo>
                      <a:pt x="336" y="195"/>
                      <a:pt x="340" y="165"/>
                      <a:pt x="339" y="136"/>
                    </a:cubicBezTo>
                    <a:cubicBezTo>
                      <a:pt x="344" y="128"/>
                      <a:pt x="344" y="117"/>
                      <a:pt x="335" y="108"/>
                    </a:cubicBezTo>
                    <a:close/>
                  </a:path>
                </a:pathLst>
              </a:custGeom>
              <a:solidFill>
                <a:srgbClr val="A01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1"/>
              <p:cNvSpPr/>
              <p:nvPr/>
            </p:nvSpPr>
            <p:spPr bwMode="auto">
              <a:xfrm>
                <a:off x="4723" y="1367"/>
                <a:ext cx="241" cy="261"/>
              </a:xfrm>
              <a:custGeom>
                <a:avLst/>
                <a:gdLst>
                  <a:gd name="T0" fmla="*/ 213 w 280"/>
                  <a:gd name="T1" fmla="*/ 25 h 304"/>
                  <a:gd name="T2" fmla="*/ 39 w 280"/>
                  <a:gd name="T3" fmla="*/ 38 h 304"/>
                  <a:gd name="T4" fmla="*/ 24 w 280"/>
                  <a:gd name="T5" fmla="*/ 54 h 304"/>
                  <a:gd name="T6" fmla="*/ 11 w 280"/>
                  <a:gd name="T7" fmla="*/ 63 h 304"/>
                  <a:gd name="T8" fmla="*/ 4 w 280"/>
                  <a:gd name="T9" fmla="*/ 202 h 304"/>
                  <a:gd name="T10" fmla="*/ 17 w 280"/>
                  <a:gd name="T11" fmla="*/ 255 h 304"/>
                  <a:gd name="T12" fmla="*/ 57 w 280"/>
                  <a:gd name="T13" fmla="*/ 284 h 304"/>
                  <a:gd name="T14" fmla="*/ 149 w 280"/>
                  <a:gd name="T15" fmla="*/ 270 h 304"/>
                  <a:gd name="T16" fmla="*/ 156 w 280"/>
                  <a:gd name="T17" fmla="*/ 221 h 304"/>
                  <a:gd name="T18" fmla="*/ 257 w 280"/>
                  <a:gd name="T19" fmla="*/ 170 h 304"/>
                  <a:gd name="T20" fmla="*/ 213 w 280"/>
                  <a:gd name="T21" fmla="*/ 25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304">
                    <a:moveTo>
                      <a:pt x="213" y="25"/>
                    </a:moveTo>
                    <a:cubicBezTo>
                      <a:pt x="161" y="0"/>
                      <a:pt x="87" y="8"/>
                      <a:pt x="39" y="38"/>
                    </a:cubicBezTo>
                    <a:cubicBezTo>
                      <a:pt x="32" y="42"/>
                      <a:pt x="27" y="48"/>
                      <a:pt x="24" y="54"/>
                    </a:cubicBezTo>
                    <a:cubicBezTo>
                      <a:pt x="18" y="53"/>
                      <a:pt x="12" y="56"/>
                      <a:pt x="11" y="63"/>
                    </a:cubicBezTo>
                    <a:cubicBezTo>
                      <a:pt x="4" y="109"/>
                      <a:pt x="0" y="155"/>
                      <a:pt x="4" y="202"/>
                    </a:cubicBezTo>
                    <a:cubicBezTo>
                      <a:pt x="5" y="220"/>
                      <a:pt x="6" y="239"/>
                      <a:pt x="17" y="255"/>
                    </a:cubicBezTo>
                    <a:cubicBezTo>
                      <a:pt x="26" y="269"/>
                      <a:pt x="41" y="277"/>
                      <a:pt x="57" y="284"/>
                    </a:cubicBezTo>
                    <a:cubicBezTo>
                      <a:pt x="88" y="296"/>
                      <a:pt x="129" y="304"/>
                      <a:pt x="149" y="270"/>
                    </a:cubicBezTo>
                    <a:cubicBezTo>
                      <a:pt x="159" y="254"/>
                      <a:pt x="160" y="237"/>
                      <a:pt x="156" y="221"/>
                    </a:cubicBezTo>
                    <a:cubicBezTo>
                      <a:pt x="197" y="225"/>
                      <a:pt x="238" y="215"/>
                      <a:pt x="257" y="170"/>
                    </a:cubicBezTo>
                    <a:cubicBezTo>
                      <a:pt x="280" y="118"/>
                      <a:pt x="267" y="51"/>
                      <a:pt x="213" y="25"/>
                    </a:cubicBezTo>
                    <a:close/>
                  </a:path>
                </a:pathLst>
              </a:custGeom>
              <a:solidFill>
                <a:srgbClr val="A01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2"/>
              <p:cNvSpPr>
                <a:spLocks noEditPoints="1"/>
              </p:cNvSpPr>
              <p:nvPr/>
            </p:nvSpPr>
            <p:spPr bwMode="auto">
              <a:xfrm>
                <a:off x="4441" y="1314"/>
                <a:ext cx="533" cy="361"/>
              </a:xfrm>
              <a:custGeom>
                <a:avLst/>
                <a:gdLst>
                  <a:gd name="T0" fmla="*/ 333 w 621"/>
                  <a:gd name="T1" fmla="*/ 145 h 419"/>
                  <a:gd name="T2" fmla="*/ 577 w 621"/>
                  <a:gd name="T3" fmla="*/ 119 h 419"/>
                  <a:gd name="T4" fmla="*/ 443 w 621"/>
                  <a:gd name="T5" fmla="*/ 243 h 419"/>
                  <a:gd name="T6" fmla="*/ 468 w 621"/>
                  <a:gd name="T7" fmla="*/ 291 h 419"/>
                  <a:gd name="T8" fmla="*/ 350 w 621"/>
                  <a:gd name="T9" fmla="*/ 288 h 419"/>
                  <a:gd name="T10" fmla="*/ 348 w 621"/>
                  <a:gd name="T11" fmla="*/ 256 h 419"/>
                  <a:gd name="T12" fmla="*/ 341 w 621"/>
                  <a:gd name="T13" fmla="*/ 74 h 419"/>
                  <a:gd name="T14" fmla="*/ 361 w 621"/>
                  <a:gd name="T15" fmla="*/ 12 h 419"/>
                  <a:gd name="T16" fmla="*/ 391 w 621"/>
                  <a:gd name="T17" fmla="*/ 47 h 419"/>
                  <a:gd name="T18" fmla="*/ 324 w 621"/>
                  <a:gd name="T19" fmla="*/ 48 h 419"/>
                  <a:gd name="T20" fmla="*/ 297 w 621"/>
                  <a:gd name="T21" fmla="*/ 49 h 419"/>
                  <a:gd name="T22" fmla="*/ 236 w 621"/>
                  <a:gd name="T23" fmla="*/ 16 h 419"/>
                  <a:gd name="T24" fmla="*/ 244 w 621"/>
                  <a:gd name="T25" fmla="*/ 31 h 419"/>
                  <a:gd name="T26" fmla="*/ 274 w 621"/>
                  <a:gd name="T27" fmla="*/ 15 h 419"/>
                  <a:gd name="T28" fmla="*/ 292 w 621"/>
                  <a:gd name="T29" fmla="*/ 53 h 419"/>
                  <a:gd name="T30" fmla="*/ 306 w 621"/>
                  <a:gd name="T31" fmla="*/ 109 h 419"/>
                  <a:gd name="T32" fmla="*/ 299 w 621"/>
                  <a:gd name="T33" fmla="*/ 135 h 419"/>
                  <a:gd name="T34" fmla="*/ 33 w 621"/>
                  <a:gd name="T35" fmla="*/ 77 h 419"/>
                  <a:gd name="T36" fmla="*/ 207 w 621"/>
                  <a:gd name="T37" fmla="*/ 259 h 419"/>
                  <a:gd name="T38" fmla="*/ 288 w 621"/>
                  <a:gd name="T39" fmla="*/ 339 h 419"/>
                  <a:gd name="T40" fmla="*/ 340 w 621"/>
                  <a:gd name="T41" fmla="*/ 332 h 419"/>
                  <a:gd name="T42" fmla="*/ 453 w 621"/>
                  <a:gd name="T43" fmla="*/ 344 h 419"/>
                  <a:gd name="T44" fmla="*/ 464 w 621"/>
                  <a:gd name="T45" fmla="*/ 264 h 419"/>
                  <a:gd name="T46" fmla="*/ 597 w 621"/>
                  <a:gd name="T47" fmla="*/ 131 h 419"/>
                  <a:gd name="T48" fmla="*/ 309 w 621"/>
                  <a:gd name="T49" fmla="*/ 53 h 419"/>
                  <a:gd name="T50" fmla="*/ 312 w 621"/>
                  <a:gd name="T51" fmla="*/ 101 h 419"/>
                  <a:gd name="T52" fmla="*/ 309 w 621"/>
                  <a:gd name="T53" fmla="*/ 103 h 419"/>
                  <a:gd name="T54" fmla="*/ 291 w 621"/>
                  <a:gd name="T55" fmla="*/ 80 h 419"/>
                  <a:gd name="T56" fmla="*/ 286 w 621"/>
                  <a:gd name="T57" fmla="*/ 323 h 419"/>
                  <a:gd name="T58" fmla="*/ 181 w 621"/>
                  <a:gd name="T59" fmla="*/ 381 h 419"/>
                  <a:gd name="T60" fmla="*/ 219 w 621"/>
                  <a:gd name="T61" fmla="*/ 248 h 419"/>
                  <a:gd name="T62" fmla="*/ 47 w 621"/>
                  <a:gd name="T63" fmla="*/ 75 h 419"/>
                  <a:gd name="T64" fmla="*/ 296 w 621"/>
                  <a:gd name="T65" fmla="*/ 145 h 419"/>
                  <a:gd name="T66" fmla="*/ 339 w 621"/>
                  <a:gd name="T67" fmla="*/ 290 h 419"/>
                  <a:gd name="T68" fmla="*/ 325 w 621"/>
                  <a:gd name="T69" fmla="*/ 356 h 419"/>
                  <a:gd name="T70" fmla="*/ 301 w 621"/>
                  <a:gd name="T71" fmla="*/ 356 h 419"/>
                  <a:gd name="T72" fmla="*/ 294 w 621"/>
                  <a:gd name="T73" fmla="*/ 306 h 419"/>
                  <a:gd name="T74" fmla="*/ 302 w 621"/>
                  <a:gd name="T75" fmla="*/ 144 h 419"/>
                  <a:gd name="T76" fmla="*/ 309 w 621"/>
                  <a:gd name="T77" fmla="*/ 111 h 419"/>
                  <a:gd name="T78" fmla="*/ 310 w 621"/>
                  <a:gd name="T79" fmla="*/ 111 h 419"/>
                  <a:gd name="T80" fmla="*/ 339 w 621"/>
                  <a:gd name="T81" fmla="*/ 29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19">
                    <a:moveTo>
                      <a:pt x="597" y="131"/>
                    </a:moveTo>
                    <a:cubicBezTo>
                      <a:pt x="538" y="32"/>
                      <a:pt x="394" y="69"/>
                      <a:pt x="333" y="145"/>
                    </a:cubicBezTo>
                    <a:cubicBezTo>
                      <a:pt x="331" y="147"/>
                      <a:pt x="334" y="151"/>
                      <a:pt x="336" y="149"/>
                    </a:cubicBezTo>
                    <a:cubicBezTo>
                      <a:pt x="394" y="86"/>
                      <a:pt x="511" y="45"/>
                      <a:pt x="577" y="119"/>
                    </a:cubicBezTo>
                    <a:cubicBezTo>
                      <a:pt x="606" y="151"/>
                      <a:pt x="618" y="206"/>
                      <a:pt x="586" y="241"/>
                    </a:cubicBezTo>
                    <a:cubicBezTo>
                      <a:pt x="551" y="281"/>
                      <a:pt x="483" y="269"/>
                      <a:pt x="443" y="243"/>
                    </a:cubicBezTo>
                    <a:cubicBezTo>
                      <a:pt x="439" y="241"/>
                      <a:pt x="434" y="247"/>
                      <a:pt x="438" y="250"/>
                    </a:cubicBezTo>
                    <a:cubicBezTo>
                      <a:pt x="451" y="261"/>
                      <a:pt x="464" y="274"/>
                      <a:pt x="468" y="291"/>
                    </a:cubicBezTo>
                    <a:cubicBezTo>
                      <a:pt x="473" y="315"/>
                      <a:pt x="460" y="337"/>
                      <a:pt x="435" y="339"/>
                    </a:cubicBezTo>
                    <a:cubicBezTo>
                      <a:pt x="398" y="342"/>
                      <a:pt x="371" y="314"/>
                      <a:pt x="350" y="288"/>
                    </a:cubicBezTo>
                    <a:cubicBezTo>
                      <a:pt x="349" y="287"/>
                      <a:pt x="348" y="287"/>
                      <a:pt x="347" y="287"/>
                    </a:cubicBezTo>
                    <a:cubicBezTo>
                      <a:pt x="348" y="277"/>
                      <a:pt x="348" y="266"/>
                      <a:pt x="348" y="256"/>
                    </a:cubicBezTo>
                    <a:cubicBezTo>
                      <a:pt x="349" y="205"/>
                      <a:pt x="338" y="155"/>
                      <a:pt x="317" y="108"/>
                    </a:cubicBezTo>
                    <a:cubicBezTo>
                      <a:pt x="331" y="102"/>
                      <a:pt x="341" y="89"/>
                      <a:pt x="341" y="74"/>
                    </a:cubicBezTo>
                    <a:cubicBezTo>
                      <a:pt x="340" y="65"/>
                      <a:pt x="336" y="57"/>
                      <a:pt x="329" y="51"/>
                    </a:cubicBezTo>
                    <a:cubicBezTo>
                      <a:pt x="333" y="34"/>
                      <a:pt x="343" y="16"/>
                      <a:pt x="361" y="12"/>
                    </a:cubicBezTo>
                    <a:cubicBezTo>
                      <a:pt x="381" y="7"/>
                      <a:pt x="395" y="25"/>
                      <a:pt x="386" y="43"/>
                    </a:cubicBezTo>
                    <a:cubicBezTo>
                      <a:pt x="384" y="46"/>
                      <a:pt x="388" y="49"/>
                      <a:pt x="391" y="47"/>
                    </a:cubicBezTo>
                    <a:cubicBezTo>
                      <a:pt x="407" y="33"/>
                      <a:pt x="391" y="7"/>
                      <a:pt x="374" y="4"/>
                    </a:cubicBezTo>
                    <a:cubicBezTo>
                      <a:pt x="347" y="0"/>
                      <a:pt x="328" y="24"/>
                      <a:pt x="324" y="48"/>
                    </a:cubicBezTo>
                    <a:cubicBezTo>
                      <a:pt x="321" y="46"/>
                      <a:pt x="316" y="44"/>
                      <a:pt x="312" y="44"/>
                    </a:cubicBezTo>
                    <a:cubicBezTo>
                      <a:pt x="306" y="44"/>
                      <a:pt x="302" y="46"/>
                      <a:pt x="297" y="49"/>
                    </a:cubicBezTo>
                    <a:cubicBezTo>
                      <a:pt x="299" y="27"/>
                      <a:pt x="285" y="4"/>
                      <a:pt x="261" y="4"/>
                    </a:cubicBezTo>
                    <a:cubicBezTo>
                      <a:pt x="252" y="3"/>
                      <a:pt x="241" y="7"/>
                      <a:pt x="236" y="16"/>
                    </a:cubicBezTo>
                    <a:cubicBezTo>
                      <a:pt x="232" y="23"/>
                      <a:pt x="232" y="32"/>
                      <a:pt x="240" y="36"/>
                    </a:cubicBezTo>
                    <a:cubicBezTo>
                      <a:pt x="243" y="37"/>
                      <a:pt x="247" y="33"/>
                      <a:pt x="244" y="31"/>
                    </a:cubicBezTo>
                    <a:cubicBezTo>
                      <a:pt x="237" y="23"/>
                      <a:pt x="247" y="15"/>
                      <a:pt x="254" y="13"/>
                    </a:cubicBezTo>
                    <a:cubicBezTo>
                      <a:pt x="260" y="11"/>
                      <a:pt x="268" y="12"/>
                      <a:pt x="274" y="15"/>
                    </a:cubicBezTo>
                    <a:cubicBezTo>
                      <a:pt x="288" y="22"/>
                      <a:pt x="292" y="38"/>
                      <a:pt x="292" y="52"/>
                    </a:cubicBezTo>
                    <a:cubicBezTo>
                      <a:pt x="292" y="52"/>
                      <a:pt x="292" y="53"/>
                      <a:pt x="292" y="53"/>
                    </a:cubicBezTo>
                    <a:cubicBezTo>
                      <a:pt x="287" y="58"/>
                      <a:pt x="284" y="65"/>
                      <a:pt x="283" y="72"/>
                    </a:cubicBezTo>
                    <a:cubicBezTo>
                      <a:pt x="282" y="88"/>
                      <a:pt x="293" y="101"/>
                      <a:pt x="306" y="109"/>
                    </a:cubicBezTo>
                    <a:cubicBezTo>
                      <a:pt x="306" y="109"/>
                      <a:pt x="306" y="109"/>
                      <a:pt x="306" y="109"/>
                    </a:cubicBezTo>
                    <a:cubicBezTo>
                      <a:pt x="303" y="117"/>
                      <a:pt x="301" y="126"/>
                      <a:pt x="299" y="135"/>
                    </a:cubicBezTo>
                    <a:cubicBezTo>
                      <a:pt x="278" y="88"/>
                      <a:pt x="230" y="62"/>
                      <a:pt x="183" y="49"/>
                    </a:cubicBezTo>
                    <a:cubicBezTo>
                      <a:pt x="133" y="36"/>
                      <a:pt x="68" y="33"/>
                      <a:pt x="33" y="77"/>
                    </a:cubicBezTo>
                    <a:cubicBezTo>
                      <a:pt x="0" y="120"/>
                      <a:pt x="11" y="180"/>
                      <a:pt x="47" y="217"/>
                    </a:cubicBezTo>
                    <a:cubicBezTo>
                      <a:pt x="89" y="260"/>
                      <a:pt x="150" y="268"/>
                      <a:pt x="207" y="259"/>
                    </a:cubicBezTo>
                    <a:cubicBezTo>
                      <a:pt x="175" y="292"/>
                      <a:pt x="130" y="358"/>
                      <a:pt x="178" y="390"/>
                    </a:cubicBezTo>
                    <a:cubicBezTo>
                      <a:pt x="221" y="419"/>
                      <a:pt x="271" y="381"/>
                      <a:pt x="288" y="339"/>
                    </a:cubicBezTo>
                    <a:cubicBezTo>
                      <a:pt x="292" y="363"/>
                      <a:pt x="301" y="383"/>
                      <a:pt x="319" y="378"/>
                    </a:cubicBezTo>
                    <a:cubicBezTo>
                      <a:pt x="335" y="373"/>
                      <a:pt x="337" y="345"/>
                      <a:pt x="340" y="332"/>
                    </a:cubicBezTo>
                    <a:cubicBezTo>
                      <a:pt x="343" y="320"/>
                      <a:pt x="345" y="308"/>
                      <a:pt x="346" y="296"/>
                    </a:cubicBezTo>
                    <a:cubicBezTo>
                      <a:pt x="366" y="329"/>
                      <a:pt x="414" y="362"/>
                      <a:pt x="453" y="344"/>
                    </a:cubicBezTo>
                    <a:cubicBezTo>
                      <a:pt x="469" y="336"/>
                      <a:pt x="478" y="319"/>
                      <a:pt x="478" y="301"/>
                    </a:cubicBezTo>
                    <a:cubicBezTo>
                      <a:pt x="477" y="287"/>
                      <a:pt x="472" y="275"/>
                      <a:pt x="464" y="264"/>
                    </a:cubicBezTo>
                    <a:cubicBezTo>
                      <a:pt x="502" y="280"/>
                      <a:pt x="550" y="282"/>
                      <a:pt x="583" y="256"/>
                    </a:cubicBezTo>
                    <a:cubicBezTo>
                      <a:pt x="621" y="226"/>
                      <a:pt x="620" y="170"/>
                      <a:pt x="597" y="131"/>
                    </a:cubicBezTo>
                    <a:close/>
                    <a:moveTo>
                      <a:pt x="291" y="80"/>
                    </a:moveTo>
                    <a:cubicBezTo>
                      <a:pt x="289" y="69"/>
                      <a:pt x="296" y="54"/>
                      <a:pt x="309" y="53"/>
                    </a:cubicBezTo>
                    <a:cubicBezTo>
                      <a:pt x="322" y="51"/>
                      <a:pt x="333" y="63"/>
                      <a:pt x="333" y="75"/>
                    </a:cubicBezTo>
                    <a:cubicBezTo>
                      <a:pt x="332" y="88"/>
                      <a:pt x="323" y="97"/>
                      <a:pt x="312" y="101"/>
                    </a:cubicBezTo>
                    <a:cubicBezTo>
                      <a:pt x="311" y="102"/>
                      <a:pt x="311" y="102"/>
                      <a:pt x="310" y="102"/>
                    </a:cubicBezTo>
                    <a:cubicBezTo>
                      <a:pt x="310" y="102"/>
                      <a:pt x="309" y="102"/>
                      <a:pt x="309" y="103"/>
                    </a:cubicBezTo>
                    <a:cubicBezTo>
                      <a:pt x="308" y="103"/>
                      <a:pt x="308" y="103"/>
                      <a:pt x="308" y="103"/>
                    </a:cubicBezTo>
                    <a:cubicBezTo>
                      <a:pt x="300" y="98"/>
                      <a:pt x="293" y="90"/>
                      <a:pt x="291" y="80"/>
                    </a:cubicBezTo>
                    <a:close/>
                    <a:moveTo>
                      <a:pt x="285" y="277"/>
                    </a:moveTo>
                    <a:cubicBezTo>
                      <a:pt x="285" y="284"/>
                      <a:pt x="284" y="303"/>
                      <a:pt x="286" y="323"/>
                    </a:cubicBezTo>
                    <a:cubicBezTo>
                      <a:pt x="285" y="324"/>
                      <a:pt x="284" y="325"/>
                      <a:pt x="284" y="326"/>
                    </a:cubicBezTo>
                    <a:cubicBezTo>
                      <a:pt x="273" y="364"/>
                      <a:pt x="221" y="413"/>
                      <a:pt x="181" y="381"/>
                    </a:cubicBezTo>
                    <a:cubicBezTo>
                      <a:pt x="139" y="348"/>
                      <a:pt x="197" y="280"/>
                      <a:pt x="224" y="256"/>
                    </a:cubicBezTo>
                    <a:cubicBezTo>
                      <a:pt x="227" y="252"/>
                      <a:pt x="223" y="247"/>
                      <a:pt x="219" y="248"/>
                    </a:cubicBezTo>
                    <a:cubicBezTo>
                      <a:pt x="163" y="259"/>
                      <a:pt x="101" y="255"/>
                      <a:pt x="58" y="215"/>
                    </a:cubicBezTo>
                    <a:cubicBezTo>
                      <a:pt x="19" y="179"/>
                      <a:pt x="7" y="114"/>
                      <a:pt x="47" y="75"/>
                    </a:cubicBezTo>
                    <a:cubicBezTo>
                      <a:pt x="83" y="40"/>
                      <a:pt x="142" y="46"/>
                      <a:pt x="186" y="59"/>
                    </a:cubicBezTo>
                    <a:cubicBezTo>
                      <a:pt x="233" y="72"/>
                      <a:pt x="276" y="99"/>
                      <a:pt x="296" y="145"/>
                    </a:cubicBezTo>
                    <a:cubicBezTo>
                      <a:pt x="287" y="188"/>
                      <a:pt x="283" y="232"/>
                      <a:pt x="285" y="277"/>
                    </a:cubicBezTo>
                    <a:close/>
                    <a:moveTo>
                      <a:pt x="339" y="290"/>
                    </a:moveTo>
                    <a:cubicBezTo>
                      <a:pt x="337" y="302"/>
                      <a:pt x="336" y="314"/>
                      <a:pt x="333" y="326"/>
                    </a:cubicBezTo>
                    <a:cubicBezTo>
                      <a:pt x="331" y="334"/>
                      <a:pt x="330" y="350"/>
                      <a:pt x="325" y="356"/>
                    </a:cubicBezTo>
                    <a:cubicBezTo>
                      <a:pt x="325" y="362"/>
                      <a:pt x="321" y="363"/>
                      <a:pt x="313" y="359"/>
                    </a:cubicBezTo>
                    <a:cubicBezTo>
                      <a:pt x="305" y="362"/>
                      <a:pt x="301" y="361"/>
                      <a:pt x="301" y="356"/>
                    </a:cubicBezTo>
                    <a:cubicBezTo>
                      <a:pt x="299" y="354"/>
                      <a:pt x="299" y="348"/>
                      <a:pt x="299" y="345"/>
                    </a:cubicBezTo>
                    <a:cubicBezTo>
                      <a:pt x="296" y="332"/>
                      <a:pt x="295" y="319"/>
                      <a:pt x="294" y="306"/>
                    </a:cubicBezTo>
                    <a:cubicBezTo>
                      <a:pt x="292" y="285"/>
                      <a:pt x="291" y="264"/>
                      <a:pt x="291" y="243"/>
                    </a:cubicBezTo>
                    <a:cubicBezTo>
                      <a:pt x="292" y="210"/>
                      <a:pt x="296" y="177"/>
                      <a:pt x="302" y="144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304" y="133"/>
                      <a:pt x="307" y="122"/>
                      <a:pt x="309" y="111"/>
                    </a:cubicBezTo>
                    <a:cubicBezTo>
                      <a:pt x="309" y="111"/>
                      <a:pt x="310" y="111"/>
                      <a:pt x="310" y="110"/>
                    </a:cubicBezTo>
                    <a:cubicBezTo>
                      <a:pt x="310" y="111"/>
                      <a:pt x="310" y="111"/>
                      <a:pt x="310" y="111"/>
                    </a:cubicBezTo>
                    <a:cubicBezTo>
                      <a:pt x="327" y="149"/>
                      <a:pt x="337" y="190"/>
                      <a:pt x="340" y="232"/>
                    </a:cubicBezTo>
                    <a:cubicBezTo>
                      <a:pt x="341" y="251"/>
                      <a:pt x="341" y="271"/>
                      <a:pt x="339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3"/>
              <p:cNvSpPr>
                <a:spLocks noEditPoints="1"/>
              </p:cNvSpPr>
              <p:nvPr/>
            </p:nvSpPr>
            <p:spPr bwMode="auto">
              <a:xfrm>
                <a:off x="4527" y="1392"/>
                <a:ext cx="30" cy="30"/>
              </a:xfrm>
              <a:custGeom>
                <a:avLst/>
                <a:gdLst>
                  <a:gd name="T0" fmla="*/ 34 w 36"/>
                  <a:gd name="T1" fmla="*/ 16 h 35"/>
                  <a:gd name="T2" fmla="*/ 18 w 36"/>
                  <a:gd name="T3" fmla="*/ 3 h 35"/>
                  <a:gd name="T4" fmla="*/ 18 w 36"/>
                  <a:gd name="T5" fmla="*/ 1 h 35"/>
                  <a:gd name="T6" fmla="*/ 1 w 36"/>
                  <a:gd name="T7" fmla="*/ 20 h 35"/>
                  <a:gd name="T8" fmla="*/ 20 w 36"/>
                  <a:gd name="T9" fmla="*/ 34 h 35"/>
                  <a:gd name="T10" fmla="*/ 34 w 36"/>
                  <a:gd name="T11" fmla="*/ 16 h 35"/>
                  <a:gd name="T12" fmla="*/ 18 w 36"/>
                  <a:gd name="T13" fmla="*/ 29 h 35"/>
                  <a:gd name="T14" fmla="*/ 11 w 36"/>
                  <a:gd name="T15" fmla="*/ 7 h 35"/>
                  <a:gd name="T16" fmla="*/ 13 w 36"/>
                  <a:gd name="T17" fmla="*/ 8 h 35"/>
                  <a:gd name="T18" fmla="*/ 29 w 36"/>
                  <a:gd name="T19" fmla="*/ 17 h 35"/>
                  <a:gd name="T20" fmla="*/ 18 w 36"/>
                  <a:gd name="T2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5">
                    <a:moveTo>
                      <a:pt x="34" y="16"/>
                    </a:moveTo>
                    <a:cubicBezTo>
                      <a:pt x="32" y="9"/>
                      <a:pt x="25" y="3"/>
                      <a:pt x="18" y="3"/>
                    </a:cubicBezTo>
                    <a:cubicBezTo>
                      <a:pt x="19" y="2"/>
                      <a:pt x="19" y="0"/>
                      <a:pt x="18" y="1"/>
                    </a:cubicBezTo>
                    <a:cubicBezTo>
                      <a:pt x="8" y="1"/>
                      <a:pt x="0" y="10"/>
                      <a:pt x="1" y="20"/>
                    </a:cubicBezTo>
                    <a:cubicBezTo>
                      <a:pt x="2" y="29"/>
                      <a:pt x="11" y="35"/>
                      <a:pt x="20" y="34"/>
                    </a:cubicBezTo>
                    <a:cubicBezTo>
                      <a:pt x="29" y="33"/>
                      <a:pt x="36" y="25"/>
                      <a:pt x="34" y="16"/>
                    </a:cubicBezTo>
                    <a:close/>
                    <a:moveTo>
                      <a:pt x="18" y="29"/>
                    </a:moveTo>
                    <a:cubicBezTo>
                      <a:pt x="4" y="29"/>
                      <a:pt x="3" y="15"/>
                      <a:pt x="11" y="7"/>
                    </a:cubicBezTo>
                    <a:cubicBezTo>
                      <a:pt x="11" y="8"/>
                      <a:pt x="12" y="9"/>
                      <a:pt x="13" y="8"/>
                    </a:cubicBezTo>
                    <a:cubicBezTo>
                      <a:pt x="20" y="7"/>
                      <a:pt x="27" y="10"/>
                      <a:pt x="29" y="17"/>
                    </a:cubicBezTo>
                    <a:cubicBezTo>
                      <a:pt x="31" y="24"/>
                      <a:pt x="24" y="29"/>
                      <a:pt x="1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4"/>
              <p:cNvSpPr>
                <a:spLocks noEditPoints="1"/>
              </p:cNvSpPr>
              <p:nvPr/>
            </p:nvSpPr>
            <p:spPr bwMode="auto">
              <a:xfrm>
                <a:off x="4547" y="1466"/>
                <a:ext cx="39" cy="36"/>
              </a:xfrm>
              <a:custGeom>
                <a:avLst/>
                <a:gdLst>
                  <a:gd name="T0" fmla="*/ 30 w 45"/>
                  <a:gd name="T1" fmla="*/ 1 h 42"/>
                  <a:gd name="T2" fmla="*/ 27 w 45"/>
                  <a:gd name="T3" fmla="*/ 1 h 42"/>
                  <a:gd name="T4" fmla="*/ 5 w 45"/>
                  <a:gd name="T5" fmla="*/ 12 h 42"/>
                  <a:gd name="T6" fmla="*/ 16 w 45"/>
                  <a:gd name="T7" fmla="*/ 37 h 42"/>
                  <a:gd name="T8" fmla="*/ 42 w 45"/>
                  <a:gd name="T9" fmla="*/ 27 h 42"/>
                  <a:gd name="T10" fmla="*/ 30 w 45"/>
                  <a:gd name="T11" fmla="*/ 1 h 42"/>
                  <a:gd name="T12" fmla="*/ 19 w 45"/>
                  <a:gd name="T13" fmla="*/ 31 h 42"/>
                  <a:gd name="T14" fmla="*/ 12 w 45"/>
                  <a:gd name="T15" fmla="*/ 14 h 42"/>
                  <a:gd name="T16" fmla="*/ 26 w 45"/>
                  <a:gd name="T17" fmla="*/ 6 h 42"/>
                  <a:gd name="T18" fmla="*/ 28 w 45"/>
                  <a:gd name="T19" fmla="*/ 7 h 42"/>
                  <a:gd name="T20" fmla="*/ 19 w 45"/>
                  <a:gd name="T21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2">
                    <a:moveTo>
                      <a:pt x="30" y="1"/>
                    </a:moveTo>
                    <a:cubicBezTo>
                      <a:pt x="28" y="0"/>
                      <a:pt x="27" y="1"/>
                      <a:pt x="27" y="1"/>
                    </a:cubicBezTo>
                    <a:cubicBezTo>
                      <a:pt x="18" y="0"/>
                      <a:pt x="10" y="4"/>
                      <a:pt x="5" y="12"/>
                    </a:cubicBezTo>
                    <a:cubicBezTo>
                      <a:pt x="0" y="22"/>
                      <a:pt x="6" y="33"/>
                      <a:pt x="16" y="37"/>
                    </a:cubicBezTo>
                    <a:cubicBezTo>
                      <a:pt x="26" y="42"/>
                      <a:pt x="38" y="38"/>
                      <a:pt x="42" y="27"/>
                    </a:cubicBezTo>
                    <a:cubicBezTo>
                      <a:pt x="45" y="17"/>
                      <a:pt x="40" y="5"/>
                      <a:pt x="30" y="1"/>
                    </a:cubicBezTo>
                    <a:close/>
                    <a:moveTo>
                      <a:pt x="19" y="31"/>
                    </a:moveTo>
                    <a:cubicBezTo>
                      <a:pt x="12" y="28"/>
                      <a:pt x="8" y="21"/>
                      <a:pt x="12" y="14"/>
                    </a:cubicBezTo>
                    <a:cubicBezTo>
                      <a:pt x="14" y="9"/>
                      <a:pt x="21" y="6"/>
                      <a:pt x="26" y="6"/>
                    </a:cubicBezTo>
                    <a:cubicBezTo>
                      <a:pt x="27" y="6"/>
                      <a:pt x="27" y="7"/>
                      <a:pt x="28" y="7"/>
                    </a:cubicBezTo>
                    <a:cubicBezTo>
                      <a:pt x="42" y="13"/>
                      <a:pt x="35" y="38"/>
                      <a:pt x="19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"/>
              <p:cNvSpPr>
                <a:spLocks noEditPoints="1"/>
              </p:cNvSpPr>
              <p:nvPr/>
            </p:nvSpPr>
            <p:spPr bwMode="auto">
              <a:xfrm>
                <a:off x="4828" y="1400"/>
                <a:ext cx="55" cy="58"/>
              </a:xfrm>
              <a:custGeom>
                <a:avLst/>
                <a:gdLst>
                  <a:gd name="T0" fmla="*/ 52 w 64"/>
                  <a:gd name="T1" fmla="*/ 11 h 67"/>
                  <a:gd name="T2" fmla="*/ 7 w 64"/>
                  <a:gd name="T3" fmla="*/ 14 h 67"/>
                  <a:gd name="T4" fmla="*/ 7 w 64"/>
                  <a:gd name="T5" fmla="*/ 18 h 67"/>
                  <a:gd name="T6" fmla="*/ 7 w 64"/>
                  <a:gd name="T7" fmla="*/ 51 h 67"/>
                  <a:gd name="T8" fmla="*/ 50 w 64"/>
                  <a:gd name="T9" fmla="*/ 57 h 67"/>
                  <a:gd name="T10" fmla="*/ 52 w 64"/>
                  <a:gd name="T11" fmla="*/ 11 h 67"/>
                  <a:gd name="T12" fmla="*/ 45 w 64"/>
                  <a:gd name="T13" fmla="*/ 52 h 67"/>
                  <a:gd name="T14" fmla="*/ 12 w 64"/>
                  <a:gd name="T15" fmla="*/ 48 h 67"/>
                  <a:gd name="T16" fmla="*/ 14 w 64"/>
                  <a:gd name="T17" fmla="*/ 17 h 67"/>
                  <a:gd name="T18" fmla="*/ 47 w 64"/>
                  <a:gd name="T19" fmla="*/ 16 h 67"/>
                  <a:gd name="T20" fmla="*/ 45 w 64"/>
                  <a:gd name="T2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67">
                    <a:moveTo>
                      <a:pt x="52" y="11"/>
                    </a:moveTo>
                    <a:cubicBezTo>
                      <a:pt x="40" y="0"/>
                      <a:pt x="17" y="0"/>
                      <a:pt x="7" y="14"/>
                    </a:cubicBezTo>
                    <a:cubicBezTo>
                      <a:pt x="6" y="16"/>
                      <a:pt x="6" y="17"/>
                      <a:pt x="7" y="18"/>
                    </a:cubicBezTo>
                    <a:cubicBezTo>
                      <a:pt x="1" y="27"/>
                      <a:pt x="0" y="41"/>
                      <a:pt x="7" y="51"/>
                    </a:cubicBezTo>
                    <a:cubicBezTo>
                      <a:pt x="16" y="64"/>
                      <a:pt x="37" y="67"/>
                      <a:pt x="50" y="57"/>
                    </a:cubicBezTo>
                    <a:cubicBezTo>
                      <a:pt x="64" y="46"/>
                      <a:pt x="64" y="23"/>
                      <a:pt x="52" y="11"/>
                    </a:cubicBezTo>
                    <a:close/>
                    <a:moveTo>
                      <a:pt x="45" y="52"/>
                    </a:moveTo>
                    <a:cubicBezTo>
                      <a:pt x="35" y="59"/>
                      <a:pt x="20" y="58"/>
                      <a:pt x="12" y="48"/>
                    </a:cubicBezTo>
                    <a:cubicBezTo>
                      <a:pt x="5" y="39"/>
                      <a:pt x="6" y="25"/>
                      <a:pt x="14" y="17"/>
                    </a:cubicBezTo>
                    <a:cubicBezTo>
                      <a:pt x="24" y="9"/>
                      <a:pt x="37" y="7"/>
                      <a:pt x="47" y="16"/>
                    </a:cubicBezTo>
                    <a:cubicBezTo>
                      <a:pt x="57" y="25"/>
                      <a:pt x="56" y="44"/>
                      <a:pt x="45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6"/>
              <p:cNvSpPr/>
              <p:nvPr/>
            </p:nvSpPr>
            <p:spPr bwMode="auto">
              <a:xfrm>
                <a:off x="4856" y="1480"/>
                <a:ext cx="39" cy="35"/>
              </a:xfrm>
              <a:custGeom>
                <a:avLst/>
                <a:gdLst>
                  <a:gd name="T0" fmla="*/ 40 w 45"/>
                  <a:gd name="T1" fmla="*/ 12 h 40"/>
                  <a:gd name="T2" fmla="*/ 15 w 45"/>
                  <a:gd name="T3" fmla="*/ 12 h 40"/>
                  <a:gd name="T4" fmla="*/ 22 w 45"/>
                  <a:gd name="T5" fmla="*/ 14 h 40"/>
                  <a:gd name="T6" fmla="*/ 31 w 45"/>
                  <a:gd name="T7" fmla="*/ 11 h 40"/>
                  <a:gd name="T8" fmla="*/ 34 w 45"/>
                  <a:gd name="T9" fmla="*/ 22 h 40"/>
                  <a:gd name="T10" fmla="*/ 19 w 45"/>
                  <a:gd name="T11" fmla="*/ 31 h 40"/>
                  <a:gd name="T12" fmla="*/ 20 w 45"/>
                  <a:gd name="T13" fmla="*/ 5 h 40"/>
                  <a:gd name="T14" fmla="*/ 20 w 45"/>
                  <a:gd name="T15" fmla="*/ 2 h 40"/>
                  <a:gd name="T16" fmla="*/ 1 w 45"/>
                  <a:gd name="T17" fmla="*/ 23 h 40"/>
                  <a:gd name="T18" fmla="*/ 25 w 45"/>
                  <a:gd name="T19" fmla="*/ 38 h 40"/>
                  <a:gd name="T20" fmla="*/ 40 w 45"/>
                  <a:gd name="T2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0">
                    <a:moveTo>
                      <a:pt x="40" y="12"/>
                    </a:moveTo>
                    <a:cubicBezTo>
                      <a:pt x="35" y="1"/>
                      <a:pt x="19" y="0"/>
                      <a:pt x="15" y="12"/>
                    </a:cubicBezTo>
                    <a:cubicBezTo>
                      <a:pt x="14" y="16"/>
                      <a:pt x="20" y="18"/>
                      <a:pt x="22" y="14"/>
                    </a:cubicBezTo>
                    <a:cubicBezTo>
                      <a:pt x="23" y="10"/>
                      <a:pt x="27" y="9"/>
                      <a:pt x="31" y="11"/>
                    </a:cubicBezTo>
                    <a:cubicBezTo>
                      <a:pt x="34" y="13"/>
                      <a:pt x="35" y="18"/>
                      <a:pt x="34" y="22"/>
                    </a:cubicBezTo>
                    <a:cubicBezTo>
                      <a:pt x="33" y="28"/>
                      <a:pt x="26" y="32"/>
                      <a:pt x="19" y="31"/>
                    </a:cubicBezTo>
                    <a:cubicBezTo>
                      <a:pt x="3" y="31"/>
                      <a:pt x="5" y="7"/>
                      <a:pt x="20" y="5"/>
                    </a:cubicBezTo>
                    <a:cubicBezTo>
                      <a:pt x="22" y="5"/>
                      <a:pt x="22" y="2"/>
                      <a:pt x="20" y="2"/>
                    </a:cubicBezTo>
                    <a:cubicBezTo>
                      <a:pt x="9" y="1"/>
                      <a:pt x="0" y="12"/>
                      <a:pt x="1" y="23"/>
                    </a:cubicBezTo>
                    <a:cubicBezTo>
                      <a:pt x="3" y="34"/>
                      <a:pt x="15" y="40"/>
                      <a:pt x="25" y="38"/>
                    </a:cubicBezTo>
                    <a:cubicBezTo>
                      <a:pt x="37" y="35"/>
                      <a:pt x="45" y="23"/>
                      <a:pt x="4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组合 59"/>
          <p:cNvGrpSpPr/>
          <p:nvPr/>
        </p:nvGrpSpPr>
        <p:grpSpPr>
          <a:xfrm>
            <a:off x="1930923" y="1917964"/>
            <a:ext cx="8651256" cy="3563931"/>
            <a:chOff x="1178544" y="1598841"/>
            <a:chExt cx="9834913" cy="4051545"/>
          </a:xfrm>
        </p:grpSpPr>
        <p:sp>
          <p:nvSpPr>
            <p:cNvPr id="50" name="Down Arrow Callout 26"/>
            <p:cNvSpPr/>
            <p:nvPr/>
          </p:nvSpPr>
          <p:spPr>
            <a:xfrm>
              <a:off x="6186677" y="1600833"/>
              <a:ext cx="2327696" cy="4049553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9"/>
              </a:avLst>
            </a:prstGeom>
            <a:solidFill>
              <a:srgbClr val="EC60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51" name="Down Arrow Callout 33"/>
            <p:cNvSpPr/>
            <p:nvPr/>
          </p:nvSpPr>
          <p:spPr>
            <a:xfrm>
              <a:off x="3687593" y="1600833"/>
              <a:ext cx="2327696" cy="4049553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9"/>
              </a:avLst>
            </a:prstGeom>
            <a:solidFill>
              <a:srgbClr val="FCCB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52" name="Flowchart: Off-page Connector 40"/>
            <p:cNvSpPr/>
            <p:nvPr/>
          </p:nvSpPr>
          <p:spPr>
            <a:xfrm>
              <a:off x="4359197" y="1955568"/>
              <a:ext cx="984488" cy="958581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1030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030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030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030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030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306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306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306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306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700" b="1">
                  <a:solidFill>
                    <a:srgbClr val="FCCB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700" b="1">
                <a:solidFill>
                  <a:srgbClr val="FCCB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lowchart: Off-page Connector 42"/>
            <p:cNvSpPr/>
            <p:nvPr/>
          </p:nvSpPr>
          <p:spPr>
            <a:xfrm>
              <a:off x="6838352" y="1955568"/>
              <a:ext cx="984488" cy="958581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8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>
                  <a:solidFill>
                    <a:srgbClr val="EC60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3000" b="1" dirty="0">
                <a:solidFill>
                  <a:srgbClr val="EC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Down Arrow Callout 15"/>
            <p:cNvSpPr/>
            <p:nvPr/>
          </p:nvSpPr>
          <p:spPr>
            <a:xfrm>
              <a:off x="8685761" y="1600833"/>
              <a:ext cx="2327696" cy="4049553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9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55" name="Flowchart: Off-page Connector 17"/>
            <p:cNvSpPr/>
            <p:nvPr/>
          </p:nvSpPr>
          <p:spPr>
            <a:xfrm>
              <a:off x="9337436" y="1967525"/>
              <a:ext cx="982495" cy="958581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8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3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090157" y="3364542"/>
              <a:ext cx="1524560" cy="13039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567319" y="3364542"/>
              <a:ext cx="1524562" cy="13039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086332" y="3364542"/>
              <a:ext cx="1524562" cy="13039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59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r="17349"/>
            <a:stretch>
              <a:fillRect/>
            </a:stretch>
          </p:blipFill>
          <p:spPr bwMode="auto">
            <a:xfrm>
              <a:off x="1178544" y="1598841"/>
              <a:ext cx="2339653" cy="394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8"/>
          <p:cNvSpPr/>
          <p:nvPr/>
        </p:nvSpPr>
        <p:spPr bwMode="auto">
          <a:xfrm rot="18900000">
            <a:off x="2767663" y="1651727"/>
            <a:ext cx="1952531" cy="1728053"/>
          </a:xfrm>
          <a:custGeom>
            <a:avLst/>
            <a:gdLst>
              <a:gd name="T0" fmla="*/ 0 w 584"/>
              <a:gd name="T1" fmla="*/ 0 h 517"/>
              <a:gd name="T2" fmla="*/ 223 w 584"/>
              <a:gd name="T3" fmla="*/ 517 h 517"/>
              <a:gd name="T4" fmla="*/ 471 w 584"/>
              <a:gd name="T5" fmla="*/ 478 h 517"/>
              <a:gd name="T6" fmla="*/ 584 w 584"/>
              <a:gd name="T7" fmla="*/ 486 h 517"/>
              <a:gd name="T8" fmla="*/ 0 w 584"/>
              <a:gd name="T9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4" h="517">
                <a:moveTo>
                  <a:pt x="0" y="0"/>
                </a:moveTo>
                <a:cubicBezTo>
                  <a:pt x="170" y="167"/>
                  <a:pt x="213" y="386"/>
                  <a:pt x="223" y="517"/>
                </a:cubicBezTo>
                <a:cubicBezTo>
                  <a:pt x="300" y="492"/>
                  <a:pt x="384" y="478"/>
                  <a:pt x="471" y="478"/>
                </a:cubicBezTo>
                <a:cubicBezTo>
                  <a:pt x="509" y="478"/>
                  <a:pt x="547" y="481"/>
                  <a:pt x="584" y="486"/>
                </a:cubicBezTo>
                <a:cubicBezTo>
                  <a:pt x="521" y="236"/>
                  <a:pt x="290" y="42"/>
                  <a:pt x="0" y="0"/>
                </a:cubicBezTo>
                <a:close/>
              </a:path>
            </a:pathLst>
          </a:custGeom>
          <a:solidFill>
            <a:srgbClr val="FF28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5"/>
          <p:cNvSpPr/>
          <p:nvPr/>
        </p:nvSpPr>
        <p:spPr bwMode="auto">
          <a:xfrm rot="18900000">
            <a:off x="3466005" y="2217948"/>
            <a:ext cx="933205" cy="3955885"/>
          </a:xfrm>
          <a:custGeom>
            <a:avLst/>
            <a:gdLst>
              <a:gd name="T0" fmla="*/ 142 w 279"/>
              <a:gd name="T1" fmla="*/ 1183 h 1183"/>
              <a:gd name="T2" fmla="*/ 40 w 279"/>
              <a:gd name="T3" fmla="*/ 1143 h 1183"/>
              <a:gd name="T4" fmla="*/ 0 w 279"/>
              <a:gd name="T5" fmla="*/ 1051 h 1183"/>
              <a:gd name="T6" fmla="*/ 0 w 279"/>
              <a:gd name="T7" fmla="*/ 45 h 1183"/>
              <a:gd name="T8" fmla="*/ 45 w 279"/>
              <a:gd name="T9" fmla="*/ 0 h 1183"/>
              <a:gd name="T10" fmla="*/ 90 w 279"/>
              <a:gd name="T11" fmla="*/ 45 h 1183"/>
              <a:gd name="T12" fmla="*/ 90 w 279"/>
              <a:gd name="T13" fmla="*/ 1051 h 1183"/>
              <a:gd name="T14" fmla="*/ 103 w 279"/>
              <a:gd name="T15" fmla="*/ 1077 h 1183"/>
              <a:gd name="T16" fmla="*/ 145 w 279"/>
              <a:gd name="T17" fmla="*/ 1093 h 1183"/>
              <a:gd name="T18" fmla="*/ 189 w 279"/>
              <a:gd name="T19" fmla="*/ 1051 h 1183"/>
              <a:gd name="T20" fmla="*/ 189 w 279"/>
              <a:gd name="T21" fmla="*/ 1007 h 1183"/>
              <a:gd name="T22" fmla="*/ 234 w 279"/>
              <a:gd name="T23" fmla="*/ 962 h 1183"/>
              <a:gd name="T24" fmla="*/ 279 w 279"/>
              <a:gd name="T25" fmla="*/ 1007 h 1183"/>
              <a:gd name="T26" fmla="*/ 279 w 279"/>
              <a:gd name="T27" fmla="*/ 1051 h 1183"/>
              <a:gd name="T28" fmla="*/ 149 w 279"/>
              <a:gd name="T29" fmla="*/ 1183 h 1183"/>
              <a:gd name="T30" fmla="*/ 142 w 279"/>
              <a:gd name="T31" fmla="*/ 1183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9" h="1183">
                <a:moveTo>
                  <a:pt x="142" y="1183"/>
                </a:moveTo>
                <a:cubicBezTo>
                  <a:pt x="104" y="1183"/>
                  <a:pt x="67" y="1169"/>
                  <a:pt x="40" y="1143"/>
                </a:cubicBezTo>
                <a:cubicBezTo>
                  <a:pt x="14" y="1118"/>
                  <a:pt x="0" y="1085"/>
                  <a:pt x="0" y="105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0" y="20"/>
                  <a:pt x="90" y="45"/>
                </a:cubicBezTo>
                <a:cubicBezTo>
                  <a:pt x="90" y="1051"/>
                  <a:pt x="90" y="1051"/>
                  <a:pt x="90" y="1051"/>
                </a:cubicBezTo>
                <a:cubicBezTo>
                  <a:pt x="90" y="1060"/>
                  <a:pt x="95" y="1070"/>
                  <a:pt x="103" y="1077"/>
                </a:cubicBezTo>
                <a:cubicBezTo>
                  <a:pt x="114" y="1088"/>
                  <a:pt x="129" y="1093"/>
                  <a:pt x="145" y="1093"/>
                </a:cubicBezTo>
                <a:cubicBezTo>
                  <a:pt x="170" y="1092"/>
                  <a:pt x="189" y="1073"/>
                  <a:pt x="189" y="1051"/>
                </a:cubicBezTo>
                <a:cubicBezTo>
                  <a:pt x="189" y="1007"/>
                  <a:pt x="189" y="1007"/>
                  <a:pt x="189" y="1007"/>
                </a:cubicBezTo>
                <a:cubicBezTo>
                  <a:pt x="189" y="982"/>
                  <a:pt x="209" y="962"/>
                  <a:pt x="234" y="962"/>
                </a:cubicBezTo>
                <a:cubicBezTo>
                  <a:pt x="259" y="962"/>
                  <a:pt x="279" y="982"/>
                  <a:pt x="279" y="1007"/>
                </a:cubicBezTo>
                <a:cubicBezTo>
                  <a:pt x="279" y="1051"/>
                  <a:pt x="279" y="1051"/>
                  <a:pt x="279" y="1051"/>
                </a:cubicBezTo>
                <a:cubicBezTo>
                  <a:pt x="279" y="1122"/>
                  <a:pt x="222" y="1180"/>
                  <a:pt x="149" y="1183"/>
                </a:cubicBezTo>
                <a:cubicBezTo>
                  <a:pt x="147" y="1183"/>
                  <a:pt x="144" y="1183"/>
                  <a:pt x="142" y="11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6"/>
          <p:cNvSpPr/>
          <p:nvPr/>
        </p:nvSpPr>
        <p:spPr bwMode="auto">
          <a:xfrm rot="18900000">
            <a:off x="859270" y="3612215"/>
            <a:ext cx="1881940" cy="1722405"/>
          </a:xfrm>
          <a:custGeom>
            <a:avLst/>
            <a:gdLst>
              <a:gd name="T0" fmla="*/ 563 w 563"/>
              <a:gd name="T1" fmla="*/ 0 h 515"/>
              <a:gd name="T2" fmla="*/ 0 w 563"/>
              <a:gd name="T3" fmla="*/ 482 h 515"/>
              <a:gd name="T4" fmla="*/ 113 w 563"/>
              <a:gd name="T5" fmla="*/ 474 h 515"/>
              <a:gd name="T6" fmla="*/ 367 w 563"/>
              <a:gd name="T7" fmla="*/ 515 h 515"/>
              <a:gd name="T8" fmla="*/ 563 w 563"/>
              <a:gd name="T9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515">
                <a:moveTo>
                  <a:pt x="563" y="0"/>
                </a:moveTo>
                <a:cubicBezTo>
                  <a:pt x="283" y="47"/>
                  <a:pt x="61" y="238"/>
                  <a:pt x="0" y="482"/>
                </a:cubicBezTo>
                <a:cubicBezTo>
                  <a:pt x="37" y="477"/>
                  <a:pt x="74" y="474"/>
                  <a:pt x="113" y="474"/>
                </a:cubicBezTo>
                <a:cubicBezTo>
                  <a:pt x="202" y="474"/>
                  <a:pt x="288" y="489"/>
                  <a:pt x="367" y="515"/>
                </a:cubicBezTo>
                <a:cubicBezTo>
                  <a:pt x="372" y="384"/>
                  <a:pt x="406" y="170"/>
                  <a:pt x="563" y="0"/>
                </a:cubicBezTo>
                <a:close/>
              </a:path>
            </a:pathLst>
          </a:custGeom>
          <a:solidFill>
            <a:srgbClr val="99BD3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7"/>
          <p:cNvSpPr/>
          <p:nvPr/>
        </p:nvSpPr>
        <p:spPr bwMode="auto">
          <a:xfrm rot="18900000">
            <a:off x="1909121" y="2581102"/>
            <a:ext cx="1754878" cy="1776054"/>
          </a:xfrm>
          <a:custGeom>
            <a:avLst/>
            <a:gdLst>
              <a:gd name="T0" fmla="*/ 251 w 525"/>
              <a:gd name="T1" fmla="*/ 0 h 531"/>
              <a:gd name="T2" fmla="*/ 242 w 525"/>
              <a:gd name="T3" fmla="*/ 0 h 531"/>
              <a:gd name="T4" fmla="*/ 0 w 525"/>
              <a:gd name="T5" fmla="*/ 529 h 531"/>
              <a:gd name="T6" fmla="*/ 259 w 525"/>
              <a:gd name="T7" fmla="*/ 486 h 531"/>
              <a:gd name="T8" fmla="*/ 525 w 525"/>
              <a:gd name="T9" fmla="*/ 531 h 531"/>
              <a:gd name="T10" fmla="*/ 251 w 525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5" h="531">
                <a:moveTo>
                  <a:pt x="251" y="0"/>
                </a:moveTo>
                <a:cubicBezTo>
                  <a:pt x="248" y="0"/>
                  <a:pt x="245" y="0"/>
                  <a:pt x="242" y="0"/>
                </a:cubicBezTo>
                <a:cubicBezTo>
                  <a:pt x="45" y="161"/>
                  <a:pt x="5" y="394"/>
                  <a:pt x="0" y="529"/>
                </a:cubicBezTo>
                <a:cubicBezTo>
                  <a:pt x="81" y="501"/>
                  <a:pt x="168" y="486"/>
                  <a:pt x="259" y="486"/>
                </a:cubicBezTo>
                <a:cubicBezTo>
                  <a:pt x="353" y="486"/>
                  <a:pt x="443" y="502"/>
                  <a:pt x="525" y="531"/>
                </a:cubicBezTo>
                <a:cubicBezTo>
                  <a:pt x="516" y="396"/>
                  <a:pt x="467" y="155"/>
                  <a:pt x="251" y="0"/>
                </a:cubicBezTo>
                <a:close/>
              </a:path>
            </a:pathLst>
          </a:custGeom>
          <a:solidFill>
            <a:srgbClr val="FFBD27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6609388" y="2313506"/>
            <a:ext cx="180000" cy="180000"/>
          </a:xfrm>
          <a:prstGeom prst="ellipse">
            <a:avLst/>
          </a:prstGeom>
          <a:solidFill>
            <a:srgbClr val="FF2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 rot="20105549">
            <a:off x="1537139" y="4389472"/>
            <a:ext cx="558007" cy="432231"/>
          </a:xfrm>
          <a:custGeom>
            <a:avLst/>
            <a:gdLst>
              <a:gd name="T0" fmla="*/ 251 w 559"/>
              <a:gd name="T1" fmla="*/ 433 h 433"/>
              <a:gd name="T2" fmla="*/ 112 w 559"/>
              <a:gd name="T3" fmla="*/ 433 h 433"/>
              <a:gd name="T4" fmla="*/ 112 w 559"/>
              <a:gd name="T5" fmla="*/ 255 h 433"/>
              <a:gd name="T6" fmla="*/ 0 w 559"/>
              <a:gd name="T7" fmla="*/ 255 h 433"/>
              <a:gd name="T8" fmla="*/ 287 w 559"/>
              <a:gd name="T9" fmla="*/ 0 h 433"/>
              <a:gd name="T10" fmla="*/ 344 w 559"/>
              <a:gd name="T11" fmla="*/ 52 h 433"/>
              <a:gd name="T12" fmla="*/ 344 w 559"/>
              <a:gd name="T13" fmla="*/ 42 h 433"/>
              <a:gd name="T14" fmla="*/ 431 w 559"/>
              <a:gd name="T15" fmla="*/ 42 h 433"/>
              <a:gd name="T16" fmla="*/ 431 w 559"/>
              <a:gd name="T17" fmla="*/ 125 h 433"/>
              <a:gd name="T18" fmla="*/ 559 w 559"/>
              <a:gd name="T19" fmla="*/ 255 h 433"/>
              <a:gd name="T20" fmla="*/ 460 w 559"/>
              <a:gd name="T21" fmla="*/ 255 h 433"/>
              <a:gd name="T22" fmla="*/ 460 w 559"/>
              <a:gd name="T23" fmla="*/ 428 h 433"/>
              <a:gd name="T24" fmla="*/ 320 w 559"/>
              <a:gd name="T25" fmla="*/ 428 h 433"/>
              <a:gd name="T26" fmla="*/ 320 w 559"/>
              <a:gd name="T27" fmla="*/ 312 h 433"/>
              <a:gd name="T28" fmla="*/ 251 w 559"/>
              <a:gd name="T29" fmla="*/ 312 h 433"/>
              <a:gd name="T30" fmla="*/ 251 w 559"/>
              <a:gd name="T31" fmla="*/ 433 h 433"/>
              <a:gd name="T32" fmla="*/ 142 w 559"/>
              <a:gd name="T33" fmla="*/ 400 h 433"/>
              <a:gd name="T34" fmla="*/ 221 w 559"/>
              <a:gd name="T35" fmla="*/ 400 h 433"/>
              <a:gd name="T36" fmla="*/ 221 w 559"/>
              <a:gd name="T37" fmla="*/ 279 h 433"/>
              <a:gd name="T38" fmla="*/ 351 w 559"/>
              <a:gd name="T39" fmla="*/ 279 h 433"/>
              <a:gd name="T40" fmla="*/ 351 w 559"/>
              <a:gd name="T41" fmla="*/ 397 h 433"/>
              <a:gd name="T42" fmla="*/ 429 w 559"/>
              <a:gd name="T43" fmla="*/ 397 h 433"/>
              <a:gd name="T44" fmla="*/ 429 w 559"/>
              <a:gd name="T45" fmla="*/ 222 h 433"/>
              <a:gd name="T46" fmla="*/ 481 w 559"/>
              <a:gd name="T47" fmla="*/ 222 h 433"/>
              <a:gd name="T48" fmla="*/ 398 w 559"/>
              <a:gd name="T49" fmla="*/ 137 h 433"/>
              <a:gd name="T50" fmla="*/ 398 w 559"/>
              <a:gd name="T51" fmla="*/ 73 h 433"/>
              <a:gd name="T52" fmla="*/ 377 w 559"/>
              <a:gd name="T53" fmla="*/ 73 h 433"/>
              <a:gd name="T54" fmla="*/ 377 w 559"/>
              <a:gd name="T55" fmla="*/ 125 h 433"/>
              <a:gd name="T56" fmla="*/ 287 w 559"/>
              <a:gd name="T57" fmla="*/ 42 h 433"/>
              <a:gd name="T58" fmla="*/ 86 w 559"/>
              <a:gd name="T59" fmla="*/ 222 h 433"/>
              <a:gd name="T60" fmla="*/ 142 w 559"/>
              <a:gd name="T61" fmla="*/ 222 h 433"/>
              <a:gd name="T62" fmla="*/ 142 w 559"/>
              <a:gd name="T63" fmla="*/ 40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9" h="433">
                <a:moveTo>
                  <a:pt x="251" y="433"/>
                </a:moveTo>
                <a:lnTo>
                  <a:pt x="112" y="433"/>
                </a:lnTo>
                <a:lnTo>
                  <a:pt x="112" y="255"/>
                </a:lnTo>
                <a:lnTo>
                  <a:pt x="0" y="255"/>
                </a:lnTo>
                <a:lnTo>
                  <a:pt x="287" y="0"/>
                </a:lnTo>
                <a:lnTo>
                  <a:pt x="344" y="52"/>
                </a:lnTo>
                <a:lnTo>
                  <a:pt x="344" y="42"/>
                </a:lnTo>
                <a:lnTo>
                  <a:pt x="431" y="42"/>
                </a:lnTo>
                <a:lnTo>
                  <a:pt x="431" y="125"/>
                </a:lnTo>
                <a:lnTo>
                  <a:pt x="559" y="255"/>
                </a:lnTo>
                <a:lnTo>
                  <a:pt x="460" y="255"/>
                </a:lnTo>
                <a:lnTo>
                  <a:pt x="460" y="428"/>
                </a:lnTo>
                <a:lnTo>
                  <a:pt x="320" y="428"/>
                </a:lnTo>
                <a:lnTo>
                  <a:pt x="320" y="312"/>
                </a:lnTo>
                <a:lnTo>
                  <a:pt x="251" y="312"/>
                </a:lnTo>
                <a:lnTo>
                  <a:pt x="251" y="433"/>
                </a:lnTo>
                <a:close/>
                <a:moveTo>
                  <a:pt x="142" y="400"/>
                </a:moveTo>
                <a:lnTo>
                  <a:pt x="221" y="400"/>
                </a:lnTo>
                <a:lnTo>
                  <a:pt x="221" y="279"/>
                </a:lnTo>
                <a:lnTo>
                  <a:pt x="351" y="279"/>
                </a:lnTo>
                <a:lnTo>
                  <a:pt x="351" y="397"/>
                </a:lnTo>
                <a:lnTo>
                  <a:pt x="429" y="397"/>
                </a:lnTo>
                <a:lnTo>
                  <a:pt x="429" y="222"/>
                </a:lnTo>
                <a:lnTo>
                  <a:pt x="481" y="222"/>
                </a:lnTo>
                <a:lnTo>
                  <a:pt x="398" y="137"/>
                </a:lnTo>
                <a:lnTo>
                  <a:pt x="398" y="73"/>
                </a:lnTo>
                <a:lnTo>
                  <a:pt x="377" y="73"/>
                </a:lnTo>
                <a:lnTo>
                  <a:pt x="377" y="125"/>
                </a:lnTo>
                <a:lnTo>
                  <a:pt x="287" y="42"/>
                </a:lnTo>
                <a:lnTo>
                  <a:pt x="86" y="222"/>
                </a:lnTo>
                <a:lnTo>
                  <a:pt x="142" y="222"/>
                </a:lnTo>
                <a:lnTo>
                  <a:pt x="142" y="4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20"/>
          <p:cNvSpPr/>
          <p:nvPr/>
        </p:nvSpPr>
        <p:spPr bwMode="auto">
          <a:xfrm>
            <a:off x="2896088" y="3257873"/>
            <a:ext cx="161579" cy="142510"/>
          </a:xfrm>
          <a:custGeom>
            <a:avLst/>
            <a:gdLst>
              <a:gd name="T0" fmla="*/ 53 w 68"/>
              <a:gd name="T1" fmla="*/ 31 h 60"/>
              <a:gd name="T2" fmla="*/ 48 w 68"/>
              <a:gd name="T3" fmla="*/ 23 h 60"/>
              <a:gd name="T4" fmla="*/ 41 w 68"/>
              <a:gd name="T5" fmla="*/ 8 h 60"/>
              <a:gd name="T6" fmla="*/ 38 w 68"/>
              <a:gd name="T7" fmla="*/ 5 h 60"/>
              <a:gd name="T8" fmla="*/ 26 w 68"/>
              <a:gd name="T9" fmla="*/ 1 h 60"/>
              <a:gd name="T10" fmla="*/ 4 w 68"/>
              <a:gd name="T11" fmla="*/ 20 h 60"/>
              <a:gd name="T12" fmla="*/ 0 w 68"/>
              <a:gd name="T13" fmla="*/ 27 h 60"/>
              <a:gd name="T14" fmla="*/ 14 w 68"/>
              <a:gd name="T15" fmla="*/ 52 h 60"/>
              <a:gd name="T16" fmla="*/ 2 w 68"/>
              <a:gd name="T17" fmla="*/ 60 h 60"/>
              <a:gd name="T18" fmla="*/ 46 w 68"/>
              <a:gd name="T19" fmla="*/ 60 h 60"/>
              <a:gd name="T20" fmla="*/ 68 w 68"/>
              <a:gd name="T21" fmla="*/ 22 h 60"/>
              <a:gd name="T22" fmla="*/ 53 w 68"/>
              <a:gd name="T23" fmla="*/ 3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0">
                <a:moveTo>
                  <a:pt x="53" y="31"/>
                </a:moveTo>
                <a:cubicBezTo>
                  <a:pt x="51" y="28"/>
                  <a:pt x="50" y="26"/>
                  <a:pt x="48" y="23"/>
                </a:cubicBezTo>
                <a:cubicBezTo>
                  <a:pt x="46" y="18"/>
                  <a:pt x="43" y="13"/>
                  <a:pt x="41" y="8"/>
                </a:cubicBezTo>
                <a:cubicBezTo>
                  <a:pt x="40" y="7"/>
                  <a:pt x="39" y="6"/>
                  <a:pt x="38" y="5"/>
                </a:cubicBezTo>
                <a:cubicBezTo>
                  <a:pt x="35" y="1"/>
                  <a:pt x="30" y="0"/>
                  <a:pt x="26" y="1"/>
                </a:cubicBezTo>
                <a:cubicBezTo>
                  <a:pt x="13" y="2"/>
                  <a:pt x="4" y="19"/>
                  <a:pt x="4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3" y="32"/>
                  <a:pt x="14" y="52"/>
                  <a:pt x="14" y="52"/>
                </a:cubicBezTo>
                <a:cubicBezTo>
                  <a:pt x="2" y="60"/>
                  <a:pt x="2" y="60"/>
                  <a:pt x="2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68" y="22"/>
                  <a:pt x="68" y="22"/>
                  <a:pt x="68" y="22"/>
                </a:cubicBezTo>
                <a:lnTo>
                  <a:pt x="53" y="3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21"/>
          <p:cNvSpPr/>
          <p:nvPr/>
        </p:nvSpPr>
        <p:spPr bwMode="auto">
          <a:xfrm>
            <a:off x="2738523" y="3250848"/>
            <a:ext cx="192690" cy="153550"/>
          </a:xfrm>
          <a:custGeom>
            <a:avLst/>
            <a:gdLst>
              <a:gd name="T0" fmla="*/ 65 w 81"/>
              <a:gd name="T1" fmla="*/ 20 h 65"/>
              <a:gd name="T2" fmla="*/ 81 w 81"/>
              <a:gd name="T3" fmla="*/ 1 h 65"/>
              <a:gd name="T4" fmla="*/ 80 w 81"/>
              <a:gd name="T5" fmla="*/ 1 h 65"/>
              <a:gd name="T6" fmla="*/ 42 w 81"/>
              <a:gd name="T7" fmla="*/ 0 h 65"/>
              <a:gd name="T8" fmla="*/ 18 w 81"/>
              <a:gd name="T9" fmla="*/ 12 h 65"/>
              <a:gd name="T10" fmla="*/ 0 w 81"/>
              <a:gd name="T11" fmla="*/ 43 h 65"/>
              <a:gd name="T12" fmla="*/ 40 w 81"/>
              <a:gd name="T13" fmla="*/ 65 h 65"/>
              <a:gd name="T14" fmla="*/ 65 w 81"/>
              <a:gd name="T15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65">
                <a:moveTo>
                  <a:pt x="65" y="20"/>
                </a:moveTo>
                <a:cubicBezTo>
                  <a:pt x="68" y="14"/>
                  <a:pt x="74" y="6"/>
                  <a:pt x="81" y="1"/>
                </a:cubicBezTo>
                <a:cubicBezTo>
                  <a:pt x="81" y="1"/>
                  <a:pt x="80" y="1"/>
                  <a:pt x="80" y="1"/>
                </a:cubicBezTo>
                <a:cubicBezTo>
                  <a:pt x="80" y="1"/>
                  <a:pt x="57" y="1"/>
                  <a:pt x="42" y="0"/>
                </a:cubicBezTo>
                <a:cubicBezTo>
                  <a:pt x="31" y="0"/>
                  <a:pt x="22" y="5"/>
                  <a:pt x="18" y="12"/>
                </a:cubicBezTo>
                <a:cubicBezTo>
                  <a:pt x="0" y="43"/>
                  <a:pt x="0" y="43"/>
                  <a:pt x="0" y="43"/>
                </a:cubicBezTo>
                <a:cubicBezTo>
                  <a:pt x="40" y="65"/>
                  <a:pt x="40" y="65"/>
                  <a:pt x="40" y="65"/>
                </a:cubicBezTo>
                <a:cubicBezTo>
                  <a:pt x="44" y="57"/>
                  <a:pt x="65" y="20"/>
                  <a:pt x="65" y="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22"/>
          <p:cNvSpPr/>
          <p:nvPr/>
        </p:nvSpPr>
        <p:spPr bwMode="auto">
          <a:xfrm>
            <a:off x="2670279" y="3400383"/>
            <a:ext cx="158568" cy="135485"/>
          </a:xfrm>
          <a:custGeom>
            <a:avLst/>
            <a:gdLst>
              <a:gd name="T0" fmla="*/ 17 w 67"/>
              <a:gd name="T1" fmla="*/ 9 h 57"/>
              <a:gd name="T2" fmla="*/ 12 w 67"/>
              <a:gd name="T3" fmla="*/ 16 h 57"/>
              <a:gd name="T4" fmla="*/ 3 w 67"/>
              <a:gd name="T5" fmla="*/ 30 h 57"/>
              <a:gd name="T6" fmla="*/ 1 w 67"/>
              <a:gd name="T7" fmla="*/ 34 h 57"/>
              <a:gd name="T8" fmla="*/ 3 w 67"/>
              <a:gd name="T9" fmla="*/ 47 h 57"/>
              <a:gd name="T10" fmla="*/ 30 w 67"/>
              <a:gd name="T11" fmla="*/ 56 h 57"/>
              <a:gd name="T12" fmla="*/ 38 w 67"/>
              <a:gd name="T13" fmla="*/ 56 h 57"/>
              <a:gd name="T14" fmla="*/ 54 w 67"/>
              <a:gd name="T15" fmla="*/ 32 h 57"/>
              <a:gd name="T16" fmla="*/ 67 w 67"/>
              <a:gd name="T17" fmla="*/ 40 h 57"/>
              <a:gd name="T18" fmla="*/ 45 w 67"/>
              <a:gd name="T19" fmla="*/ 0 h 57"/>
              <a:gd name="T20" fmla="*/ 2 w 67"/>
              <a:gd name="T21" fmla="*/ 0 h 57"/>
              <a:gd name="T22" fmla="*/ 17 w 67"/>
              <a:gd name="T23" fmla="*/ 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57">
                <a:moveTo>
                  <a:pt x="17" y="9"/>
                </a:moveTo>
                <a:cubicBezTo>
                  <a:pt x="15" y="11"/>
                  <a:pt x="14" y="14"/>
                  <a:pt x="12" y="16"/>
                </a:cubicBezTo>
                <a:cubicBezTo>
                  <a:pt x="9" y="21"/>
                  <a:pt x="6" y="25"/>
                  <a:pt x="3" y="30"/>
                </a:cubicBezTo>
                <a:cubicBezTo>
                  <a:pt x="2" y="31"/>
                  <a:pt x="1" y="33"/>
                  <a:pt x="1" y="34"/>
                </a:cubicBezTo>
                <a:cubicBezTo>
                  <a:pt x="0" y="38"/>
                  <a:pt x="1" y="43"/>
                  <a:pt x="3" y="47"/>
                </a:cubicBezTo>
                <a:cubicBezTo>
                  <a:pt x="11" y="57"/>
                  <a:pt x="30" y="56"/>
                  <a:pt x="30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2" y="51"/>
                  <a:pt x="54" y="32"/>
                  <a:pt x="54" y="32"/>
                </a:cubicBezTo>
                <a:cubicBezTo>
                  <a:pt x="67" y="40"/>
                  <a:pt x="67" y="40"/>
                  <a:pt x="67" y="40"/>
                </a:cubicBezTo>
                <a:cubicBezTo>
                  <a:pt x="45" y="0"/>
                  <a:pt x="45" y="0"/>
                  <a:pt x="45" y="0"/>
                </a:cubicBezTo>
                <a:cubicBezTo>
                  <a:pt x="2" y="0"/>
                  <a:pt x="2" y="0"/>
                  <a:pt x="2" y="0"/>
                </a:cubicBezTo>
                <a:lnTo>
                  <a:pt x="17" y="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23"/>
          <p:cNvSpPr/>
          <p:nvPr/>
        </p:nvSpPr>
        <p:spPr bwMode="auto">
          <a:xfrm>
            <a:off x="2684329" y="3535868"/>
            <a:ext cx="180647" cy="120431"/>
          </a:xfrm>
          <a:custGeom>
            <a:avLst/>
            <a:gdLst>
              <a:gd name="T0" fmla="*/ 25 w 76"/>
              <a:gd name="T1" fmla="*/ 6 h 51"/>
              <a:gd name="T2" fmla="*/ 0 w 76"/>
              <a:gd name="T3" fmla="*/ 0 h 51"/>
              <a:gd name="T4" fmla="*/ 1 w 76"/>
              <a:gd name="T5" fmla="*/ 1 h 51"/>
              <a:gd name="T6" fmla="*/ 18 w 76"/>
              <a:gd name="T7" fmla="*/ 35 h 51"/>
              <a:gd name="T8" fmla="*/ 40 w 76"/>
              <a:gd name="T9" fmla="*/ 51 h 51"/>
              <a:gd name="T10" fmla="*/ 76 w 76"/>
              <a:gd name="T11" fmla="*/ 51 h 51"/>
              <a:gd name="T12" fmla="*/ 76 w 76"/>
              <a:gd name="T13" fmla="*/ 6 h 51"/>
              <a:gd name="T14" fmla="*/ 25 w 76"/>
              <a:gd name="T15" fmla="*/ 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51">
                <a:moveTo>
                  <a:pt x="25" y="6"/>
                </a:moveTo>
                <a:cubicBezTo>
                  <a:pt x="18" y="6"/>
                  <a:pt x="8" y="4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2" y="22"/>
                  <a:pt x="18" y="35"/>
                </a:cubicBezTo>
                <a:cubicBezTo>
                  <a:pt x="24" y="45"/>
                  <a:pt x="32" y="50"/>
                  <a:pt x="40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6"/>
                  <a:pt x="76" y="6"/>
                  <a:pt x="76" y="6"/>
                </a:cubicBezTo>
                <a:cubicBezTo>
                  <a:pt x="67" y="6"/>
                  <a:pt x="24" y="6"/>
                  <a:pt x="25" y="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4"/>
          <p:cNvSpPr/>
          <p:nvPr/>
        </p:nvSpPr>
        <p:spPr bwMode="auto">
          <a:xfrm>
            <a:off x="2896088" y="3506764"/>
            <a:ext cx="156560" cy="180646"/>
          </a:xfrm>
          <a:custGeom>
            <a:avLst/>
            <a:gdLst>
              <a:gd name="T0" fmla="*/ 22 w 66"/>
              <a:gd name="T1" fmla="*/ 58 h 76"/>
              <a:gd name="T2" fmla="*/ 31 w 66"/>
              <a:gd name="T3" fmla="*/ 59 h 76"/>
              <a:gd name="T4" fmla="*/ 48 w 66"/>
              <a:gd name="T5" fmla="*/ 59 h 76"/>
              <a:gd name="T6" fmla="*/ 52 w 66"/>
              <a:gd name="T7" fmla="*/ 58 h 76"/>
              <a:gd name="T8" fmla="*/ 61 w 66"/>
              <a:gd name="T9" fmla="*/ 49 h 76"/>
              <a:gd name="T10" fmla="*/ 55 w 66"/>
              <a:gd name="T11" fmla="*/ 21 h 76"/>
              <a:gd name="T12" fmla="*/ 51 w 66"/>
              <a:gd name="T13" fmla="*/ 14 h 76"/>
              <a:gd name="T14" fmla="*/ 21 w 66"/>
              <a:gd name="T15" fmla="*/ 14 h 76"/>
              <a:gd name="T16" fmla="*/ 21 w 66"/>
              <a:gd name="T17" fmla="*/ 0 h 76"/>
              <a:gd name="T18" fmla="*/ 0 w 66"/>
              <a:gd name="T19" fmla="*/ 39 h 76"/>
              <a:gd name="T20" fmla="*/ 22 w 66"/>
              <a:gd name="T21" fmla="*/ 76 h 76"/>
              <a:gd name="T22" fmla="*/ 22 w 66"/>
              <a:gd name="T23" fmla="*/ 5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76">
                <a:moveTo>
                  <a:pt x="22" y="58"/>
                </a:moveTo>
                <a:cubicBezTo>
                  <a:pt x="25" y="58"/>
                  <a:pt x="28" y="59"/>
                  <a:pt x="31" y="59"/>
                </a:cubicBezTo>
                <a:cubicBezTo>
                  <a:pt x="36" y="59"/>
                  <a:pt x="42" y="59"/>
                  <a:pt x="48" y="59"/>
                </a:cubicBezTo>
                <a:cubicBezTo>
                  <a:pt x="49" y="59"/>
                  <a:pt x="50" y="59"/>
                  <a:pt x="52" y="58"/>
                </a:cubicBezTo>
                <a:cubicBezTo>
                  <a:pt x="56" y="57"/>
                  <a:pt x="59" y="54"/>
                  <a:pt x="61" y="49"/>
                </a:cubicBezTo>
                <a:cubicBezTo>
                  <a:pt x="66" y="38"/>
                  <a:pt x="55" y="21"/>
                  <a:pt x="55" y="21"/>
                </a:cubicBezTo>
                <a:cubicBezTo>
                  <a:pt x="51" y="14"/>
                  <a:pt x="51" y="14"/>
                  <a:pt x="51" y="14"/>
                </a:cubicBezTo>
                <a:cubicBezTo>
                  <a:pt x="44" y="14"/>
                  <a:pt x="21" y="14"/>
                  <a:pt x="21" y="14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22" y="76"/>
                  <a:pt x="22" y="76"/>
                  <a:pt x="22" y="76"/>
                </a:cubicBezTo>
                <a:lnTo>
                  <a:pt x="22" y="5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25"/>
          <p:cNvSpPr/>
          <p:nvPr/>
        </p:nvSpPr>
        <p:spPr bwMode="auto">
          <a:xfrm>
            <a:off x="2971357" y="3388340"/>
            <a:ext cx="147528" cy="218783"/>
          </a:xfrm>
          <a:custGeom>
            <a:avLst/>
            <a:gdLst>
              <a:gd name="T0" fmla="*/ 28 w 62"/>
              <a:gd name="T1" fmla="*/ 68 h 92"/>
              <a:gd name="T2" fmla="*/ 37 w 62"/>
              <a:gd name="T3" fmla="*/ 92 h 92"/>
              <a:gd name="T4" fmla="*/ 37 w 62"/>
              <a:gd name="T5" fmla="*/ 90 h 92"/>
              <a:gd name="T6" fmla="*/ 56 w 62"/>
              <a:gd name="T7" fmla="*/ 57 h 92"/>
              <a:gd name="T8" fmla="*/ 58 w 62"/>
              <a:gd name="T9" fmla="*/ 31 h 92"/>
              <a:gd name="T10" fmla="*/ 38 w 62"/>
              <a:gd name="T11" fmla="*/ 0 h 92"/>
              <a:gd name="T12" fmla="*/ 0 w 62"/>
              <a:gd name="T13" fmla="*/ 24 h 92"/>
              <a:gd name="T14" fmla="*/ 28 w 62"/>
              <a:gd name="T15" fmla="*/ 6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92">
                <a:moveTo>
                  <a:pt x="28" y="68"/>
                </a:moveTo>
                <a:cubicBezTo>
                  <a:pt x="32" y="73"/>
                  <a:pt x="36" y="83"/>
                  <a:pt x="37" y="92"/>
                </a:cubicBezTo>
                <a:cubicBezTo>
                  <a:pt x="37" y="91"/>
                  <a:pt x="37" y="90"/>
                  <a:pt x="37" y="90"/>
                </a:cubicBezTo>
                <a:cubicBezTo>
                  <a:pt x="37" y="90"/>
                  <a:pt x="48" y="70"/>
                  <a:pt x="56" y="57"/>
                </a:cubicBezTo>
                <a:cubicBezTo>
                  <a:pt x="62" y="47"/>
                  <a:pt x="61" y="37"/>
                  <a:pt x="58" y="31"/>
                </a:cubicBezTo>
                <a:cubicBezTo>
                  <a:pt x="38" y="0"/>
                  <a:pt x="38" y="0"/>
                  <a:pt x="38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32"/>
                  <a:pt x="28" y="68"/>
                  <a:pt x="28" y="6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3777379" y="2220756"/>
            <a:ext cx="515108" cy="517482"/>
          </a:xfrm>
          <a:custGeom>
            <a:avLst/>
            <a:gdLst>
              <a:gd name="T0" fmla="*/ 91 w 181"/>
              <a:gd name="T1" fmla="*/ 15 h 181"/>
              <a:gd name="T2" fmla="*/ 166 w 181"/>
              <a:gd name="T3" fmla="*/ 91 h 181"/>
              <a:gd name="T4" fmla="*/ 91 w 181"/>
              <a:gd name="T5" fmla="*/ 166 h 181"/>
              <a:gd name="T6" fmla="*/ 15 w 181"/>
              <a:gd name="T7" fmla="*/ 91 h 181"/>
              <a:gd name="T8" fmla="*/ 91 w 181"/>
              <a:gd name="T9" fmla="*/ 15 h 181"/>
              <a:gd name="T10" fmla="*/ 91 w 181"/>
              <a:gd name="T11" fmla="*/ 0 h 181"/>
              <a:gd name="T12" fmla="*/ 0 w 181"/>
              <a:gd name="T13" fmla="*/ 91 h 181"/>
              <a:gd name="T14" fmla="*/ 91 w 181"/>
              <a:gd name="T15" fmla="*/ 181 h 181"/>
              <a:gd name="T16" fmla="*/ 181 w 181"/>
              <a:gd name="T17" fmla="*/ 91 h 181"/>
              <a:gd name="T18" fmla="*/ 91 w 181"/>
              <a:gd name="T1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1" h="181">
                <a:moveTo>
                  <a:pt x="91" y="15"/>
                </a:moveTo>
                <a:cubicBezTo>
                  <a:pt x="132" y="15"/>
                  <a:pt x="166" y="49"/>
                  <a:pt x="166" y="91"/>
                </a:cubicBezTo>
                <a:cubicBezTo>
                  <a:pt x="166" y="132"/>
                  <a:pt x="132" y="166"/>
                  <a:pt x="91" y="166"/>
                </a:cubicBezTo>
                <a:cubicBezTo>
                  <a:pt x="49" y="166"/>
                  <a:pt x="15" y="132"/>
                  <a:pt x="15" y="91"/>
                </a:cubicBezTo>
                <a:cubicBezTo>
                  <a:pt x="15" y="49"/>
                  <a:pt x="49" y="15"/>
                  <a:pt x="91" y="15"/>
                </a:cubicBezTo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1"/>
                  <a:pt x="91" y="181"/>
                </a:cubicBezTo>
                <a:cubicBezTo>
                  <a:pt x="141" y="181"/>
                  <a:pt x="181" y="141"/>
                  <a:pt x="181" y="91"/>
                </a:cubicBezTo>
                <a:cubicBezTo>
                  <a:pt x="181" y="41"/>
                  <a:pt x="141" y="0"/>
                  <a:pt x="9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3897255" y="2255176"/>
            <a:ext cx="276545" cy="448643"/>
          </a:xfrm>
          <a:custGeom>
            <a:avLst/>
            <a:gdLst>
              <a:gd name="T0" fmla="*/ 49 w 97"/>
              <a:gd name="T1" fmla="*/ 157 h 157"/>
              <a:gd name="T2" fmla="*/ 0 w 97"/>
              <a:gd name="T3" fmla="*/ 79 h 157"/>
              <a:gd name="T4" fmla="*/ 49 w 97"/>
              <a:gd name="T5" fmla="*/ 0 h 157"/>
              <a:gd name="T6" fmla="*/ 97 w 97"/>
              <a:gd name="T7" fmla="*/ 79 h 157"/>
              <a:gd name="T8" fmla="*/ 49 w 97"/>
              <a:gd name="T9" fmla="*/ 157 h 157"/>
              <a:gd name="T10" fmla="*/ 49 w 97"/>
              <a:gd name="T11" fmla="*/ 6 h 157"/>
              <a:gd name="T12" fmla="*/ 6 w 97"/>
              <a:gd name="T13" fmla="*/ 79 h 157"/>
              <a:gd name="T14" fmla="*/ 49 w 97"/>
              <a:gd name="T15" fmla="*/ 152 h 157"/>
              <a:gd name="T16" fmla="*/ 92 w 97"/>
              <a:gd name="T17" fmla="*/ 79 h 157"/>
              <a:gd name="T18" fmla="*/ 49 w 97"/>
              <a:gd name="T19" fmla="*/ 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157">
                <a:moveTo>
                  <a:pt x="49" y="157"/>
                </a:moveTo>
                <a:cubicBezTo>
                  <a:pt x="22" y="157"/>
                  <a:pt x="0" y="122"/>
                  <a:pt x="0" y="79"/>
                </a:cubicBezTo>
                <a:cubicBezTo>
                  <a:pt x="0" y="35"/>
                  <a:pt x="22" y="0"/>
                  <a:pt x="49" y="0"/>
                </a:cubicBezTo>
                <a:cubicBezTo>
                  <a:pt x="75" y="0"/>
                  <a:pt x="97" y="35"/>
                  <a:pt x="97" y="79"/>
                </a:cubicBezTo>
                <a:cubicBezTo>
                  <a:pt x="97" y="122"/>
                  <a:pt x="75" y="157"/>
                  <a:pt x="49" y="157"/>
                </a:cubicBezTo>
                <a:close/>
                <a:moveTo>
                  <a:pt x="49" y="6"/>
                </a:moveTo>
                <a:cubicBezTo>
                  <a:pt x="25" y="6"/>
                  <a:pt x="6" y="38"/>
                  <a:pt x="6" y="79"/>
                </a:cubicBezTo>
                <a:cubicBezTo>
                  <a:pt x="6" y="119"/>
                  <a:pt x="25" y="152"/>
                  <a:pt x="49" y="152"/>
                </a:cubicBezTo>
                <a:cubicBezTo>
                  <a:pt x="72" y="152"/>
                  <a:pt x="92" y="119"/>
                  <a:pt x="92" y="79"/>
                </a:cubicBezTo>
                <a:cubicBezTo>
                  <a:pt x="92" y="38"/>
                  <a:pt x="72" y="6"/>
                  <a:pt x="49" y="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027812" y="2264671"/>
            <a:ext cx="14243" cy="43084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32"/>
          <p:cNvSpPr>
            <a:spLocks noChangeArrowheads="1"/>
          </p:cNvSpPr>
          <p:nvPr/>
        </p:nvSpPr>
        <p:spPr bwMode="auto">
          <a:xfrm>
            <a:off x="3828415" y="2360808"/>
            <a:ext cx="413036" cy="1780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3820107" y="2472376"/>
            <a:ext cx="433213" cy="142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3822481" y="2580383"/>
            <a:ext cx="413036" cy="1780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6995896" y="2264671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6998538" y="2550576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609388" y="3409737"/>
            <a:ext cx="180000" cy="180000"/>
          </a:xfrm>
          <a:prstGeom prst="ellipse">
            <a:avLst/>
          </a:prstGeom>
          <a:solidFill>
            <a:srgbClr val="FFB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6995896" y="3360902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6998538" y="3646807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Oval 12"/>
          <p:cNvSpPr>
            <a:spLocks noChangeArrowheads="1"/>
          </p:cNvSpPr>
          <p:nvPr/>
        </p:nvSpPr>
        <p:spPr bwMode="auto">
          <a:xfrm>
            <a:off x="6609388" y="4554803"/>
            <a:ext cx="180000" cy="180000"/>
          </a:xfrm>
          <a:prstGeom prst="ellipse">
            <a:avLst/>
          </a:prstGeom>
          <a:solidFill>
            <a:srgbClr val="99BD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6995896" y="4505968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6998538" y="4791873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567869" y="1559445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椭圆 50"/>
          <p:cNvSpPr/>
          <p:nvPr/>
        </p:nvSpPr>
        <p:spPr>
          <a:xfrm>
            <a:off x="4103477" y="2134417"/>
            <a:ext cx="1013035" cy="1011095"/>
          </a:xfrm>
          <a:prstGeom prst="ellipse">
            <a:avLst/>
          </a:prstGeom>
          <a:solidFill>
            <a:srgbClr val="FF2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780774" y="2866054"/>
            <a:ext cx="320213" cy="318271"/>
          </a:xfrm>
          <a:prstGeom prst="ellipse">
            <a:avLst/>
          </a:prstGeom>
          <a:solidFill>
            <a:srgbClr val="FF28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083520" y="3141630"/>
            <a:ext cx="145552" cy="145551"/>
          </a:xfrm>
          <a:prstGeom prst="ellipse">
            <a:avLst/>
          </a:prstGeom>
          <a:solidFill>
            <a:srgbClr val="FF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4" name="文本框 11"/>
          <p:cNvSpPr txBox="1">
            <a:spLocks noChangeArrowheads="1"/>
          </p:cNvSpPr>
          <p:nvPr/>
        </p:nvSpPr>
        <p:spPr bwMode="auto">
          <a:xfrm>
            <a:off x="4235444" y="2340129"/>
            <a:ext cx="12168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 rot="4500000">
            <a:off x="7009645" y="2100455"/>
            <a:ext cx="1013035" cy="1011094"/>
          </a:xfrm>
          <a:prstGeom prst="ellipse">
            <a:avLst/>
          </a:prstGeom>
          <a:solidFill>
            <a:srgbClr val="99BD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rot="4500000">
            <a:off x="7069807" y="2865084"/>
            <a:ext cx="318271" cy="320212"/>
          </a:xfrm>
          <a:prstGeom prst="ellipse">
            <a:avLst/>
          </a:prstGeom>
          <a:solidFill>
            <a:srgbClr val="99BD3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4500000">
            <a:off x="7029051" y="3208584"/>
            <a:ext cx="145552" cy="147491"/>
          </a:xfrm>
          <a:prstGeom prst="ellipse">
            <a:avLst/>
          </a:prstGeom>
          <a:solidFill>
            <a:srgbClr val="99B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8" name="文本框 15"/>
          <p:cNvSpPr txBox="1">
            <a:spLocks noChangeArrowheads="1"/>
          </p:cNvSpPr>
          <p:nvPr/>
        </p:nvSpPr>
        <p:spPr bwMode="auto">
          <a:xfrm>
            <a:off x="7158108" y="2312960"/>
            <a:ext cx="10926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 rot="10477999">
            <a:off x="7018379" y="4470996"/>
            <a:ext cx="1011094" cy="1011095"/>
          </a:xfrm>
          <a:prstGeom prst="ellipse">
            <a:avLst/>
          </a:prstGeom>
          <a:solidFill>
            <a:srgbClr val="FF8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rot="10477999">
            <a:off x="6997031" y="4463233"/>
            <a:ext cx="320213" cy="320213"/>
          </a:xfrm>
          <a:prstGeom prst="ellipse">
            <a:avLst/>
          </a:prstGeom>
          <a:solidFill>
            <a:srgbClr val="FF8BB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rot="10477999">
            <a:off x="6853421" y="4381724"/>
            <a:ext cx="145552" cy="147491"/>
          </a:xfrm>
          <a:prstGeom prst="ellipse">
            <a:avLst/>
          </a:prstGeom>
          <a:solidFill>
            <a:srgbClr val="FF8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2" name="文本框 19"/>
          <p:cNvSpPr txBox="1">
            <a:spLocks noChangeArrowheads="1"/>
          </p:cNvSpPr>
          <p:nvPr/>
        </p:nvSpPr>
        <p:spPr bwMode="auto">
          <a:xfrm>
            <a:off x="7171692" y="4698056"/>
            <a:ext cx="111977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21"/>
          <p:cNvGrpSpPr/>
          <p:nvPr/>
        </p:nvGrpSpPr>
        <p:grpSpPr>
          <a:xfrm rot="16200000">
            <a:off x="4109180" y="4361245"/>
            <a:ext cx="1124691" cy="1153500"/>
            <a:chOff x="8011886" y="2061029"/>
            <a:chExt cx="1226681" cy="1258102"/>
          </a:xfrm>
          <a:solidFill>
            <a:srgbClr val="EC6063"/>
          </a:solidFill>
        </p:grpSpPr>
        <p:sp>
          <p:nvSpPr>
            <p:cNvPr id="66" name="椭圆 65"/>
            <p:cNvSpPr/>
            <p:nvPr/>
          </p:nvSpPr>
          <p:spPr>
            <a:xfrm>
              <a:off x="8011886" y="2061029"/>
              <a:ext cx="1103085" cy="1103085"/>
            </a:xfrm>
            <a:prstGeom prst="ellipse">
              <a:avLst/>
            </a:prstGeom>
            <a:solidFill>
              <a:srgbClr val="FFBD2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8750213" y="2859392"/>
              <a:ext cx="348342" cy="348342"/>
            </a:xfrm>
            <a:prstGeom prst="ellipse">
              <a:avLst/>
            </a:prstGeom>
            <a:solidFill>
              <a:srgbClr val="FFBD2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9078910" y="3159474"/>
              <a:ext cx="159657" cy="159657"/>
            </a:xfrm>
            <a:prstGeom prst="ellipse">
              <a:avLst/>
            </a:prstGeom>
            <a:solidFill>
              <a:srgbClr val="FFB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4229450" y="4738281"/>
            <a:ext cx="1049386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8140090" y="2091722"/>
            <a:ext cx="1439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29"/>
          <p:cNvSpPr txBox="1">
            <a:spLocks noChangeArrowheads="1"/>
          </p:cNvSpPr>
          <p:nvPr/>
        </p:nvSpPr>
        <p:spPr bwMode="auto">
          <a:xfrm>
            <a:off x="8140091" y="4461293"/>
            <a:ext cx="1761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31"/>
          <p:cNvSpPr txBox="1">
            <a:spLocks noChangeArrowheads="1"/>
          </p:cNvSpPr>
          <p:nvPr/>
        </p:nvSpPr>
        <p:spPr bwMode="auto">
          <a:xfrm>
            <a:off x="2484531" y="4455471"/>
            <a:ext cx="160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EC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b="1" dirty="0">
              <a:solidFill>
                <a:srgbClr val="EC60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33"/>
          <p:cNvSpPr txBox="1">
            <a:spLocks noChangeArrowheads="1"/>
          </p:cNvSpPr>
          <p:nvPr/>
        </p:nvSpPr>
        <p:spPr bwMode="auto">
          <a:xfrm>
            <a:off x="2658981" y="2093663"/>
            <a:ext cx="142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507246" y="2554682"/>
            <a:ext cx="2517065" cy="58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401614" y="4862446"/>
            <a:ext cx="2517065" cy="58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156928" y="2494885"/>
            <a:ext cx="2517065" cy="58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143611" y="4914972"/>
            <a:ext cx="2517065" cy="58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487316" y="2843677"/>
            <a:ext cx="1235958" cy="1797188"/>
            <a:chOff x="11163300" y="1882776"/>
            <a:chExt cx="1573213" cy="2287588"/>
          </a:xfrm>
        </p:grpSpPr>
        <p:sp>
          <p:nvSpPr>
            <p:cNvPr id="79" name="Freeform 74"/>
            <p:cNvSpPr/>
            <p:nvPr/>
          </p:nvSpPr>
          <p:spPr bwMode="auto">
            <a:xfrm>
              <a:off x="12247563" y="4046538"/>
              <a:ext cx="139700" cy="101600"/>
            </a:xfrm>
            <a:custGeom>
              <a:avLst/>
              <a:gdLst>
                <a:gd name="T0" fmla="*/ 17 w 37"/>
                <a:gd name="T1" fmla="*/ 6 h 27"/>
                <a:gd name="T2" fmla="*/ 36 w 37"/>
                <a:gd name="T3" fmla="*/ 11 h 27"/>
                <a:gd name="T4" fmla="*/ 0 w 37"/>
                <a:gd name="T5" fmla="*/ 21 h 27"/>
                <a:gd name="T6" fmla="*/ 1 w 37"/>
                <a:gd name="T7" fmla="*/ 20 h 27"/>
                <a:gd name="T8" fmla="*/ 17 w 3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17" y="6"/>
                  </a:moveTo>
                  <a:cubicBezTo>
                    <a:pt x="24" y="3"/>
                    <a:pt x="37" y="0"/>
                    <a:pt x="36" y="11"/>
                  </a:cubicBezTo>
                  <a:cubicBezTo>
                    <a:pt x="34" y="27"/>
                    <a:pt x="11" y="25"/>
                    <a:pt x="0" y="21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6" y="14"/>
                    <a:pt x="11" y="10"/>
                    <a:pt x="17" y="6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11430000" y="4051301"/>
              <a:ext cx="134938" cy="96838"/>
            </a:xfrm>
            <a:custGeom>
              <a:avLst/>
              <a:gdLst>
                <a:gd name="T0" fmla="*/ 36 w 36"/>
                <a:gd name="T1" fmla="*/ 24 h 26"/>
                <a:gd name="T2" fmla="*/ 36 w 36"/>
                <a:gd name="T3" fmla="*/ 26 h 26"/>
                <a:gd name="T4" fmla="*/ 0 w 36"/>
                <a:gd name="T5" fmla="*/ 9 h 26"/>
                <a:gd name="T6" fmla="*/ 7 w 36"/>
                <a:gd name="T7" fmla="*/ 0 h 26"/>
                <a:gd name="T8" fmla="*/ 20 w 36"/>
                <a:gd name="T9" fmla="*/ 7 h 26"/>
                <a:gd name="T10" fmla="*/ 36 w 36"/>
                <a:gd name="T11" fmla="*/ 23 h 26"/>
                <a:gd name="T12" fmla="*/ 36 w 36"/>
                <a:gd name="T13" fmla="*/ 23 h 26"/>
                <a:gd name="T14" fmla="*/ 36 w 36"/>
                <a:gd name="T1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6">
                  <a:moveTo>
                    <a:pt x="36" y="24"/>
                  </a:moveTo>
                  <a:cubicBezTo>
                    <a:pt x="36" y="24"/>
                    <a:pt x="36" y="25"/>
                    <a:pt x="36" y="26"/>
                  </a:cubicBezTo>
                  <a:cubicBezTo>
                    <a:pt x="24" y="23"/>
                    <a:pt x="2" y="24"/>
                    <a:pt x="0" y="9"/>
                  </a:cubicBezTo>
                  <a:cubicBezTo>
                    <a:pt x="0" y="5"/>
                    <a:pt x="2" y="1"/>
                    <a:pt x="7" y="0"/>
                  </a:cubicBezTo>
                  <a:cubicBezTo>
                    <a:pt x="11" y="0"/>
                    <a:pt x="17" y="5"/>
                    <a:pt x="20" y="7"/>
                  </a:cubicBezTo>
                  <a:cubicBezTo>
                    <a:pt x="26" y="12"/>
                    <a:pt x="30" y="19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6" y="24"/>
                    <a:pt x="36" y="2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11583988" y="3629026"/>
              <a:ext cx="228600" cy="260350"/>
            </a:xfrm>
            <a:custGeom>
              <a:avLst/>
              <a:gdLst>
                <a:gd name="T0" fmla="*/ 10 w 61"/>
                <a:gd name="T1" fmla="*/ 0 h 69"/>
                <a:gd name="T2" fmla="*/ 61 w 61"/>
                <a:gd name="T3" fmla="*/ 2 h 69"/>
                <a:gd name="T4" fmla="*/ 53 w 61"/>
                <a:gd name="T5" fmla="*/ 43 h 69"/>
                <a:gd name="T6" fmla="*/ 48 w 61"/>
                <a:gd name="T7" fmla="*/ 59 h 69"/>
                <a:gd name="T8" fmla="*/ 20 w 61"/>
                <a:gd name="T9" fmla="*/ 62 h 69"/>
                <a:gd name="T10" fmla="*/ 8 w 61"/>
                <a:gd name="T11" fmla="*/ 59 h 69"/>
                <a:gd name="T12" fmla="*/ 2 w 61"/>
                <a:gd name="T13" fmla="*/ 52 h 69"/>
                <a:gd name="T14" fmla="*/ 5 w 61"/>
                <a:gd name="T15" fmla="*/ 36 h 69"/>
                <a:gd name="T16" fmla="*/ 10 w 61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9">
                  <a:moveTo>
                    <a:pt x="10" y="0"/>
                  </a:moveTo>
                  <a:cubicBezTo>
                    <a:pt x="27" y="1"/>
                    <a:pt x="44" y="2"/>
                    <a:pt x="61" y="2"/>
                  </a:cubicBezTo>
                  <a:cubicBezTo>
                    <a:pt x="60" y="16"/>
                    <a:pt x="57" y="30"/>
                    <a:pt x="53" y="43"/>
                  </a:cubicBezTo>
                  <a:cubicBezTo>
                    <a:pt x="52" y="47"/>
                    <a:pt x="51" y="56"/>
                    <a:pt x="48" y="59"/>
                  </a:cubicBezTo>
                  <a:cubicBezTo>
                    <a:pt x="41" y="69"/>
                    <a:pt x="29" y="64"/>
                    <a:pt x="20" y="62"/>
                  </a:cubicBezTo>
                  <a:cubicBezTo>
                    <a:pt x="16" y="61"/>
                    <a:pt x="12" y="60"/>
                    <a:pt x="8" y="59"/>
                  </a:cubicBezTo>
                  <a:cubicBezTo>
                    <a:pt x="2" y="60"/>
                    <a:pt x="0" y="58"/>
                    <a:pt x="2" y="52"/>
                  </a:cubicBezTo>
                  <a:cubicBezTo>
                    <a:pt x="1" y="48"/>
                    <a:pt x="4" y="40"/>
                    <a:pt x="5" y="36"/>
                  </a:cubicBezTo>
                  <a:cubicBezTo>
                    <a:pt x="7" y="24"/>
                    <a:pt x="8" y="12"/>
                    <a:pt x="10" y="0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2004675" y="3590926"/>
              <a:ext cx="277813" cy="293688"/>
            </a:xfrm>
            <a:custGeom>
              <a:avLst/>
              <a:gdLst>
                <a:gd name="T0" fmla="*/ 64 w 74"/>
                <a:gd name="T1" fmla="*/ 37 h 78"/>
                <a:gd name="T2" fmla="*/ 69 w 74"/>
                <a:gd name="T3" fmla="*/ 61 h 78"/>
                <a:gd name="T4" fmla="*/ 47 w 74"/>
                <a:gd name="T5" fmla="*/ 71 h 78"/>
                <a:gd name="T6" fmla="*/ 21 w 74"/>
                <a:gd name="T7" fmla="*/ 70 h 78"/>
                <a:gd name="T8" fmla="*/ 14 w 74"/>
                <a:gd name="T9" fmla="*/ 49 h 78"/>
                <a:gd name="T10" fmla="*/ 0 w 74"/>
                <a:gd name="T11" fmla="*/ 8 h 78"/>
                <a:gd name="T12" fmla="*/ 48 w 74"/>
                <a:gd name="T13" fmla="*/ 0 h 78"/>
                <a:gd name="T14" fmla="*/ 64 w 74"/>
                <a:gd name="T15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8">
                  <a:moveTo>
                    <a:pt x="64" y="37"/>
                  </a:moveTo>
                  <a:cubicBezTo>
                    <a:pt x="66" y="44"/>
                    <a:pt x="74" y="54"/>
                    <a:pt x="69" y="61"/>
                  </a:cubicBezTo>
                  <a:cubicBezTo>
                    <a:pt x="65" y="66"/>
                    <a:pt x="52" y="69"/>
                    <a:pt x="47" y="71"/>
                  </a:cubicBezTo>
                  <a:cubicBezTo>
                    <a:pt x="39" y="73"/>
                    <a:pt x="28" y="78"/>
                    <a:pt x="21" y="70"/>
                  </a:cubicBezTo>
                  <a:cubicBezTo>
                    <a:pt x="17" y="64"/>
                    <a:pt x="16" y="55"/>
                    <a:pt x="14" y="49"/>
                  </a:cubicBezTo>
                  <a:cubicBezTo>
                    <a:pt x="10" y="35"/>
                    <a:pt x="5" y="21"/>
                    <a:pt x="0" y="8"/>
                  </a:cubicBezTo>
                  <a:cubicBezTo>
                    <a:pt x="16" y="6"/>
                    <a:pt x="32" y="3"/>
                    <a:pt x="48" y="0"/>
                  </a:cubicBezTo>
                  <a:cubicBezTo>
                    <a:pt x="53" y="12"/>
                    <a:pt x="58" y="25"/>
                    <a:pt x="64" y="37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11564938" y="3068638"/>
              <a:ext cx="635000" cy="534988"/>
            </a:xfrm>
            <a:custGeom>
              <a:avLst/>
              <a:gdLst>
                <a:gd name="T0" fmla="*/ 163 w 169"/>
                <a:gd name="T1" fmla="*/ 107 h 142"/>
                <a:gd name="T2" fmla="*/ 153 w 169"/>
                <a:gd name="T3" fmla="*/ 132 h 142"/>
                <a:gd name="T4" fmla="*/ 75 w 169"/>
                <a:gd name="T5" fmla="*/ 141 h 142"/>
                <a:gd name="T6" fmla="*/ 68 w 169"/>
                <a:gd name="T7" fmla="*/ 142 h 142"/>
                <a:gd name="T8" fmla="*/ 0 w 169"/>
                <a:gd name="T9" fmla="*/ 138 h 142"/>
                <a:gd name="T10" fmla="*/ 34 w 169"/>
                <a:gd name="T11" fmla="*/ 0 h 142"/>
                <a:gd name="T12" fmla="*/ 137 w 169"/>
                <a:gd name="T13" fmla="*/ 0 h 142"/>
                <a:gd name="T14" fmla="*/ 153 w 169"/>
                <a:gd name="T15" fmla="*/ 70 h 142"/>
                <a:gd name="T16" fmla="*/ 163 w 169"/>
                <a:gd name="T17" fmla="*/ 10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42">
                  <a:moveTo>
                    <a:pt x="163" y="107"/>
                  </a:moveTo>
                  <a:cubicBezTo>
                    <a:pt x="168" y="124"/>
                    <a:pt x="169" y="125"/>
                    <a:pt x="153" y="132"/>
                  </a:cubicBezTo>
                  <a:cubicBezTo>
                    <a:pt x="131" y="141"/>
                    <a:pt x="100" y="141"/>
                    <a:pt x="75" y="141"/>
                  </a:cubicBezTo>
                  <a:cubicBezTo>
                    <a:pt x="74" y="139"/>
                    <a:pt x="70" y="139"/>
                    <a:pt x="68" y="142"/>
                  </a:cubicBezTo>
                  <a:cubicBezTo>
                    <a:pt x="45" y="142"/>
                    <a:pt x="22" y="141"/>
                    <a:pt x="0" y="138"/>
                  </a:cubicBezTo>
                  <a:cubicBezTo>
                    <a:pt x="12" y="93"/>
                    <a:pt x="26" y="47"/>
                    <a:pt x="34" y="0"/>
                  </a:cubicBezTo>
                  <a:cubicBezTo>
                    <a:pt x="67" y="8"/>
                    <a:pt x="103" y="8"/>
                    <a:pt x="137" y="0"/>
                  </a:cubicBezTo>
                  <a:cubicBezTo>
                    <a:pt x="142" y="23"/>
                    <a:pt x="147" y="47"/>
                    <a:pt x="153" y="70"/>
                  </a:cubicBezTo>
                  <a:cubicBezTo>
                    <a:pt x="156" y="82"/>
                    <a:pt x="159" y="94"/>
                    <a:pt x="163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11264900" y="1947863"/>
              <a:ext cx="1227138" cy="477838"/>
            </a:xfrm>
            <a:custGeom>
              <a:avLst/>
              <a:gdLst>
                <a:gd name="T0" fmla="*/ 213 w 327"/>
                <a:gd name="T1" fmla="*/ 58 h 127"/>
                <a:gd name="T2" fmla="*/ 218 w 327"/>
                <a:gd name="T3" fmla="*/ 43 h 127"/>
                <a:gd name="T4" fmla="*/ 212 w 327"/>
                <a:gd name="T5" fmla="*/ 39 h 127"/>
                <a:gd name="T6" fmla="*/ 0 w 327"/>
                <a:gd name="T7" fmla="*/ 114 h 127"/>
                <a:gd name="T8" fmla="*/ 30 w 327"/>
                <a:gd name="T9" fmla="*/ 41 h 127"/>
                <a:gd name="T10" fmla="*/ 143 w 327"/>
                <a:gd name="T11" fmla="*/ 0 h 127"/>
                <a:gd name="T12" fmla="*/ 264 w 327"/>
                <a:gd name="T13" fmla="*/ 21 h 127"/>
                <a:gd name="T14" fmla="*/ 327 w 327"/>
                <a:gd name="T15" fmla="*/ 127 h 127"/>
                <a:gd name="T16" fmla="*/ 285 w 327"/>
                <a:gd name="T17" fmla="*/ 83 h 127"/>
                <a:gd name="T18" fmla="*/ 279 w 327"/>
                <a:gd name="T19" fmla="*/ 85 h 127"/>
                <a:gd name="T20" fmla="*/ 276 w 327"/>
                <a:gd name="T21" fmla="*/ 118 h 127"/>
                <a:gd name="T22" fmla="*/ 229 w 327"/>
                <a:gd name="T23" fmla="*/ 45 h 127"/>
                <a:gd name="T24" fmla="*/ 224 w 327"/>
                <a:gd name="T25" fmla="*/ 45 h 127"/>
                <a:gd name="T26" fmla="*/ 213 w 327"/>
                <a:gd name="T27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127">
                  <a:moveTo>
                    <a:pt x="213" y="58"/>
                  </a:moveTo>
                  <a:cubicBezTo>
                    <a:pt x="215" y="53"/>
                    <a:pt x="216" y="48"/>
                    <a:pt x="218" y="43"/>
                  </a:cubicBezTo>
                  <a:cubicBezTo>
                    <a:pt x="218" y="40"/>
                    <a:pt x="215" y="37"/>
                    <a:pt x="212" y="39"/>
                  </a:cubicBezTo>
                  <a:cubicBezTo>
                    <a:pt x="149" y="85"/>
                    <a:pt x="78" y="111"/>
                    <a:pt x="0" y="114"/>
                  </a:cubicBezTo>
                  <a:cubicBezTo>
                    <a:pt x="3" y="88"/>
                    <a:pt x="11" y="61"/>
                    <a:pt x="30" y="41"/>
                  </a:cubicBezTo>
                  <a:cubicBezTo>
                    <a:pt x="59" y="10"/>
                    <a:pt x="103" y="1"/>
                    <a:pt x="143" y="0"/>
                  </a:cubicBezTo>
                  <a:cubicBezTo>
                    <a:pt x="183" y="0"/>
                    <a:pt x="228" y="3"/>
                    <a:pt x="264" y="21"/>
                  </a:cubicBezTo>
                  <a:cubicBezTo>
                    <a:pt x="304" y="42"/>
                    <a:pt x="324" y="83"/>
                    <a:pt x="327" y="127"/>
                  </a:cubicBezTo>
                  <a:cubicBezTo>
                    <a:pt x="314" y="112"/>
                    <a:pt x="300" y="97"/>
                    <a:pt x="285" y="83"/>
                  </a:cubicBezTo>
                  <a:cubicBezTo>
                    <a:pt x="283" y="81"/>
                    <a:pt x="279" y="82"/>
                    <a:pt x="279" y="85"/>
                  </a:cubicBezTo>
                  <a:cubicBezTo>
                    <a:pt x="279" y="97"/>
                    <a:pt x="279" y="107"/>
                    <a:pt x="276" y="118"/>
                  </a:cubicBezTo>
                  <a:cubicBezTo>
                    <a:pt x="263" y="92"/>
                    <a:pt x="248" y="68"/>
                    <a:pt x="229" y="45"/>
                  </a:cubicBezTo>
                  <a:cubicBezTo>
                    <a:pt x="228" y="44"/>
                    <a:pt x="225" y="44"/>
                    <a:pt x="224" y="45"/>
                  </a:cubicBezTo>
                  <a:cubicBezTo>
                    <a:pt x="221" y="50"/>
                    <a:pt x="217" y="54"/>
                    <a:pt x="213" y="5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12533313" y="2486026"/>
              <a:ext cx="57150" cy="77788"/>
            </a:xfrm>
            <a:custGeom>
              <a:avLst/>
              <a:gdLst>
                <a:gd name="T0" fmla="*/ 9 w 15"/>
                <a:gd name="T1" fmla="*/ 1 h 21"/>
                <a:gd name="T2" fmla="*/ 15 w 15"/>
                <a:gd name="T3" fmla="*/ 11 h 21"/>
                <a:gd name="T4" fmla="*/ 9 w 15"/>
                <a:gd name="T5" fmla="*/ 20 h 21"/>
                <a:gd name="T6" fmla="*/ 0 w 15"/>
                <a:gd name="T7" fmla="*/ 21 h 21"/>
                <a:gd name="T8" fmla="*/ 1 w 15"/>
                <a:gd name="T9" fmla="*/ 0 h 21"/>
                <a:gd name="T10" fmla="*/ 9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9" y="1"/>
                  </a:moveTo>
                  <a:cubicBezTo>
                    <a:pt x="13" y="3"/>
                    <a:pt x="15" y="7"/>
                    <a:pt x="15" y="11"/>
                  </a:cubicBezTo>
                  <a:cubicBezTo>
                    <a:pt x="15" y="15"/>
                    <a:pt x="13" y="19"/>
                    <a:pt x="9" y="20"/>
                  </a:cubicBezTo>
                  <a:cubicBezTo>
                    <a:pt x="6" y="21"/>
                    <a:pt x="3" y="21"/>
                    <a:pt x="0" y="21"/>
                  </a:cubicBezTo>
                  <a:cubicBezTo>
                    <a:pt x="0" y="14"/>
                    <a:pt x="1" y="7"/>
                    <a:pt x="1" y="0"/>
                  </a:cubicBezTo>
                  <a:cubicBezTo>
                    <a:pt x="4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12593638" y="2876551"/>
              <a:ext cx="104775" cy="109538"/>
            </a:xfrm>
            <a:custGeom>
              <a:avLst/>
              <a:gdLst>
                <a:gd name="T0" fmla="*/ 24 w 28"/>
                <a:gd name="T1" fmla="*/ 8 h 29"/>
                <a:gd name="T2" fmla="*/ 18 w 28"/>
                <a:gd name="T3" fmla="*/ 26 h 29"/>
                <a:gd name="T4" fmla="*/ 2 w 28"/>
                <a:gd name="T5" fmla="*/ 24 h 29"/>
                <a:gd name="T6" fmla="*/ 3 w 28"/>
                <a:gd name="T7" fmla="*/ 21 h 29"/>
                <a:gd name="T8" fmla="*/ 7 w 28"/>
                <a:gd name="T9" fmla="*/ 4 h 29"/>
                <a:gd name="T10" fmla="*/ 24 w 28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4" y="8"/>
                  </a:moveTo>
                  <a:cubicBezTo>
                    <a:pt x="28" y="14"/>
                    <a:pt x="25" y="23"/>
                    <a:pt x="18" y="26"/>
                  </a:cubicBezTo>
                  <a:cubicBezTo>
                    <a:pt x="13" y="29"/>
                    <a:pt x="7" y="27"/>
                    <a:pt x="2" y="24"/>
                  </a:cubicBezTo>
                  <a:cubicBezTo>
                    <a:pt x="3" y="23"/>
                    <a:pt x="3" y="22"/>
                    <a:pt x="3" y="21"/>
                  </a:cubicBezTo>
                  <a:cubicBezTo>
                    <a:pt x="3" y="15"/>
                    <a:pt x="0" y="9"/>
                    <a:pt x="7" y="4"/>
                  </a:cubicBezTo>
                  <a:cubicBezTo>
                    <a:pt x="12" y="0"/>
                    <a:pt x="21" y="2"/>
                    <a:pt x="24" y="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11204575" y="3000376"/>
              <a:ext cx="79375" cy="79375"/>
            </a:xfrm>
            <a:custGeom>
              <a:avLst/>
              <a:gdLst>
                <a:gd name="T0" fmla="*/ 14 w 21"/>
                <a:gd name="T1" fmla="*/ 19 h 21"/>
                <a:gd name="T2" fmla="*/ 4 w 21"/>
                <a:gd name="T3" fmla="*/ 18 h 21"/>
                <a:gd name="T4" fmla="*/ 8 w 21"/>
                <a:gd name="T5" fmla="*/ 3 h 21"/>
                <a:gd name="T6" fmla="*/ 20 w 21"/>
                <a:gd name="T7" fmla="*/ 6 h 21"/>
                <a:gd name="T8" fmla="*/ 15 w 21"/>
                <a:gd name="T9" fmla="*/ 19 h 21"/>
                <a:gd name="T10" fmla="*/ 14 w 21"/>
                <a:gd name="T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4" y="19"/>
                  </a:moveTo>
                  <a:cubicBezTo>
                    <a:pt x="10" y="20"/>
                    <a:pt x="6" y="21"/>
                    <a:pt x="4" y="18"/>
                  </a:cubicBezTo>
                  <a:cubicBezTo>
                    <a:pt x="0" y="13"/>
                    <a:pt x="4" y="7"/>
                    <a:pt x="8" y="3"/>
                  </a:cubicBezTo>
                  <a:cubicBezTo>
                    <a:pt x="12" y="0"/>
                    <a:pt x="18" y="0"/>
                    <a:pt x="20" y="6"/>
                  </a:cubicBezTo>
                  <a:cubicBezTo>
                    <a:pt x="21" y="11"/>
                    <a:pt x="18" y="15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11182350" y="2436813"/>
              <a:ext cx="41275" cy="85725"/>
            </a:xfrm>
            <a:custGeom>
              <a:avLst/>
              <a:gdLst>
                <a:gd name="T0" fmla="*/ 3 w 11"/>
                <a:gd name="T1" fmla="*/ 8 h 23"/>
                <a:gd name="T2" fmla="*/ 11 w 11"/>
                <a:gd name="T3" fmla="*/ 0 h 23"/>
                <a:gd name="T4" fmla="*/ 10 w 11"/>
                <a:gd name="T5" fmla="*/ 21 h 23"/>
                <a:gd name="T6" fmla="*/ 9 w 11"/>
                <a:gd name="T7" fmla="*/ 22 h 23"/>
                <a:gd name="T8" fmla="*/ 9 w 11"/>
                <a:gd name="T9" fmla="*/ 23 h 23"/>
                <a:gd name="T10" fmla="*/ 3 w 11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3" y="8"/>
                  </a:moveTo>
                  <a:cubicBezTo>
                    <a:pt x="5" y="4"/>
                    <a:pt x="8" y="2"/>
                    <a:pt x="11" y="0"/>
                  </a:cubicBezTo>
                  <a:cubicBezTo>
                    <a:pt x="10" y="7"/>
                    <a:pt x="10" y="14"/>
                    <a:pt x="10" y="21"/>
                  </a:cubicBezTo>
                  <a:cubicBezTo>
                    <a:pt x="10" y="21"/>
                    <a:pt x="9" y="22"/>
                    <a:pt x="9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3" y="21"/>
                    <a:pt x="0" y="14"/>
                    <a:pt x="3" y="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>
              <a:spLocks noEditPoints="1"/>
            </p:cNvSpPr>
            <p:nvPr/>
          </p:nvSpPr>
          <p:spPr bwMode="auto">
            <a:xfrm>
              <a:off x="11245850" y="2143126"/>
              <a:ext cx="1254125" cy="936625"/>
            </a:xfrm>
            <a:custGeom>
              <a:avLst/>
              <a:gdLst>
                <a:gd name="T0" fmla="*/ 229 w 334"/>
                <a:gd name="T1" fmla="*/ 5 h 249"/>
                <a:gd name="T2" fmla="*/ 248 w 334"/>
                <a:gd name="T3" fmla="*/ 25 h 249"/>
                <a:gd name="T4" fmla="*/ 279 w 334"/>
                <a:gd name="T5" fmla="*/ 79 h 249"/>
                <a:gd name="T6" fmla="*/ 286 w 334"/>
                <a:gd name="T7" fmla="*/ 79 h 249"/>
                <a:gd name="T8" fmla="*/ 291 w 334"/>
                <a:gd name="T9" fmla="*/ 42 h 249"/>
                <a:gd name="T10" fmla="*/ 333 w 334"/>
                <a:gd name="T11" fmla="*/ 87 h 249"/>
                <a:gd name="T12" fmla="*/ 173 w 334"/>
                <a:gd name="T13" fmla="*/ 242 h 249"/>
                <a:gd name="T14" fmla="*/ 119 w 334"/>
                <a:gd name="T15" fmla="*/ 236 h 249"/>
                <a:gd name="T16" fmla="*/ 118 w 334"/>
                <a:gd name="T17" fmla="*/ 235 h 249"/>
                <a:gd name="T18" fmla="*/ 0 w 334"/>
                <a:gd name="T19" fmla="*/ 113 h 249"/>
                <a:gd name="T20" fmla="*/ 1 w 334"/>
                <a:gd name="T21" fmla="*/ 111 h 249"/>
                <a:gd name="T22" fmla="*/ 4 w 334"/>
                <a:gd name="T23" fmla="*/ 68 h 249"/>
                <a:gd name="T24" fmla="*/ 212 w 334"/>
                <a:gd name="T25" fmla="*/ 0 h 249"/>
                <a:gd name="T26" fmla="*/ 204 w 334"/>
                <a:gd name="T27" fmla="*/ 18 h 249"/>
                <a:gd name="T28" fmla="*/ 209 w 334"/>
                <a:gd name="T29" fmla="*/ 23 h 249"/>
                <a:gd name="T30" fmla="*/ 229 w 334"/>
                <a:gd name="T31" fmla="*/ 5 h 249"/>
                <a:gd name="T32" fmla="*/ 173 w 334"/>
                <a:gd name="T33" fmla="*/ 152 h 249"/>
                <a:gd name="T34" fmla="*/ 167 w 334"/>
                <a:gd name="T35" fmla="*/ 153 h 249"/>
                <a:gd name="T36" fmla="*/ 172 w 334"/>
                <a:gd name="T37" fmla="*/ 145 h 249"/>
                <a:gd name="T38" fmla="*/ 171 w 334"/>
                <a:gd name="T39" fmla="*/ 140 h 249"/>
                <a:gd name="T40" fmla="*/ 161 w 334"/>
                <a:gd name="T41" fmla="*/ 158 h 249"/>
                <a:gd name="T42" fmla="*/ 170 w 334"/>
                <a:gd name="T43" fmla="*/ 162 h 249"/>
                <a:gd name="T44" fmla="*/ 178 w 334"/>
                <a:gd name="T45" fmla="*/ 154 h 249"/>
                <a:gd name="T46" fmla="*/ 173 w 334"/>
                <a:gd name="T47" fmla="*/ 152 h 249"/>
                <a:gd name="T48" fmla="*/ 287 w 334"/>
                <a:gd name="T49" fmla="*/ 157 h 249"/>
                <a:gd name="T50" fmla="*/ 279 w 334"/>
                <a:gd name="T51" fmla="*/ 152 h 249"/>
                <a:gd name="T52" fmla="*/ 143 w 334"/>
                <a:gd name="T53" fmla="*/ 207 h 249"/>
                <a:gd name="T54" fmla="*/ 34 w 334"/>
                <a:gd name="T55" fmla="*/ 138 h 249"/>
                <a:gd name="T56" fmla="*/ 30 w 334"/>
                <a:gd name="T57" fmla="*/ 141 h 249"/>
                <a:gd name="T58" fmla="*/ 287 w 334"/>
                <a:gd name="T59" fmla="*/ 157 h 249"/>
                <a:gd name="T60" fmla="*/ 265 w 334"/>
                <a:gd name="T61" fmla="*/ 108 h 249"/>
                <a:gd name="T62" fmla="*/ 262 w 334"/>
                <a:gd name="T63" fmla="*/ 95 h 249"/>
                <a:gd name="T64" fmla="*/ 251 w 334"/>
                <a:gd name="T65" fmla="*/ 96 h 249"/>
                <a:gd name="T66" fmla="*/ 251 w 334"/>
                <a:gd name="T67" fmla="*/ 96 h 249"/>
                <a:gd name="T68" fmla="*/ 250 w 334"/>
                <a:gd name="T69" fmla="*/ 109 h 249"/>
                <a:gd name="T70" fmla="*/ 265 w 334"/>
                <a:gd name="T71" fmla="*/ 108 h 249"/>
                <a:gd name="T72" fmla="*/ 58 w 334"/>
                <a:gd name="T73" fmla="*/ 116 h 249"/>
                <a:gd name="T74" fmla="*/ 72 w 334"/>
                <a:gd name="T75" fmla="*/ 105 h 249"/>
                <a:gd name="T76" fmla="*/ 56 w 334"/>
                <a:gd name="T77" fmla="*/ 101 h 249"/>
                <a:gd name="T78" fmla="*/ 55 w 334"/>
                <a:gd name="T79" fmla="*/ 106 h 249"/>
                <a:gd name="T80" fmla="*/ 58 w 334"/>
                <a:gd name="T81" fmla="*/ 11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4" h="249">
                  <a:moveTo>
                    <a:pt x="229" y="5"/>
                  </a:moveTo>
                  <a:cubicBezTo>
                    <a:pt x="239" y="4"/>
                    <a:pt x="244" y="17"/>
                    <a:pt x="248" y="25"/>
                  </a:cubicBezTo>
                  <a:cubicBezTo>
                    <a:pt x="260" y="42"/>
                    <a:pt x="270" y="60"/>
                    <a:pt x="279" y="79"/>
                  </a:cubicBezTo>
                  <a:cubicBezTo>
                    <a:pt x="280" y="83"/>
                    <a:pt x="285" y="82"/>
                    <a:pt x="286" y="79"/>
                  </a:cubicBezTo>
                  <a:cubicBezTo>
                    <a:pt x="290" y="66"/>
                    <a:pt x="292" y="55"/>
                    <a:pt x="291" y="42"/>
                  </a:cubicBezTo>
                  <a:cubicBezTo>
                    <a:pt x="306" y="57"/>
                    <a:pt x="319" y="72"/>
                    <a:pt x="333" y="87"/>
                  </a:cubicBezTo>
                  <a:cubicBezTo>
                    <a:pt x="334" y="179"/>
                    <a:pt x="266" y="239"/>
                    <a:pt x="173" y="242"/>
                  </a:cubicBezTo>
                  <a:cubicBezTo>
                    <a:pt x="154" y="242"/>
                    <a:pt x="136" y="240"/>
                    <a:pt x="119" y="236"/>
                  </a:cubicBezTo>
                  <a:cubicBezTo>
                    <a:pt x="119" y="235"/>
                    <a:pt x="118" y="235"/>
                    <a:pt x="118" y="235"/>
                  </a:cubicBezTo>
                  <a:cubicBezTo>
                    <a:pt x="58" y="220"/>
                    <a:pt x="15" y="176"/>
                    <a:pt x="0" y="113"/>
                  </a:cubicBezTo>
                  <a:cubicBezTo>
                    <a:pt x="1" y="113"/>
                    <a:pt x="1" y="112"/>
                    <a:pt x="1" y="111"/>
                  </a:cubicBezTo>
                  <a:cubicBezTo>
                    <a:pt x="2" y="97"/>
                    <a:pt x="3" y="82"/>
                    <a:pt x="4" y="68"/>
                  </a:cubicBezTo>
                  <a:cubicBezTo>
                    <a:pt x="79" y="69"/>
                    <a:pt x="152" y="45"/>
                    <a:pt x="212" y="0"/>
                  </a:cubicBezTo>
                  <a:cubicBezTo>
                    <a:pt x="209" y="6"/>
                    <a:pt x="207" y="12"/>
                    <a:pt x="204" y="18"/>
                  </a:cubicBezTo>
                  <a:cubicBezTo>
                    <a:pt x="202" y="22"/>
                    <a:pt x="206" y="25"/>
                    <a:pt x="209" y="23"/>
                  </a:cubicBezTo>
                  <a:cubicBezTo>
                    <a:pt x="213" y="20"/>
                    <a:pt x="225" y="5"/>
                    <a:pt x="229" y="5"/>
                  </a:cubicBezTo>
                  <a:close/>
                  <a:moveTo>
                    <a:pt x="173" y="152"/>
                  </a:moveTo>
                  <a:cubicBezTo>
                    <a:pt x="171" y="153"/>
                    <a:pt x="168" y="154"/>
                    <a:pt x="167" y="153"/>
                  </a:cubicBezTo>
                  <a:cubicBezTo>
                    <a:pt x="164" y="150"/>
                    <a:pt x="169" y="145"/>
                    <a:pt x="172" y="145"/>
                  </a:cubicBezTo>
                  <a:cubicBezTo>
                    <a:pt x="174" y="144"/>
                    <a:pt x="174" y="140"/>
                    <a:pt x="171" y="140"/>
                  </a:cubicBezTo>
                  <a:cubicBezTo>
                    <a:pt x="163" y="140"/>
                    <a:pt x="154" y="150"/>
                    <a:pt x="161" y="158"/>
                  </a:cubicBezTo>
                  <a:cubicBezTo>
                    <a:pt x="163" y="161"/>
                    <a:pt x="167" y="162"/>
                    <a:pt x="170" y="162"/>
                  </a:cubicBezTo>
                  <a:cubicBezTo>
                    <a:pt x="174" y="161"/>
                    <a:pt x="178" y="158"/>
                    <a:pt x="178" y="154"/>
                  </a:cubicBezTo>
                  <a:cubicBezTo>
                    <a:pt x="178" y="152"/>
                    <a:pt x="175" y="150"/>
                    <a:pt x="173" y="152"/>
                  </a:cubicBezTo>
                  <a:close/>
                  <a:moveTo>
                    <a:pt x="287" y="157"/>
                  </a:moveTo>
                  <a:cubicBezTo>
                    <a:pt x="290" y="152"/>
                    <a:pt x="282" y="147"/>
                    <a:pt x="279" y="152"/>
                  </a:cubicBezTo>
                  <a:cubicBezTo>
                    <a:pt x="251" y="196"/>
                    <a:pt x="193" y="214"/>
                    <a:pt x="143" y="207"/>
                  </a:cubicBezTo>
                  <a:cubicBezTo>
                    <a:pt x="97" y="201"/>
                    <a:pt x="62" y="174"/>
                    <a:pt x="34" y="138"/>
                  </a:cubicBezTo>
                  <a:cubicBezTo>
                    <a:pt x="32" y="136"/>
                    <a:pt x="29" y="139"/>
                    <a:pt x="30" y="141"/>
                  </a:cubicBezTo>
                  <a:cubicBezTo>
                    <a:pt x="79" y="230"/>
                    <a:pt x="230" y="249"/>
                    <a:pt x="287" y="157"/>
                  </a:cubicBezTo>
                  <a:close/>
                  <a:moveTo>
                    <a:pt x="265" y="108"/>
                  </a:moveTo>
                  <a:cubicBezTo>
                    <a:pt x="267" y="104"/>
                    <a:pt x="267" y="98"/>
                    <a:pt x="262" y="95"/>
                  </a:cubicBezTo>
                  <a:cubicBezTo>
                    <a:pt x="259" y="92"/>
                    <a:pt x="254" y="93"/>
                    <a:pt x="251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44" y="98"/>
                    <a:pt x="247" y="106"/>
                    <a:pt x="250" y="109"/>
                  </a:cubicBezTo>
                  <a:cubicBezTo>
                    <a:pt x="254" y="113"/>
                    <a:pt x="261" y="113"/>
                    <a:pt x="265" y="108"/>
                  </a:cubicBezTo>
                  <a:close/>
                  <a:moveTo>
                    <a:pt x="58" y="116"/>
                  </a:moveTo>
                  <a:cubicBezTo>
                    <a:pt x="65" y="119"/>
                    <a:pt x="74" y="112"/>
                    <a:pt x="72" y="105"/>
                  </a:cubicBezTo>
                  <a:cubicBezTo>
                    <a:pt x="71" y="98"/>
                    <a:pt x="60" y="94"/>
                    <a:pt x="56" y="101"/>
                  </a:cubicBezTo>
                  <a:cubicBezTo>
                    <a:pt x="55" y="102"/>
                    <a:pt x="54" y="104"/>
                    <a:pt x="55" y="106"/>
                  </a:cubicBezTo>
                  <a:cubicBezTo>
                    <a:pt x="53" y="109"/>
                    <a:pt x="55" y="114"/>
                    <a:pt x="58" y="11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12161838" y="2489201"/>
              <a:ext cx="85725" cy="79375"/>
            </a:xfrm>
            <a:custGeom>
              <a:avLst/>
              <a:gdLst>
                <a:gd name="T0" fmla="*/ 7 w 23"/>
                <a:gd name="T1" fmla="*/ 4 h 21"/>
                <a:gd name="T2" fmla="*/ 18 w 23"/>
                <a:gd name="T3" fmla="*/ 3 h 21"/>
                <a:gd name="T4" fmla="*/ 21 w 23"/>
                <a:gd name="T5" fmla="*/ 16 h 21"/>
                <a:gd name="T6" fmla="*/ 6 w 23"/>
                <a:gd name="T7" fmla="*/ 17 h 21"/>
                <a:gd name="T8" fmla="*/ 7 w 23"/>
                <a:gd name="T9" fmla="*/ 4 h 21"/>
                <a:gd name="T10" fmla="*/ 7 w 23"/>
                <a:gd name="T11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7" y="4"/>
                  </a:moveTo>
                  <a:cubicBezTo>
                    <a:pt x="10" y="1"/>
                    <a:pt x="15" y="0"/>
                    <a:pt x="18" y="3"/>
                  </a:cubicBezTo>
                  <a:cubicBezTo>
                    <a:pt x="23" y="6"/>
                    <a:pt x="23" y="12"/>
                    <a:pt x="21" y="16"/>
                  </a:cubicBezTo>
                  <a:cubicBezTo>
                    <a:pt x="17" y="21"/>
                    <a:pt x="10" y="21"/>
                    <a:pt x="6" y="17"/>
                  </a:cubicBezTo>
                  <a:cubicBezTo>
                    <a:pt x="3" y="14"/>
                    <a:pt x="0" y="6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11823700" y="2670176"/>
              <a:ext cx="90488" cy="82550"/>
            </a:xfrm>
            <a:custGeom>
              <a:avLst/>
              <a:gdLst>
                <a:gd name="T0" fmla="*/ 13 w 24"/>
                <a:gd name="T1" fmla="*/ 13 h 22"/>
                <a:gd name="T2" fmla="*/ 19 w 24"/>
                <a:gd name="T3" fmla="*/ 12 h 22"/>
                <a:gd name="T4" fmla="*/ 24 w 24"/>
                <a:gd name="T5" fmla="*/ 14 h 22"/>
                <a:gd name="T6" fmla="*/ 16 w 24"/>
                <a:gd name="T7" fmla="*/ 22 h 22"/>
                <a:gd name="T8" fmla="*/ 7 w 24"/>
                <a:gd name="T9" fmla="*/ 18 h 22"/>
                <a:gd name="T10" fmla="*/ 17 w 24"/>
                <a:gd name="T11" fmla="*/ 0 h 22"/>
                <a:gd name="T12" fmla="*/ 18 w 24"/>
                <a:gd name="T13" fmla="*/ 5 h 22"/>
                <a:gd name="T14" fmla="*/ 13 w 24"/>
                <a:gd name="T1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13" y="13"/>
                  </a:moveTo>
                  <a:cubicBezTo>
                    <a:pt x="14" y="14"/>
                    <a:pt x="17" y="13"/>
                    <a:pt x="19" y="12"/>
                  </a:cubicBezTo>
                  <a:cubicBezTo>
                    <a:pt x="21" y="10"/>
                    <a:pt x="24" y="12"/>
                    <a:pt x="24" y="14"/>
                  </a:cubicBezTo>
                  <a:cubicBezTo>
                    <a:pt x="24" y="18"/>
                    <a:pt x="20" y="21"/>
                    <a:pt x="16" y="22"/>
                  </a:cubicBezTo>
                  <a:cubicBezTo>
                    <a:pt x="13" y="22"/>
                    <a:pt x="9" y="21"/>
                    <a:pt x="7" y="18"/>
                  </a:cubicBezTo>
                  <a:cubicBezTo>
                    <a:pt x="0" y="10"/>
                    <a:pt x="9" y="0"/>
                    <a:pt x="17" y="0"/>
                  </a:cubicBezTo>
                  <a:cubicBezTo>
                    <a:pt x="20" y="0"/>
                    <a:pt x="20" y="4"/>
                    <a:pt x="18" y="5"/>
                  </a:cubicBezTo>
                  <a:cubicBezTo>
                    <a:pt x="15" y="5"/>
                    <a:pt x="10" y="10"/>
                    <a:pt x="13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11445875" y="2497138"/>
              <a:ext cx="77788" cy="93663"/>
            </a:xfrm>
            <a:custGeom>
              <a:avLst/>
              <a:gdLst>
                <a:gd name="T0" fmla="*/ 19 w 21"/>
                <a:gd name="T1" fmla="*/ 11 h 25"/>
                <a:gd name="T2" fmla="*/ 5 w 21"/>
                <a:gd name="T3" fmla="*/ 22 h 25"/>
                <a:gd name="T4" fmla="*/ 2 w 21"/>
                <a:gd name="T5" fmla="*/ 12 h 25"/>
                <a:gd name="T6" fmla="*/ 3 w 21"/>
                <a:gd name="T7" fmla="*/ 7 h 25"/>
                <a:gd name="T8" fmla="*/ 19 w 21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19" y="11"/>
                  </a:moveTo>
                  <a:cubicBezTo>
                    <a:pt x="21" y="18"/>
                    <a:pt x="12" y="25"/>
                    <a:pt x="5" y="22"/>
                  </a:cubicBezTo>
                  <a:cubicBezTo>
                    <a:pt x="2" y="20"/>
                    <a:pt x="0" y="15"/>
                    <a:pt x="2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7" y="0"/>
                    <a:pt x="18" y="4"/>
                    <a:pt x="1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11355388" y="2654301"/>
              <a:ext cx="979488" cy="425450"/>
            </a:xfrm>
            <a:custGeom>
              <a:avLst/>
              <a:gdLst>
                <a:gd name="T0" fmla="*/ 114 w 261"/>
                <a:gd name="T1" fmla="*/ 71 h 113"/>
                <a:gd name="T2" fmla="*/ 250 w 261"/>
                <a:gd name="T3" fmla="*/ 16 h 113"/>
                <a:gd name="T4" fmla="*/ 258 w 261"/>
                <a:gd name="T5" fmla="*/ 21 h 113"/>
                <a:gd name="T6" fmla="*/ 1 w 261"/>
                <a:gd name="T7" fmla="*/ 5 h 113"/>
                <a:gd name="T8" fmla="*/ 5 w 261"/>
                <a:gd name="T9" fmla="*/ 2 h 113"/>
                <a:gd name="T10" fmla="*/ 114 w 261"/>
                <a:gd name="T11" fmla="*/ 7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113">
                  <a:moveTo>
                    <a:pt x="114" y="71"/>
                  </a:moveTo>
                  <a:cubicBezTo>
                    <a:pt x="164" y="78"/>
                    <a:pt x="222" y="60"/>
                    <a:pt x="250" y="16"/>
                  </a:cubicBezTo>
                  <a:cubicBezTo>
                    <a:pt x="253" y="11"/>
                    <a:pt x="261" y="16"/>
                    <a:pt x="258" y="21"/>
                  </a:cubicBezTo>
                  <a:cubicBezTo>
                    <a:pt x="201" y="113"/>
                    <a:pt x="50" y="94"/>
                    <a:pt x="1" y="5"/>
                  </a:cubicBezTo>
                  <a:cubicBezTo>
                    <a:pt x="0" y="3"/>
                    <a:pt x="3" y="0"/>
                    <a:pt x="5" y="2"/>
                  </a:cubicBezTo>
                  <a:cubicBezTo>
                    <a:pt x="33" y="38"/>
                    <a:pt x="68" y="65"/>
                    <a:pt x="114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>
              <a:off x="11163300" y="1882776"/>
              <a:ext cx="1573213" cy="2287588"/>
            </a:xfrm>
            <a:custGeom>
              <a:avLst/>
              <a:gdLst>
                <a:gd name="T0" fmla="*/ 25 w 419"/>
                <a:gd name="T1" fmla="*/ 316 h 608"/>
                <a:gd name="T2" fmla="*/ 19 w 419"/>
                <a:gd name="T3" fmla="*/ 300 h 608"/>
                <a:gd name="T4" fmla="*/ 14 w 419"/>
                <a:gd name="T5" fmla="*/ 169 h 608"/>
                <a:gd name="T6" fmla="*/ 8 w 419"/>
                <a:gd name="T7" fmla="*/ 155 h 608"/>
                <a:gd name="T8" fmla="*/ 374 w 419"/>
                <a:gd name="T9" fmla="*/ 180 h 608"/>
                <a:gd name="T10" fmla="*/ 366 w 419"/>
                <a:gd name="T11" fmla="*/ 160 h 608"/>
                <a:gd name="T12" fmla="*/ 132 w 419"/>
                <a:gd name="T13" fmla="*/ 526 h 608"/>
                <a:gd name="T14" fmla="*/ 173 w 419"/>
                <a:gd name="T15" fmla="*/ 466 h 608"/>
                <a:gd name="T16" fmla="*/ 114 w 419"/>
                <a:gd name="T17" fmla="*/ 516 h 608"/>
                <a:gd name="T18" fmla="*/ 107 w 419"/>
                <a:gd name="T19" fmla="*/ 599 h 608"/>
                <a:gd name="T20" fmla="*/ 71 w 419"/>
                <a:gd name="T21" fmla="*/ 585 h 608"/>
                <a:gd name="T22" fmla="*/ 399 w 419"/>
                <a:gd name="T23" fmla="*/ 290 h 608"/>
                <a:gd name="T24" fmla="*/ 384 w 419"/>
                <a:gd name="T25" fmla="*/ 285 h 608"/>
                <a:gd name="T26" fmla="*/ 289 w 419"/>
                <a:gd name="T27" fmla="*/ 596 h 608"/>
                <a:gd name="T28" fmla="*/ 290 w 419"/>
                <a:gd name="T29" fmla="*/ 595 h 608"/>
                <a:gd name="T30" fmla="*/ 224 w 419"/>
                <a:gd name="T31" fmla="*/ 462 h 608"/>
                <a:gd name="T32" fmla="*/ 271 w 419"/>
                <a:gd name="T33" fmla="*/ 525 h 608"/>
                <a:gd name="T34" fmla="*/ 272 w 419"/>
                <a:gd name="T35" fmla="*/ 454 h 608"/>
                <a:gd name="T36" fmla="*/ 57 w 419"/>
                <a:gd name="T37" fmla="*/ 58 h 608"/>
                <a:gd name="T38" fmla="*/ 245 w 419"/>
                <a:gd name="T39" fmla="*/ 60 h 608"/>
                <a:gd name="T40" fmla="*/ 256 w 419"/>
                <a:gd name="T41" fmla="*/ 62 h 608"/>
                <a:gd name="T42" fmla="*/ 312 w 419"/>
                <a:gd name="T43" fmla="*/ 100 h 608"/>
                <a:gd name="T44" fmla="*/ 182 w 419"/>
                <a:gd name="T45" fmla="*/ 456 h 608"/>
                <a:gd name="T46" fmla="*/ 260 w 419"/>
                <a:gd name="T47" fmla="*/ 385 h 608"/>
                <a:gd name="T48" fmla="*/ 107 w 419"/>
                <a:gd name="T49" fmla="*/ 453 h 608"/>
                <a:gd name="T50" fmla="*/ 141 w 419"/>
                <a:gd name="T51" fmla="*/ 305 h 608"/>
                <a:gd name="T52" fmla="*/ 313 w 419"/>
                <a:gd name="T53" fmla="*/ 111 h 608"/>
                <a:gd name="T54" fmla="*/ 270 w 419"/>
                <a:gd name="T55" fmla="*/ 94 h 608"/>
                <a:gd name="T56" fmla="*/ 226 w 419"/>
                <a:gd name="T57" fmla="*/ 87 h 608"/>
                <a:gd name="T58" fmla="*/ 23 w 419"/>
                <a:gd name="T59" fmla="*/ 180 h 608"/>
                <a:gd name="T60" fmla="*/ 141 w 419"/>
                <a:gd name="T61" fmla="*/ 305 h 608"/>
                <a:gd name="T62" fmla="*/ 44 w 419"/>
                <a:gd name="T63" fmla="*/ 58 h 608"/>
                <a:gd name="T64" fmla="*/ 366 w 419"/>
                <a:gd name="T65" fmla="*/ 151 h 608"/>
                <a:gd name="T66" fmla="*/ 380 w 419"/>
                <a:gd name="T67" fmla="*/ 186 h 608"/>
                <a:gd name="T68" fmla="*/ 253 w 419"/>
                <a:gd name="T69" fmla="*/ 313 h 608"/>
                <a:gd name="T70" fmla="*/ 374 w 419"/>
                <a:gd name="T71" fmla="*/ 284 h 608"/>
                <a:gd name="T72" fmla="*/ 414 w 419"/>
                <a:gd name="T73" fmla="*/ 269 h 608"/>
                <a:gd name="T74" fmla="*/ 261 w 419"/>
                <a:gd name="T75" fmla="*/ 349 h 608"/>
                <a:gd name="T76" fmla="*/ 281 w 419"/>
                <a:gd name="T77" fmla="*/ 452 h 608"/>
                <a:gd name="T78" fmla="*/ 280 w 419"/>
                <a:gd name="T79" fmla="*/ 531 h 608"/>
                <a:gd name="T80" fmla="*/ 333 w 419"/>
                <a:gd name="T81" fmla="*/ 583 h 608"/>
                <a:gd name="T82" fmla="*/ 285 w 419"/>
                <a:gd name="T83" fmla="*/ 598 h 608"/>
                <a:gd name="T84" fmla="*/ 270 w 419"/>
                <a:gd name="T85" fmla="*/ 534 h 608"/>
                <a:gd name="T86" fmla="*/ 182 w 419"/>
                <a:gd name="T87" fmla="*/ 465 h 608"/>
                <a:gd name="T88" fmla="*/ 133 w 419"/>
                <a:gd name="T89" fmla="*/ 536 h 608"/>
                <a:gd name="T90" fmla="*/ 110 w 419"/>
                <a:gd name="T91" fmla="*/ 606 h 608"/>
                <a:gd name="T92" fmla="*/ 110 w 419"/>
                <a:gd name="T93" fmla="*/ 590 h 608"/>
                <a:gd name="T94" fmla="*/ 105 w 419"/>
                <a:gd name="T95" fmla="*/ 524 h 608"/>
                <a:gd name="T96" fmla="*/ 101 w 419"/>
                <a:gd name="T97" fmla="*/ 462 h 608"/>
                <a:gd name="T98" fmla="*/ 30 w 419"/>
                <a:gd name="T99" fmla="*/ 321 h 608"/>
                <a:gd name="T100" fmla="*/ 14 w 419"/>
                <a:gd name="T101" fmla="*/ 294 h 608"/>
                <a:gd name="T102" fmla="*/ 125 w 419"/>
                <a:gd name="T103" fmla="*/ 344 h 608"/>
                <a:gd name="T104" fmla="*/ 0 w 419"/>
                <a:gd name="T105" fmla="*/ 16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9" h="608">
                  <a:moveTo>
                    <a:pt x="19" y="300"/>
                  </a:moveTo>
                  <a:cubicBezTo>
                    <a:pt x="15" y="304"/>
                    <a:pt x="11" y="310"/>
                    <a:pt x="15" y="315"/>
                  </a:cubicBezTo>
                  <a:cubicBezTo>
                    <a:pt x="17" y="318"/>
                    <a:pt x="21" y="317"/>
                    <a:pt x="25" y="316"/>
                  </a:cubicBezTo>
                  <a:cubicBezTo>
                    <a:pt x="25" y="316"/>
                    <a:pt x="26" y="316"/>
                    <a:pt x="26" y="316"/>
                  </a:cubicBezTo>
                  <a:cubicBezTo>
                    <a:pt x="29" y="312"/>
                    <a:pt x="32" y="308"/>
                    <a:pt x="31" y="303"/>
                  </a:cubicBezTo>
                  <a:cubicBezTo>
                    <a:pt x="29" y="297"/>
                    <a:pt x="23" y="297"/>
                    <a:pt x="19" y="300"/>
                  </a:cubicBezTo>
                  <a:close/>
                  <a:moveTo>
                    <a:pt x="8" y="155"/>
                  </a:moveTo>
                  <a:cubicBezTo>
                    <a:pt x="5" y="161"/>
                    <a:pt x="8" y="168"/>
                    <a:pt x="14" y="170"/>
                  </a:cubicBezTo>
                  <a:cubicBezTo>
                    <a:pt x="14" y="170"/>
                    <a:pt x="14" y="169"/>
                    <a:pt x="14" y="169"/>
                  </a:cubicBezTo>
                  <a:cubicBezTo>
                    <a:pt x="14" y="169"/>
                    <a:pt x="15" y="168"/>
                    <a:pt x="15" y="168"/>
                  </a:cubicBezTo>
                  <a:cubicBezTo>
                    <a:pt x="15" y="161"/>
                    <a:pt x="15" y="154"/>
                    <a:pt x="16" y="147"/>
                  </a:cubicBezTo>
                  <a:cubicBezTo>
                    <a:pt x="13" y="149"/>
                    <a:pt x="10" y="151"/>
                    <a:pt x="8" y="155"/>
                  </a:cubicBezTo>
                  <a:close/>
                  <a:moveTo>
                    <a:pt x="366" y="160"/>
                  </a:moveTo>
                  <a:cubicBezTo>
                    <a:pt x="366" y="167"/>
                    <a:pt x="365" y="174"/>
                    <a:pt x="365" y="181"/>
                  </a:cubicBezTo>
                  <a:cubicBezTo>
                    <a:pt x="368" y="181"/>
                    <a:pt x="371" y="181"/>
                    <a:pt x="374" y="180"/>
                  </a:cubicBezTo>
                  <a:cubicBezTo>
                    <a:pt x="378" y="179"/>
                    <a:pt x="380" y="175"/>
                    <a:pt x="380" y="171"/>
                  </a:cubicBezTo>
                  <a:cubicBezTo>
                    <a:pt x="380" y="167"/>
                    <a:pt x="378" y="163"/>
                    <a:pt x="374" y="161"/>
                  </a:cubicBezTo>
                  <a:cubicBezTo>
                    <a:pt x="371" y="160"/>
                    <a:pt x="369" y="160"/>
                    <a:pt x="366" y="160"/>
                  </a:cubicBezTo>
                  <a:close/>
                  <a:moveTo>
                    <a:pt x="114" y="516"/>
                  </a:moveTo>
                  <a:cubicBezTo>
                    <a:pt x="112" y="522"/>
                    <a:pt x="114" y="524"/>
                    <a:pt x="120" y="523"/>
                  </a:cubicBezTo>
                  <a:cubicBezTo>
                    <a:pt x="124" y="524"/>
                    <a:pt x="128" y="525"/>
                    <a:pt x="132" y="526"/>
                  </a:cubicBezTo>
                  <a:cubicBezTo>
                    <a:pt x="141" y="528"/>
                    <a:pt x="153" y="533"/>
                    <a:pt x="160" y="523"/>
                  </a:cubicBezTo>
                  <a:cubicBezTo>
                    <a:pt x="163" y="520"/>
                    <a:pt x="164" y="511"/>
                    <a:pt x="165" y="507"/>
                  </a:cubicBezTo>
                  <a:cubicBezTo>
                    <a:pt x="169" y="494"/>
                    <a:pt x="172" y="480"/>
                    <a:pt x="173" y="466"/>
                  </a:cubicBezTo>
                  <a:cubicBezTo>
                    <a:pt x="156" y="466"/>
                    <a:pt x="139" y="465"/>
                    <a:pt x="122" y="464"/>
                  </a:cubicBezTo>
                  <a:cubicBezTo>
                    <a:pt x="120" y="476"/>
                    <a:pt x="119" y="488"/>
                    <a:pt x="117" y="500"/>
                  </a:cubicBezTo>
                  <a:cubicBezTo>
                    <a:pt x="116" y="504"/>
                    <a:pt x="113" y="512"/>
                    <a:pt x="114" y="516"/>
                  </a:cubicBezTo>
                  <a:close/>
                  <a:moveTo>
                    <a:pt x="107" y="600"/>
                  </a:moveTo>
                  <a:cubicBezTo>
                    <a:pt x="107" y="600"/>
                    <a:pt x="107" y="600"/>
                    <a:pt x="107" y="599"/>
                  </a:cubicBezTo>
                  <a:cubicBezTo>
                    <a:pt x="107" y="599"/>
                    <a:pt x="107" y="599"/>
                    <a:pt x="107" y="599"/>
                  </a:cubicBezTo>
                  <a:cubicBezTo>
                    <a:pt x="101" y="595"/>
                    <a:pt x="97" y="588"/>
                    <a:pt x="91" y="583"/>
                  </a:cubicBezTo>
                  <a:cubicBezTo>
                    <a:pt x="88" y="581"/>
                    <a:pt x="82" y="576"/>
                    <a:pt x="78" y="576"/>
                  </a:cubicBezTo>
                  <a:cubicBezTo>
                    <a:pt x="73" y="577"/>
                    <a:pt x="71" y="581"/>
                    <a:pt x="71" y="585"/>
                  </a:cubicBezTo>
                  <a:cubicBezTo>
                    <a:pt x="73" y="600"/>
                    <a:pt x="95" y="599"/>
                    <a:pt x="107" y="602"/>
                  </a:cubicBezTo>
                  <a:cubicBezTo>
                    <a:pt x="107" y="601"/>
                    <a:pt x="107" y="600"/>
                    <a:pt x="107" y="600"/>
                  </a:cubicBezTo>
                  <a:close/>
                  <a:moveTo>
                    <a:pt x="399" y="290"/>
                  </a:moveTo>
                  <a:cubicBezTo>
                    <a:pt x="406" y="287"/>
                    <a:pt x="409" y="278"/>
                    <a:pt x="405" y="272"/>
                  </a:cubicBezTo>
                  <a:cubicBezTo>
                    <a:pt x="402" y="266"/>
                    <a:pt x="393" y="264"/>
                    <a:pt x="388" y="268"/>
                  </a:cubicBezTo>
                  <a:cubicBezTo>
                    <a:pt x="381" y="273"/>
                    <a:pt x="384" y="279"/>
                    <a:pt x="384" y="285"/>
                  </a:cubicBezTo>
                  <a:cubicBezTo>
                    <a:pt x="384" y="286"/>
                    <a:pt x="384" y="287"/>
                    <a:pt x="383" y="288"/>
                  </a:cubicBezTo>
                  <a:cubicBezTo>
                    <a:pt x="388" y="291"/>
                    <a:pt x="394" y="293"/>
                    <a:pt x="399" y="290"/>
                  </a:cubicBezTo>
                  <a:close/>
                  <a:moveTo>
                    <a:pt x="289" y="596"/>
                  </a:moveTo>
                  <a:cubicBezTo>
                    <a:pt x="300" y="600"/>
                    <a:pt x="323" y="602"/>
                    <a:pt x="325" y="586"/>
                  </a:cubicBezTo>
                  <a:cubicBezTo>
                    <a:pt x="326" y="575"/>
                    <a:pt x="313" y="578"/>
                    <a:pt x="306" y="581"/>
                  </a:cubicBezTo>
                  <a:cubicBezTo>
                    <a:pt x="300" y="585"/>
                    <a:pt x="295" y="589"/>
                    <a:pt x="290" y="595"/>
                  </a:cubicBezTo>
                  <a:cubicBezTo>
                    <a:pt x="290" y="596"/>
                    <a:pt x="290" y="596"/>
                    <a:pt x="289" y="596"/>
                  </a:cubicBezTo>
                  <a:close/>
                  <a:moveTo>
                    <a:pt x="272" y="454"/>
                  </a:moveTo>
                  <a:cubicBezTo>
                    <a:pt x="256" y="457"/>
                    <a:pt x="240" y="460"/>
                    <a:pt x="224" y="462"/>
                  </a:cubicBezTo>
                  <a:cubicBezTo>
                    <a:pt x="229" y="475"/>
                    <a:pt x="234" y="489"/>
                    <a:pt x="238" y="503"/>
                  </a:cubicBezTo>
                  <a:cubicBezTo>
                    <a:pt x="240" y="509"/>
                    <a:pt x="241" y="518"/>
                    <a:pt x="245" y="524"/>
                  </a:cubicBezTo>
                  <a:cubicBezTo>
                    <a:pt x="252" y="532"/>
                    <a:pt x="263" y="527"/>
                    <a:pt x="271" y="525"/>
                  </a:cubicBezTo>
                  <a:cubicBezTo>
                    <a:pt x="276" y="523"/>
                    <a:pt x="289" y="520"/>
                    <a:pt x="293" y="515"/>
                  </a:cubicBezTo>
                  <a:cubicBezTo>
                    <a:pt x="298" y="508"/>
                    <a:pt x="290" y="498"/>
                    <a:pt x="288" y="491"/>
                  </a:cubicBezTo>
                  <a:cubicBezTo>
                    <a:pt x="282" y="479"/>
                    <a:pt x="277" y="466"/>
                    <a:pt x="272" y="454"/>
                  </a:cubicBezTo>
                  <a:close/>
                  <a:moveTo>
                    <a:pt x="291" y="38"/>
                  </a:moveTo>
                  <a:cubicBezTo>
                    <a:pt x="255" y="20"/>
                    <a:pt x="210" y="17"/>
                    <a:pt x="170" y="17"/>
                  </a:cubicBezTo>
                  <a:cubicBezTo>
                    <a:pt x="130" y="18"/>
                    <a:pt x="86" y="27"/>
                    <a:pt x="57" y="58"/>
                  </a:cubicBezTo>
                  <a:cubicBezTo>
                    <a:pt x="38" y="78"/>
                    <a:pt x="30" y="105"/>
                    <a:pt x="27" y="131"/>
                  </a:cubicBezTo>
                  <a:cubicBezTo>
                    <a:pt x="105" y="128"/>
                    <a:pt x="176" y="102"/>
                    <a:pt x="239" y="56"/>
                  </a:cubicBezTo>
                  <a:cubicBezTo>
                    <a:pt x="242" y="54"/>
                    <a:pt x="245" y="57"/>
                    <a:pt x="245" y="60"/>
                  </a:cubicBezTo>
                  <a:cubicBezTo>
                    <a:pt x="243" y="65"/>
                    <a:pt x="242" y="70"/>
                    <a:pt x="240" y="75"/>
                  </a:cubicBezTo>
                  <a:cubicBezTo>
                    <a:pt x="244" y="71"/>
                    <a:pt x="248" y="67"/>
                    <a:pt x="251" y="62"/>
                  </a:cubicBezTo>
                  <a:cubicBezTo>
                    <a:pt x="252" y="61"/>
                    <a:pt x="255" y="61"/>
                    <a:pt x="256" y="62"/>
                  </a:cubicBezTo>
                  <a:cubicBezTo>
                    <a:pt x="275" y="85"/>
                    <a:pt x="290" y="109"/>
                    <a:pt x="303" y="135"/>
                  </a:cubicBezTo>
                  <a:cubicBezTo>
                    <a:pt x="306" y="124"/>
                    <a:pt x="306" y="114"/>
                    <a:pt x="306" y="102"/>
                  </a:cubicBezTo>
                  <a:cubicBezTo>
                    <a:pt x="306" y="99"/>
                    <a:pt x="310" y="98"/>
                    <a:pt x="312" y="100"/>
                  </a:cubicBezTo>
                  <a:cubicBezTo>
                    <a:pt x="327" y="114"/>
                    <a:pt x="341" y="129"/>
                    <a:pt x="354" y="144"/>
                  </a:cubicBezTo>
                  <a:cubicBezTo>
                    <a:pt x="351" y="100"/>
                    <a:pt x="331" y="59"/>
                    <a:pt x="291" y="38"/>
                  </a:cubicBezTo>
                  <a:close/>
                  <a:moveTo>
                    <a:pt x="182" y="456"/>
                  </a:moveTo>
                  <a:cubicBezTo>
                    <a:pt x="207" y="456"/>
                    <a:pt x="238" y="456"/>
                    <a:pt x="260" y="447"/>
                  </a:cubicBezTo>
                  <a:cubicBezTo>
                    <a:pt x="276" y="440"/>
                    <a:pt x="275" y="439"/>
                    <a:pt x="270" y="422"/>
                  </a:cubicBezTo>
                  <a:cubicBezTo>
                    <a:pt x="266" y="409"/>
                    <a:pt x="263" y="397"/>
                    <a:pt x="260" y="385"/>
                  </a:cubicBezTo>
                  <a:cubicBezTo>
                    <a:pt x="254" y="362"/>
                    <a:pt x="249" y="338"/>
                    <a:pt x="244" y="315"/>
                  </a:cubicBezTo>
                  <a:cubicBezTo>
                    <a:pt x="210" y="323"/>
                    <a:pt x="174" y="323"/>
                    <a:pt x="141" y="315"/>
                  </a:cubicBezTo>
                  <a:cubicBezTo>
                    <a:pt x="133" y="362"/>
                    <a:pt x="119" y="408"/>
                    <a:pt x="107" y="453"/>
                  </a:cubicBezTo>
                  <a:cubicBezTo>
                    <a:pt x="129" y="456"/>
                    <a:pt x="152" y="457"/>
                    <a:pt x="175" y="457"/>
                  </a:cubicBezTo>
                  <a:cubicBezTo>
                    <a:pt x="177" y="454"/>
                    <a:pt x="181" y="454"/>
                    <a:pt x="182" y="456"/>
                  </a:cubicBezTo>
                  <a:close/>
                  <a:moveTo>
                    <a:pt x="141" y="305"/>
                  </a:moveTo>
                  <a:cubicBezTo>
                    <a:pt x="158" y="309"/>
                    <a:pt x="176" y="311"/>
                    <a:pt x="195" y="311"/>
                  </a:cubicBezTo>
                  <a:cubicBezTo>
                    <a:pt x="288" y="308"/>
                    <a:pt x="356" y="248"/>
                    <a:pt x="355" y="156"/>
                  </a:cubicBezTo>
                  <a:cubicBezTo>
                    <a:pt x="341" y="141"/>
                    <a:pt x="328" y="126"/>
                    <a:pt x="313" y="111"/>
                  </a:cubicBezTo>
                  <a:cubicBezTo>
                    <a:pt x="314" y="124"/>
                    <a:pt x="312" y="135"/>
                    <a:pt x="308" y="148"/>
                  </a:cubicBezTo>
                  <a:cubicBezTo>
                    <a:pt x="307" y="151"/>
                    <a:pt x="302" y="152"/>
                    <a:pt x="301" y="148"/>
                  </a:cubicBezTo>
                  <a:cubicBezTo>
                    <a:pt x="292" y="129"/>
                    <a:pt x="282" y="111"/>
                    <a:pt x="270" y="94"/>
                  </a:cubicBezTo>
                  <a:cubicBezTo>
                    <a:pt x="266" y="86"/>
                    <a:pt x="261" y="73"/>
                    <a:pt x="251" y="74"/>
                  </a:cubicBezTo>
                  <a:cubicBezTo>
                    <a:pt x="247" y="74"/>
                    <a:pt x="235" y="89"/>
                    <a:pt x="231" y="92"/>
                  </a:cubicBezTo>
                  <a:cubicBezTo>
                    <a:pt x="228" y="94"/>
                    <a:pt x="224" y="91"/>
                    <a:pt x="226" y="87"/>
                  </a:cubicBezTo>
                  <a:cubicBezTo>
                    <a:pt x="229" y="81"/>
                    <a:pt x="231" y="75"/>
                    <a:pt x="234" y="69"/>
                  </a:cubicBezTo>
                  <a:cubicBezTo>
                    <a:pt x="174" y="114"/>
                    <a:pt x="101" y="138"/>
                    <a:pt x="26" y="137"/>
                  </a:cubicBezTo>
                  <a:cubicBezTo>
                    <a:pt x="25" y="151"/>
                    <a:pt x="24" y="166"/>
                    <a:pt x="23" y="180"/>
                  </a:cubicBezTo>
                  <a:cubicBezTo>
                    <a:pt x="23" y="181"/>
                    <a:pt x="23" y="182"/>
                    <a:pt x="22" y="182"/>
                  </a:cubicBezTo>
                  <a:cubicBezTo>
                    <a:pt x="37" y="245"/>
                    <a:pt x="80" y="289"/>
                    <a:pt x="140" y="304"/>
                  </a:cubicBezTo>
                  <a:cubicBezTo>
                    <a:pt x="140" y="304"/>
                    <a:pt x="141" y="304"/>
                    <a:pt x="141" y="305"/>
                  </a:cubicBezTo>
                  <a:close/>
                  <a:moveTo>
                    <a:pt x="0" y="161"/>
                  </a:moveTo>
                  <a:cubicBezTo>
                    <a:pt x="0" y="152"/>
                    <a:pt x="7" y="141"/>
                    <a:pt x="16" y="139"/>
                  </a:cubicBezTo>
                  <a:cubicBezTo>
                    <a:pt x="19" y="110"/>
                    <a:pt x="26" y="81"/>
                    <a:pt x="44" y="58"/>
                  </a:cubicBezTo>
                  <a:cubicBezTo>
                    <a:pt x="67" y="29"/>
                    <a:pt x="102" y="14"/>
                    <a:pt x="138" y="9"/>
                  </a:cubicBezTo>
                  <a:cubicBezTo>
                    <a:pt x="202" y="0"/>
                    <a:pt x="293" y="7"/>
                    <a:pt x="336" y="63"/>
                  </a:cubicBezTo>
                  <a:cubicBezTo>
                    <a:pt x="355" y="87"/>
                    <a:pt x="364" y="119"/>
                    <a:pt x="366" y="151"/>
                  </a:cubicBezTo>
                  <a:cubicBezTo>
                    <a:pt x="371" y="150"/>
                    <a:pt x="377" y="152"/>
                    <a:pt x="381" y="155"/>
                  </a:cubicBezTo>
                  <a:cubicBezTo>
                    <a:pt x="386" y="159"/>
                    <a:pt x="389" y="165"/>
                    <a:pt x="389" y="171"/>
                  </a:cubicBezTo>
                  <a:cubicBezTo>
                    <a:pt x="389" y="177"/>
                    <a:pt x="386" y="183"/>
                    <a:pt x="380" y="186"/>
                  </a:cubicBezTo>
                  <a:cubicBezTo>
                    <a:pt x="376" y="188"/>
                    <a:pt x="369" y="189"/>
                    <a:pt x="364" y="187"/>
                  </a:cubicBezTo>
                  <a:cubicBezTo>
                    <a:pt x="360" y="214"/>
                    <a:pt x="350" y="239"/>
                    <a:pt x="335" y="259"/>
                  </a:cubicBezTo>
                  <a:cubicBezTo>
                    <a:pt x="315" y="286"/>
                    <a:pt x="285" y="303"/>
                    <a:pt x="253" y="313"/>
                  </a:cubicBezTo>
                  <a:cubicBezTo>
                    <a:pt x="255" y="322"/>
                    <a:pt x="257" y="332"/>
                    <a:pt x="259" y="342"/>
                  </a:cubicBezTo>
                  <a:cubicBezTo>
                    <a:pt x="281" y="336"/>
                    <a:pt x="303" y="330"/>
                    <a:pt x="323" y="319"/>
                  </a:cubicBezTo>
                  <a:cubicBezTo>
                    <a:pt x="341" y="309"/>
                    <a:pt x="357" y="296"/>
                    <a:pt x="374" y="284"/>
                  </a:cubicBezTo>
                  <a:cubicBezTo>
                    <a:pt x="374" y="284"/>
                    <a:pt x="374" y="283"/>
                    <a:pt x="374" y="283"/>
                  </a:cubicBezTo>
                  <a:cubicBezTo>
                    <a:pt x="371" y="275"/>
                    <a:pt x="378" y="263"/>
                    <a:pt x="385" y="259"/>
                  </a:cubicBezTo>
                  <a:cubicBezTo>
                    <a:pt x="395" y="253"/>
                    <a:pt x="409" y="259"/>
                    <a:pt x="414" y="269"/>
                  </a:cubicBezTo>
                  <a:cubicBezTo>
                    <a:pt x="419" y="280"/>
                    <a:pt x="413" y="294"/>
                    <a:pt x="402" y="298"/>
                  </a:cubicBezTo>
                  <a:cubicBezTo>
                    <a:pt x="393" y="302"/>
                    <a:pt x="383" y="299"/>
                    <a:pt x="378" y="292"/>
                  </a:cubicBezTo>
                  <a:cubicBezTo>
                    <a:pt x="350" y="324"/>
                    <a:pt x="302" y="343"/>
                    <a:pt x="261" y="349"/>
                  </a:cubicBezTo>
                  <a:cubicBezTo>
                    <a:pt x="269" y="381"/>
                    <a:pt x="277" y="413"/>
                    <a:pt x="287" y="445"/>
                  </a:cubicBezTo>
                  <a:cubicBezTo>
                    <a:pt x="288" y="448"/>
                    <a:pt x="286" y="450"/>
                    <a:pt x="284" y="451"/>
                  </a:cubicBezTo>
                  <a:cubicBezTo>
                    <a:pt x="283" y="451"/>
                    <a:pt x="282" y="451"/>
                    <a:pt x="281" y="452"/>
                  </a:cubicBezTo>
                  <a:cubicBezTo>
                    <a:pt x="286" y="464"/>
                    <a:pt x="291" y="476"/>
                    <a:pt x="297" y="489"/>
                  </a:cubicBezTo>
                  <a:cubicBezTo>
                    <a:pt x="300" y="496"/>
                    <a:pt x="306" y="505"/>
                    <a:pt x="305" y="513"/>
                  </a:cubicBezTo>
                  <a:cubicBezTo>
                    <a:pt x="304" y="523"/>
                    <a:pt x="291" y="528"/>
                    <a:pt x="280" y="531"/>
                  </a:cubicBezTo>
                  <a:cubicBezTo>
                    <a:pt x="282" y="550"/>
                    <a:pt x="284" y="568"/>
                    <a:pt x="286" y="586"/>
                  </a:cubicBezTo>
                  <a:cubicBezTo>
                    <a:pt x="293" y="578"/>
                    <a:pt x="302" y="572"/>
                    <a:pt x="312" y="570"/>
                  </a:cubicBezTo>
                  <a:cubicBezTo>
                    <a:pt x="322" y="568"/>
                    <a:pt x="332" y="572"/>
                    <a:pt x="333" y="583"/>
                  </a:cubicBezTo>
                  <a:cubicBezTo>
                    <a:pt x="335" y="594"/>
                    <a:pt x="326" y="602"/>
                    <a:pt x="316" y="605"/>
                  </a:cubicBezTo>
                  <a:cubicBezTo>
                    <a:pt x="305" y="608"/>
                    <a:pt x="294" y="606"/>
                    <a:pt x="285" y="599"/>
                  </a:cubicBezTo>
                  <a:cubicBezTo>
                    <a:pt x="285" y="599"/>
                    <a:pt x="285" y="599"/>
                    <a:pt x="285" y="598"/>
                  </a:cubicBezTo>
                  <a:cubicBezTo>
                    <a:pt x="282" y="600"/>
                    <a:pt x="279" y="600"/>
                    <a:pt x="278" y="596"/>
                  </a:cubicBezTo>
                  <a:cubicBezTo>
                    <a:pt x="274" y="576"/>
                    <a:pt x="272" y="554"/>
                    <a:pt x="273" y="534"/>
                  </a:cubicBezTo>
                  <a:cubicBezTo>
                    <a:pt x="272" y="534"/>
                    <a:pt x="271" y="534"/>
                    <a:pt x="270" y="534"/>
                  </a:cubicBezTo>
                  <a:cubicBezTo>
                    <a:pt x="256" y="539"/>
                    <a:pt x="244" y="541"/>
                    <a:pt x="237" y="526"/>
                  </a:cubicBezTo>
                  <a:cubicBezTo>
                    <a:pt x="228" y="507"/>
                    <a:pt x="223" y="483"/>
                    <a:pt x="218" y="463"/>
                  </a:cubicBezTo>
                  <a:cubicBezTo>
                    <a:pt x="206" y="464"/>
                    <a:pt x="194" y="465"/>
                    <a:pt x="182" y="465"/>
                  </a:cubicBezTo>
                  <a:cubicBezTo>
                    <a:pt x="181" y="486"/>
                    <a:pt x="176" y="506"/>
                    <a:pt x="169" y="526"/>
                  </a:cubicBezTo>
                  <a:cubicBezTo>
                    <a:pt x="164" y="540"/>
                    <a:pt x="159" y="540"/>
                    <a:pt x="144" y="538"/>
                  </a:cubicBezTo>
                  <a:cubicBezTo>
                    <a:pt x="142" y="537"/>
                    <a:pt x="138" y="537"/>
                    <a:pt x="133" y="536"/>
                  </a:cubicBezTo>
                  <a:cubicBezTo>
                    <a:pt x="133" y="558"/>
                    <a:pt x="123" y="583"/>
                    <a:pt x="116" y="602"/>
                  </a:cubicBezTo>
                  <a:cubicBezTo>
                    <a:pt x="115" y="604"/>
                    <a:pt x="113" y="605"/>
                    <a:pt x="112" y="605"/>
                  </a:cubicBezTo>
                  <a:cubicBezTo>
                    <a:pt x="111" y="606"/>
                    <a:pt x="111" y="606"/>
                    <a:pt x="110" y="606"/>
                  </a:cubicBezTo>
                  <a:cubicBezTo>
                    <a:pt x="98" y="608"/>
                    <a:pt x="83" y="608"/>
                    <a:pt x="72" y="601"/>
                  </a:cubicBezTo>
                  <a:cubicBezTo>
                    <a:pt x="64" y="596"/>
                    <a:pt x="60" y="587"/>
                    <a:pt x="63" y="578"/>
                  </a:cubicBezTo>
                  <a:cubicBezTo>
                    <a:pt x="71" y="553"/>
                    <a:pt x="100" y="576"/>
                    <a:pt x="110" y="590"/>
                  </a:cubicBezTo>
                  <a:cubicBezTo>
                    <a:pt x="113" y="581"/>
                    <a:pt x="116" y="572"/>
                    <a:pt x="119" y="563"/>
                  </a:cubicBezTo>
                  <a:cubicBezTo>
                    <a:pt x="122" y="554"/>
                    <a:pt x="124" y="544"/>
                    <a:pt x="128" y="536"/>
                  </a:cubicBezTo>
                  <a:cubicBezTo>
                    <a:pt x="117" y="534"/>
                    <a:pt x="107" y="531"/>
                    <a:pt x="105" y="524"/>
                  </a:cubicBezTo>
                  <a:cubicBezTo>
                    <a:pt x="102" y="516"/>
                    <a:pt x="108" y="503"/>
                    <a:pt x="109" y="495"/>
                  </a:cubicBezTo>
                  <a:cubicBezTo>
                    <a:pt x="111" y="484"/>
                    <a:pt x="113" y="474"/>
                    <a:pt x="116" y="463"/>
                  </a:cubicBezTo>
                  <a:cubicBezTo>
                    <a:pt x="111" y="463"/>
                    <a:pt x="106" y="462"/>
                    <a:pt x="101" y="462"/>
                  </a:cubicBezTo>
                  <a:cubicBezTo>
                    <a:pt x="98" y="461"/>
                    <a:pt x="95" y="459"/>
                    <a:pt x="96" y="456"/>
                  </a:cubicBezTo>
                  <a:cubicBezTo>
                    <a:pt x="105" y="421"/>
                    <a:pt x="113" y="386"/>
                    <a:pt x="123" y="351"/>
                  </a:cubicBezTo>
                  <a:cubicBezTo>
                    <a:pt x="90" y="356"/>
                    <a:pt x="54" y="344"/>
                    <a:pt x="30" y="321"/>
                  </a:cubicBezTo>
                  <a:cubicBezTo>
                    <a:pt x="29" y="322"/>
                    <a:pt x="28" y="322"/>
                    <a:pt x="27" y="323"/>
                  </a:cubicBezTo>
                  <a:cubicBezTo>
                    <a:pt x="22" y="328"/>
                    <a:pt x="12" y="325"/>
                    <a:pt x="8" y="319"/>
                  </a:cubicBezTo>
                  <a:cubicBezTo>
                    <a:pt x="2" y="311"/>
                    <a:pt x="6" y="299"/>
                    <a:pt x="14" y="294"/>
                  </a:cubicBezTo>
                  <a:cubicBezTo>
                    <a:pt x="22" y="288"/>
                    <a:pt x="33" y="289"/>
                    <a:pt x="37" y="298"/>
                  </a:cubicBezTo>
                  <a:cubicBezTo>
                    <a:pt x="40" y="304"/>
                    <a:pt x="38" y="309"/>
                    <a:pt x="36" y="314"/>
                  </a:cubicBezTo>
                  <a:cubicBezTo>
                    <a:pt x="63" y="336"/>
                    <a:pt x="90" y="344"/>
                    <a:pt x="125" y="344"/>
                  </a:cubicBezTo>
                  <a:cubicBezTo>
                    <a:pt x="128" y="334"/>
                    <a:pt x="131" y="324"/>
                    <a:pt x="135" y="314"/>
                  </a:cubicBezTo>
                  <a:cubicBezTo>
                    <a:pt x="73" y="297"/>
                    <a:pt x="10" y="243"/>
                    <a:pt x="14" y="175"/>
                  </a:cubicBezTo>
                  <a:cubicBezTo>
                    <a:pt x="7" y="174"/>
                    <a:pt x="1" y="168"/>
                    <a:pt x="0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0643" y="238673"/>
            <a:ext cx="815975" cy="550863"/>
            <a:chOff x="3397" y="822"/>
            <a:chExt cx="514" cy="347"/>
          </a:xfrm>
        </p:grpSpPr>
        <p:sp>
          <p:nvSpPr>
            <p:cNvPr id="3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29710" y="308305"/>
            <a:ext cx="22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645641" y="1486308"/>
            <a:ext cx="446517" cy="393042"/>
            <a:chOff x="4092576" y="2503488"/>
            <a:chExt cx="1060450" cy="933450"/>
          </a:xfrm>
        </p:grpSpPr>
        <p:sp>
          <p:nvSpPr>
            <p:cNvPr id="3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48"/>
          <p:cNvGrpSpPr>
            <a:grpSpLocks noChangeAspect="1"/>
          </p:cNvGrpSpPr>
          <p:nvPr/>
        </p:nvGrpSpPr>
        <p:grpSpPr bwMode="auto">
          <a:xfrm rot="3600000">
            <a:off x="10372798" y="190570"/>
            <a:ext cx="1411288" cy="1547813"/>
            <a:chOff x="559" y="192"/>
            <a:chExt cx="889" cy="975"/>
          </a:xfrm>
        </p:grpSpPr>
        <p:sp>
          <p:nvSpPr>
            <p:cNvPr id="39" name="Freeform 149"/>
            <p:cNvSpPr/>
            <p:nvPr/>
          </p:nvSpPr>
          <p:spPr bwMode="auto">
            <a:xfrm>
              <a:off x="815" y="439"/>
              <a:ext cx="335" cy="306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/>
            <p:nvPr/>
          </p:nvSpPr>
          <p:spPr bwMode="auto">
            <a:xfrm>
              <a:off x="765" y="358"/>
              <a:ext cx="385" cy="424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1"/>
            <p:cNvSpPr/>
            <p:nvPr/>
          </p:nvSpPr>
          <p:spPr bwMode="auto">
            <a:xfrm>
              <a:off x="587" y="231"/>
              <a:ext cx="704" cy="569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/>
            <p:nvPr/>
          </p:nvSpPr>
          <p:spPr bwMode="auto">
            <a:xfrm>
              <a:off x="648" y="266"/>
              <a:ext cx="592" cy="500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06" y="320"/>
              <a:ext cx="475" cy="441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575" y="731"/>
              <a:ext cx="437" cy="43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1140" y="386"/>
              <a:ext cx="301" cy="320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/>
            <p:nvPr/>
          </p:nvSpPr>
          <p:spPr bwMode="auto">
            <a:xfrm>
              <a:off x="852" y="476"/>
              <a:ext cx="549" cy="255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/>
            <p:nvPr/>
          </p:nvSpPr>
          <p:spPr bwMode="auto">
            <a:xfrm>
              <a:off x="587" y="192"/>
              <a:ext cx="861" cy="613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559" y="726"/>
              <a:ext cx="469" cy="441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9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1"/>
          <a:stretch>
            <a:fillRect/>
          </a:stretch>
        </p:blipFill>
        <p:spPr bwMode="auto">
          <a:xfrm>
            <a:off x="0" y="5337928"/>
            <a:ext cx="12276138" cy="15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组合 49"/>
          <p:cNvGrpSpPr/>
          <p:nvPr/>
        </p:nvGrpSpPr>
        <p:grpSpPr>
          <a:xfrm>
            <a:off x="0" y="2129939"/>
            <a:ext cx="12192000" cy="3431619"/>
            <a:chOff x="0" y="2381250"/>
            <a:chExt cx="9144000" cy="2665413"/>
          </a:xfrm>
        </p:grpSpPr>
        <p:pic>
          <p:nvPicPr>
            <p:cNvPr id="51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9" b="26335"/>
            <a:stretch>
              <a:fillRect/>
            </a:stretch>
          </p:blipFill>
          <p:spPr bwMode="auto">
            <a:xfrm>
              <a:off x="3252788" y="2381250"/>
              <a:ext cx="5891212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矩形 71"/>
            <p:cNvSpPr/>
            <p:nvPr/>
          </p:nvSpPr>
          <p:spPr>
            <a:xfrm>
              <a:off x="0" y="2382272"/>
              <a:ext cx="3257045" cy="2222338"/>
            </a:xfrm>
            <a:prstGeom prst="rect">
              <a:avLst/>
            </a:prstGeom>
            <a:solidFill>
              <a:srgbClr val="99B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53" name="组合 15"/>
            <p:cNvGrpSpPr/>
            <p:nvPr/>
          </p:nvGrpSpPr>
          <p:grpSpPr bwMode="auto">
            <a:xfrm>
              <a:off x="4270375" y="4108450"/>
              <a:ext cx="938213" cy="938213"/>
              <a:chOff x="5694230" y="3903013"/>
              <a:chExt cx="1250066" cy="1250066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694230" y="3903013"/>
                <a:ext cx="1250066" cy="1250066"/>
              </a:xfrm>
              <a:prstGeom prst="ellipse">
                <a:avLst/>
              </a:prstGeom>
              <a:solidFill>
                <a:srgbClr val="FF8BB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组合 17"/>
              <p:cNvGrpSpPr/>
              <p:nvPr/>
            </p:nvGrpSpPr>
            <p:grpSpPr>
              <a:xfrm>
                <a:off x="6045122" y="4283072"/>
                <a:ext cx="548282" cy="443696"/>
                <a:chOff x="530226" y="4267200"/>
                <a:chExt cx="274638" cy="222250"/>
              </a:xfrm>
              <a:solidFill>
                <a:schemeClr val="bg1"/>
              </a:solidFill>
            </p:grpSpPr>
            <p:sp>
              <p:nvSpPr>
                <p:cNvPr id="70" name="Freeform 316"/>
                <p:cNvSpPr/>
                <p:nvPr/>
              </p:nvSpPr>
              <p:spPr bwMode="auto">
                <a:xfrm>
                  <a:off x="530226" y="4267200"/>
                  <a:ext cx="274638" cy="106362"/>
                </a:xfrm>
                <a:custGeom>
                  <a:avLst/>
                  <a:gdLst>
                    <a:gd name="T0" fmla="*/ 284 w 288"/>
                    <a:gd name="T1" fmla="*/ 43 h 111"/>
                    <a:gd name="T2" fmla="*/ 144 w 288"/>
                    <a:gd name="T3" fmla="*/ 0 h 111"/>
                    <a:gd name="T4" fmla="*/ 3 w 288"/>
                    <a:gd name="T5" fmla="*/ 43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5 w 288"/>
                    <a:gd name="T11" fmla="*/ 110 h 111"/>
                    <a:gd name="T12" fmla="*/ 66 w 288"/>
                    <a:gd name="T13" fmla="*/ 94 h 111"/>
                    <a:gd name="T14" fmla="*/ 72 w 288"/>
                    <a:gd name="T15" fmla="*/ 87 h 111"/>
                    <a:gd name="T16" fmla="*/ 72 w 288"/>
                    <a:gd name="T17" fmla="*/ 64 h 111"/>
                    <a:gd name="T18" fmla="*/ 76 w 288"/>
                    <a:gd name="T19" fmla="*/ 54 h 111"/>
                    <a:gd name="T20" fmla="*/ 144 w 288"/>
                    <a:gd name="T21" fmla="*/ 40 h 111"/>
                    <a:gd name="T22" fmla="*/ 212 w 288"/>
                    <a:gd name="T23" fmla="*/ 54 h 111"/>
                    <a:gd name="T24" fmla="*/ 216 w 288"/>
                    <a:gd name="T25" fmla="*/ 64 h 111"/>
                    <a:gd name="T26" fmla="*/ 216 w 288"/>
                    <a:gd name="T27" fmla="*/ 84 h 111"/>
                    <a:gd name="T28" fmla="*/ 221 w 288"/>
                    <a:gd name="T29" fmla="*/ 91 h 111"/>
                    <a:gd name="T30" fmla="*/ 282 w 288"/>
                    <a:gd name="T31" fmla="*/ 110 h 111"/>
                    <a:gd name="T32" fmla="*/ 287 w 288"/>
                    <a:gd name="T33" fmla="*/ 106 h 111"/>
                    <a:gd name="T34" fmla="*/ 288 w 288"/>
                    <a:gd name="T35" fmla="*/ 54 h 111"/>
                    <a:gd name="T36" fmla="*/ 284 w 288"/>
                    <a:gd name="T37" fmla="*/ 4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1">
                      <a:moveTo>
                        <a:pt x="284" y="43"/>
                      </a:moveTo>
                      <a:cubicBezTo>
                        <a:pt x="284" y="43"/>
                        <a:pt x="251" y="0"/>
                        <a:pt x="144" y="0"/>
                      </a:cubicBezTo>
                      <a:cubicBezTo>
                        <a:pt x="36" y="0"/>
                        <a:pt x="3" y="43"/>
                        <a:pt x="3" y="43"/>
                      </a:cubicBezTo>
                      <a:cubicBezTo>
                        <a:pt x="1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09"/>
                        <a:pt x="2" y="111"/>
                        <a:pt x="5" y="110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cubicBezTo>
                        <a:pt x="69" y="93"/>
                        <a:pt x="72" y="90"/>
                        <a:pt x="72" y="87"/>
                      </a:cubicBezTo>
                      <a:cubicBezTo>
                        <a:pt x="72" y="64"/>
                        <a:pt x="72" y="64"/>
                        <a:pt x="72" y="64"/>
                      </a:cubicBezTo>
                      <a:cubicBezTo>
                        <a:pt x="72" y="61"/>
                        <a:pt x="73" y="57"/>
                        <a:pt x="76" y="54"/>
                      </a:cubicBezTo>
                      <a:cubicBezTo>
                        <a:pt x="76" y="54"/>
                        <a:pt x="90" y="40"/>
                        <a:pt x="144" y="40"/>
                      </a:cubicBezTo>
                      <a:cubicBezTo>
                        <a:pt x="197" y="40"/>
                        <a:pt x="212" y="54"/>
                        <a:pt x="212" y="54"/>
                      </a:cubicBezTo>
                      <a:cubicBezTo>
                        <a:pt x="214" y="57"/>
                        <a:pt x="216" y="61"/>
                        <a:pt x="216" y="64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8" y="90"/>
                        <a:pt x="221" y="91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5" y="111"/>
                        <a:pt x="287" y="109"/>
                        <a:pt x="287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6" y="46"/>
                        <a:pt x="28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71" name="Freeform 317"/>
                <p:cNvSpPr>
                  <a:spLocks noEditPoints="1"/>
                </p:cNvSpPr>
                <p:nvPr/>
              </p:nvSpPr>
              <p:spPr bwMode="auto">
                <a:xfrm>
                  <a:off x="542926" y="4322763"/>
                  <a:ext cx="247650" cy="166687"/>
                </a:xfrm>
                <a:custGeom>
                  <a:avLst/>
                  <a:gdLst>
                    <a:gd name="T0" fmla="*/ 177 w 258"/>
                    <a:gd name="T1" fmla="*/ 12 h 174"/>
                    <a:gd name="T2" fmla="*/ 74 w 258"/>
                    <a:gd name="T3" fmla="*/ 45 h 174"/>
                    <a:gd name="T4" fmla="*/ 1 w 258"/>
                    <a:gd name="T5" fmla="*/ 162 h 174"/>
                    <a:gd name="T6" fmla="*/ 255 w 258"/>
                    <a:gd name="T7" fmla="*/ 119 h 174"/>
                    <a:gd name="T8" fmla="*/ 159 w 258"/>
                    <a:gd name="T9" fmla="*/ 101 h 174"/>
                    <a:gd name="T10" fmla="*/ 185 w 258"/>
                    <a:gd name="T11" fmla="*/ 99 h 174"/>
                    <a:gd name="T12" fmla="*/ 189 w 258"/>
                    <a:gd name="T13" fmla="*/ 102 h 174"/>
                    <a:gd name="T14" fmla="*/ 187 w 258"/>
                    <a:gd name="T15" fmla="*/ 113 h 174"/>
                    <a:gd name="T16" fmla="*/ 161 w 258"/>
                    <a:gd name="T17" fmla="*/ 112 h 174"/>
                    <a:gd name="T18" fmla="*/ 143 w 258"/>
                    <a:gd name="T19" fmla="*/ 111 h 174"/>
                    <a:gd name="T20" fmla="*/ 117 w 258"/>
                    <a:gd name="T21" fmla="*/ 113 h 174"/>
                    <a:gd name="T22" fmla="*/ 113 w 258"/>
                    <a:gd name="T23" fmla="*/ 110 h 174"/>
                    <a:gd name="T24" fmla="*/ 116 w 258"/>
                    <a:gd name="T25" fmla="*/ 99 h 174"/>
                    <a:gd name="T26" fmla="*/ 142 w 258"/>
                    <a:gd name="T27" fmla="*/ 100 h 174"/>
                    <a:gd name="T28" fmla="*/ 97 w 258"/>
                    <a:gd name="T29" fmla="*/ 111 h 174"/>
                    <a:gd name="T30" fmla="*/ 71 w 258"/>
                    <a:gd name="T31" fmla="*/ 113 h 174"/>
                    <a:gd name="T32" fmla="*/ 67 w 258"/>
                    <a:gd name="T33" fmla="*/ 110 h 174"/>
                    <a:gd name="T34" fmla="*/ 70 w 258"/>
                    <a:gd name="T35" fmla="*/ 99 h 174"/>
                    <a:gd name="T36" fmla="*/ 97 w 258"/>
                    <a:gd name="T37" fmla="*/ 100 h 174"/>
                    <a:gd name="T38" fmla="*/ 97 w 258"/>
                    <a:gd name="T39" fmla="*/ 111 h 174"/>
                    <a:gd name="T40" fmla="*/ 72 w 258"/>
                    <a:gd name="T41" fmla="*/ 73 h 174"/>
                    <a:gd name="T42" fmla="*/ 97 w 258"/>
                    <a:gd name="T43" fmla="*/ 73 h 174"/>
                    <a:gd name="T44" fmla="*/ 98 w 258"/>
                    <a:gd name="T45" fmla="*/ 84 h 174"/>
                    <a:gd name="T46" fmla="*/ 73 w 258"/>
                    <a:gd name="T47" fmla="*/ 86 h 174"/>
                    <a:gd name="T48" fmla="*/ 69 w 258"/>
                    <a:gd name="T49" fmla="*/ 83 h 174"/>
                    <a:gd name="T50" fmla="*/ 143 w 258"/>
                    <a:gd name="T51" fmla="*/ 74 h 174"/>
                    <a:gd name="T52" fmla="*/ 142 w 258"/>
                    <a:gd name="T53" fmla="*/ 85 h 174"/>
                    <a:gd name="T54" fmla="*/ 116 w 258"/>
                    <a:gd name="T55" fmla="*/ 85 h 174"/>
                    <a:gd name="T56" fmla="*/ 114 w 258"/>
                    <a:gd name="T57" fmla="*/ 75 h 174"/>
                    <a:gd name="T58" fmla="*/ 118 w 258"/>
                    <a:gd name="T59" fmla="*/ 73 h 174"/>
                    <a:gd name="T60" fmla="*/ 187 w 258"/>
                    <a:gd name="T61" fmla="*/ 85 h 174"/>
                    <a:gd name="T62" fmla="*/ 161 w 258"/>
                    <a:gd name="T63" fmla="*/ 85 h 174"/>
                    <a:gd name="T64" fmla="*/ 158 w 258"/>
                    <a:gd name="T65" fmla="*/ 75 h 174"/>
                    <a:gd name="T66" fmla="*/ 162 w 258"/>
                    <a:gd name="T67" fmla="*/ 73 h 174"/>
                    <a:gd name="T68" fmla="*/ 187 w 258"/>
                    <a:gd name="T69" fmla="*/ 74 h 174"/>
                    <a:gd name="T70" fmla="*/ 69 w 258"/>
                    <a:gd name="T71" fmla="*/ 142 h 174"/>
                    <a:gd name="T72" fmla="*/ 65 w 258"/>
                    <a:gd name="T73" fmla="*/ 139 h 174"/>
                    <a:gd name="T74" fmla="*/ 67 w 258"/>
                    <a:gd name="T75" fmla="*/ 128 h 174"/>
                    <a:gd name="T76" fmla="*/ 94 w 258"/>
                    <a:gd name="T77" fmla="*/ 128 h 174"/>
                    <a:gd name="T78" fmla="*/ 97 w 258"/>
                    <a:gd name="T79" fmla="*/ 139 h 174"/>
                    <a:gd name="T80" fmla="*/ 92 w 258"/>
                    <a:gd name="T81" fmla="*/ 142 h 174"/>
                    <a:gd name="T82" fmla="*/ 114 w 258"/>
                    <a:gd name="T83" fmla="*/ 141 h 174"/>
                    <a:gd name="T84" fmla="*/ 113 w 258"/>
                    <a:gd name="T85" fmla="*/ 130 h 174"/>
                    <a:gd name="T86" fmla="*/ 140 w 258"/>
                    <a:gd name="T87" fmla="*/ 127 h 174"/>
                    <a:gd name="T88" fmla="*/ 144 w 258"/>
                    <a:gd name="T89" fmla="*/ 131 h 174"/>
                    <a:gd name="T90" fmla="*/ 141 w 258"/>
                    <a:gd name="T91" fmla="*/ 142 h 174"/>
                    <a:gd name="T92" fmla="*/ 163 w 258"/>
                    <a:gd name="T93" fmla="*/ 142 h 174"/>
                    <a:gd name="T94" fmla="*/ 160 w 258"/>
                    <a:gd name="T95" fmla="*/ 131 h 174"/>
                    <a:gd name="T96" fmla="*/ 164 w 258"/>
                    <a:gd name="T97" fmla="*/ 127 h 174"/>
                    <a:gd name="T98" fmla="*/ 191 w 258"/>
                    <a:gd name="T99" fmla="*/ 130 h 174"/>
                    <a:gd name="T100" fmla="*/ 191 w 258"/>
                    <a:gd name="T101" fmla="*/ 140 h 174"/>
                    <a:gd name="T102" fmla="*/ 165 w 258"/>
                    <a:gd name="T103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5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0"/>
                        <a:pt x="83" y="5"/>
                        <a:pt x="82" y="12"/>
                      </a:cubicBezTo>
                      <a:cubicBezTo>
                        <a:pt x="74" y="45"/>
                        <a:pt x="74" y="45"/>
                        <a:pt x="74" y="45"/>
                      </a:cubicBezTo>
                      <a:cubicBezTo>
                        <a:pt x="70" y="47"/>
                        <a:pt x="66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3"/>
                        <a:pt x="4" y="112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6" y="174"/>
                        <a:pt x="12" y="174"/>
                      </a:cubicBezTo>
                      <a:cubicBezTo>
                        <a:pt x="247" y="174"/>
                        <a:pt x="247" y="174"/>
                        <a:pt x="247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2"/>
                        <a:pt x="251" y="103"/>
                        <a:pt x="246" y="99"/>
                      </a:cubicBezTo>
                      <a:close/>
                      <a:moveTo>
                        <a:pt x="159" y="110"/>
                      </a:moveTo>
                      <a:cubicBezTo>
                        <a:pt x="159" y="102"/>
                        <a:pt x="159" y="102"/>
                        <a:pt x="159" y="102"/>
                      </a:cubicBezTo>
                      <a:cubicBezTo>
                        <a:pt x="159" y="102"/>
                        <a:pt x="159" y="101"/>
                        <a:pt x="159" y="101"/>
                      </a:cubicBezTo>
                      <a:cubicBezTo>
                        <a:pt x="160" y="101"/>
                        <a:pt x="160" y="100"/>
                        <a:pt x="160" y="100"/>
                      </a:cubicBezTo>
                      <a:cubicBezTo>
                        <a:pt x="161" y="100"/>
                        <a:pt x="161" y="100"/>
                        <a:pt x="162" y="99"/>
                      </a:cubicBezTo>
                      <a:cubicBezTo>
                        <a:pt x="162" y="99"/>
                        <a:pt x="163" y="99"/>
                        <a:pt x="163" y="99"/>
                      </a:cubicBezTo>
                      <a:cubicBezTo>
                        <a:pt x="185" y="99"/>
                        <a:pt x="185" y="99"/>
                        <a:pt x="185" y="99"/>
                      </a:cubicBezTo>
                      <a:cubicBezTo>
                        <a:pt x="185" y="99"/>
                        <a:pt x="186" y="99"/>
                        <a:pt x="186" y="99"/>
                      </a:cubicBezTo>
                      <a:cubicBezTo>
                        <a:pt x="187" y="100"/>
                        <a:pt x="187" y="100"/>
                        <a:pt x="188" y="100"/>
                      </a:cubicBezTo>
                      <a:cubicBezTo>
                        <a:pt x="188" y="100"/>
                        <a:pt x="188" y="101"/>
                        <a:pt x="189" y="101"/>
                      </a:cubicBezTo>
                      <a:cubicBezTo>
                        <a:pt x="189" y="101"/>
                        <a:pt x="189" y="102"/>
                        <a:pt x="189" y="102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90" y="110"/>
                        <a:pt x="190" y="111"/>
                        <a:pt x="189" y="111"/>
                      </a:cubicBezTo>
                      <a:cubicBezTo>
                        <a:pt x="189" y="112"/>
                        <a:pt x="189" y="112"/>
                        <a:pt x="189" y="112"/>
                      </a:cubicBezTo>
                      <a:cubicBezTo>
                        <a:pt x="188" y="113"/>
                        <a:pt x="188" y="113"/>
                        <a:pt x="187" y="113"/>
                      </a:cubicBezTo>
                      <a:cubicBezTo>
                        <a:pt x="187" y="113"/>
                        <a:pt x="186" y="113"/>
                        <a:pt x="186" y="113"/>
                      </a:cubicBezTo>
                      <a:cubicBezTo>
                        <a:pt x="164" y="113"/>
                        <a:pt x="164" y="113"/>
                        <a:pt x="164" y="113"/>
                      </a:cubicBezTo>
                      <a:cubicBezTo>
                        <a:pt x="163" y="113"/>
                        <a:pt x="163" y="113"/>
                        <a:pt x="162" y="113"/>
                      </a:cubicBezTo>
                      <a:cubicBezTo>
                        <a:pt x="162" y="113"/>
                        <a:pt x="161" y="113"/>
                        <a:pt x="161" y="112"/>
                      </a:cubicBezTo>
                      <a:cubicBezTo>
                        <a:pt x="160" y="112"/>
                        <a:pt x="160" y="112"/>
                        <a:pt x="160" y="111"/>
                      </a:cubicBezTo>
                      <a:cubicBezTo>
                        <a:pt x="159" y="111"/>
                        <a:pt x="159" y="110"/>
                        <a:pt x="159" y="110"/>
                      </a:cubicBezTo>
                      <a:close/>
                      <a:moveTo>
                        <a:pt x="144" y="110"/>
                      </a:moveTo>
                      <a:cubicBezTo>
                        <a:pt x="144" y="110"/>
                        <a:pt x="143" y="111"/>
                        <a:pt x="143" y="111"/>
                      </a:cubicBezTo>
                      <a:cubicBezTo>
                        <a:pt x="143" y="112"/>
                        <a:pt x="143" y="112"/>
                        <a:pt x="142" y="112"/>
                      </a:cubicBezTo>
                      <a:cubicBezTo>
                        <a:pt x="142" y="113"/>
                        <a:pt x="141" y="113"/>
                        <a:pt x="141" y="113"/>
                      </a:cubicBezTo>
                      <a:cubicBezTo>
                        <a:pt x="140" y="113"/>
                        <a:pt x="140" y="113"/>
                        <a:pt x="139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7" y="113"/>
                        <a:pt x="116" y="113"/>
                        <a:pt x="116" y="113"/>
                      </a:cubicBezTo>
                      <a:cubicBezTo>
                        <a:pt x="115" y="113"/>
                        <a:pt x="115" y="113"/>
                        <a:pt x="114" y="112"/>
                      </a:cubicBezTo>
                      <a:cubicBezTo>
                        <a:pt x="114" y="112"/>
                        <a:pt x="114" y="112"/>
                        <a:pt x="114" y="111"/>
                      </a:cubicBezTo>
                      <a:cubicBezTo>
                        <a:pt x="113" y="111"/>
                        <a:pt x="113" y="110"/>
                        <a:pt x="113" y="110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3" y="102"/>
                        <a:pt x="113" y="101"/>
                        <a:pt x="114" y="101"/>
                      </a:cubicBezTo>
                      <a:cubicBezTo>
                        <a:pt x="114" y="101"/>
                        <a:pt x="114" y="100"/>
                        <a:pt x="115" y="100"/>
                      </a:cubicBezTo>
                      <a:cubicBezTo>
                        <a:pt x="115" y="100"/>
                        <a:pt x="115" y="100"/>
                        <a:pt x="116" y="99"/>
                      </a:cubicBezTo>
                      <a:cubicBezTo>
                        <a:pt x="116" y="99"/>
                        <a:pt x="117" y="99"/>
                        <a:pt x="118" y="99"/>
                      </a:cubicBezTo>
                      <a:cubicBezTo>
                        <a:pt x="139" y="99"/>
                        <a:pt x="139" y="99"/>
                        <a:pt x="139" y="99"/>
                      </a:cubicBezTo>
                      <a:cubicBezTo>
                        <a:pt x="140" y="99"/>
                        <a:pt x="140" y="99"/>
                        <a:pt x="141" y="99"/>
                      </a:cubicBezTo>
                      <a:cubicBezTo>
                        <a:pt x="141" y="100"/>
                        <a:pt x="142" y="100"/>
                        <a:pt x="142" y="100"/>
                      </a:cubicBezTo>
                      <a:cubicBezTo>
                        <a:pt x="143" y="100"/>
                        <a:pt x="143" y="101"/>
                        <a:pt x="143" y="101"/>
                      </a:cubicBezTo>
                      <a:cubicBezTo>
                        <a:pt x="143" y="101"/>
                        <a:pt x="143" y="102"/>
                        <a:pt x="143" y="102"/>
                      </a:cubicBezTo>
                      <a:lnTo>
                        <a:pt x="144" y="110"/>
                      </a:lnTo>
                      <a:close/>
                      <a:moveTo>
                        <a:pt x="97" y="111"/>
                      </a:moveTo>
                      <a:cubicBezTo>
                        <a:pt x="97" y="112"/>
                        <a:pt x="97" y="112"/>
                        <a:pt x="96" y="112"/>
                      </a:cubicBezTo>
                      <a:cubicBezTo>
                        <a:pt x="96" y="113"/>
                        <a:pt x="95" y="113"/>
                        <a:pt x="95" y="113"/>
                      </a:cubicBezTo>
                      <a:cubicBezTo>
                        <a:pt x="94" y="113"/>
                        <a:pt x="94" y="113"/>
                        <a:pt x="93" y="113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1" y="113"/>
                        <a:pt x="70" y="113"/>
                        <a:pt x="70" y="113"/>
                      </a:cubicBezTo>
                      <a:cubicBezTo>
                        <a:pt x="69" y="113"/>
                        <a:pt x="69" y="113"/>
                        <a:pt x="68" y="112"/>
                      </a:cubicBezTo>
                      <a:cubicBezTo>
                        <a:pt x="68" y="112"/>
                        <a:pt x="68" y="112"/>
                        <a:pt x="67" y="111"/>
                      </a:cubicBezTo>
                      <a:cubicBezTo>
                        <a:pt x="67" y="111"/>
                        <a:pt x="67" y="110"/>
                        <a:pt x="67" y="110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8" y="102"/>
                        <a:pt x="68" y="101"/>
                        <a:pt x="68" y="101"/>
                      </a:cubicBezTo>
                      <a:cubicBezTo>
                        <a:pt x="68" y="101"/>
                        <a:pt x="69" y="100"/>
                        <a:pt x="69" y="100"/>
                      </a:cubicBezTo>
                      <a:cubicBezTo>
                        <a:pt x="69" y="100"/>
                        <a:pt x="70" y="100"/>
                        <a:pt x="70" y="99"/>
                      </a:cubicBezTo>
                      <a:cubicBezTo>
                        <a:pt x="71" y="99"/>
                        <a:pt x="71" y="99"/>
                        <a:pt x="72" y="99"/>
                      </a:cubicBezTo>
                      <a:cubicBezTo>
                        <a:pt x="94" y="99"/>
                        <a:pt x="94" y="99"/>
                        <a:pt x="94" y="99"/>
                      </a:cubicBezTo>
                      <a:cubicBezTo>
                        <a:pt x="94" y="99"/>
                        <a:pt x="95" y="99"/>
                        <a:pt x="95" y="99"/>
                      </a:cubicBezTo>
                      <a:cubicBezTo>
                        <a:pt x="96" y="100"/>
                        <a:pt x="96" y="100"/>
                        <a:pt x="97" y="100"/>
                      </a:cubicBezTo>
                      <a:cubicBezTo>
                        <a:pt x="97" y="100"/>
                        <a:pt x="97" y="101"/>
                        <a:pt x="97" y="101"/>
                      </a:cubicBezTo>
                      <a:cubicBezTo>
                        <a:pt x="98" y="101"/>
                        <a:pt x="98" y="102"/>
                        <a:pt x="98" y="102"/>
                      </a:cubicBezTo>
                      <a:cubicBezTo>
                        <a:pt x="97" y="110"/>
                        <a:pt x="97" y="110"/>
                        <a:pt x="97" y="110"/>
                      </a:cubicBezTo>
                      <a:cubicBezTo>
                        <a:pt x="97" y="110"/>
                        <a:pt x="97" y="111"/>
                        <a:pt x="97" y="111"/>
                      </a:cubicBezTo>
                      <a:close/>
                      <a:moveTo>
                        <a:pt x="69" y="75"/>
                      </a:moveTo>
                      <a:cubicBezTo>
                        <a:pt x="69" y="75"/>
                        <a:pt x="70" y="75"/>
                        <a:pt x="70" y="74"/>
                      </a:cubicBezTo>
                      <a:cubicBezTo>
                        <a:pt x="70" y="74"/>
                        <a:pt x="70" y="74"/>
                        <a:pt x="71" y="73"/>
                      </a:cubicBezTo>
                      <a:cubicBezTo>
                        <a:pt x="71" y="73"/>
                        <a:pt x="72" y="73"/>
                        <a:pt x="72" y="73"/>
                      </a:cubicBezTo>
                      <a:cubicBezTo>
                        <a:pt x="73" y="73"/>
                        <a:pt x="73" y="73"/>
                        <a:pt x="74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95" y="73"/>
                        <a:pt x="96" y="73"/>
                        <a:pt x="96" y="73"/>
                      </a:cubicBezTo>
                      <a:cubicBezTo>
                        <a:pt x="97" y="73"/>
                        <a:pt x="97" y="73"/>
                        <a:pt x="97" y="73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99" y="75"/>
                        <a:pt x="99" y="75"/>
                        <a:pt x="99" y="75"/>
                      </a:cubicBezTo>
                      <a:cubicBezTo>
                        <a:pt x="98" y="83"/>
                        <a:pt x="98" y="83"/>
                        <a:pt x="98" y="83"/>
                      </a:cubicBezTo>
                      <a:cubicBezTo>
                        <a:pt x="98" y="83"/>
                        <a:pt x="98" y="84"/>
                        <a:pt x="98" y="84"/>
                      </a:cubicBezTo>
                      <a:cubicBezTo>
                        <a:pt x="98" y="84"/>
                        <a:pt x="97" y="85"/>
                        <a:pt x="97" y="85"/>
                      </a:cubicBezTo>
                      <a:cubicBezTo>
                        <a:pt x="97" y="85"/>
                        <a:pt x="96" y="85"/>
                        <a:pt x="96" y="85"/>
                      </a:cubicBezTo>
                      <a:cubicBezTo>
                        <a:pt x="95" y="86"/>
                        <a:pt x="95" y="86"/>
                        <a:pt x="94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72" y="86"/>
                        <a:pt x="72" y="86"/>
                        <a:pt x="71" y="85"/>
                      </a:cubicBezTo>
                      <a:cubicBezTo>
                        <a:pt x="71" y="85"/>
                        <a:pt x="70" y="85"/>
                        <a:pt x="70" y="85"/>
                      </a:cubicBezTo>
                      <a:cubicBezTo>
                        <a:pt x="70" y="85"/>
                        <a:pt x="69" y="84"/>
                        <a:pt x="69" y="84"/>
                      </a:cubicBezTo>
                      <a:cubicBezTo>
                        <a:pt x="69" y="84"/>
                        <a:pt x="69" y="83"/>
                        <a:pt x="69" y="83"/>
                      </a:cubicBezTo>
                      <a:lnTo>
                        <a:pt x="69" y="75"/>
                      </a:lnTo>
                      <a:close/>
                      <a:moveTo>
                        <a:pt x="140" y="73"/>
                      </a:moveTo>
                      <a:cubicBezTo>
                        <a:pt x="141" y="73"/>
                        <a:pt x="141" y="73"/>
                        <a:pt x="142" y="73"/>
                      </a:cubicBezTo>
                      <a:cubicBezTo>
                        <a:pt x="142" y="74"/>
                        <a:pt x="142" y="74"/>
                        <a:pt x="143" y="74"/>
                      </a:cubicBezTo>
                      <a:cubicBezTo>
                        <a:pt x="143" y="75"/>
                        <a:pt x="143" y="75"/>
                        <a:pt x="143" y="75"/>
                      </a:cubicBezTo>
                      <a:cubicBezTo>
                        <a:pt x="143" y="83"/>
                        <a:pt x="143" y="83"/>
                        <a:pt x="143" y="83"/>
                      </a:cubicBezTo>
                      <a:cubicBezTo>
                        <a:pt x="143" y="83"/>
                        <a:pt x="143" y="84"/>
                        <a:pt x="143" y="84"/>
                      </a:cubicBezTo>
                      <a:cubicBezTo>
                        <a:pt x="143" y="84"/>
                        <a:pt x="142" y="85"/>
                        <a:pt x="142" y="85"/>
                      </a:cubicBezTo>
                      <a:cubicBezTo>
                        <a:pt x="142" y="85"/>
                        <a:pt x="141" y="85"/>
                        <a:pt x="141" y="85"/>
                      </a:cubicBezTo>
                      <a:cubicBezTo>
                        <a:pt x="140" y="86"/>
                        <a:pt x="140" y="86"/>
                        <a:pt x="139" y="86"/>
                      </a:cubicBezTo>
                      <a:cubicBezTo>
                        <a:pt x="118" y="86"/>
                        <a:pt x="118" y="86"/>
                        <a:pt x="118" y="86"/>
                      </a:cubicBezTo>
                      <a:cubicBezTo>
                        <a:pt x="117" y="86"/>
                        <a:pt x="117" y="86"/>
                        <a:pt x="116" y="85"/>
                      </a:cubicBezTo>
                      <a:cubicBezTo>
                        <a:pt x="116" y="85"/>
                        <a:pt x="115" y="85"/>
                        <a:pt x="115" y="85"/>
                      </a:cubicBezTo>
                      <a:cubicBezTo>
                        <a:pt x="114" y="85"/>
                        <a:pt x="114" y="84"/>
                        <a:pt x="114" y="84"/>
                      </a:cubicBezTo>
                      <a:cubicBezTo>
                        <a:pt x="114" y="84"/>
                        <a:pt x="114" y="83"/>
                        <a:pt x="114" y="83"/>
                      </a:cubicBezTo>
                      <a:cubicBezTo>
                        <a:pt x="114" y="75"/>
                        <a:pt x="114" y="75"/>
                        <a:pt x="114" y="75"/>
                      </a:cubicBezTo>
                      <a:cubicBezTo>
                        <a:pt x="114" y="75"/>
                        <a:pt x="114" y="75"/>
                        <a:pt x="114" y="74"/>
                      </a:cubicBezTo>
                      <a:cubicBezTo>
                        <a:pt x="114" y="74"/>
                        <a:pt x="115" y="74"/>
                        <a:pt x="115" y="73"/>
                      </a:cubicBezTo>
                      <a:cubicBezTo>
                        <a:pt x="115" y="73"/>
                        <a:pt x="116" y="73"/>
                        <a:pt x="116" y="73"/>
                      </a:cubicBezTo>
                      <a:cubicBezTo>
                        <a:pt x="117" y="73"/>
                        <a:pt x="117" y="73"/>
                        <a:pt x="118" y="73"/>
                      </a:cubicBezTo>
                      <a:cubicBezTo>
                        <a:pt x="139" y="73"/>
                        <a:pt x="139" y="73"/>
                        <a:pt x="139" y="73"/>
                      </a:cubicBezTo>
                      <a:cubicBezTo>
                        <a:pt x="139" y="73"/>
                        <a:pt x="140" y="73"/>
                        <a:pt x="140" y="73"/>
                      </a:cubicBezTo>
                      <a:close/>
                      <a:moveTo>
                        <a:pt x="188" y="84"/>
                      </a:moveTo>
                      <a:cubicBezTo>
                        <a:pt x="187" y="84"/>
                        <a:pt x="187" y="85"/>
                        <a:pt x="187" y="85"/>
                      </a:cubicBezTo>
                      <a:cubicBezTo>
                        <a:pt x="186" y="85"/>
                        <a:pt x="186" y="85"/>
                        <a:pt x="186" y="85"/>
                      </a:cubicBezTo>
                      <a:cubicBezTo>
                        <a:pt x="185" y="86"/>
                        <a:pt x="184" y="86"/>
                        <a:pt x="184" y="86"/>
                      </a:cubicBezTo>
                      <a:cubicBezTo>
                        <a:pt x="163" y="86"/>
                        <a:pt x="163" y="86"/>
                        <a:pt x="163" y="86"/>
                      </a:cubicBezTo>
                      <a:cubicBezTo>
                        <a:pt x="162" y="86"/>
                        <a:pt x="162" y="86"/>
                        <a:pt x="161" y="85"/>
                      </a:cubicBezTo>
                      <a:cubicBezTo>
                        <a:pt x="161" y="85"/>
                        <a:pt x="160" y="85"/>
                        <a:pt x="160" y="85"/>
                      </a:cubicBezTo>
                      <a:cubicBezTo>
                        <a:pt x="159" y="85"/>
                        <a:pt x="159" y="84"/>
                        <a:pt x="159" y="84"/>
                      </a:cubicBezTo>
                      <a:cubicBezTo>
                        <a:pt x="159" y="84"/>
                        <a:pt x="158" y="83"/>
                        <a:pt x="158" y="83"/>
                      </a:cubicBezTo>
                      <a:cubicBezTo>
                        <a:pt x="158" y="75"/>
                        <a:pt x="158" y="75"/>
                        <a:pt x="158" y="75"/>
                      </a:cubicBezTo>
                      <a:cubicBezTo>
                        <a:pt x="158" y="75"/>
                        <a:pt x="158" y="75"/>
                        <a:pt x="158" y="74"/>
                      </a:cubicBezTo>
                      <a:cubicBezTo>
                        <a:pt x="159" y="74"/>
                        <a:pt x="159" y="74"/>
                        <a:pt x="159" y="73"/>
                      </a:cubicBezTo>
                      <a:cubicBezTo>
                        <a:pt x="160" y="73"/>
                        <a:pt x="160" y="73"/>
                        <a:pt x="161" y="73"/>
                      </a:cubicBezTo>
                      <a:cubicBezTo>
                        <a:pt x="161" y="73"/>
                        <a:pt x="162" y="73"/>
                        <a:pt x="162" y="73"/>
                      </a:cubicBezTo>
                      <a:cubicBezTo>
                        <a:pt x="183" y="73"/>
                        <a:pt x="183" y="73"/>
                        <a:pt x="183" y="73"/>
                      </a:cubicBezTo>
                      <a:cubicBezTo>
                        <a:pt x="184" y="73"/>
                        <a:pt x="184" y="73"/>
                        <a:pt x="185" y="73"/>
                      </a:cubicBezTo>
                      <a:cubicBezTo>
                        <a:pt x="185" y="73"/>
                        <a:pt x="186" y="73"/>
                        <a:pt x="186" y="73"/>
                      </a:cubicBezTo>
                      <a:cubicBezTo>
                        <a:pt x="186" y="74"/>
                        <a:pt x="187" y="74"/>
                        <a:pt x="187" y="74"/>
                      </a:cubicBezTo>
                      <a:cubicBezTo>
                        <a:pt x="187" y="75"/>
                        <a:pt x="187" y="75"/>
                        <a:pt x="187" y="75"/>
                      </a:cubicBezTo>
                      <a:cubicBezTo>
                        <a:pt x="188" y="83"/>
                        <a:pt x="188" y="83"/>
                        <a:pt x="188" y="83"/>
                      </a:cubicBezTo>
                      <a:cubicBezTo>
                        <a:pt x="188" y="83"/>
                        <a:pt x="188" y="84"/>
                        <a:pt x="188" y="84"/>
                      </a:cubicBezTo>
                      <a:close/>
                      <a:moveTo>
                        <a:pt x="69" y="142"/>
                      </a:moveTo>
                      <a:cubicBezTo>
                        <a:pt x="69" y="142"/>
                        <a:pt x="68" y="142"/>
                        <a:pt x="68" y="142"/>
                      </a:cubicBezTo>
                      <a:cubicBezTo>
                        <a:pt x="67" y="142"/>
                        <a:pt x="67" y="142"/>
                        <a:pt x="66" y="141"/>
                      </a:cubicBezTo>
                      <a:cubicBezTo>
                        <a:pt x="66" y="141"/>
                        <a:pt x="66" y="141"/>
                        <a:pt x="65" y="140"/>
                      </a:cubicBezTo>
                      <a:cubicBezTo>
                        <a:pt x="65" y="140"/>
                        <a:pt x="65" y="139"/>
                        <a:pt x="65" y="139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66" y="130"/>
                        <a:pt x="66" y="130"/>
                        <a:pt x="66" y="130"/>
                      </a:cubicBezTo>
                      <a:cubicBezTo>
                        <a:pt x="66" y="129"/>
                        <a:pt x="67" y="129"/>
                        <a:pt x="67" y="128"/>
                      </a:cubicBezTo>
                      <a:cubicBezTo>
                        <a:pt x="68" y="128"/>
                        <a:pt x="68" y="128"/>
                        <a:pt x="69" y="128"/>
                      </a:cubicBezTo>
                      <a:cubicBezTo>
                        <a:pt x="69" y="128"/>
                        <a:pt x="70" y="127"/>
                        <a:pt x="70" y="127"/>
                      </a:cubicBezTo>
                      <a:cubicBezTo>
                        <a:pt x="93" y="127"/>
                        <a:pt x="93" y="127"/>
                        <a:pt x="93" y="127"/>
                      </a:cubicBezTo>
                      <a:cubicBezTo>
                        <a:pt x="93" y="127"/>
                        <a:pt x="94" y="128"/>
                        <a:pt x="94" y="128"/>
                      </a:cubicBezTo>
                      <a:cubicBezTo>
                        <a:pt x="95" y="128"/>
                        <a:pt x="95" y="128"/>
                        <a:pt x="96" y="128"/>
                      </a:cubicBezTo>
                      <a:cubicBezTo>
                        <a:pt x="96" y="129"/>
                        <a:pt x="96" y="129"/>
                        <a:pt x="96" y="130"/>
                      </a:cubicBezTo>
                      <a:cubicBezTo>
                        <a:pt x="97" y="130"/>
                        <a:pt x="97" y="130"/>
                        <a:pt x="97" y="131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6" y="139"/>
                        <a:pt x="96" y="140"/>
                        <a:pt x="96" y="140"/>
                      </a:cubicBezTo>
                      <a:cubicBezTo>
                        <a:pt x="96" y="141"/>
                        <a:pt x="96" y="141"/>
                        <a:pt x="95" y="141"/>
                      </a:cubicBezTo>
                      <a:cubicBezTo>
                        <a:pt x="95" y="142"/>
                        <a:pt x="94" y="142"/>
                        <a:pt x="94" y="142"/>
                      </a:cubicBezTo>
                      <a:cubicBezTo>
                        <a:pt x="93" y="142"/>
                        <a:pt x="93" y="142"/>
                        <a:pt x="92" y="142"/>
                      </a:cubicBezTo>
                      <a:lnTo>
                        <a:pt x="69" y="142"/>
                      </a:lnTo>
                      <a:close/>
                      <a:moveTo>
                        <a:pt x="117" y="142"/>
                      </a:moveTo>
                      <a:cubicBezTo>
                        <a:pt x="116" y="142"/>
                        <a:pt x="116" y="142"/>
                        <a:pt x="115" y="142"/>
                      </a:cubicBezTo>
                      <a:cubicBezTo>
                        <a:pt x="115" y="142"/>
                        <a:pt x="114" y="142"/>
                        <a:pt x="114" y="141"/>
                      </a:cubicBezTo>
                      <a:cubicBezTo>
                        <a:pt x="114" y="141"/>
                        <a:pt x="113" y="141"/>
                        <a:pt x="113" y="140"/>
                      </a:cubicBezTo>
                      <a:cubicBezTo>
                        <a:pt x="113" y="140"/>
                        <a:pt x="113" y="139"/>
                        <a:pt x="113" y="139"/>
                      </a:cubicBezTo>
                      <a:cubicBezTo>
                        <a:pt x="113" y="131"/>
                        <a:pt x="113" y="131"/>
                        <a:pt x="113" y="131"/>
                      </a:cubicBezTo>
                      <a:cubicBezTo>
                        <a:pt x="113" y="130"/>
                        <a:pt x="113" y="130"/>
                        <a:pt x="113" y="130"/>
                      </a:cubicBezTo>
                      <a:cubicBezTo>
                        <a:pt x="113" y="129"/>
                        <a:pt x="114" y="129"/>
                        <a:pt x="114" y="128"/>
                      </a:cubicBezTo>
                      <a:cubicBezTo>
                        <a:pt x="115" y="128"/>
                        <a:pt x="115" y="128"/>
                        <a:pt x="116" y="128"/>
                      </a:cubicBezTo>
                      <a:cubicBezTo>
                        <a:pt x="116" y="128"/>
                        <a:pt x="117" y="127"/>
                        <a:pt x="117" y="127"/>
                      </a:cubicBezTo>
                      <a:cubicBezTo>
                        <a:pt x="140" y="127"/>
                        <a:pt x="140" y="127"/>
                        <a:pt x="140" y="127"/>
                      </a:cubicBezTo>
                      <a:cubicBezTo>
                        <a:pt x="140" y="127"/>
                        <a:pt x="141" y="128"/>
                        <a:pt x="141" y="128"/>
                      </a:cubicBezTo>
                      <a:cubicBezTo>
                        <a:pt x="142" y="128"/>
                        <a:pt x="142" y="128"/>
                        <a:pt x="143" y="128"/>
                      </a:cubicBezTo>
                      <a:cubicBezTo>
                        <a:pt x="143" y="129"/>
                        <a:pt x="143" y="129"/>
                        <a:pt x="144" y="130"/>
                      </a:cubicBezTo>
                      <a:cubicBezTo>
                        <a:pt x="144" y="130"/>
                        <a:pt x="144" y="130"/>
                        <a:pt x="144" y="131"/>
                      </a:cubicBezTo>
                      <a:cubicBezTo>
                        <a:pt x="144" y="139"/>
                        <a:pt x="144" y="139"/>
                        <a:pt x="144" y="139"/>
                      </a:cubicBezTo>
                      <a:cubicBezTo>
                        <a:pt x="144" y="139"/>
                        <a:pt x="144" y="140"/>
                        <a:pt x="144" y="140"/>
                      </a:cubicBezTo>
                      <a:cubicBezTo>
                        <a:pt x="143" y="141"/>
                        <a:pt x="143" y="141"/>
                        <a:pt x="143" y="141"/>
                      </a:cubicBezTo>
                      <a:cubicBezTo>
                        <a:pt x="142" y="142"/>
                        <a:pt x="142" y="142"/>
                        <a:pt x="141" y="142"/>
                      </a:cubicBezTo>
                      <a:cubicBezTo>
                        <a:pt x="141" y="142"/>
                        <a:pt x="140" y="142"/>
                        <a:pt x="140" y="142"/>
                      </a:cubicBezTo>
                      <a:lnTo>
                        <a:pt x="117" y="142"/>
                      </a:lnTo>
                      <a:close/>
                      <a:moveTo>
                        <a:pt x="165" y="142"/>
                      </a:moveTo>
                      <a:cubicBezTo>
                        <a:pt x="164" y="142"/>
                        <a:pt x="164" y="142"/>
                        <a:pt x="163" y="142"/>
                      </a:cubicBezTo>
                      <a:cubicBezTo>
                        <a:pt x="163" y="142"/>
                        <a:pt x="162" y="142"/>
                        <a:pt x="162" y="141"/>
                      </a:cubicBezTo>
                      <a:cubicBezTo>
                        <a:pt x="161" y="141"/>
                        <a:pt x="161" y="141"/>
                        <a:pt x="161" y="140"/>
                      </a:cubicBezTo>
                      <a:cubicBezTo>
                        <a:pt x="160" y="140"/>
                        <a:pt x="160" y="139"/>
                        <a:pt x="160" y="139"/>
                      </a:cubicBezTo>
                      <a:cubicBezTo>
                        <a:pt x="160" y="131"/>
                        <a:pt x="160" y="131"/>
                        <a:pt x="160" y="131"/>
                      </a:cubicBezTo>
                      <a:cubicBezTo>
                        <a:pt x="160" y="130"/>
                        <a:pt x="160" y="130"/>
                        <a:pt x="160" y="130"/>
                      </a:cubicBezTo>
                      <a:cubicBezTo>
                        <a:pt x="161" y="129"/>
                        <a:pt x="161" y="129"/>
                        <a:pt x="161" y="128"/>
                      </a:cubicBezTo>
                      <a:cubicBezTo>
                        <a:pt x="162" y="128"/>
                        <a:pt x="162" y="128"/>
                        <a:pt x="163" y="128"/>
                      </a:cubicBezTo>
                      <a:cubicBezTo>
                        <a:pt x="163" y="128"/>
                        <a:pt x="164" y="127"/>
                        <a:pt x="164" y="127"/>
                      </a:cubicBezTo>
                      <a:cubicBezTo>
                        <a:pt x="186" y="127"/>
                        <a:pt x="186" y="127"/>
                        <a:pt x="186" y="127"/>
                      </a:cubicBezTo>
                      <a:cubicBezTo>
                        <a:pt x="187" y="127"/>
                        <a:pt x="188" y="128"/>
                        <a:pt x="188" y="128"/>
                      </a:cubicBezTo>
                      <a:cubicBezTo>
                        <a:pt x="189" y="128"/>
                        <a:pt x="189" y="128"/>
                        <a:pt x="190" y="128"/>
                      </a:cubicBezTo>
                      <a:cubicBezTo>
                        <a:pt x="190" y="129"/>
                        <a:pt x="190" y="129"/>
                        <a:pt x="191" y="130"/>
                      </a:cubicBezTo>
                      <a:cubicBezTo>
                        <a:pt x="191" y="130"/>
                        <a:pt x="191" y="130"/>
                        <a:pt x="191" y="131"/>
                      </a:cubicBezTo>
                      <a:cubicBezTo>
                        <a:pt x="191" y="132"/>
                        <a:pt x="191" y="132"/>
                        <a:pt x="191" y="132"/>
                      </a:cubicBezTo>
                      <a:cubicBezTo>
                        <a:pt x="192" y="139"/>
                        <a:pt x="192" y="139"/>
                        <a:pt x="192" y="139"/>
                      </a:cubicBezTo>
                      <a:cubicBezTo>
                        <a:pt x="192" y="139"/>
                        <a:pt x="191" y="140"/>
                        <a:pt x="191" y="140"/>
                      </a:cubicBezTo>
                      <a:cubicBezTo>
                        <a:pt x="191" y="141"/>
                        <a:pt x="191" y="141"/>
                        <a:pt x="190" y="141"/>
                      </a:cubicBezTo>
                      <a:cubicBezTo>
                        <a:pt x="190" y="142"/>
                        <a:pt x="190" y="142"/>
                        <a:pt x="189" y="142"/>
                      </a:cubicBezTo>
                      <a:cubicBezTo>
                        <a:pt x="189" y="142"/>
                        <a:pt x="188" y="142"/>
                        <a:pt x="187" y="142"/>
                      </a:cubicBezTo>
                      <a:lnTo>
                        <a:pt x="165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54" name="组合 20"/>
            <p:cNvGrpSpPr/>
            <p:nvPr/>
          </p:nvGrpSpPr>
          <p:grpSpPr bwMode="auto">
            <a:xfrm>
              <a:off x="5354638" y="4108450"/>
              <a:ext cx="938212" cy="938213"/>
              <a:chOff x="7140152" y="3903013"/>
              <a:chExt cx="1250066" cy="1250066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7140152" y="3903013"/>
                <a:ext cx="1250066" cy="1250066"/>
              </a:xfrm>
              <a:prstGeom prst="ellipse">
                <a:avLst/>
              </a:prstGeom>
              <a:solidFill>
                <a:srgbClr val="FFBD2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3" name="组合 22"/>
              <p:cNvGrpSpPr/>
              <p:nvPr/>
            </p:nvGrpSpPr>
            <p:grpSpPr>
              <a:xfrm>
                <a:off x="7394667" y="4304851"/>
                <a:ext cx="691673" cy="556516"/>
                <a:chOff x="3836988" y="3163888"/>
                <a:chExt cx="276225" cy="222249"/>
              </a:xfrm>
              <a:solidFill>
                <a:schemeClr val="bg1"/>
              </a:solidFill>
            </p:grpSpPr>
            <p:sp>
              <p:nvSpPr>
                <p:cNvPr id="64" name="Oval 298"/>
                <p:cNvSpPr>
                  <a:spLocks noChangeArrowheads="1"/>
                </p:cNvSpPr>
                <p:nvPr/>
              </p:nvSpPr>
              <p:spPr bwMode="auto">
                <a:xfrm>
                  <a:off x="3944938" y="3346450"/>
                  <a:ext cx="39688" cy="396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Oval 299"/>
                <p:cNvSpPr>
                  <a:spLocks noChangeArrowheads="1"/>
                </p:cNvSpPr>
                <p:nvPr/>
              </p:nvSpPr>
              <p:spPr bwMode="auto">
                <a:xfrm>
                  <a:off x="4038601" y="3346450"/>
                  <a:ext cx="39688" cy="396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Freeform 300"/>
                <p:cNvSpPr/>
                <p:nvPr/>
              </p:nvSpPr>
              <p:spPr bwMode="auto">
                <a:xfrm>
                  <a:off x="3836988" y="3163888"/>
                  <a:ext cx="254000" cy="166687"/>
                </a:xfrm>
                <a:custGeom>
                  <a:avLst/>
                  <a:gdLst>
                    <a:gd name="T0" fmla="*/ 256 w 266"/>
                    <a:gd name="T1" fmla="*/ 153 h 174"/>
                    <a:gd name="T2" fmla="*/ 113 w 266"/>
                    <a:gd name="T3" fmla="*/ 153 h 174"/>
                    <a:gd name="T4" fmla="*/ 64 w 266"/>
                    <a:gd name="T5" fmla="*/ 7 h 174"/>
                    <a:gd name="T6" fmla="*/ 54 w 266"/>
                    <a:gd name="T7" fmla="*/ 0 h 174"/>
                    <a:gd name="T8" fmla="*/ 11 w 266"/>
                    <a:gd name="T9" fmla="*/ 0 h 174"/>
                    <a:gd name="T10" fmla="*/ 0 w 266"/>
                    <a:gd name="T11" fmla="*/ 10 h 174"/>
                    <a:gd name="T12" fmla="*/ 11 w 266"/>
                    <a:gd name="T13" fmla="*/ 21 h 174"/>
                    <a:gd name="T14" fmla="*/ 47 w 266"/>
                    <a:gd name="T15" fmla="*/ 21 h 174"/>
                    <a:gd name="T16" fmla="*/ 96 w 266"/>
                    <a:gd name="T17" fmla="*/ 167 h 174"/>
                    <a:gd name="T18" fmla="*/ 106 w 266"/>
                    <a:gd name="T19" fmla="*/ 174 h 174"/>
                    <a:gd name="T20" fmla="*/ 256 w 266"/>
                    <a:gd name="T21" fmla="*/ 174 h 174"/>
                    <a:gd name="T22" fmla="*/ 266 w 266"/>
                    <a:gd name="T23" fmla="*/ 164 h 174"/>
                    <a:gd name="T24" fmla="*/ 256 w 266"/>
                    <a:gd name="T25" fmla="*/ 15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6" h="174">
                      <a:moveTo>
                        <a:pt x="256" y="153"/>
                      </a:moveTo>
                      <a:cubicBezTo>
                        <a:pt x="113" y="153"/>
                        <a:pt x="113" y="153"/>
                        <a:pt x="113" y="153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3" y="3"/>
                        <a:pt x="59" y="0"/>
                        <a:pt x="54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96" y="167"/>
                        <a:pt x="96" y="167"/>
                        <a:pt x="96" y="167"/>
                      </a:cubicBezTo>
                      <a:cubicBezTo>
                        <a:pt x="97" y="171"/>
                        <a:pt x="101" y="174"/>
                        <a:pt x="106" y="174"/>
                      </a:cubicBezTo>
                      <a:cubicBezTo>
                        <a:pt x="256" y="174"/>
                        <a:pt x="256" y="174"/>
                        <a:pt x="256" y="174"/>
                      </a:cubicBezTo>
                      <a:cubicBezTo>
                        <a:pt x="262" y="174"/>
                        <a:pt x="266" y="169"/>
                        <a:pt x="266" y="164"/>
                      </a:cubicBezTo>
                      <a:cubicBezTo>
                        <a:pt x="266" y="158"/>
                        <a:pt x="262" y="153"/>
                        <a:pt x="256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Freeform 301"/>
                <p:cNvSpPr>
                  <a:spLocks noEditPoints="1"/>
                </p:cNvSpPr>
                <p:nvPr/>
              </p:nvSpPr>
              <p:spPr bwMode="auto">
                <a:xfrm>
                  <a:off x="3925888" y="3187700"/>
                  <a:ext cx="187325" cy="106362"/>
                </a:xfrm>
                <a:custGeom>
                  <a:avLst/>
                  <a:gdLst>
                    <a:gd name="T0" fmla="*/ 185 w 195"/>
                    <a:gd name="T1" fmla="*/ 16 h 111"/>
                    <a:gd name="T2" fmla="*/ 9 w 195"/>
                    <a:gd name="T3" fmla="*/ 0 h 111"/>
                    <a:gd name="T4" fmla="*/ 1 w 195"/>
                    <a:gd name="T5" fmla="*/ 9 h 111"/>
                    <a:gd name="T6" fmla="*/ 32 w 195"/>
                    <a:gd name="T7" fmla="*/ 101 h 111"/>
                    <a:gd name="T8" fmla="*/ 46 w 195"/>
                    <a:gd name="T9" fmla="*/ 111 h 111"/>
                    <a:gd name="T10" fmla="*/ 175 w 195"/>
                    <a:gd name="T11" fmla="*/ 111 h 111"/>
                    <a:gd name="T12" fmla="*/ 187 w 195"/>
                    <a:gd name="T13" fmla="*/ 100 h 111"/>
                    <a:gd name="T14" fmla="*/ 195 w 195"/>
                    <a:gd name="T15" fmla="*/ 27 h 111"/>
                    <a:gd name="T16" fmla="*/ 185 w 195"/>
                    <a:gd name="T17" fmla="*/ 16 h 111"/>
                    <a:gd name="T18" fmla="*/ 96 w 195"/>
                    <a:gd name="T19" fmla="*/ 76 h 111"/>
                    <a:gd name="T20" fmla="*/ 59 w 195"/>
                    <a:gd name="T21" fmla="*/ 76 h 111"/>
                    <a:gd name="T22" fmla="*/ 54 w 195"/>
                    <a:gd name="T23" fmla="*/ 73 h 111"/>
                    <a:gd name="T24" fmla="*/ 43 w 195"/>
                    <a:gd name="T25" fmla="*/ 41 h 111"/>
                    <a:gd name="T26" fmla="*/ 46 w 195"/>
                    <a:gd name="T27" fmla="*/ 38 h 111"/>
                    <a:gd name="T28" fmla="*/ 86 w 195"/>
                    <a:gd name="T29" fmla="*/ 41 h 111"/>
                    <a:gd name="T30" fmla="*/ 90 w 195"/>
                    <a:gd name="T31" fmla="*/ 45 h 111"/>
                    <a:gd name="T32" fmla="*/ 99 w 195"/>
                    <a:gd name="T33" fmla="*/ 73 h 111"/>
                    <a:gd name="T34" fmla="*/ 96 w 195"/>
                    <a:gd name="T35" fmla="*/ 76 h 111"/>
                    <a:gd name="T36" fmla="*/ 162 w 195"/>
                    <a:gd name="T37" fmla="*/ 73 h 111"/>
                    <a:gd name="T38" fmla="*/ 158 w 195"/>
                    <a:gd name="T39" fmla="*/ 76 h 111"/>
                    <a:gd name="T40" fmla="*/ 135 w 195"/>
                    <a:gd name="T41" fmla="*/ 76 h 111"/>
                    <a:gd name="T42" fmla="*/ 131 w 195"/>
                    <a:gd name="T43" fmla="*/ 73 h 111"/>
                    <a:gd name="T44" fmla="*/ 122 w 195"/>
                    <a:gd name="T45" fmla="*/ 48 h 111"/>
                    <a:gd name="T46" fmla="*/ 125 w 195"/>
                    <a:gd name="T47" fmla="*/ 45 h 111"/>
                    <a:gd name="T48" fmla="*/ 161 w 195"/>
                    <a:gd name="T49" fmla="*/ 48 h 111"/>
                    <a:gd name="T50" fmla="*/ 164 w 195"/>
                    <a:gd name="T51" fmla="*/ 51 h 111"/>
                    <a:gd name="T52" fmla="*/ 162 w 195"/>
                    <a:gd name="T53" fmla="*/ 7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111">
                      <a:moveTo>
                        <a:pt x="185" y="16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0"/>
                        <a:pt x="0" y="4"/>
                        <a:pt x="1" y="9"/>
                      </a:cubicBezTo>
                      <a:cubicBezTo>
                        <a:pt x="32" y="101"/>
                        <a:pt x="32" y="101"/>
                        <a:pt x="32" y="101"/>
                      </a:cubicBezTo>
                      <a:cubicBezTo>
                        <a:pt x="34" y="106"/>
                        <a:pt x="40" y="111"/>
                        <a:pt x="46" y="111"/>
                      </a:cubicBezTo>
                      <a:cubicBezTo>
                        <a:pt x="175" y="111"/>
                        <a:pt x="175" y="111"/>
                        <a:pt x="175" y="111"/>
                      </a:cubicBezTo>
                      <a:cubicBezTo>
                        <a:pt x="181" y="111"/>
                        <a:pt x="186" y="106"/>
                        <a:pt x="187" y="100"/>
                      </a:cubicBezTo>
                      <a:cubicBezTo>
                        <a:pt x="195" y="27"/>
                        <a:pt x="195" y="27"/>
                        <a:pt x="195" y="27"/>
                      </a:cubicBezTo>
                      <a:cubicBezTo>
                        <a:pt x="195" y="21"/>
                        <a:pt x="191" y="16"/>
                        <a:pt x="185" y="16"/>
                      </a:cubicBezTo>
                      <a:close/>
                      <a:moveTo>
                        <a:pt x="96" y="76"/>
                      </a:move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57" y="76"/>
                        <a:pt x="55" y="75"/>
                        <a:pt x="54" y="7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4" y="38"/>
                        <a:pt x="46" y="38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8" y="42"/>
                        <a:pt x="90" y="43"/>
                        <a:pt x="90" y="45"/>
                      </a:cubicBezTo>
                      <a:cubicBezTo>
                        <a:pt x="99" y="73"/>
                        <a:pt x="99" y="73"/>
                        <a:pt x="99" y="73"/>
                      </a:cubicBezTo>
                      <a:cubicBezTo>
                        <a:pt x="99" y="75"/>
                        <a:pt x="98" y="76"/>
                        <a:pt x="96" y="76"/>
                      </a:cubicBezTo>
                      <a:close/>
                      <a:moveTo>
                        <a:pt x="162" y="73"/>
                      </a:moveTo>
                      <a:cubicBezTo>
                        <a:pt x="161" y="75"/>
                        <a:pt x="160" y="76"/>
                        <a:pt x="158" y="76"/>
                      </a:cubicBezTo>
                      <a:cubicBezTo>
                        <a:pt x="135" y="76"/>
                        <a:pt x="135" y="76"/>
                        <a:pt x="135" y="76"/>
                      </a:cubicBezTo>
                      <a:cubicBezTo>
                        <a:pt x="133" y="76"/>
                        <a:pt x="131" y="75"/>
                        <a:pt x="131" y="73"/>
                      </a:cubicBezTo>
                      <a:cubicBezTo>
                        <a:pt x="122" y="48"/>
                        <a:pt x="122" y="48"/>
                        <a:pt x="122" y="48"/>
                      </a:cubicBezTo>
                      <a:cubicBezTo>
                        <a:pt x="122" y="46"/>
                        <a:pt x="123" y="45"/>
                        <a:pt x="125" y="45"/>
                      </a:cubicBezTo>
                      <a:cubicBezTo>
                        <a:pt x="161" y="48"/>
                        <a:pt x="161" y="48"/>
                        <a:pt x="161" y="48"/>
                      </a:cubicBezTo>
                      <a:cubicBezTo>
                        <a:pt x="163" y="48"/>
                        <a:pt x="164" y="50"/>
                        <a:pt x="164" y="51"/>
                      </a:cubicBezTo>
                      <a:lnTo>
                        <a:pt x="162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55" name="组合 27"/>
            <p:cNvGrpSpPr/>
            <p:nvPr/>
          </p:nvGrpSpPr>
          <p:grpSpPr bwMode="auto">
            <a:xfrm>
              <a:off x="6438900" y="4108450"/>
              <a:ext cx="938213" cy="938213"/>
              <a:chOff x="8586074" y="3903013"/>
              <a:chExt cx="1250066" cy="1250066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86074" y="3903013"/>
                <a:ext cx="1250066" cy="1250066"/>
              </a:xfrm>
              <a:prstGeom prst="ellipse">
                <a:avLst/>
              </a:prstGeom>
              <a:solidFill>
                <a:srgbClr val="FF2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 325"/>
              <p:cNvSpPr/>
              <p:nvPr/>
            </p:nvSpPr>
            <p:spPr bwMode="auto">
              <a:xfrm>
                <a:off x="8979496" y="4249901"/>
                <a:ext cx="490719" cy="471684"/>
              </a:xfrm>
              <a:custGeom>
                <a:avLst/>
                <a:gdLst>
                  <a:gd name="T0" fmla="*/ 249 w 287"/>
                  <a:gd name="T1" fmla="*/ 222 h 277"/>
                  <a:gd name="T2" fmla="*/ 182 w 287"/>
                  <a:gd name="T3" fmla="*/ 206 h 277"/>
                  <a:gd name="T4" fmla="*/ 172 w 287"/>
                  <a:gd name="T5" fmla="*/ 176 h 277"/>
                  <a:gd name="T6" fmla="*/ 179 w 287"/>
                  <a:gd name="T7" fmla="*/ 180 h 277"/>
                  <a:gd name="T8" fmla="*/ 185 w 287"/>
                  <a:gd name="T9" fmla="*/ 180 h 277"/>
                  <a:gd name="T10" fmla="*/ 207 w 287"/>
                  <a:gd name="T11" fmla="*/ 177 h 277"/>
                  <a:gd name="T12" fmla="*/ 211 w 287"/>
                  <a:gd name="T13" fmla="*/ 178 h 277"/>
                  <a:gd name="T14" fmla="*/ 215 w 287"/>
                  <a:gd name="T15" fmla="*/ 179 h 277"/>
                  <a:gd name="T16" fmla="*/ 214 w 287"/>
                  <a:gd name="T17" fmla="*/ 175 h 277"/>
                  <a:gd name="T18" fmla="*/ 208 w 287"/>
                  <a:gd name="T19" fmla="*/ 160 h 277"/>
                  <a:gd name="T20" fmla="*/ 218 w 287"/>
                  <a:gd name="T21" fmla="*/ 154 h 277"/>
                  <a:gd name="T22" fmla="*/ 228 w 287"/>
                  <a:gd name="T23" fmla="*/ 152 h 277"/>
                  <a:gd name="T24" fmla="*/ 200 w 287"/>
                  <a:gd name="T25" fmla="*/ 13 h 277"/>
                  <a:gd name="T26" fmla="*/ 166 w 287"/>
                  <a:gd name="T27" fmla="*/ 0 h 277"/>
                  <a:gd name="T28" fmla="*/ 143 w 287"/>
                  <a:gd name="T29" fmla="*/ 8 h 277"/>
                  <a:gd name="T30" fmla="*/ 121 w 287"/>
                  <a:gd name="T31" fmla="*/ 0 h 277"/>
                  <a:gd name="T32" fmla="*/ 87 w 287"/>
                  <a:gd name="T33" fmla="*/ 13 h 277"/>
                  <a:gd name="T34" fmla="*/ 55 w 287"/>
                  <a:gd name="T35" fmla="*/ 151 h 277"/>
                  <a:gd name="T36" fmla="*/ 63 w 287"/>
                  <a:gd name="T37" fmla="*/ 154 h 277"/>
                  <a:gd name="T38" fmla="*/ 77 w 287"/>
                  <a:gd name="T39" fmla="*/ 160 h 277"/>
                  <a:gd name="T40" fmla="*/ 72 w 287"/>
                  <a:gd name="T41" fmla="*/ 178 h 277"/>
                  <a:gd name="T42" fmla="*/ 72 w 287"/>
                  <a:gd name="T43" fmla="*/ 179 h 277"/>
                  <a:gd name="T44" fmla="*/ 78 w 287"/>
                  <a:gd name="T45" fmla="*/ 177 h 277"/>
                  <a:gd name="T46" fmla="*/ 80 w 287"/>
                  <a:gd name="T47" fmla="*/ 177 h 277"/>
                  <a:gd name="T48" fmla="*/ 94 w 287"/>
                  <a:gd name="T49" fmla="*/ 180 h 277"/>
                  <a:gd name="T50" fmla="*/ 100 w 287"/>
                  <a:gd name="T51" fmla="*/ 180 h 277"/>
                  <a:gd name="T52" fmla="*/ 115 w 287"/>
                  <a:gd name="T53" fmla="*/ 176 h 277"/>
                  <a:gd name="T54" fmla="*/ 104 w 287"/>
                  <a:gd name="T55" fmla="*/ 206 h 277"/>
                  <a:gd name="T56" fmla="*/ 38 w 287"/>
                  <a:gd name="T57" fmla="*/ 222 h 277"/>
                  <a:gd name="T58" fmla="*/ 0 w 287"/>
                  <a:gd name="T59" fmla="*/ 257 h 277"/>
                  <a:gd name="T60" fmla="*/ 0 w 287"/>
                  <a:gd name="T61" fmla="*/ 277 h 277"/>
                  <a:gd name="T62" fmla="*/ 287 w 287"/>
                  <a:gd name="T63" fmla="*/ 277 h 277"/>
                  <a:gd name="T64" fmla="*/ 287 w 287"/>
                  <a:gd name="T65" fmla="*/ 257 h 277"/>
                  <a:gd name="T66" fmla="*/ 249 w 287"/>
                  <a:gd name="T67" fmla="*/ 22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7" h="277">
                    <a:moveTo>
                      <a:pt x="249" y="222"/>
                    </a:moveTo>
                    <a:cubicBezTo>
                      <a:pt x="233" y="214"/>
                      <a:pt x="214" y="211"/>
                      <a:pt x="182" y="206"/>
                    </a:cubicBezTo>
                    <a:cubicBezTo>
                      <a:pt x="180" y="203"/>
                      <a:pt x="176" y="190"/>
                      <a:pt x="172" y="176"/>
                    </a:cubicBezTo>
                    <a:cubicBezTo>
                      <a:pt x="173" y="176"/>
                      <a:pt x="178" y="180"/>
                      <a:pt x="179" y="180"/>
                    </a:cubicBezTo>
                    <a:cubicBezTo>
                      <a:pt x="181" y="180"/>
                      <a:pt x="183" y="180"/>
                      <a:pt x="185" y="180"/>
                    </a:cubicBezTo>
                    <a:cubicBezTo>
                      <a:pt x="186" y="180"/>
                      <a:pt x="201" y="177"/>
                      <a:pt x="207" y="177"/>
                    </a:cubicBezTo>
                    <a:cubicBezTo>
                      <a:pt x="209" y="177"/>
                      <a:pt x="210" y="177"/>
                      <a:pt x="211" y="178"/>
                    </a:cubicBezTo>
                    <a:cubicBezTo>
                      <a:pt x="211" y="178"/>
                      <a:pt x="213" y="179"/>
                      <a:pt x="215" y="179"/>
                    </a:cubicBezTo>
                    <a:cubicBezTo>
                      <a:pt x="214" y="178"/>
                      <a:pt x="214" y="176"/>
                      <a:pt x="214" y="175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08" y="160"/>
                      <a:pt x="214" y="152"/>
                      <a:pt x="218" y="154"/>
                    </a:cubicBezTo>
                    <a:cubicBezTo>
                      <a:pt x="222" y="156"/>
                      <a:pt x="228" y="152"/>
                      <a:pt x="228" y="152"/>
                    </a:cubicBezTo>
                    <a:cubicBezTo>
                      <a:pt x="233" y="116"/>
                      <a:pt x="238" y="42"/>
                      <a:pt x="200" y="13"/>
                    </a:cubicBezTo>
                    <a:cubicBezTo>
                      <a:pt x="187" y="4"/>
                      <a:pt x="175" y="0"/>
                      <a:pt x="166" y="0"/>
                    </a:cubicBezTo>
                    <a:cubicBezTo>
                      <a:pt x="156" y="0"/>
                      <a:pt x="149" y="4"/>
                      <a:pt x="143" y="8"/>
                    </a:cubicBezTo>
                    <a:cubicBezTo>
                      <a:pt x="138" y="4"/>
                      <a:pt x="130" y="0"/>
                      <a:pt x="121" y="0"/>
                    </a:cubicBezTo>
                    <a:cubicBezTo>
                      <a:pt x="111" y="0"/>
                      <a:pt x="100" y="4"/>
                      <a:pt x="87" y="13"/>
                    </a:cubicBezTo>
                    <a:cubicBezTo>
                      <a:pt x="50" y="41"/>
                      <a:pt x="52" y="114"/>
                      <a:pt x="55" y="151"/>
                    </a:cubicBezTo>
                    <a:cubicBezTo>
                      <a:pt x="55" y="151"/>
                      <a:pt x="58" y="149"/>
                      <a:pt x="63" y="154"/>
                    </a:cubicBezTo>
                    <a:cubicBezTo>
                      <a:pt x="68" y="159"/>
                      <a:pt x="77" y="160"/>
                      <a:pt x="77" y="160"/>
                    </a:cubicBezTo>
                    <a:cubicBezTo>
                      <a:pt x="72" y="178"/>
                      <a:pt x="72" y="178"/>
                      <a:pt x="72" y="178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4" y="179"/>
                      <a:pt x="76" y="178"/>
                      <a:pt x="78" y="177"/>
                    </a:cubicBezTo>
                    <a:cubicBezTo>
                      <a:pt x="79" y="177"/>
                      <a:pt x="79" y="177"/>
                      <a:pt x="80" y="177"/>
                    </a:cubicBezTo>
                    <a:cubicBezTo>
                      <a:pt x="86" y="177"/>
                      <a:pt x="92" y="180"/>
                      <a:pt x="94" y="180"/>
                    </a:cubicBezTo>
                    <a:cubicBezTo>
                      <a:pt x="96" y="180"/>
                      <a:pt x="98" y="180"/>
                      <a:pt x="100" y="180"/>
                    </a:cubicBezTo>
                    <a:cubicBezTo>
                      <a:pt x="103" y="180"/>
                      <a:pt x="113" y="176"/>
                      <a:pt x="115" y="176"/>
                    </a:cubicBezTo>
                    <a:cubicBezTo>
                      <a:pt x="112" y="184"/>
                      <a:pt x="108" y="200"/>
                      <a:pt x="104" y="206"/>
                    </a:cubicBezTo>
                    <a:cubicBezTo>
                      <a:pt x="73" y="211"/>
                      <a:pt x="54" y="214"/>
                      <a:pt x="38" y="222"/>
                    </a:cubicBezTo>
                    <a:cubicBezTo>
                      <a:pt x="0" y="239"/>
                      <a:pt x="0" y="257"/>
                      <a:pt x="0" y="25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287" y="277"/>
                      <a:pt x="287" y="277"/>
                      <a:pt x="287" y="277"/>
                    </a:cubicBezTo>
                    <a:cubicBezTo>
                      <a:pt x="287" y="257"/>
                      <a:pt x="287" y="257"/>
                      <a:pt x="287" y="257"/>
                    </a:cubicBezTo>
                    <a:cubicBezTo>
                      <a:pt x="287" y="257"/>
                      <a:pt x="287" y="239"/>
                      <a:pt x="249" y="2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6" name="组合 30"/>
            <p:cNvGrpSpPr/>
            <p:nvPr/>
          </p:nvGrpSpPr>
          <p:grpSpPr bwMode="auto">
            <a:xfrm>
              <a:off x="7524750" y="4108450"/>
              <a:ext cx="936625" cy="938213"/>
              <a:chOff x="10031997" y="3903013"/>
              <a:chExt cx="1250066" cy="125006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031997" y="3903013"/>
                <a:ext cx="1250066" cy="1250066"/>
              </a:xfrm>
              <a:prstGeom prst="ellipse">
                <a:avLst/>
              </a:prstGeom>
              <a:solidFill>
                <a:srgbClr val="99BD3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493"/>
              <p:cNvSpPr/>
              <p:nvPr/>
            </p:nvSpPr>
            <p:spPr bwMode="auto">
              <a:xfrm>
                <a:off x="10423968" y="4247786"/>
                <a:ext cx="512739" cy="53302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7" name="矩形 7"/>
            <p:cNvSpPr>
              <a:spLocks noChangeArrowheads="1"/>
            </p:cNvSpPr>
            <p:nvPr/>
          </p:nvSpPr>
          <p:spPr bwMode="auto">
            <a:xfrm>
              <a:off x="292293" y="3029891"/>
              <a:ext cx="2617694" cy="100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4"/>
          <a:stretch>
            <a:fillRect/>
          </a:stretch>
        </p:blipFill>
        <p:spPr bwMode="auto">
          <a:xfrm>
            <a:off x="-64647" y="4772073"/>
            <a:ext cx="12276138" cy="20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1"/>
          <p:cNvGrpSpPr>
            <a:grpSpLocks noChangeAspect="1"/>
          </p:cNvGrpSpPr>
          <p:nvPr/>
        </p:nvGrpSpPr>
        <p:grpSpPr bwMode="auto">
          <a:xfrm>
            <a:off x="10008337" y="510791"/>
            <a:ext cx="1135945" cy="1190525"/>
            <a:chOff x="4286" y="-31"/>
            <a:chExt cx="666" cy="698"/>
          </a:xfrm>
        </p:grpSpPr>
        <p:sp>
          <p:nvSpPr>
            <p:cNvPr id="4" name="Freeform 192"/>
            <p:cNvSpPr>
              <a:spLocks noEditPoints="1"/>
            </p:cNvSpPr>
            <p:nvPr/>
          </p:nvSpPr>
          <p:spPr bwMode="auto">
            <a:xfrm>
              <a:off x="4398" y="115"/>
              <a:ext cx="434" cy="466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93"/>
            <p:cNvSpPr/>
            <p:nvPr/>
          </p:nvSpPr>
          <p:spPr bwMode="auto">
            <a:xfrm>
              <a:off x="4606" y="301"/>
              <a:ext cx="43" cy="45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94"/>
            <p:cNvSpPr>
              <a:spLocks noEditPoints="1"/>
            </p:cNvSpPr>
            <p:nvPr/>
          </p:nvSpPr>
          <p:spPr bwMode="auto">
            <a:xfrm>
              <a:off x="4500" y="306"/>
              <a:ext cx="48" cy="48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95"/>
            <p:cNvSpPr/>
            <p:nvPr/>
          </p:nvSpPr>
          <p:spPr bwMode="auto">
            <a:xfrm>
              <a:off x="4467" y="404"/>
              <a:ext cx="277" cy="107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6"/>
            <p:cNvSpPr>
              <a:spLocks noEditPoints="1"/>
            </p:cNvSpPr>
            <p:nvPr/>
          </p:nvSpPr>
          <p:spPr bwMode="auto">
            <a:xfrm>
              <a:off x="4286" y="-31"/>
              <a:ext cx="666" cy="698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746942" y="1386043"/>
            <a:ext cx="1416536" cy="535029"/>
            <a:chOff x="4092576" y="2503488"/>
            <a:chExt cx="1060450" cy="933450"/>
          </a:xfrm>
        </p:grpSpPr>
        <p:sp>
          <p:nvSpPr>
            <p:cNvPr id="10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05677" y="510791"/>
            <a:ext cx="446517" cy="393042"/>
            <a:chOff x="4092576" y="2503488"/>
            <a:chExt cx="1060450" cy="933450"/>
          </a:xfrm>
        </p:grpSpPr>
        <p:sp>
          <p:nvSpPr>
            <p:cNvPr id="13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220734" y="1738712"/>
            <a:ext cx="820483" cy="530353"/>
            <a:chOff x="4092576" y="2503488"/>
            <a:chExt cx="1060450" cy="933450"/>
          </a:xfrm>
        </p:grpSpPr>
        <p:sp>
          <p:nvSpPr>
            <p:cNvPr id="16" name="Freeform 162"/>
            <p:cNvSpPr/>
            <p:nvPr/>
          </p:nvSpPr>
          <p:spPr bwMode="auto">
            <a:xfrm>
              <a:off x="4135439" y="2530476"/>
              <a:ext cx="995363" cy="879475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3"/>
            <p:cNvSpPr>
              <a:spLocks noEditPoints="1"/>
            </p:cNvSpPr>
            <p:nvPr/>
          </p:nvSpPr>
          <p:spPr bwMode="auto">
            <a:xfrm>
              <a:off x="4092576" y="2503488"/>
              <a:ext cx="1060450" cy="933450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00200" y="2269065"/>
            <a:ext cx="474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E45B56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  <a:endParaRPr lang="zh-CN" altLang="en-US" sz="4400" dirty="0">
              <a:solidFill>
                <a:srgbClr val="E45B56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830753" y="1068989"/>
            <a:ext cx="2117725" cy="1497013"/>
            <a:chOff x="3397" y="822"/>
            <a:chExt cx="1334" cy="943"/>
          </a:xfrm>
        </p:grpSpPr>
        <p:sp>
          <p:nvSpPr>
            <p:cNvPr id="20" name="Freeform 5"/>
            <p:cNvSpPr/>
            <p:nvPr/>
          </p:nvSpPr>
          <p:spPr bwMode="auto">
            <a:xfrm>
              <a:off x="3810" y="1023"/>
              <a:ext cx="26" cy="41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3423" y="946"/>
              <a:ext cx="390" cy="21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422" y="937"/>
              <a:ext cx="416" cy="112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422" y="834"/>
              <a:ext cx="476" cy="122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987" y="924"/>
              <a:ext cx="744" cy="841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423" y="939"/>
              <a:ext cx="397" cy="72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397" y="922"/>
              <a:ext cx="451" cy="247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421" y="822"/>
              <a:ext cx="490" cy="136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8" y="2730822"/>
            <a:ext cx="2244440" cy="3988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C7E9294A-A4A7-4A83-A22A-9328E9E61A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HNWy05QF1AfdgQAABERAAAdAAAAdW5pdmVyc2FsL2NvbW1vbl9tZXNzYWdlcy5sbmetWN1u2zYUvi/QdyAEFNiALW0HtCiGxIEsMTYRmXIlOk72A4GRGJuoJGb6cZtd9Xp7iV3tGXqxpxm699ghJSdxfyApCWADJuXzncNzvvND7R++y1K0EUUpVX5gPd97ZiGRxyqR+erAWrCj719ZqKx4nvBU5eLAypWFDkePH+2nPF/VfCXg9+NHCO1noixhWY706maNZHJgzceR48/mNj2LPH/iR2MysUaOyi55foU8tVK/FN/88PLVu+cvXn67/7SV7AMUzmzP24VCBunFsx5AlAW+FwEa9iKKT5k1+vjhz48f3v/3z1/DhP0F8wjF1qj9MUx6HuATrfqPnqoXQYApi0KPuDgiYUR9ZrziYYZda3SmarTmG4EqhTZSvEXVWkBMK1kIVKYyMQ9iBRt5LbqUuf7MJjQKcMgC4jDiU2sUqqK4+s7A8rpaqwLUlSiRJT9PRWJ0AnvM88tClKCaV8AuBJ9qLeGfKuMy3+tUHdhLQicR830vjDB1tzvWCOcJcguu1QxECewQBwBQ8FIUd5CNDN+MOLLTdBjClEymHnyZNmEqV+sUvtVQO+YYYjAXeZcUcAQHQLEwXPqBq50GqhBHl7ws36oi2eHH7UB1ARPq+EBBh90CZxpjCwwxllBDikLEVRfYDIehPcHR2D8FIlsj6g+R8I8h546HSJzhEFIEh10y1D4hE1sTXqfYlv/b/Iq5pnN6hXgcg5x230aquoQd7VLIApNp5d4wNSF+vYCwEdv7Sho3qOBds1rJjQA7ikQUnYqgyDjY1Sx6vSA/RUc28bAbAa1cfxkxU/y0xoxfoVxViCcbnscCnYuY18D1K3iWyMQ803E2+n+r5e+IV21VedIWJOri0ydD7dmpYV8wqy7BpqoS2WXVpVo7rDX/LlZoTn/VhD5Hv5v+0MHUDoj/MJEpZVanTdW9d3yuLRsao04j7ump/tF6aEvCpraOCRSssVT9JTB0U90/oAGm/aUIPQJF86ZEQw0n+cUAndRvAahCd8U4AVftmHACLhwgv8TjkDAYkJbivJRV59hhsrEJ0JdDG8PEl4pK3CTjubhQMOGkgm+a6QO6kIl0Z0BvDTc7rYIR5oHJFABXDXkAMpUZ2J/0wFzM8NYDTYHfOclS1WlikjeVb0yRB9/Wmfh8bLooVGZ2U15uyds0mcP7WNEcLmiUzge0/+v86x2fW+l39yiF2A6caeTY1MF65Ne5mvYUghTQrvBYGHn2WItDLmS8itfQTC9UnSc9gZqB3cVHNoC1Zw4FL+L1v+//7onxiSXNLmp3fxwEAomtqyC+BvuZqkqUv3aBMHu8K2cWfaTaC85Wrud9hxFg4YPcIXjTWjKVwdZet14geRs0mzHbmc4gD0JDe1UXMLoNQZjZwTHUMjOFW6MZL95AIWRKpYNQjKs1Aath2m/umHWVylwMkb1fK9EHZmQe2a5rbt2QfKmM3zQ9M4EbRdxev1O4fvcFc6Y2hTr7CZ5IZDUQ0LSmbRWCRG/WN2m++bxTXa9K8/Ji/+mtdxn/A1BLAwQUAAIACABzVstOuxPRJTkDAACQDAAAJwAAAHVuaXZlcnNhbC9mbGFzaF9wdWJsaXNoaW5nX3NldHRpbmdzLnhtbNVX3W7aMBS+5yksT70saTu6diihqgpo1VpAhWnrVWViQ6w6dhY7UHrV6+0ldrVn6MWeZureY8cxUFC7Lv1B2oQQ8fn5zv+J8fcuYoFGLNVcyQBvljcwYjJUlMthgD/0muu7GGlDJCVCSRZgqTDaq5X8JOsLrqMuMwZENQIYqauJCXBkTFL1vPF4XOY6SS1XicwAvi6HKvaSlGkmDUu9RJAJ/JhJwjSeIhQAgG+s5FStVioh5DukY0UzwRCn4LnkNigimoLoCHtOrE/C82GqMkkPlFApSof9AL/a3befmYyDqvOYSZsTXQOiJZsqoZRbL4jo8kuGIsaHEbi7U8FozKmJArxVsSgg7d1FybFd6MSiHCjIgTRT+JgZQokh7ujsGXZh9IzgSHQiSczDHnCQjT/A9d7Zu9NO4+TosPX+rNduH/UOO86JXMdbxvG9ZUM+OKSyNGRzOz4xhoQR+A06AyI0871F0kxsoOSSc/aM+kpA7nMtaKO4z2iLxGyhGt1zLpsguYnRAAIRkwDvp5wIjLghgodzZZ31teEmr3pzURIBFrQnQ8ddfGveZSeMSKrZolszjrY5D2sfVSYomqgMCX7OkFEI4s9ieIoYWiwOGqQqzqnQPgZpwcHiiLMxo3t5TqeAfzJ0CibiDDShVxPBjLPwOeOXqM8GKgVcRkbQ2UDn2uGXHwWcEK1vQcnMx7Xu0WG9cXbYqjc+rdkACR0RGT4SHArO4sSsBJ9MkFRmpgfpCEmmWV4UymnOKxJb+ell0DzOhCvzSxdjAXqFJVmNlccU5q8eFDYbkVE+iHa4cmgYQQ4lcZjACGFdcJmxooAhkUhJMUEkhLWm7ViPuMo0UNwAO2j9dA+dPuIyPw1htYHFlLK0EOTG5tbryvabnd231bL38+r7+oNK04XfEcSacxv/4MGVP1/7d7eh79ktff/SNmn2b+7sm+svN9dXv358K5Lcm+uvxYVPG90iYq12Ean2+yJSJ+5101l41RRyAdbT0I0bLCjBY24Yfclme0LDPOst77ptNQ2zwpifMyT/TcjuNL8wLt0Qfe/eK6zlxFzyGBJhl+P83lvbrmzAnfNeVqkEaMv/Imql31BLAwQUAAIACABzVstOfh21ZrcCAABQCgAAIQAAAHVuaXZlcnNhbC9mbGFzaF9za2luX3NldHRpbmdzLnhtbJVWbW/aMBD+vl+B2HfSvdJJKRKlTKrUrdVa9buTHImFY0e2Q8e/n8+xGxsIZJwq4bvn8b347miqtpQvPkwmaS6YkM+gNeWlQo3XTWhxM81arQWf5YJr4HrGhawJmy4+/rSfNLHISyyxAzmWsyE59G7m9jOG4nx8m6MMEXJRN4TvH0QpZhnJt6UULS8uhlbtG5CM8q1BXv2Yr9aDDhhV+l5DHcW0vkYZR2kkKAUY0vc1ykUWIxkw7+nKfkZyelfnsz+g7aii2tKWn1CGaA0pIS7y9RJlGM/N7fGrzFHOEzT81Qb65TPKIJSRPcj48ruvKIMM0bTN//RII0WJBY055x/xncMEKcz4YVRXKBcJmBA6uvgKrjw217sA5L6Gc5/iuErBnrCuBwsBHz1jsNCyhTTxp86mKvH22GozH7DYEKYMIFT1oCcT9BNplb8m1vW4P/BGeRGAnKJHvArW1rDq4g2Asb7Hr1a3dlWE8b3rggAl7JwyiLBX9sjfpqxHyEDZI58ZLeCRs/0R/NDScfwT3xL3mOerb6zAiTn6evmTt6KnBxxcFbh2Co+pRQELheG80Brw1dLE6rqQkqOYUk52tCSaCv4LcdneJqPS5MDgOu10X6Waagan2s3GaJZ0+F72HHejs8bt2P0o9Ml154k2O/xmSrQmeVWbHyU1nTieGRJTmGlymoFb0sBB3vONGMmpidyCfBGCjfXChYYQazMbAotusobgaRKUIE1OFzl1l5yqPm/rDOTaPBoF3zWxrsNVtKyY+dOvFN6giAkDxo6pK3MdJ/S9KQOF6wAgMq98y3aHzlK3TFMGO/CDHyhswkOZpcq06FC3LfUDbHTYb04zqiHdnugbJcTFhhOEVxOXiDdOaBjR85pkymYWjb3fwP3N0U72qwxbL9xi9uw6KbrY2I8raJT4n+Q/UEsDBBQAAgAIAHNWy057Gdv7DAMAAKELAAAmAAAAdW5pdmVyc2FsL2h0bWxfcHVibGlzaGluZ19zZXR0aW5ncy54bWzNVt9OWjEYv+cpmi5eylHnpiMHjBGMRCdEWDavTDktnMae9qztAfHK6+0ldrVn8GJPs7j32NdTQIiOHY0sCyHQ78/v+/+14d5VItCQacOVrOLN8gZGTEaKcjmo4g/dw/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/o441iog2bNzTlGJfFqPZRZYKiscqQ4JcMWYUgoiyBfzFD8+lGfa2SnCqIscgIThkacjZidC/P0gTwT4bOwUSSgSY0XyqY9RY+Z/wa9VhfacBlZAitCnRuPH75ScApMeYelEx9XOucNOuNi+ZpvfFpzQVI6JDI6IngUEKWpHYl+GSMpLJTPUhHRDLD8qJQTnNekdjKzy+D4UkmfJlfuhhz0CssyWqsPKUwf/WgsNmYDPNBdMOVQ8MIciiJxwRGBOPOZcaKAkZEIiXFGJEIFpVxYz3kKjNA8QPsoc3zPfT6iMv8NICbAyxqynQhyI3Nrdfbb97u7L6rlIOfN9/XlypNVnhbEGfO7/CDpUt8tsgfbsMwcLvz8TVsdfavtvDd7Ze725tfP74VSdfd7dfiwueNThGx01YRqdZxEakzf4G05y6PQi7Awhn4AYKVI3jCLaMv2T7PaIHlN7FvkBdqgRVGsbSR/98g/Gn28Fp4aYXBo0/BEtAXn9W10m9QSwMEFAACAAgAc1bLTv7ZBl2gAQAALQ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TyavLW7g9QSwMEFAACAAgAc1bL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c1bLT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c1bLT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zVstOYnNrracMAADaIQAAFwAAAHVuaXZlcnNhbC91bml2ZXJzYWwucG5n7ZppWFPX1scPSh2qDFqVKgjaFmgrEi3FMAg4UJAyWUQZJEIblYqSECBGhiStE72iphYFlKl9URQD5I3cJCQxRByI3gBpMRAhHIKGQU4MXIlJyMg9Cbf33g/3w/u8n/Mh5zx7n/3ba+21/vvs9Zwnf9kbF+nw/rr3AQBwiNoTngAA9jEAsBC3ZBHcY97lEwnf7PISIncBLT1uk3DDPnNn7E4AoFOWGb99D24vzdmTkgcAjo8sPzsB9s5hANiIjQrfmXjqkBKMLz08phO8LIgtsCuwG1iUZo/sqDnbduG03ZOzHbgVXqc3LHrcdsN56dLWtbt2uEQkOq9aEf74+qUI5/yT9fVL1QbwiPvE5PQQCtWHyjTfbFnoAu6b2K6uhqbWQcX6aiiPeoyNk3dCz+PDUCheIV55xikUdgmYrftSH8n4Oesj1czuLToJ39znaFlOgH1fROc9R690ono/dyPc8WBjYwTcRmKHTyAtXEB439c9ffgg8Gu48cPuxObRoUgPorjF/s9n+E2WYY7XMxbAN2f7DyzDNlRa+uw7LIM2LPGyNHZusYOvS04vha87nGMsXadtiA2xITbEhtgQG2JDbIgNsSE2xIbYEBtiQ2yIDbEhNuT/jDxk0/jmQssn2Aeb/99TBezfwiaZ9NDfrm2iTtSRSep3z+Np7kVv6EVxyiRlujJTidUGWCaqF+jArRov/wajmkYGJ2e5zOat6GKCrEpc6UnRERy96shmHfTMu+4EQXNov+GgAQxxt3w1PSxpQUmlz5zxRpRW0u1Hzdb0rcmSsa7nJQUvLouu8GUEn6JRTVPuohTTGIKcoui/lT6nl1CpSbThkwZX7H164RR7ot88KwgbZtaO3Z8zG8KKlXNmLd8jBUlOz+IWgE3tmWguon321VMOzsCUSeSkCM1WQZQU1ZbzrVy+ncpOnpaHyZ/XfnU0DABGyoPYGR60yEwE711CsKSJOdlZeyDkPLHuU3reFrasx3dtFp8ryFuDH9HVe5i+JzoPNsc7hbz7PZu1/0SjVDFy3zjqHZZC7lImRxCVm66KJcYrke66jTcSr34oK515sNDJzZWblUZsojPA5KQwl9Ubs8DZYnfppNWnBiVE7zdJRLnNdQKlsDezoY+IVdXVm+DwHoRcsl0Qh06k76vdj5Q1ueYdUCdrdMJHNWeiWPu0pVNvqw+sz+j/8TixaeHvmKqU9ScIi1vxER3FP6dqGd0m3Ek1vk6+uwb1zZWboaI7e3FN7Unqgq9a3oa4dhw5kRTmJL9Y/76zamBDmPktRfr6CzetX+5gILT1ogiZnUQpMG5HrI6Zenz9mLT6zyAFs4s2s53A4lZMV6gYDY0HO3SMXu28tUy66HLQSK1TIUW+vCz4dru3jkf9370efof7JuRvKBfWfZyceOpD6dW3qr1bPxKtaSRj9cPu87ZU+sCQY9wVceNSTfaz1s/O36ivKrLaKlLXeoCKp8TJ8Wo8WvPbocXTClOMfZnfusU0kJNiWkQ2O5BvO/YKUpb70AzDlzJ+eftrqOj13k7NozYRxlB2+jEu7OPMGrRUGTfIb31dS4l+PV6LR5f/3h2i6PT5rcoVAKB714h8bBQ0XgMbuOXbPTk+dC0jN0I+wjiIFC7sT1n/iaSQPtoDtRMIfpX52nT7MiU+T8TZOj/T5YNm40QYS4qtt8ylMZ2n1mCGU5BH6yDRaoJqateWwHrc3webXaEvSuXMxuSE6fV/8AjvCe8Ks8b3+PNLosBQX+5nqqLKriwDLip67TQigXXJsG4br+RZQ92V1h668iQhuPK+cUZIdQqdzVDDO6g6aGX+v+1zxnzoN/PzFgI5L4aLVd0ahrzd6p1BM8WdZuZhFS3vlaUxUYQ1oDyQmn066snPcnPa8fVnKUip28yO8iNiCfthx+ywWPtd+JX3V6qJjb/6/0//kk/VuLPnCmJAkdtHnyd0ob9I7YrTrw3sdlPnsYXtQ80ZMwbZHEk9kFln0g6YTTMUsrEe1HwCDsF6iLosrUjlSKOR2ibXMuEx/qJWDAYAHCW95GZcf3eYovPNwZD+VqN6T8foRWgkz+0nd29EyYedtwImbxrQZOg4quL+1RV7OjkXVqFRNX1bMXWyd/jHV+mgkeeKq8fQKFXfhRNlXKnw2MQdg9uKo1XEgVXZPXeLQsv1Tm+otHb9tB+RYb4f/Gh0ZkyowOMNDXMjXHYmWCkXb2cgGPkKCpdnDR97qA2HXl/GyWb1dTsAD16mQvFLCBwdPNKzegyW2AcZOFBFv7jhG2GD3+dQQk1BwUQNYbASFo5QSVE9XIZoOvMkeRwvl8nRt6uK+i+tjQ5h0sWh1WNIABwCALeGwnjKlL88gUOshPWWO6j1WxHzwxO8SBB08LDP6qWc7PPy8os+cMgKpH899kw5TqnBTKUgG8pxR7uNjEbhtTjXWA7bDgjY7kGa/dZQiIsCSV1w0u/SdrI8qpZ4PXjFmZAHHL/pyxhYZQ91Z0zc6uHc2ZtQ4TzGhOccIjGPrVVw5+f0Quy+6/c9RK8d66225kJUM0sNaJRSYJlGqf1fa9AfdNgnp2mL3YQKGn+4xWM8OjGr0c+Xo/zakkS/E6md+qn5RU4mfhooNFRa9XaKI7kQrdCg+y+lpFpdci02vhVQw4wvnRSywyKImSq5ZIeRhHgIcnvTzzSq8eVRRLdoFmrSItvzscJkGfGNNRNSqKcpMA6JBICS20XNbX/FhB0FK2/hDfS/ZPTe+TBhsSffOIZIEm1XdUGw4kJeGXUqaokH6RTvUs4Cb0UtBR04ubzsN6ZrNKvdOt+jhiNN06EnOZasZ4sHtoGeQYKac73WLBfoJ29LJaXRkNXvBKIDx/QifMvSdJJuDEri6/uCLoixDIrqVSmihdWYfTyGkP5ACwd6dlmg2t0L1CdWvBLnsnyfXWdVhc0bKBOnT60VusVCaFMwC2HNfK3kUFEzkdd207oQzz7Jr1JKrH3Z3syft5tn5dmfTIqZ/g1cxEgRqMKZo7d4o8r3iRj0tPZiNthgXUCNbqYu9T+kNdBp9KfuSZhroTDypQRL7Ctr4eNU8y91JVB40pKyJV5lWhmZTGyMjbhStn125AyVb1JiqdrhIoqhaxPt/r32dxfkfWuXg6ojLrC0xQOe6EDfG+K8E+E/6tsmEZDVtqDRL2jbk5/kGIR1NzPHv/8CATLnFa2Q0LDFm3lYMNSixDuCtD/NFvpJCkW/LP8Iv0ErIpvzmkNFaovppPgQdWLRjh4erdTerS8k/eQfIR7CturDPnh2bIjg/NvbJYIEEWuKdN6i0qNlehHDdz3U39cLHrKGFiWWeFVguPOvDzjhL9oxabuQc02urWcJMiKrhuxK2Fw55ADKr5teufCT5w4UXN6I15PdMyTZqm34QpGIpGmVMuXm399bcBmqRXDht/9uXsHMKfIv8vILn6uH3nSKrHY851X4t6dflmOkVmvSa5uSBiWXDf2WU+KN9FZ0xSCb5VkZ4174+rePN97MX/zCk2WYjCcPYgQ82rJ/rS0T7xV57qluZU0qJFNLcEzTPo41iCvnpejmEp01yZweXwT8UOqCYNI8tI1VBDi7t/XUgNu8VZnOMV6nn30LLbCLxIsqUPkiged/vOfhE8sBACxV1KvpzN7uYNiv54zjksECwsbKGE50LsRbMANwMVUsXFSPqfmfPuG8h9PujsP8gBMAzB7isSK1QbnpnEDYG2KBqhspDSTAq4JECwlYvR6i0sw5Oai6CX3hc4le9VC1M0BL8XXOSdQWD3yFCn4R4q09VqX4QLkYAIbujSp6Me1w0jw0uqBTExm53iQ/ztlsklTffxDb7OTo91P16ETYnA6KJ+v3FW3p4SmVLFn7ZscccT0ldDA0/ST93WdkvMw/EqntIsEV6jf4J+HaGzM+kGk3h32UEYvU+ED0/Lya/p6O0Tjj0fyl0gMN3rWnvsObjbptF/OzpOuegy450ajdbY/Jnfg6blrd99bCxJN0ndX9VtsufbiS/+VQYKWPqeoPzzcz5wxw3SqZPjJTJTM2OHzyqBTR3jbcAJeoIBEudh/wWkgvmTS5MZvC1w6sgUjls7de9nTc9FHDcPU4q3n1DsgUAyWc1VfSRwl8A6hPOJfqXQ6Xrzl8qQBnbhHICOgeVPXnlW4X4K2fjX/58Jy6zrW2L5vR4roQHjY091+q7WrDeBV2cLWlp+RO6jM2lm9ioixFd85Pd69VG+B99PzffyxoNpNx5ZaHD7SZFeJ7jl6MYi1IUJ630r8OPk0mLfFiGOFD+RB4v6B1vYX7O/9O6h7/KweFWWqy77aSI/lDqS2W4VFfxYW37Mo4/Q9QSwMEFAACAAgAc1bLTpXukX5LAAAAawAAABsAAAB1bml2ZXJzYWwvdW5pdmVyc2FsLnBuZy54bWyzsa/IzVEoSy0qzszPs1Uy1DNQsrfj5bIpKEoty0wtV6gAigEFIUBJoRLINUJwyzNTSjKAQgbmZgjBjNTM9IwSWyULA3O4oD7QTABQSwECAAAUAAIACABzVstOUBdQH3YEAAAREQAAHQAAAAAAAAABAAAAAAAAAAAAdW5pdmVyc2FsL2NvbW1vbl9tZXNzYWdlcy5sbmdQSwECAAAUAAIACABzVstOuxPRJTkDAACQDAAAJwAAAAAAAAABAAAAAACxBAAAdW5pdmVyc2FsL2ZsYXNoX3B1Ymxpc2hpbmdfc2V0dGluZ3MueG1sUEsBAgAAFAACAAgAc1bLTn4dtWa3AgAAUAoAACEAAAAAAAAAAQAAAAAALwgAAHVuaXZlcnNhbC9mbGFzaF9za2luX3NldHRpbmdzLnhtbFBLAQIAABQAAgAIAHNWy057Gdv7DAMAAKELAAAmAAAAAAAAAAEAAAAAACULAAB1bml2ZXJzYWwvaHRtbF9wdWJsaXNoaW5nX3NldHRpbmdzLnhtbFBLAQIAABQAAgAIAHNWy07+2QZdoAEAAC0GAAAfAAAAAAAAAAEAAAAAAHUOAAB1bml2ZXJzYWwvaHRtbF9za2luX3NldHRpbmdzLmpzUEsBAgAAFAACAAgAc1bLTj08L9HBAAAA5QEAABoAAAAAAAAAAQAAAAAAUhAAAHVuaXZlcnNhbC9pMThuX3ByZXNldHMueG1sUEsBAgAAFAACAAgAc1bLTgzStqxuAAAAbgAAABwAAAAAAAAAAQAAAAAASxEAAHVuaXZlcnNhbC9sb2NhbF9zZXR0aW5ncy54bWxQSwECAAAUAAIACABElFdHI7RO+/sCAACwCAAAFAAAAAAAAAABAAAAAADzEQAAdW5pdmVyc2FsL3BsYXllci54bWxQSwECAAAUAAIACABzVstONdvZrWgBAADzAgAAKQAAAAAAAAABAAAAAAAgFQAAdW5pdmVyc2FsL3NraW5fY3VzdG9taXphdGlvbl9zZXR0aW5ncy54bWxQSwECAAAUAAIACABzVstOYnNrracMAADaIQAAFwAAAAAAAAAAAAAAAADPFgAAdW5pdmVyc2FsL3VuaXZlcnNhbC5wbmdQSwECAAAUAAIACABzVstOle6RfksAAABrAAAAGwAAAAAAAAABAAAAAACrIwAAdW5pdmVyc2FsL3VuaXZlcnNhbC5wbmcueG1sUEsFBgAAAAALAAsASQMAAC8kAAAAAA=="/>
  <p:tag name="ISPRING_PRESENTATION_TITLE" val="15274835271043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WPS 演示</Application>
  <PresentationFormat>自定义</PresentationFormat>
  <Paragraphs>329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华康少女文字W5(P)</vt:lpstr>
      <vt:lpstr>华康海报体W12(P)</vt:lpstr>
      <vt:lpstr>Helvetica Light</vt:lpstr>
      <vt:lpstr>Gill Sans</vt:lpstr>
      <vt:lpstr>Calibri</vt:lpstr>
      <vt:lpstr>Times New Roman</vt:lpstr>
      <vt:lpstr>Arial Unicode MS</vt:lpstr>
      <vt:lpstr>Calibri Light</vt:lpstr>
      <vt:lpstr>Segoe Print</vt:lpstr>
      <vt:lpstr>ヒラギノ角ゴ ProN W3</vt:lpstr>
      <vt:lpstr>Yu Gothic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可爱卡通小学幼儿教育通用模板1</dc:title>
  <dc:creator>极简办公</dc:creator>
  <cp:keywords>www.jjppt.com</cp:keywords>
  <dc:description>www.jjppt.com</dc:description>
  <dc:subject> </dc:subject>
  <cp:category> </cp:category>
  <cp:lastModifiedBy>Years later</cp:lastModifiedBy>
  <cp:revision>2</cp:revision>
  <dcterms:created xsi:type="dcterms:W3CDTF">2017-03-18T14:26:00Z</dcterms:created>
  <dcterms:modified xsi:type="dcterms:W3CDTF">2024-03-16T17:57:14Z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E9C69156174943CAA5D33BBC7BA885AE_13</vt:lpwstr>
  </property>
  <property fmtid="{D5CDD505-2E9C-101B-9397-08002B2CF9AE}" pid="3" name="KSOProductBuildVer">
    <vt:lpwstr>2052-12.1.0.16388</vt:lpwstr>
  </property>
</Properties>
</file>