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2" r:id="rId5"/>
    <p:sldId id="308" r:id="rId6"/>
    <p:sldId id="259" r:id="rId7"/>
    <p:sldId id="309" r:id="rId8"/>
    <p:sldId id="310" r:id="rId9"/>
    <p:sldId id="292" r:id="rId10"/>
    <p:sldId id="311" r:id="rId11"/>
    <p:sldId id="265" r:id="rId12"/>
    <p:sldId id="312" r:id="rId13"/>
    <p:sldId id="266" r:id="rId14"/>
    <p:sldId id="313" r:id="rId15"/>
    <p:sldId id="286" r:id="rId16"/>
    <p:sldId id="298" r:id="rId17"/>
    <p:sldId id="314" r:id="rId18"/>
    <p:sldId id="315" r:id="rId19"/>
    <p:sldId id="301" r:id="rId20"/>
    <p:sldId id="289" r:id="rId21"/>
    <p:sldId id="316" r:id="rId22"/>
    <p:sldId id="317" r:id="rId23"/>
    <p:sldId id="328" r:id="rId24"/>
    <p:sldId id="305" r:id="rId25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5" orient="horz" pos="3117" userDrawn="1">
          <p15:clr>
            <a:srgbClr val="A4A3A4"/>
          </p15:clr>
        </p15:guide>
        <p15:guide id="6" orient="horz" pos="2777" userDrawn="1">
          <p15:clr>
            <a:srgbClr val="A4A3A4"/>
          </p15:clr>
        </p15:guide>
        <p15:guide id="7" pos="5556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64" d="100"/>
          <a:sy n="164" d="100"/>
        </p:scale>
        <p:origin x="-120" y="-36"/>
      </p:cViewPr>
      <p:guideLst>
        <p:guide orient="horz" pos="1643"/>
        <p:guide pos="204"/>
        <p:guide orient="horz" pos="3117"/>
        <p:guide orient="horz" pos="2777"/>
        <p:guide pos="5556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8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rgbClr val="59575A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rgbClr val="59575A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axId val="44093440"/>
        <c:axId val="44094976"/>
      </c:barChart>
      <c:catAx>
        <c:axId val="4409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rgbClr val="59575A"/>
                </a:solidFill>
                <a:latin typeface="+mn-lt"/>
                <a:ea typeface="+mn-ea"/>
                <a:cs typeface="+mn-cs"/>
              </a:defRPr>
            </a:pPr>
          </a:p>
        </c:txPr>
        <c:crossAx val="44094976"/>
        <c:crosses val="autoZero"/>
        <c:auto val="1"/>
        <c:lblAlgn val="ctr"/>
        <c:lblOffset val="100"/>
        <c:noMultiLvlLbl val="0"/>
      </c:catAx>
      <c:valAx>
        <c:axId val="4409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59575A"/>
                </a:solidFill>
                <a:latin typeface="+mn-lt"/>
                <a:ea typeface="+mn-ea"/>
                <a:cs typeface="+mn-cs"/>
              </a:defRPr>
            </a:pPr>
          </a:p>
        </c:txPr>
        <c:crossAx val="4409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solidFill>
            <a:srgbClr val="59575A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E4C89-EFAD-431A-8F09-6CA76CC888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91387-15F0-4C91-AEEC-73F1501432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21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7E18-FF41-49B5-96C9-B8A92DA063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1BD3-6CAB-4F3D-87D2-B6D33E6637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7E18-FF41-49B5-96C9-B8A92DA063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1BD3-6CAB-4F3D-87D2-B6D33E6637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7E18-FF41-49B5-96C9-B8A92DA063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1BD3-6CAB-4F3D-87D2-B6D33E6637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7E18-FF41-49B5-96C9-B8A92DA063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1BD3-6CAB-4F3D-87D2-B6D33E6637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7E18-FF41-49B5-96C9-B8A92DA063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1BD3-6CAB-4F3D-87D2-B6D33E6637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7E18-FF41-49B5-96C9-B8A92DA063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1BD3-6CAB-4F3D-87D2-B6D33E6637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7E18-FF41-49B5-96C9-B8A92DA063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1BD3-6CAB-4F3D-87D2-B6D33E6637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7E18-FF41-49B5-96C9-B8A92DA063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1BD3-6CAB-4F3D-87D2-B6D33E6637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7E18-FF41-49B5-96C9-B8A92DA063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1BD3-6CAB-4F3D-87D2-B6D33E6637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47E18-FF41-49B5-96C9-B8A92DA063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1BD3-6CAB-4F3D-87D2-B6D33E6637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2018/8/9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8.jpeg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422261" y="237522"/>
            <a:ext cx="8299478" cy="4668456"/>
          </a:xfrm>
          <a:prstGeom prst="rect">
            <a:avLst/>
          </a:prstGeom>
        </p:spPr>
      </p:pic>
      <p:sp>
        <p:nvSpPr>
          <p:cNvPr id="32" name="PA_矩形 31"/>
          <p:cNvSpPr/>
          <p:nvPr>
            <p:custDataLst>
              <p:tags r:id="rId2"/>
            </p:custDataLst>
          </p:nvPr>
        </p:nvSpPr>
        <p:spPr>
          <a:xfrm>
            <a:off x="545604" y="334901"/>
            <a:ext cx="7953239" cy="447369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PA_文本框 37"/>
          <p:cNvSpPr txBox="1"/>
          <p:nvPr>
            <p:custDataLst>
              <p:tags r:id="rId3"/>
            </p:custDataLst>
          </p:nvPr>
        </p:nvSpPr>
        <p:spPr>
          <a:xfrm>
            <a:off x="2552743" y="2519198"/>
            <a:ext cx="403851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 dirty="0" smtClean="0">
                <a:solidFill>
                  <a:prstClr val="white"/>
                </a:solidFill>
                <a:ea typeface="微软雅黑" panose="020B0503020204020204" charset="-122"/>
              </a:rPr>
              <a:t>2024 </a:t>
            </a:r>
            <a:r>
              <a:rPr lang="en-US" altLang="zh-CN" sz="1600" spc="300" dirty="0">
                <a:solidFill>
                  <a:prstClr val="white"/>
                </a:solidFill>
                <a:ea typeface="微软雅黑" panose="020B0503020204020204" charset="-122"/>
              </a:rPr>
              <a:t>Business Annual Report</a:t>
            </a:r>
            <a:endParaRPr lang="en-US" altLang="zh-CN" sz="1600" spc="30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43" name="PA_文本框 42"/>
          <p:cNvSpPr txBox="1"/>
          <p:nvPr>
            <p:custDataLst>
              <p:tags r:id="rId4"/>
            </p:custDataLst>
          </p:nvPr>
        </p:nvSpPr>
        <p:spPr>
          <a:xfrm>
            <a:off x="2384606" y="1902137"/>
            <a:ext cx="437478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2024</a:t>
            </a:r>
            <a:r>
              <a:rPr lang="zh-CN" altLang="en-US" sz="3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年终总结汇报</a:t>
            </a:r>
            <a:endParaRPr lang="zh-CN" altLang="en-US" sz="36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8" name="PA_组合 4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pSpPr/>
          <p:nvPr>
            <p:custDataLst>
              <p:tags r:id="rId5"/>
            </p:custDataLst>
          </p:nvPr>
        </p:nvGrpSpPr>
        <p:grpSpPr>
          <a:xfrm>
            <a:off x="3408721" y="3356786"/>
            <a:ext cx="1113503" cy="331559"/>
            <a:chOff x="3234816" y="4528128"/>
            <a:chExt cx="1484670" cy="442078"/>
          </a:xfrm>
        </p:grpSpPr>
        <p:sp>
          <p:nvSpPr>
            <p:cNvPr id="53" name="矩形: 圆角 11"/>
            <p:cNvSpPr/>
            <p:nvPr/>
          </p:nvSpPr>
          <p:spPr>
            <a:xfrm>
              <a:off x="3234816" y="4528128"/>
              <a:ext cx="1484670" cy="442078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424087" y="4595279"/>
              <a:ext cx="1106129" cy="336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smtClean="0">
                  <a:solidFill>
                    <a:schemeClr val="bg1"/>
                  </a:solidFill>
                </a:rPr>
                <a:t>2024.1.3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PA_组合 5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pSpPr/>
          <p:nvPr>
            <p:custDataLst>
              <p:tags r:id="rId6"/>
            </p:custDataLst>
          </p:nvPr>
        </p:nvGrpSpPr>
        <p:grpSpPr>
          <a:xfrm>
            <a:off x="4621776" y="3356586"/>
            <a:ext cx="1113503" cy="331559"/>
            <a:chOff x="4852223" y="4527861"/>
            <a:chExt cx="1484670" cy="442078"/>
          </a:xfrm>
        </p:grpSpPr>
        <p:sp>
          <p:nvSpPr>
            <p:cNvPr id="56" name="矩形: 圆角 13"/>
            <p:cNvSpPr/>
            <p:nvPr/>
          </p:nvSpPr>
          <p:spPr>
            <a:xfrm>
              <a:off x="4852223" y="4527861"/>
              <a:ext cx="1484670" cy="442078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908758" y="4595278"/>
              <a:ext cx="1303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市场</a:t>
              </a:r>
              <a:r>
                <a:rPr lang="zh-CN" altLang="en-US" sz="1050" dirty="0" smtClean="0">
                  <a:solidFill>
                    <a:schemeClr val="bg1"/>
                  </a:solidFill>
                </a:rPr>
                <a:t>部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893058" y="2793386"/>
            <a:ext cx="5357884" cy="44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8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2522" y="0"/>
            <a:ext cx="1118507" cy="11185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52116" y="606366"/>
            <a:ext cx="1359017" cy="1359017"/>
            <a:chOff x="780176" y="606366"/>
            <a:chExt cx="1359017" cy="1359017"/>
          </a:xfrm>
        </p:grpSpPr>
        <p:sp>
          <p:nvSpPr>
            <p:cNvPr id="8" name="椭圆 7"/>
            <p:cNvSpPr/>
            <p:nvPr/>
          </p:nvSpPr>
          <p:spPr>
            <a:xfrm>
              <a:off x="780176" y="606366"/>
              <a:ext cx="1359017" cy="13590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2098" y="993486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+mj-lt"/>
                </a:rPr>
                <a:t>2017</a:t>
              </a:r>
              <a:endParaRPr lang="zh-CN" altLang="en-US" sz="32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2571749"/>
            <a:ext cx="9144000" cy="257175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1936730" y="935894"/>
            <a:ext cx="20615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bg1"/>
                </a:solidFill>
                <a:latin typeface="Arial" panose="020B0604020202020204"/>
                <a:ea typeface="方正兰亭黑_GBK"/>
              </a:rPr>
              <a:t>PERFORMANCE DISPLAY</a:t>
            </a:r>
            <a:endParaRPr lang="en-US" altLang="zh-CN" sz="1200">
              <a:solidFill>
                <a:schemeClr val="bg1"/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936730" y="1198409"/>
            <a:ext cx="228718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</a:t>
            </a:r>
            <a:endParaRPr lang="zh-CN" altLang="en-US" sz="900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10839" y="3192346"/>
            <a:ext cx="1359017" cy="1359017"/>
            <a:chOff x="780176" y="606366"/>
            <a:chExt cx="1359017" cy="1359017"/>
          </a:xfrm>
        </p:grpSpPr>
        <p:sp>
          <p:nvSpPr>
            <p:cNvPr id="14" name="椭圆 13"/>
            <p:cNvSpPr/>
            <p:nvPr/>
          </p:nvSpPr>
          <p:spPr>
            <a:xfrm>
              <a:off x="780176" y="606366"/>
              <a:ext cx="1359017" cy="13590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12098" y="993486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solidFill>
                    <a:schemeClr val="bg1"/>
                  </a:solidFill>
                  <a:latin typeface="+mj-lt"/>
                </a:rPr>
                <a:t>2016</a:t>
              </a:r>
              <a:endParaRPr lang="zh-CN" altLang="en-US" sz="32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1995453" y="3521874"/>
            <a:ext cx="20615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bg1"/>
                </a:solidFill>
                <a:latin typeface="Arial" panose="020B0604020202020204"/>
                <a:ea typeface="方正兰亭黑_GBK"/>
              </a:rPr>
              <a:t>PERFORMANCE DISPLAY</a:t>
            </a:r>
            <a:endParaRPr lang="en-US" altLang="zh-CN" sz="1200">
              <a:solidFill>
                <a:schemeClr val="bg1"/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995453" y="3784389"/>
            <a:ext cx="228718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</a:t>
            </a:r>
            <a:endParaRPr lang="zh-CN" altLang="en-US" sz="900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08513" y="1316651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+mj-lt"/>
              </a:rPr>
              <a:t>35000</a:t>
            </a:r>
            <a:endParaRPr lang="zh-CN" altLang="en-US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18936" y="1291514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+mj-lt"/>
              </a:rPr>
              <a:t>48000</a:t>
            </a:r>
            <a:endParaRPr lang="zh-CN" altLang="en-US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53848" y="1291514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+mj-lt"/>
              </a:rPr>
              <a:t>90%</a:t>
            </a:r>
            <a:endParaRPr lang="zh-CN" altLang="en-US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文本框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4810491" y="1088621"/>
            <a:ext cx="7825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  <a:endParaRPr lang="en-US" altLang="zh-CN" sz="1050">
              <a:solidFill>
                <a:schemeClr val="bg1"/>
              </a:solidFill>
              <a:latin typeface="+mj-lt"/>
              <a:ea typeface="+mn-ea"/>
              <a:sym typeface="Calibri" panose="020F0502020204030204" pitchFamily="34" charset="0"/>
            </a:endParaRPr>
          </a:p>
        </p:txBody>
      </p:sp>
      <p:sp>
        <p:nvSpPr>
          <p:cNvPr id="22" name="文本框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6414762" y="1082094"/>
            <a:ext cx="7825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  <a:endParaRPr lang="en-US" altLang="zh-CN" sz="1050">
              <a:solidFill>
                <a:schemeClr val="bg1"/>
              </a:solidFill>
              <a:latin typeface="+mj-lt"/>
              <a:ea typeface="+mn-ea"/>
              <a:sym typeface="Calibri" panose="020F0502020204030204" pitchFamily="34" charset="0"/>
            </a:endParaRPr>
          </a:p>
        </p:txBody>
      </p:sp>
      <p:sp>
        <p:nvSpPr>
          <p:cNvPr id="23" name="文本框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7920914" y="1058847"/>
            <a:ext cx="7825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  <a:endParaRPr lang="en-US" altLang="zh-CN" sz="1050">
              <a:solidFill>
                <a:schemeClr val="bg1"/>
              </a:solidFill>
              <a:latin typeface="+mj-lt"/>
              <a:ea typeface="+mn-ea"/>
              <a:sym typeface="Calibri" panose="020F0502020204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08513" y="3779678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+mj-lt"/>
              </a:rPr>
              <a:t>15000</a:t>
            </a:r>
            <a:endParaRPr lang="zh-CN" altLang="en-US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18936" y="3754541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+mj-lt"/>
              </a:rPr>
              <a:t>34000</a:t>
            </a:r>
            <a:endParaRPr lang="zh-CN" altLang="en-US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53848" y="3754541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+mj-lt"/>
              </a:rPr>
              <a:t>70%</a:t>
            </a:r>
            <a:endParaRPr lang="zh-CN" altLang="en-US" sz="2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文本框 2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4810491" y="3551648"/>
            <a:ext cx="7825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  <a:endParaRPr lang="en-US" altLang="zh-CN" sz="1050">
              <a:solidFill>
                <a:schemeClr val="bg1"/>
              </a:solidFill>
              <a:latin typeface="+mj-lt"/>
              <a:ea typeface="+mn-ea"/>
              <a:sym typeface="Calibri" panose="020F0502020204030204" pitchFamily="34" charset="0"/>
            </a:endParaRPr>
          </a:p>
        </p:txBody>
      </p:sp>
      <p:sp>
        <p:nvSpPr>
          <p:cNvPr id="28" name="文本框 2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6414762" y="3545121"/>
            <a:ext cx="7825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  <a:endParaRPr lang="en-US" altLang="zh-CN" sz="1050">
              <a:solidFill>
                <a:schemeClr val="bg1"/>
              </a:solidFill>
              <a:latin typeface="+mj-lt"/>
              <a:ea typeface="+mn-ea"/>
              <a:sym typeface="Calibri" panose="020F0502020204030204" pitchFamily="34" charset="0"/>
            </a:endParaRPr>
          </a:p>
        </p:txBody>
      </p:sp>
      <p:sp>
        <p:nvSpPr>
          <p:cNvPr id="29" name="文本框 2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7920914" y="3521874"/>
            <a:ext cx="7825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  <a:endParaRPr lang="en-US" altLang="zh-CN" sz="1050">
              <a:solidFill>
                <a:schemeClr val="bg1"/>
              </a:solidFill>
              <a:latin typeface="+mj-lt"/>
              <a:ea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87506" y="104531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201X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年工作业绩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6" name="Rectangle 120"/>
          <p:cNvSpPr/>
          <p:nvPr/>
        </p:nvSpPr>
        <p:spPr>
          <a:xfrm>
            <a:off x="887506" y="380659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87569" y="0"/>
            <a:ext cx="499937" cy="7530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图表 4"/>
          <p:cNvGraphicFramePr/>
          <p:nvPr/>
        </p:nvGraphicFramePr>
        <p:xfrm>
          <a:off x="5016557" y="1438182"/>
          <a:ext cx="4304996" cy="286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9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287338" y="1939071"/>
            <a:ext cx="2378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方正兰亭黑_GBK"/>
              </a:rPr>
              <a:t>PERFORMANCE DISPLAY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87338" y="2201586"/>
            <a:ext cx="2562592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</a:t>
            </a:r>
            <a:endParaRPr lang="zh-CN" altLang="en-US" sz="900" kern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1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287338" y="3361948"/>
            <a:ext cx="2378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方正兰亭黑_GBK"/>
              </a:rPr>
              <a:t>PERFORMANCE DISPLAY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22" name="矩形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87338" y="3624463"/>
            <a:ext cx="2562592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</a:t>
            </a:r>
            <a:endParaRPr lang="zh-CN" altLang="en-US" sz="900" kern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3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3083606" y="1953555"/>
            <a:ext cx="2378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方正兰亭黑_GBK"/>
              </a:rPr>
              <a:t>PERFORMANCE DISPLAY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24" name="矩形 2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083606" y="2216070"/>
            <a:ext cx="2562592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</a:t>
            </a:r>
            <a:endParaRPr lang="zh-CN" altLang="en-US" sz="900" kern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5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3083606" y="3376432"/>
            <a:ext cx="2378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方正兰亭黑_GBK"/>
              </a:rPr>
              <a:t>PERFORMANCE DISPLAY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26" name="矩形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083606" y="3638947"/>
            <a:ext cx="2562592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</a:t>
            </a:r>
            <a:endParaRPr lang="zh-CN" altLang="en-US" sz="900" kern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4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7352648" y="2324412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>
                <a:solidFill>
                  <a:schemeClr val="bg1"/>
                </a:solidFill>
                <a:latin typeface="Arial" panose="020B0604020202020204"/>
                <a:ea typeface="方正兰亭黑_GBK"/>
              </a:rPr>
              <a:t>40%</a:t>
            </a:r>
            <a:endParaRPr lang="en-US" altLang="zh-CN" sz="2000">
              <a:solidFill>
                <a:schemeClr val="bg1"/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15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6216221" y="2163113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bg1"/>
                </a:solidFill>
                <a:latin typeface="Arial" panose="020B0604020202020204"/>
                <a:ea typeface="方正兰亭黑_GBK"/>
              </a:rPr>
              <a:t>30%</a:t>
            </a:r>
            <a:endParaRPr lang="en-US" altLang="zh-CN" sz="1800">
              <a:solidFill>
                <a:schemeClr val="bg1"/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16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6347208" y="3220374"/>
            <a:ext cx="904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>
                <a:solidFill>
                  <a:schemeClr val="bg1"/>
                </a:solidFill>
                <a:latin typeface="Arial" panose="020B0604020202020204"/>
                <a:ea typeface="方正兰亭黑_GBK"/>
              </a:rPr>
              <a:t>20%</a:t>
            </a:r>
            <a:endParaRPr lang="en-US" altLang="zh-CN" sz="1600">
              <a:solidFill>
                <a:schemeClr val="bg1"/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17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7220186" y="3532106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chemeClr val="bg1"/>
                </a:solidFill>
                <a:latin typeface="Arial" panose="020B0604020202020204"/>
                <a:ea typeface="方正兰亭黑_GBK"/>
              </a:rPr>
              <a:t>10%</a:t>
            </a:r>
            <a:endParaRPr lang="en-US" altLang="zh-CN" sz="1100">
              <a:solidFill>
                <a:schemeClr val="bg1"/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18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310007" y="1422639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方正兰亭黑_GBK"/>
              </a:rPr>
              <a:t>40%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27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3083606" y="1450987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方正兰亭黑_GBK"/>
              </a:rPr>
              <a:t>30%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28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287537" y="2867955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方正兰亭黑_GBK"/>
              </a:rPr>
              <a:t>20%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29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3008419" y="2867955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方正兰亭黑_GBK"/>
              </a:rPr>
              <a:t>10%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方正兰亭黑_GB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422261" y="237521"/>
            <a:ext cx="8299478" cy="4668456"/>
          </a:xfrm>
          <a:prstGeom prst="rect">
            <a:avLst/>
          </a:prstGeom>
        </p:spPr>
      </p:pic>
      <p:sp>
        <p:nvSpPr>
          <p:cNvPr id="32" name="PA_矩形 31"/>
          <p:cNvSpPr/>
          <p:nvPr>
            <p:custDataLst>
              <p:tags r:id="rId2"/>
            </p:custDataLst>
          </p:nvPr>
        </p:nvSpPr>
        <p:spPr>
          <a:xfrm>
            <a:off x="422261" y="237521"/>
            <a:ext cx="8299478" cy="46684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2522" y="0"/>
            <a:ext cx="1118507" cy="11185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0927" y="1938778"/>
            <a:ext cx="2682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经验</a:t>
            </a:r>
            <a:r>
              <a:rPr lang="en-US" altLang="zh-CN" sz="40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&amp;</a:t>
            </a:r>
            <a:r>
              <a:rPr lang="zh-CN" altLang="en-US" sz="40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总结</a:t>
            </a:r>
            <a:endParaRPr lang="zh-CN" altLang="en-US" sz="40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4" name="Rectangle 120"/>
          <p:cNvSpPr/>
          <p:nvPr/>
        </p:nvSpPr>
        <p:spPr>
          <a:xfrm>
            <a:off x="2337707" y="2625493"/>
            <a:ext cx="4468585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id-ID" sz="1100">
                <a:solidFill>
                  <a:schemeClr val="bg1"/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347483" y="3212798"/>
            <a:ext cx="4490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002197" y="3338237"/>
            <a:ext cx="1139607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</a:rPr>
              <a:t>PART THREE</a:t>
            </a:r>
            <a:endParaRPr lang="en-US" altLang="zh-CN" sz="12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283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1071" y="321261"/>
            <a:ext cx="8261858" cy="45009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03682" y="1554527"/>
            <a:ext cx="798990" cy="798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514731" y="1826689"/>
            <a:ext cx="286195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508893" y="155452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经验与总结</a:t>
            </a:r>
            <a:endParaRPr lang="zh-CN" altLang="en-US" sz="18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4817761" y="1554527"/>
            <a:ext cx="798990" cy="798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5728810" y="1826689"/>
            <a:ext cx="286195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722972" y="155452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经验与总结</a:t>
            </a:r>
            <a:endParaRPr lang="zh-CN" altLang="en-US" sz="18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603682" y="2974625"/>
            <a:ext cx="798990" cy="798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1514731" y="3246787"/>
            <a:ext cx="286195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508893" y="297462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经验与总结</a:t>
            </a:r>
            <a:endParaRPr lang="zh-CN" altLang="en-US" sz="18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817761" y="2974625"/>
            <a:ext cx="798990" cy="798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5728810" y="3246787"/>
            <a:ext cx="286195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722972" y="297462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经验与总结</a:t>
            </a:r>
            <a:endParaRPr lang="zh-CN" altLang="en-US" sz="18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03682" y="494600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经验</a:t>
            </a:r>
            <a:r>
              <a:rPr lang="en-US" altLang="zh-CN" sz="18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&amp;</a:t>
            </a:r>
            <a:r>
              <a:rPr lang="zh-CN" altLang="en-US" sz="18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总结</a:t>
            </a:r>
            <a:endParaRPr lang="zh-CN" altLang="en-US" sz="18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68" name="Rectangle 120"/>
          <p:cNvSpPr/>
          <p:nvPr/>
        </p:nvSpPr>
        <p:spPr>
          <a:xfrm>
            <a:off x="603682" y="770728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bg1"/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AutoShape 112"/>
          <p:cNvSpPr/>
          <p:nvPr/>
        </p:nvSpPr>
        <p:spPr bwMode="auto">
          <a:xfrm>
            <a:off x="5008893" y="3166675"/>
            <a:ext cx="416727" cy="414891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50884" y="3166094"/>
            <a:ext cx="285415" cy="416052"/>
            <a:chOff x="2528974" y="2863357"/>
            <a:chExt cx="246811" cy="35977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09585" y="1746351"/>
            <a:ext cx="415342" cy="415342"/>
            <a:chOff x="3191434" y="2145028"/>
            <a:chExt cx="359165" cy="35916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795506" y="1738578"/>
            <a:ext cx="415342" cy="415342"/>
            <a:chOff x="2473104" y="2145028"/>
            <a:chExt cx="359165" cy="35916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7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8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87506" y="104531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经验</a:t>
            </a: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&amp;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总结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6" name="Rectangle 120"/>
          <p:cNvSpPr/>
          <p:nvPr/>
        </p:nvSpPr>
        <p:spPr>
          <a:xfrm>
            <a:off x="887506" y="380659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87569" y="0"/>
            <a:ext cx="499937" cy="753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3" r="24973"/>
          <a:stretch>
            <a:fillRect/>
          </a:stretch>
        </p:blipFill>
        <p:spPr>
          <a:xfrm>
            <a:off x="5432121" y="212130"/>
            <a:ext cx="3552081" cy="4736108"/>
          </a:xfrm>
          <a:prstGeom prst="rect">
            <a:avLst/>
          </a:prstGeom>
        </p:spPr>
      </p:pic>
      <p:sp>
        <p:nvSpPr>
          <p:cNvPr id="59" name="椭圆 58"/>
          <p:cNvSpPr/>
          <p:nvPr/>
        </p:nvSpPr>
        <p:spPr>
          <a:xfrm>
            <a:off x="424616" y="1655018"/>
            <a:ext cx="592898" cy="5928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椭圆 59"/>
          <p:cNvSpPr/>
          <p:nvPr/>
        </p:nvSpPr>
        <p:spPr>
          <a:xfrm>
            <a:off x="424616" y="2703568"/>
            <a:ext cx="592898" cy="592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1" name="椭圆 60"/>
          <p:cNvSpPr/>
          <p:nvPr/>
        </p:nvSpPr>
        <p:spPr>
          <a:xfrm>
            <a:off x="424616" y="3752117"/>
            <a:ext cx="592898" cy="5928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2" name="矩形 61"/>
          <p:cNvSpPr/>
          <p:nvPr/>
        </p:nvSpPr>
        <p:spPr>
          <a:xfrm>
            <a:off x="1167216" y="1777645"/>
            <a:ext cx="284298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167216" y="1527908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167216" y="2789407"/>
            <a:ext cx="284298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167216" y="2539670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167216" y="3901090"/>
            <a:ext cx="2842989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167216" y="3651353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" name="AutoShape 112"/>
          <p:cNvSpPr/>
          <p:nvPr/>
        </p:nvSpPr>
        <p:spPr bwMode="auto">
          <a:xfrm>
            <a:off x="595553" y="1826921"/>
            <a:ext cx="250193" cy="249091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5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624362" y="3923672"/>
            <a:ext cx="171356" cy="249788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70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5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1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5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flipH="1">
            <a:off x="596384" y="2875335"/>
            <a:ext cx="249362" cy="249362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73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5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4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5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432122" y="1636233"/>
            <a:ext cx="3552080" cy="207259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target_274002"/>
          <p:cNvSpPr>
            <a:spLocks noChangeAspect="1"/>
          </p:cNvSpPr>
          <p:nvPr/>
        </p:nvSpPr>
        <p:spPr bwMode="auto">
          <a:xfrm>
            <a:off x="6901531" y="1771664"/>
            <a:ext cx="613263" cy="612339"/>
          </a:xfrm>
          <a:custGeom>
            <a:avLst/>
            <a:gdLst>
              <a:gd name="connsiteX0" fmla="*/ 497258 w 607634"/>
              <a:gd name="connsiteY0" fmla="*/ 328620 h 606719"/>
              <a:gd name="connsiteX1" fmla="*/ 544969 w 607634"/>
              <a:gd name="connsiteY1" fmla="*/ 350839 h 606719"/>
              <a:gd name="connsiteX2" fmla="*/ 543545 w 607634"/>
              <a:gd name="connsiteY2" fmla="*/ 393856 h 606719"/>
              <a:gd name="connsiteX3" fmla="*/ 541230 w 607634"/>
              <a:gd name="connsiteY3" fmla="*/ 396167 h 606719"/>
              <a:gd name="connsiteX4" fmla="*/ 540607 w 607634"/>
              <a:gd name="connsiteY4" fmla="*/ 409588 h 606719"/>
              <a:gd name="connsiteX5" fmla="*/ 545236 w 607634"/>
              <a:gd name="connsiteY5" fmla="*/ 413676 h 606719"/>
              <a:gd name="connsiteX6" fmla="*/ 550933 w 607634"/>
              <a:gd name="connsiteY6" fmla="*/ 432074 h 606719"/>
              <a:gd name="connsiteX7" fmla="*/ 548173 w 607634"/>
              <a:gd name="connsiteY7" fmla="*/ 454116 h 606719"/>
              <a:gd name="connsiteX8" fmla="*/ 535534 w 607634"/>
              <a:gd name="connsiteY8" fmla="*/ 472158 h 606719"/>
              <a:gd name="connsiteX9" fmla="*/ 515684 w 607634"/>
              <a:gd name="connsiteY9" fmla="*/ 511353 h 606719"/>
              <a:gd name="connsiteX10" fmla="*/ 517286 w 607634"/>
              <a:gd name="connsiteY10" fmla="*/ 517663 h 606719"/>
              <a:gd name="connsiteX11" fmla="*/ 555295 w 607634"/>
              <a:gd name="connsiteY11" fmla="*/ 527173 h 606719"/>
              <a:gd name="connsiteX12" fmla="*/ 607634 w 607634"/>
              <a:gd name="connsiteY12" fmla="*/ 594009 h 606719"/>
              <a:gd name="connsiteX13" fmla="*/ 594905 w 607634"/>
              <a:gd name="connsiteY13" fmla="*/ 606719 h 606719"/>
              <a:gd name="connsiteX14" fmla="*/ 341752 w 607634"/>
              <a:gd name="connsiteY14" fmla="*/ 606719 h 606719"/>
              <a:gd name="connsiteX15" fmla="*/ 329112 w 607634"/>
              <a:gd name="connsiteY15" fmla="*/ 594098 h 606719"/>
              <a:gd name="connsiteX16" fmla="*/ 381363 w 607634"/>
              <a:gd name="connsiteY16" fmla="*/ 527173 h 606719"/>
              <a:gd name="connsiteX17" fmla="*/ 419372 w 607634"/>
              <a:gd name="connsiteY17" fmla="*/ 517663 h 606719"/>
              <a:gd name="connsiteX18" fmla="*/ 421241 w 607634"/>
              <a:gd name="connsiteY18" fmla="*/ 510286 h 606719"/>
              <a:gd name="connsiteX19" fmla="*/ 402459 w 607634"/>
              <a:gd name="connsiteY19" fmla="*/ 472513 h 606719"/>
              <a:gd name="connsiteX20" fmla="*/ 388484 w 607634"/>
              <a:gd name="connsiteY20" fmla="*/ 454116 h 606719"/>
              <a:gd name="connsiteX21" fmla="*/ 385725 w 607634"/>
              <a:gd name="connsiteY21" fmla="*/ 432074 h 606719"/>
              <a:gd name="connsiteX22" fmla="*/ 391510 w 607634"/>
              <a:gd name="connsiteY22" fmla="*/ 413587 h 606719"/>
              <a:gd name="connsiteX23" fmla="*/ 396584 w 607634"/>
              <a:gd name="connsiteY23" fmla="*/ 409232 h 606719"/>
              <a:gd name="connsiteX24" fmla="*/ 395071 w 607634"/>
              <a:gd name="connsiteY24" fmla="*/ 390746 h 606719"/>
              <a:gd name="connsiteX25" fmla="*/ 453375 w 607634"/>
              <a:gd name="connsiteY25" fmla="*/ 339641 h 606719"/>
              <a:gd name="connsiteX26" fmla="*/ 497258 w 607634"/>
              <a:gd name="connsiteY26" fmla="*/ 328620 h 606719"/>
              <a:gd name="connsiteX27" fmla="*/ 316494 w 607634"/>
              <a:gd name="connsiteY27" fmla="*/ 278076 h 606719"/>
              <a:gd name="connsiteX28" fmla="*/ 300206 w 607634"/>
              <a:gd name="connsiteY28" fmla="*/ 281898 h 606719"/>
              <a:gd name="connsiteX29" fmla="*/ 325395 w 607634"/>
              <a:gd name="connsiteY29" fmla="*/ 307050 h 606719"/>
              <a:gd name="connsiteX30" fmla="*/ 325395 w 607634"/>
              <a:gd name="connsiteY30" fmla="*/ 324913 h 606719"/>
              <a:gd name="connsiteX31" fmla="*/ 316494 w 607634"/>
              <a:gd name="connsiteY31" fmla="*/ 328646 h 606719"/>
              <a:gd name="connsiteX32" fmla="*/ 307505 w 607634"/>
              <a:gd name="connsiteY32" fmla="*/ 324913 h 606719"/>
              <a:gd name="connsiteX33" fmla="*/ 282316 w 607634"/>
              <a:gd name="connsiteY33" fmla="*/ 299762 h 606719"/>
              <a:gd name="connsiteX34" fmla="*/ 278489 w 607634"/>
              <a:gd name="connsiteY34" fmla="*/ 316026 h 606719"/>
              <a:gd name="connsiteX35" fmla="*/ 316494 w 607634"/>
              <a:gd name="connsiteY35" fmla="*/ 353887 h 606719"/>
              <a:gd name="connsiteX36" fmla="*/ 354411 w 607634"/>
              <a:gd name="connsiteY36" fmla="*/ 316026 h 606719"/>
              <a:gd name="connsiteX37" fmla="*/ 316494 w 607634"/>
              <a:gd name="connsiteY37" fmla="*/ 278076 h 606719"/>
              <a:gd name="connsiteX38" fmla="*/ 175289 w 607634"/>
              <a:gd name="connsiteY38" fmla="*/ 238820 h 606719"/>
              <a:gd name="connsiteX39" fmla="*/ 184947 w 607634"/>
              <a:gd name="connsiteY39" fmla="*/ 239342 h 606719"/>
              <a:gd name="connsiteX40" fmla="*/ 190911 w 607634"/>
              <a:gd name="connsiteY40" fmla="*/ 256137 h 606719"/>
              <a:gd name="connsiteX41" fmla="*/ 177202 w 607634"/>
              <a:gd name="connsiteY41" fmla="*/ 315941 h 606719"/>
              <a:gd name="connsiteX42" fmla="*/ 348911 w 607634"/>
              <a:gd name="connsiteY42" fmla="*/ 451012 h 606719"/>
              <a:gd name="connsiteX43" fmla="*/ 364133 w 607634"/>
              <a:gd name="connsiteY43" fmla="*/ 460431 h 606719"/>
              <a:gd name="connsiteX44" fmla="*/ 354786 w 607634"/>
              <a:gd name="connsiteY44" fmla="*/ 475626 h 606719"/>
              <a:gd name="connsiteX45" fmla="*/ 316510 w 607634"/>
              <a:gd name="connsiteY45" fmla="*/ 480336 h 606719"/>
              <a:gd name="connsiteX46" fmla="*/ 151922 w 607634"/>
              <a:gd name="connsiteY46" fmla="*/ 316030 h 606719"/>
              <a:gd name="connsiteX47" fmla="*/ 168034 w 607634"/>
              <a:gd name="connsiteY47" fmla="*/ 245296 h 606719"/>
              <a:gd name="connsiteX48" fmla="*/ 175289 w 607634"/>
              <a:gd name="connsiteY48" fmla="*/ 238820 h 606719"/>
              <a:gd name="connsiteX49" fmla="*/ 102834 w 607634"/>
              <a:gd name="connsiteY49" fmla="*/ 164298 h 606719"/>
              <a:gd name="connsiteX50" fmla="*/ 112334 w 607634"/>
              <a:gd name="connsiteY50" fmla="*/ 166119 h 606719"/>
              <a:gd name="connsiteX51" fmla="*/ 115894 w 607634"/>
              <a:gd name="connsiteY51" fmla="*/ 183626 h 606719"/>
              <a:gd name="connsiteX52" fmla="*/ 75936 w 607634"/>
              <a:gd name="connsiteY52" fmla="*/ 316038 h 606719"/>
              <a:gd name="connsiteX53" fmla="*/ 295840 w 607634"/>
              <a:gd name="connsiteY53" fmla="*/ 555090 h 606719"/>
              <a:gd name="connsiteX54" fmla="*/ 307409 w 607634"/>
              <a:gd name="connsiteY54" fmla="*/ 568775 h 606719"/>
              <a:gd name="connsiteX55" fmla="*/ 294772 w 607634"/>
              <a:gd name="connsiteY55" fmla="*/ 580328 h 606719"/>
              <a:gd name="connsiteX56" fmla="*/ 293704 w 607634"/>
              <a:gd name="connsiteY56" fmla="*/ 580328 h 606719"/>
              <a:gd name="connsiteX57" fmla="*/ 50661 w 607634"/>
              <a:gd name="connsiteY57" fmla="*/ 316038 h 606719"/>
              <a:gd name="connsiteX58" fmla="*/ 94802 w 607634"/>
              <a:gd name="connsiteY58" fmla="*/ 169674 h 606719"/>
              <a:gd name="connsiteX59" fmla="*/ 102834 w 607634"/>
              <a:gd name="connsiteY59" fmla="*/ 164298 h 606719"/>
              <a:gd name="connsiteX60" fmla="*/ 316510 w 607634"/>
              <a:gd name="connsiteY60" fmla="*/ 151713 h 606719"/>
              <a:gd name="connsiteX61" fmla="*/ 479124 w 607634"/>
              <a:gd name="connsiteY61" fmla="*/ 292417 h 606719"/>
              <a:gd name="connsiteX62" fmla="*/ 468443 w 607634"/>
              <a:gd name="connsiteY62" fmla="*/ 306727 h 606719"/>
              <a:gd name="connsiteX63" fmla="*/ 466574 w 607634"/>
              <a:gd name="connsiteY63" fmla="*/ 306816 h 606719"/>
              <a:gd name="connsiteX64" fmla="*/ 454113 w 607634"/>
              <a:gd name="connsiteY64" fmla="*/ 295972 h 606719"/>
              <a:gd name="connsiteX65" fmla="*/ 316510 w 607634"/>
              <a:gd name="connsiteY65" fmla="*/ 176956 h 606719"/>
              <a:gd name="connsiteX66" fmla="*/ 256609 w 607634"/>
              <a:gd name="connsiteY66" fmla="*/ 190644 h 606719"/>
              <a:gd name="connsiteX67" fmla="*/ 239697 w 607634"/>
              <a:gd name="connsiteY67" fmla="*/ 184689 h 606719"/>
              <a:gd name="connsiteX68" fmla="*/ 245661 w 607634"/>
              <a:gd name="connsiteY68" fmla="*/ 167890 h 606719"/>
              <a:gd name="connsiteX69" fmla="*/ 316510 w 607634"/>
              <a:gd name="connsiteY69" fmla="*/ 151713 h 606719"/>
              <a:gd name="connsiteX70" fmla="*/ 316477 w 607634"/>
              <a:gd name="connsiteY70" fmla="*/ 50592 h 606719"/>
              <a:gd name="connsiteX71" fmla="*/ 582230 w 607634"/>
              <a:gd name="connsiteY71" fmla="*/ 316062 h 606719"/>
              <a:gd name="connsiteX72" fmla="*/ 582141 w 607634"/>
              <a:gd name="connsiteY72" fmla="*/ 319350 h 606719"/>
              <a:gd name="connsiteX73" fmla="*/ 569325 w 607634"/>
              <a:gd name="connsiteY73" fmla="*/ 332148 h 606719"/>
              <a:gd name="connsiteX74" fmla="*/ 568880 w 607634"/>
              <a:gd name="connsiteY74" fmla="*/ 332148 h 606719"/>
              <a:gd name="connsiteX75" fmla="*/ 556687 w 607634"/>
              <a:gd name="connsiteY75" fmla="*/ 320416 h 606719"/>
              <a:gd name="connsiteX76" fmla="*/ 556865 w 607634"/>
              <a:gd name="connsiteY76" fmla="*/ 317661 h 606719"/>
              <a:gd name="connsiteX77" fmla="*/ 316477 w 607634"/>
              <a:gd name="connsiteY77" fmla="*/ 75832 h 606719"/>
              <a:gd name="connsiteX78" fmla="*/ 183956 w 607634"/>
              <a:gd name="connsiteY78" fmla="*/ 115737 h 606719"/>
              <a:gd name="connsiteX79" fmla="*/ 166334 w 607634"/>
              <a:gd name="connsiteY79" fmla="*/ 112182 h 606719"/>
              <a:gd name="connsiteX80" fmla="*/ 169894 w 607634"/>
              <a:gd name="connsiteY80" fmla="*/ 94674 h 606719"/>
              <a:gd name="connsiteX81" fmla="*/ 316477 w 607634"/>
              <a:gd name="connsiteY81" fmla="*/ 50592 h 606719"/>
              <a:gd name="connsiteX82" fmla="*/ 58464 w 607634"/>
              <a:gd name="connsiteY82" fmla="*/ 964 h 606719"/>
              <a:gd name="connsiteX83" fmla="*/ 72260 w 607634"/>
              <a:gd name="connsiteY83" fmla="*/ 3719 h 606719"/>
              <a:gd name="connsiteX84" fmla="*/ 122905 w 607634"/>
              <a:gd name="connsiteY84" fmla="*/ 54289 h 606719"/>
              <a:gd name="connsiteX85" fmla="*/ 126554 w 607634"/>
              <a:gd name="connsiteY85" fmla="*/ 63177 h 606719"/>
              <a:gd name="connsiteX86" fmla="*/ 126554 w 607634"/>
              <a:gd name="connsiteY86" fmla="*/ 108503 h 606719"/>
              <a:gd name="connsiteX87" fmla="*/ 281604 w 607634"/>
              <a:gd name="connsiteY87" fmla="*/ 263323 h 606719"/>
              <a:gd name="connsiteX88" fmla="*/ 316494 w 607634"/>
              <a:gd name="connsiteY88" fmla="*/ 252836 h 606719"/>
              <a:gd name="connsiteX89" fmla="*/ 379778 w 607634"/>
              <a:gd name="connsiteY89" fmla="*/ 316026 h 606719"/>
              <a:gd name="connsiteX90" fmla="*/ 316494 w 607634"/>
              <a:gd name="connsiteY90" fmla="*/ 379216 h 606719"/>
              <a:gd name="connsiteX91" fmla="*/ 253122 w 607634"/>
              <a:gd name="connsiteY91" fmla="*/ 316026 h 606719"/>
              <a:gd name="connsiteX92" fmla="*/ 263713 w 607634"/>
              <a:gd name="connsiteY92" fmla="*/ 281187 h 606719"/>
              <a:gd name="connsiteX93" fmla="*/ 108664 w 607634"/>
              <a:gd name="connsiteY93" fmla="*/ 126367 h 606719"/>
              <a:gd name="connsiteX94" fmla="*/ 63270 w 607634"/>
              <a:gd name="connsiteY94" fmla="*/ 126367 h 606719"/>
              <a:gd name="connsiteX95" fmla="*/ 54280 w 607634"/>
              <a:gd name="connsiteY95" fmla="*/ 122723 h 606719"/>
              <a:gd name="connsiteX96" fmla="*/ 3724 w 607634"/>
              <a:gd name="connsiteY96" fmla="*/ 72153 h 606719"/>
              <a:gd name="connsiteX97" fmla="*/ 965 w 607634"/>
              <a:gd name="connsiteY97" fmla="*/ 58377 h 606719"/>
              <a:gd name="connsiteX98" fmla="*/ 12625 w 607634"/>
              <a:gd name="connsiteY98" fmla="*/ 50556 h 606719"/>
              <a:gd name="connsiteX99" fmla="*/ 50631 w 607634"/>
              <a:gd name="connsiteY99" fmla="*/ 50556 h 606719"/>
              <a:gd name="connsiteX100" fmla="*/ 50631 w 607634"/>
              <a:gd name="connsiteY100" fmla="*/ 12607 h 606719"/>
              <a:gd name="connsiteX101" fmla="*/ 58464 w 607634"/>
              <a:gd name="connsiteY101" fmla="*/ 964 h 60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7634" h="606719">
                <a:moveTo>
                  <a:pt x="497258" y="328620"/>
                </a:moveTo>
                <a:cubicBezTo>
                  <a:pt x="524674" y="328620"/>
                  <a:pt x="538293" y="340707"/>
                  <a:pt x="544969" y="350839"/>
                </a:cubicBezTo>
                <a:cubicBezTo>
                  <a:pt x="558944" y="372170"/>
                  <a:pt x="550132" y="386924"/>
                  <a:pt x="543545" y="393856"/>
                </a:cubicBezTo>
                <a:lnTo>
                  <a:pt x="541230" y="396167"/>
                </a:lnTo>
                <a:lnTo>
                  <a:pt x="540607" y="409588"/>
                </a:lnTo>
                <a:cubicBezTo>
                  <a:pt x="542299" y="410743"/>
                  <a:pt x="543901" y="412076"/>
                  <a:pt x="545236" y="413676"/>
                </a:cubicBezTo>
                <a:cubicBezTo>
                  <a:pt x="549687" y="418742"/>
                  <a:pt x="551734" y="425408"/>
                  <a:pt x="550933" y="432074"/>
                </a:cubicBezTo>
                <a:lnTo>
                  <a:pt x="548173" y="454116"/>
                </a:lnTo>
                <a:cubicBezTo>
                  <a:pt x="547105" y="462026"/>
                  <a:pt x="542299" y="468692"/>
                  <a:pt x="535534" y="472158"/>
                </a:cubicBezTo>
                <a:cubicBezTo>
                  <a:pt x="532596" y="486556"/>
                  <a:pt x="525564" y="500510"/>
                  <a:pt x="515684" y="511353"/>
                </a:cubicBezTo>
                <a:lnTo>
                  <a:pt x="517286" y="517663"/>
                </a:lnTo>
                <a:lnTo>
                  <a:pt x="555295" y="527173"/>
                </a:lnTo>
                <a:cubicBezTo>
                  <a:pt x="586093" y="534817"/>
                  <a:pt x="607634" y="562369"/>
                  <a:pt x="607634" y="594009"/>
                </a:cubicBezTo>
                <a:cubicBezTo>
                  <a:pt x="607634" y="601031"/>
                  <a:pt x="601937" y="606719"/>
                  <a:pt x="594905" y="606719"/>
                </a:cubicBezTo>
                <a:lnTo>
                  <a:pt x="341752" y="606719"/>
                </a:lnTo>
                <a:cubicBezTo>
                  <a:pt x="334809" y="606719"/>
                  <a:pt x="329112" y="601031"/>
                  <a:pt x="329112" y="594098"/>
                </a:cubicBezTo>
                <a:cubicBezTo>
                  <a:pt x="329112" y="562369"/>
                  <a:pt x="350653" y="534817"/>
                  <a:pt x="381363" y="527173"/>
                </a:cubicBezTo>
                <a:lnTo>
                  <a:pt x="419372" y="517663"/>
                </a:lnTo>
                <a:lnTo>
                  <a:pt x="421241" y="510286"/>
                </a:lnTo>
                <a:cubicBezTo>
                  <a:pt x="411983" y="499621"/>
                  <a:pt x="405307" y="486289"/>
                  <a:pt x="402459" y="472513"/>
                </a:cubicBezTo>
                <a:cubicBezTo>
                  <a:pt x="394804" y="469136"/>
                  <a:pt x="389552" y="462381"/>
                  <a:pt x="388484" y="454116"/>
                </a:cubicBezTo>
                <a:lnTo>
                  <a:pt x="385725" y="432074"/>
                </a:lnTo>
                <a:cubicBezTo>
                  <a:pt x="384923" y="425408"/>
                  <a:pt x="386971" y="418653"/>
                  <a:pt x="391510" y="413587"/>
                </a:cubicBezTo>
                <a:cubicBezTo>
                  <a:pt x="392935" y="411899"/>
                  <a:pt x="394715" y="410388"/>
                  <a:pt x="396584" y="409232"/>
                </a:cubicBezTo>
                <a:cubicBezTo>
                  <a:pt x="395872" y="402655"/>
                  <a:pt x="395071" y="394834"/>
                  <a:pt x="395071" y="390746"/>
                </a:cubicBezTo>
                <a:cubicBezTo>
                  <a:pt x="395071" y="369504"/>
                  <a:pt x="401213" y="341507"/>
                  <a:pt x="453375" y="339641"/>
                </a:cubicBezTo>
                <a:cubicBezTo>
                  <a:pt x="470999" y="328620"/>
                  <a:pt x="489247" y="328620"/>
                  <a:pt x="497258" y="328620"/>
                </a:cubicBezTo>
                <a:close/>
                <a:moveTo>
                  <a:pt x="316494" y="278076"/>
                </a:moveTo>
                <a:cubicBezTo>
                  <a:pt x="310620" y="278076"/>
                  <a:pt x="305102" y="279498"/>
                  <a:pt x="300206" y="281898"/>
                </a:cubicBezTo>
                <a:lnTo>
                  <a:pt x="325395" y="307050"/>
                </a:lnTo>
                <a:cubicBezTo>
                  <a:pt x="330379" y="312027"/>
                  <a:pt x="330379" y="320025"/>
                  <a:pt x="325395" y="324913"/>
                </a:cubicBezTo>
                <a:cubicBezTo>
                  <a:pt x="322903" y="327402"/>
                  <a:pt x="319699" y="328646"/>
                  <a:pt x="316494" y="328646"/>
                </a:cubicBezTo>
                <a:cubicBezTo>
                  <a:pt x="313201" y="328646"/>
                  <a:pt x="309997" y="327402"/>
                  <a:pt x="307505" y="324913"/>
                </a:cubicBezTo>
                <a:lnTo>
                  <a:pt x="282316" y="299762"/>
                </a:lnTo>
                <a:cubicBezTo>
                  <a:pt x="279913" y="304739"/>
                  <a:pt x="278489" y="310160"/>
                  <a:pt x="278489" y="316026"/>
                </a:cubicBezTo>
                <a:cubicBezTo>
                  <a:pt x="278489" y="336912"/>
                  <a:pt x="295489" y="353887"/>
                  <a:pt x="316494" y="353887"/>
                </a:cubicBezTo>
                <a:cubicBezTo>
                  <a:pt x="337411" y="353887"/>
                  <a:pt x="354411" y="336912"/>
                  <a:pt x="354411" y="316026"/>
                </a:cubicBezTo>
                <a:cubicBezTo>
                  <a:pt x="354411" y="295051"/>
                  <a:pt x="337411" y="278076"/>
                  <a:pt x="316494" y="278076"/>
                </a:cubicBezTo>
                <a:close/>
                <a:moveTo>
                  <a:pt x="175289" y="238820"/>
                </a:moveTo>
                <a:cubicBezTo>
                  <a:pt x="178360" y="237743"/>
                  <a:pt x="181831" y="237832"/>
                  <a:pt x="184947" y="239342"/>
                </a:cubicBezTo>
                <a:cubicBezTo>
                  <a:pt x="191267" y="242364"/>
                  <a:pt x="193937" y="249828"/>
                  <a:pt x="190911" y="256137"/>
                </a:cubicBezTo>
                <a:cubicBezTo>
                  <a:pt x="181831" y="275154"/>
                  <a:pt x="177202" y="295236"/>
                  <a:pt x="177202" y="315941"/>
                </a:cubicBezTo>
                <a:cubicBezTo>
                  <a:pt x="177202" y="403115"/>
                  <a:pt x="257048" y="472783"/>
                  <a:pt x="348911" y="451012"/>
                </a:cubicBezTo>
                <a:cubicBezTo>
                  <a:pt x="355766" y="449412"/>
                  <a:pt x="362531" y="453589"/>
                  <a:pt x="364133" y="460431"/>
                </a:cubicBezTo>
                <a:cubicBezTo>
                  <a:pt x="365735" y="467273"/>
                  <a:pt x="361552" y="474027"/>
                  <a:pt x="354786" y="475626"/>
                </a:cubicBezTo>
                <a:cubicBezTo>
                  <a:pt x="341790" y="478736"/>
                  <a:pt x="328972" y="480336"/>
                  <a:pt x="316510" y="480336"/>
                </a:cubicBezTo>
                <a:cubicBezTo>
                  <a:pt x="225715" y="480336"/>
                  <a:pt x="151922" y="406581"/>
                  <a:pt x="151922" y="316030"/>
                </a:cubicBezTo>
                <a:cubicBezTo>
                  <a:pt x="151922" y="291504"/>
                  <a:pt x="157352" y="267689"/>
                  <a:pt x="168034" y="245296"/>
                </a:cubicBezTo>
                <a:cubicBezTo>
                  <a:pt x="169547" y="242142"/>
                  <a:pt x="172218" y="239898"/>
                  <a:pt x="175289" y="238820"/>
                </a:cubicBezTo>
                <a:close/>
                <a:moveTo>
                  <a:pt x="102834" y="164298"/>
                </a:moveTo>
                <a:cubicBezTo>
                  <a:pt x="106016" y="163653"/>
                  <a:pt x="109442" y="164209"/>
                  <a:pt x="112334" y="166119"/>
                </a:cubicBezTo>
                <a:cubicBezTo>
                  <a:pt x="118119" y="169941"/>
                  <a:pt x="119721" y="177850"/>
                  <a:pt x="115894" y="183626"/>
                </a:cubicBezTo>
                <a:cubicBezTo>
                  <a:pt x="89730" y="222994"/>
                  <a:pt x="75936" y="268849"/>
                  <a:pt x="75936" y="316038"/>
                </a:cubicBezTo>
                <a:cubicBezTo>
                  <a:pt x="75936" y="439652"/>
                  <a:pt x="172583" y="544604"/>
                  <a:pt x="295840" y="555090"/>
                </a:cubicBezTo>
                <a:cubicBezTo>
                  <a:pt x="302782" y="555712"/>
                  <a:pt x="307943" y="561844"/>
                  <a:pt x="307409" y="568775"/>
                </a:cubicBezTo>
                <a:cubicBezTo>
                  <a:pt x="306875" y="575351"/>
                  <a:pt x="301358" y="580328"/>
                  <a:pt x="294772" y="580328"/>
                </a:cubicBezTo>
                <a:cubicBezTo>
                  <a:pt x="294416" y="580328"/>
                  <a:pt x="294060" y="580328"/>
                  <a:pt x="293704" y="580328"/>
                </a:cubicBezTo>
                <a:cubicBezTo>
                  <a:pt x="157454" y="568775"/>
                  <a:pt x="50661" y="452626"/>
                  <a:pt x="50661" y="316038"/>
                </a:cubicBezTo>
                <a:cubicBezTo>
                  <a:pt x="50661" y="263873"/>
                  <a:pt x="65879" y="213219"/>
                  <a:pt x="94802" y="169674"/>
                </a:cubicBezTo>
                <a:cubicBezTo>
                  <a:pt x="96716" y="166786"/>
                  <a:pt x="99653" y="164942"/>
                  <a:pt x="102834" y="164298"/>
                </a:cubicBezTo>
                <a:close/>
                <a:moveTo>
                  <a:pt x="316510" y="151713"/>
                </a:moveTo>
                <a:cubicBezTo>
                  <a:pt x="397594" y="151713"/>
                  <a:pt x="467553" y="212154"/>
                  <a:pt x="479124" y="292417"/>
                </a:cubicBezTo>
                <a:cubicBezTo>
                  <a:pt x="480192" y="299350"/>
                  <a:pt x="475297" y="305749"/>
                  <a:pt x="468443" y="306727"/>
                </a:cubicBezTo>
                <a:cubicBezTo>
                  <a:pt x="467820" y="306816"/>
                  <a:pt x="467197" y="306816"/>
                  <a:pt x="466574" y="306816"/>
                </a:cubicBezTo>
                <a:cubicBezTo>
                  <a:pt x="460433" y="306816"/>
                  <a:pt x="455003" y="302283"/>
                  <a:pt x="454113" y="295972"/>
                </a:cubicBezTo>
                <a:cubicBezTo>
                  <a:pt x="444323" y="228153"/>
                  <a:pt x="385134" y="176956"/>
                  <a:pt x="316510" y="176956"/>
                </a:cubicBezTo>
                <a:cubicBezTo>
                  <a:pt x="295771" y="176956"/>
                  <a:pt x="275567" y="181578"/>
                  <a:pt x="256609" y="190644"/>
                </a:cubicBezTo>
                <a:cubicBezTo>
                  <a:pt x="250200" y="193666"/>
                  <a:pt x="242724" y="191000"/>
                  <a:pt x="239697" y="184689"/>
                </a:cubicBezTo>
                <a:cubicBezTo>
                  <a:pt x="236671" y="178378"/>
                  <a:pt x="239341" y="170823"/>
                  <a:pt x="245661" y="167890"/>
                </a:cubicBezTo>
                <a:cubicBezTo>
                  <a:pt x="268090" y="157135"/>
                  <a:pt x="291944" y="151713"/>
                  <a:pt x="316510" y="151713"/>
                </a:cubicBezTo>
                <a:close/>
                <a:moveTo>
                  <a:pt x="316477" y="50592"/>
                </a:moveTo>
                <a:cubicBezTo>
                  <a:pt x="463060" y="50592"/>
                  <a:pt x="582230" y="169684"/>
                  <a:pt x="582230" y="316062"/>
                </a:cubicBezTo>
                <a:cubicBezTo>
                  <a:pt x="582230" y="316328"/>
                  <a:pt x="582141" y="319083"/>
                  <a:pt x="582141" y="319350"/>
                </a:cubicBezTo>
                <a:cubicBezTo>
                  <a:pt x="581607" y="326016"/>
                  <a:pt x="576000" y="332148"/>
                  <a:pt x="569325" y="332148"/>
                </a:cubicBezTo>
                <a:lnTo>
                  <a:pt x="568880" y="332148"/>
                </a:lnTo>
                <a:cubicBezTo>
                  <a:pt x="562027" y="331881"/>
                  <a:pt x="556598" y="327349"/>
                  <a:pt x="556687" y="320416"/>
                </a:cubicBezTo>
                <a:cubicBezTo>
                  <a:pt x="556687" y="320239"/>
                  <a:pt x="556865" y="317839"/>
                  <a:pt x="556865" y="317661"/>
                </a:cubicBezTo>
                <a:cubicBezTo>
                  <a:pt x="556954" y="183638"/>
                  <a:pt x="449087" y="75832"/>
                  <a:pt x="316477" y="75832"/>
                </a:cubicBezTo>
                <a:cubicBezTo>
                  <a:pt x="269129" y="75832"/>
                  <a:pt x="223294" y="89608"/>
                  <a:pt x="183956" y="115737"/>
                </a:cubicBezTo>
                <a:cubicBezTo>
                  <a:pt x="178082" y="119559"/>
                  <a:pt x="170250" y="118048"/>
                  <a:pt x="166334" y="112182"/>
                </a:cubicBezTo>
                <a:cubicBezTo>
                  <a:pt x="162507" y="106317"/>
                  <a:pt x="164109" y="98496"/>
                  <a:pt x="169894" y="94674"/>
                </a:cubicBezTo>
                <a:cubicBezTo>
                  <a:pt x="213504" y="65878"/>
                  <a:pt x="264145" y="50592"/>
                  <a:pt x="316477" y="50592"/>
                </a:cubicBezTo>
                <a:close/>
                <a:moveTo>
                  <a:pt x="58464" y="964"/>
                </a:moveTo>
                <a:cubicBezTo>
                  <a:pt x="63181" y="-991"/>
                  <a:pt x="68611" y="75"/>
                  <a:pt x="72260" y="3719"/>
                </a:cubicBezTo>
                <a:lnTo>
                  <a:pt x="122905" y="54289"/>
                </a:lnTo>
                <a:cubicBezTo>
                  <a:pt x="125219" y="56600"/>
                  <a:pt x="126554" y="59799"/>
                  <a:pt x="126554" y="63177"/>
                </a:cubicBezTo>
                <a:lnTo>
                  <a:pt x="126554" y="108503"/>
                </a:lnTo>
                <a:lnTo>
                  <a:pt x="281604" y="263323"/>
                </a:lnTo>
                <a:cubicBezTo>
                  <a:pt x="291662" y="256657"/>
                  <a:pt x="303588" y="252836"/>
                  <a:pt x="316494" y="252836"/>
                </a:cubicBezTo>
                <a:cubicBezTo>
                  <a:pt x="351385" y="252836"/>
                  <a:pt x="379778" y="281187"/>
                  <a:pt x="379778" y="316026"/>
                </a:cubicBezTo>
                <a:cubicBezTo>
                  <a:pt x="379778" y="350865"/>
                  <a:pt x="351385" y="379216"/>
                  <a:pt x="316494" y="379216"/>
                </a:cubicBezTo>
                <a:cubicBezTo>
                  <a:pt x="281515" y="379216"/>
                  <a:pt x="253122" y="350865"/>
                  <a:pt x="253122" y="316026"/>
                </a:cubicBezTo>
                <a:cubicBezTo>
                  <a:pt x="253122" y="303139"/>
                  <a:pt x="257038" y="291230"/>
                  <a:pt x="263713" y="281187"/>
                </a:cubicBezTo>
                <a:lnTo>
                  <a:pt x="108664" y="126367"/>
                </a:lnTo>
                <a:lnTo>
                  <a:pt x="63270" y="126367"/>
                </a:lnTo>
                <a:cubicBezTo>
                  <a:pt x="59888" y="126367"/>
                  <a:pt x="56684" y="125034"/>
                  <a:pt x="54280" y="122723"/>
                </a:cubicBezTo>
                <a:lnTo>
                  <a:pt x="3724" y="72153"/>
                </a:lnTo>
                <a:cubicBezTo>
                  <a:pt x="75" y="68509"/>
                  <a:pt x="-993" y="63088"/>
                  <a:pt x="965" y="58377"/>
                </a:cubicBezTo>
                <a:cubicBezTo>
                  <a:pt x="2923" y="53667"/>
                  <a:pt x="7551" y="50556"/>
                  <a:pt x="12625" y="50556"/>
                </a:cubicBezTo>
                <a:lnTo>
                  <a:pt x="50631" y="50556"/>
                </a:lnTo>
                <a:lnTo>
                  <a:pt x="50631" y="12607"/>
                </a:lnTo>
                <a:cubicBezTo>
                  <a:pt x="50631" y="7541"/>
                  <a:pt x="53746" y="2919"/>
                  <a:pt x="58464" y="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6066528" y="2748014"/>
            <a:ext cx="22832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346388" y="2462436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5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87506" y="104531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经验</a:t>
            </a: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&amp;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总结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6" name="Rectangle 120"/>
          <p:cNvSpPr/>
          <p:nvPr/>
        </p:nvSpPr>
        <p:spPr>
          <a:xfrm>
            <a:off x="887506" y="380659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87569" y="0"/>
            <a:ext cx="499937" cy="7530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06"/>
          <p:cNvSpPr/>
          <p:nvPr/>
        </p:nvSpPr>
        <p:spPr bwMode="auto">
          <a:xfrm>
            <a:off x="3088582" y="1176664"/>
            <a:ext cx="1561935" cy="1360034"/>
          </a:xfrm>
          <a:custGeom>
            <a:avLst/>
            <a:gdLst>
              <a:gd name="T0" fmla="*/ 519 w 557"/>
              <a:gd name="T1" fmla="*/ 484 h 485"/>
              <a:gd name="T2" fmla="*/ 278 w 557"/>
              <a:gd name="T3" fmla="*/ 485 h 485"/>
              <a:gd name="T4" fmla="*/ 123 w 557"/>
              <a:gd name="T5" fmla="*/ 406 h 485"/>
              <a:gd name="T6" fmla="*/ 41 w 557"/>
              <a:gd name="T7" fmla="*/ 10 h 485"/>
              <a:gd name="T8" fmla="*/ 161 w 557"/>
              <a:gd name="T9" fmla="*/ 0 h 485"/>
              <a:gd name="T10" fmla="*/ 437 w 557"/>
              <a:gd name="T11" fmla="*/ 92 h 485"/>
              <a:gd name="T12" fmla="*/ 519 w 557"/>
              <a:gd name="T13" fmla="*/ 484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7" h="485">
                <a:moveTo>
                  <a:pt x="519" y="484"/>
                </a:moveTo>
                <a:cubicBezTo>
                  <a:pt x="484" y="478"/>
                  <a:pt x="382" y="463"/>
                  <a:pt x="278" y="485"/>
                </a:cubicBezTo>
                <a:cubicBezTo>
                  <a:pt x="222" y="473"/>
                  <a:pt x="166" y="449"/>
                  <a:pt x="123" y="406"/>
                </a:cubicBezTo>
                <a:cubicBezTo>
                  <a:pt x="0" y="283"/>
                  <a:pt x="33" y="55"/>
                  <a:pt x="41" y="10"/>
                </a:cubicBezTo>
                <a:cubicBezTo>
                  <a:pt x="59" y="7"/>
                  <a:pt x="105" y="0"/>
                  <a:pt x="161" y="0"/>
                </a:cubicBezTo>
                <a:cubicBezTo>
                  <a:pt x="245" y="0"/>
                  <a:pt x="361" y="16"/>
                  <a:pt x="437" y="92"/>
                </a:cubicBezTo>
                <a:cubicBezTo>
                  <a:pt x="557" y="211"/>
                  <a:pt x="528" y="431"/>
                  <a:pt x="519" y="4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307"/>
          <p:cNvSpPr/>
          <p:nvPr/>
        </p:nvSpPr>
        <p:spPr bwMode="auto">
          <a:xfrm>
            <a:off x="3175512" y="2494635"/>
            <a:ext cx="1360034" cy="1559131"/>
          </a:xfrm>
          <a:custGeom>
            <a:avLst/>
            <a:gdLst>
              <a:gd name="T0" fmla="*/ 484 w 485"/>
              <a:gd name="T1" fmla="*/ 37 h 556"/>
              <a:gd name="T2" fmla="*/ 485 w 485"/>
              <a:gd name="T3" fmla="*/ 279 h 556"/>
              <a:gd name="T4" fmla="*/ 406 w 485"/>
              <a:gd name="T5" fmla="*/ 434 h 556"/>
              <a:gd name="T6" fmla="*/ 10 w 485"/>
              <a:gd name="T7" fmla="*/ 515 h 556"/>
              <a:gd name="T8" fmla="*/ 0 w 485"/>
              <a:gd name="T9" fmla="*/ 396 h 556"/>
              <a:gd name="T10" fmla="*/ 92 w 485"/>
              <a:gd name="T11" fmla="*/ 120 h 556"/>
              <a:gd name="T12" fmla="*/ 484 w 485"/>
              <a:gd name="T13" fmla="*/ 3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5" h="556">
                <a:moveTo>
                  <a:pt x="484" y="37"/>
                </a:moveTo>
                <a:cubicBezTo>
                  <a:pt x="478" y="72"/>
                  <a:pt x="463" y="175"/>
                  <a:pt x="485" y="279"/>
                </a:cubicBezTo>
                <a:cubicBezTo>
                  <a:pt x="473" y="334"/>
                  <a:pt x="449" y="391"/>
                  <a:pt x="406" y="434"/>
                </a:cubicBezTo>
                <a:cubicBezTo>
                  <a:pt x="283" y="556"/>
                  <a:pt x="55" y="523"/>
                  <a:pt x="10" y="515"/>
                </a:cubicBezTo>
                <a:cubicBezTo>
                  <a:pt x="7" y="498"/>
                  <a:pt x="0" y="452"/>
                  <a:pt x="0" y="396"/>
                </a:cubicBezTo>
                <a:cubicBezTo>
                  <a:pt x="0" y="312"/>
                  <a:pt x="16" y="196"/>
                  <a:pt x="92" y="120"/>
                </a:cubicBezTo>
                <a:cubicBezTo>
                  <a:pt x="212" y="0"/>
                  <a:pt x="431" y="29"/>
                  <a:pt x="484" y="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308"/>
          <p:cNvSpPr/>
          <p:nvPr/>
        </p:nvSpPr>
        <p:spPr bwMode="auto">
          <a:xfrm>
            <a:off x="4493483" y="2606802"/>
            <a:ext cx="1561935" cy="1362838"/>
          </a:xfrm>
          <a:custGeom>
            <a:avLst/>
            <a:gdLst>
              <a:gd name="T0" fmla="*/ 38 w 557"/>
              <a:gd name="T1" fmla="*/ 2 h 486"/>
              <a:gd name="T2" fmla="*/ 279 w 557"/>
              <a:gd name="T3" fmla="*/ 0 h 486"/>
              <a:gd name="T4" fmla="*/ 434 w 557"/>
              <a:gd name="T5" fmla="*/ 80 h 486"/>
              <a:gd name="T6" fmla="*/ 516 w 557"/>
              <a:gd name="T7" fmla="*/ 475 h 486"/>
              <a:gd name="T8" fmla="*/ 396 w 557"/>
              <a:gd name="T9" fmla="*/ 486 h 486"/>
              <a:gd name="T10" fmla="*/ 120 w 557"/>
              <a:gd name="T11" fmla="*/ 394 h 486"/>
              <a:gd name="T12" fmla="*/ 38 w 557"/>
              <a:gd name="T13" fmla="*/ 2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7" h="486">
                <a:moveTo>
                  <a:pt x="38" y="2"/>
                </a:moveTo>
                <a:cubicBezTo>
                  <a:pt x="73" y="8"/>
                  <a:pt x="175" y="22"/>
                  <a:pt x="279" y="0"/>
                </a:cubicBezTo>
                <a:cubicBezTo>
                  <a:pt x="335" y="13"/>
                  <a:pt x="391" y="37"/>
                  <a:pt x="434" y="80"/>
                </a:cubicBezTo>
                <a:cubicBezTo>
                  <a:pt x="557" y="202"/>
                  <a:pt x="524" y="431"/>
                  <a:pt x="516" y="475"/>
                </a:cubicBezTo>
                <a:cubicBezTo>
                  <a:pt x="498" y="479"/>
                  <a:pt x="452" y="486"/>
                  <a:pt x="396" y="486"/>
                </a:cubicBezTo>
                <a:cubicBezTo>
                  <a:pt x="312" y="486"/>
                  <a:pt x="196" y="470"/>
                  <a:pt x="120" y="394"/>
                </a:cubicBezTo>
                <a:cubicBezTo>
                  <a:pt x="0" y="274"/>
                  <a:pt x="29" y="54"/>
                  <a:pt x="38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309"/>
          <p:cNvSpPr/>
          <p:nvPr/>
        </p:nvSpPr>
        <p:spPr bwMode="auto">
          <a:xfrm>
            <a:off x="4608455" y="1089734"/>
            <a:ext cx="1360034" cy="1559131"/>
          </a:xfrm>
          <a:custGeom>
            <a:avLst/>
            <a:gdLst>
              <a:gd name="T0" fmla="*/ 1 w 485"/>
              <a:gd name="T1" fmla="*/ 519 h 556"/>
              <a:gd name="T2" fmla="*/ 0 w 485"/>
              <a:gd name="T3" fmla="*/ 278 h 556"/>
              <a:gd name="T4" fmla="*/ 79 w 485"/>
              <a:gd name="T5" fmla="*/ 123 h 556"/>
              <a:gd name="T6" fmla="*/ 475 w 485"/>
              <a:gd name="T7" fmla="*/ 41 h 556"/>
              <a:gd name="T8" fmla="*/ 485 w 485"/>
              <a:gd name="T9" fmla="*/ 161 h 556"/>
              <a:gd name="T10" fmla="*/ 393 w 485"/>
              <a:gd name="T11" fmla="*/ 437 h 556"/>
              <a:gd name="T12" fmla="*/ 1 w 485"/>
              <a:gd name="T13" fmla="*/ 519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5" h="556">
                <a:moveTo>
                  <a:pt x="1" y="519"/>
                </a:moveTo>
                <a:cubicBezTo>
                  <a:pt x="7" y="484"/>
                  <a:pt x="22" y="382"/>
                  <a:pt x="0" y="278"/>
                </a:cubicBezTo>
                <a:cubicBezTo>
                  <a:pt x="12" y="222"/>
                  <a:pt x="36" y="166"/>
                  <a:pt x="79" y="123"/>
                </a:cubicBezTo>
                <a:cubicBezTo>
                  <a:pt x="202" y="0"/>
                  <a:pt x="430" y="33"/>
                  <a:pt x="475" y="41"/>
                </a:cubicBezTo>
                <a:cubicBezTo>
                  <a:pt x="478" y="59"/>
                  <a:pt x="485" y="105"/>
                  <a:pt x="485" y="161"/>
                </a:cubicBezTo>
                <a:cubicBezTo>
                  <a:pt x="485" y="245"/>
                  <a:pt x="469" y="361"/>
                  <a:pt x="393" y="437"/>
                </a:cubicBezTo>
                <a:cubicBezTo>
                  <a:pt x="273" y="556"/>
                  <a:pt x="54" y="528"/>
                  <a:pt x="1" y="5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矩形 44"/>
          <p:cNvSpPr/>
          <p:nvPr/>
        </p:nvSpPr>
        <p:spPr>
          <a:xfrm>
            <a:off x="719538" y="1436600"/>
            <a:ext cx="222727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223260" y="1186863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11819" y="3264258"/>
            <a:ext cx="222727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215541" y="3014521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259753" y="1436600"/>
            <a:ext cx="222727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259753" y="1186863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59753" y="3264258"/>
            <a:ext cx="222727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259753" y="3014521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5019889" y="1710141"/>
            <a:ext cx="420688" cy="354013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18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6" name="Group 85"/>
          <p:cNvGrpSpPr/>
          <p:nvPr/>
        </p:nvGrpSpPr>
        <p:grpSpPr>
          <a:xfrm>
            <a:off x="3668298" y="1664104"/>
            <a:ext cx="446088" cy="446088"/>
            <a:chOff x="1200150" y="3768725"/>
            <a:chExt cx="446088" cy="446088"/>
          </a:xfrm>
          <a:solidFill>
            <a:schemeClr val="bg1"/>
          </a:solidFill>
        </p:grpSpPr>
        <p:sp>
          <p:nvSpPr>
            <p:cNvPr id="28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2" name="Group 213"/>
          <p:cNvGrpSpPr/>
          <p:nvPr/>
        </p:nvGrpSpPr>
        <p:grpSpPr>
          <a:xfrm>
            <a:off x="4968766" y="2934615"/>
            <a:ext cx="438150" cy="404813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33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9" name="Group 268"/>
          <p:cNvGrpSpPr/>
          <p:nvPr/>
        </p:nvGrpSpPr>
        <p:grpSpPr>
          <a:xfrm>
            <a:off x="3761873" y="2939213"/>
            <a:ext cx="307975" cy="488950"/>
            <a:chOff x="3824288" y="5486400"/>
            <a:chExt cx="307975" cy="488950"/>
          </a:xfrm>
          <a:solidFill>
            <a:schemeClr val="bg1"/>
          </a:solidFill>
        </p:grpSpPr>
        <p:sp>
          <p:nvSpPr>
            <p:cNvPr id="40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3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4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3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422261" y="237521"/>
            <a:ext cx="8299478" cy="4668456"/>
          </a:xfrm>
          <a:prstGeom prst="rect">
            <a:avLst/>
          </a:prstGeom>
        </p:spPr>
      </p:pic>
      <p:sp>
        <p:nvSpPr>
          <p:cNvPr id="32" name="PA_矩形 31"/>
          <p:cNvSpPr/>
          <p:nvPr>
            <p:custDataLst>
              <p:tags r:id="rId2"/>
            </p:custDataLst>
          </p:nvPr>
        </p:nvSpPr>
        <p:spPr>
          <a:xfrm>
            <a:off x="422261" y="237521"/>
            <a:ext cx="8299478" cy="46684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2522" y="0"/>
            <a:ext cx="1118507" cy="11185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58381" y="1938778"/>
            <a:ext cx="5827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改进措施以及明年的计划</a:t>
            </a:r>
            <a:endParaRPr lang="zh-CN" altLang="en-US" sz="40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0" name="Rectangle 120"/>
          <p:cNvSpPr/>
          <p:nvPr/>
        </p:nvSpPr>
        <p:spPr>
          <a:xfrm>
            <a:off x="2337707" y="2625493"/>
            <a:ext cx="4468585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id-ID" sz="1100">
                <a:solidFill>
                  <a:schemeClr val="bg1"/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347483" y="3212798"/>
            <a:ext cx="4490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043298" y="3338237"/>
            <a:ext cx="1057405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</a:rPr>
              <a:t>PART FOUR</a:t>
            </a:r>
            <a:endParaRPr lang="en-US" altLang="zh-CN" sz="12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87506" y="10453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改进措施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6" name="Rectangle 120"/>
          <p:cNvSpPr/>
          <p:nvPr/>
        </p:nvSpPr>
        <p:spPr>
          <a:xfrm>
            <a:off x="887506" y="380659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87569" y="0"/>
            <a:ext cx="499937" cy="7530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95288" y="1260629"/>
            <a:ext cx="1951964" cy="3075233"/>
          </a:xfrm>
          <a:prstGeom prst="roundRect">
            <a:avLst>
              <a:gd name="adj" fmla="val 7843"/>
            </a:avLst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543203" y="1260628"/>
            <a:ext cx="1951964" cy="3075233"/>
          </a:xfrm>
          <a:prstGeom prst="roundRect">
            <a:avLst>
              <a:gd name="adj" fmla="val 7843"/>
            </a:avLst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4691119" y="1260627"/>
            <a:ext cx="1951964" cy="3075233"/>
          </a:xfrm>
          <a:prstGeom prst="roundRect">
            <a:avLst>
              <a:gd name="adj" fmla="val 7843"/>
            </a:avLst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6839033" y="1260626"/>
            <a:ext cx="1951964" cy="3075233"/>
          </a:xfrm>
          <a:prstGeom prst="roundRect">
            <a:avLst>
              <a:gd name="adj" fmla="val 7843"/>
            </a:avLst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87506" y="1361459"/>
            <a:ext cx="994560" cy="9945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015645" y="1361459"/>
            <a:ext cx="994560" cy="9945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169820" y="1361459"/>
            <a:ext cx="994560" cy="9945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317735" y="1361459"/>
            <a:ext cx="994560" cy="9945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543305" y="2805574"/>
            <a:ext cx="1627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46658" y="255583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705354" y="2805574"/>
            <a:ext cx="1627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08707" y="255583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53269" y="2805574"/>
            <a:ext cx="1627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56622" y="255583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992788" y="2805574"/>
            <a:ext cx="1627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996141" y="255583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Freeform 9"/>
          <p:cNvSpPr>
            <a:spLocks noEditPoints="1"/>
          </p:cNvSpPr>
          <p:nvPr/>
        </p:nvSpPr>
        <p:spPr bwMode="auto">
          <a:xfrm>
            <a:off x="1149271" y="1627540"/>
            <a:ext cx="471031" cy="462397"/>
          </a:xfrm>
          <a:custGeom>
            <a:avLst/>
            <a:gdLst>
              <a:gd name="T0" fmla="*/ 719 w 729"/>
              <a:gd name="T1" fmla="*/ 597 h 715"/>
              <a:gd name="T2" fmla="*/ 499 w 729"/>
              <a:gd name="T3" fmla="*/ 374 h 715"/>
              <a:gd name="T4" fmla="*/ 462 w 729"/>
              <a:gd name="T5" fmla="*/ 374 h 715"/>
              <a:gd name="T6" fmla="*/ 446 w 729"/>
              <a:gd name="T7" fmla="*/ 389 h 715"/>
              <a:gd name="T8" fmla="*/ 408 w 729"/>
              <a:gd name="T9" fmla="*/ 350 h 715"/>
              <a:gd name="T10" fmla="*/ 472 w 729"/>
              <a:gd name="T11" fmla="*/ 285 h 715"/>
              <a:gd name="T12" fmla="*/ 635 w 729"/>
              <a:gd name="T13" fmla="*/ 250 h 715"/>
              <a:gd name="T14" fmla="*/ 667 w 729"/>
              <a:gd name="T15" fmla="*/ 84 h 715"/>
              <a:gd name="T16" fmla="*/ 576 w 729"/>
              <a:gd name="T17" fmla="*/ 173 h 715"/>
              <a:gd name="T18" fmla="*/ 543 w 729"/>
              <a:gd name="T19" fmla="*/ 173 h 715"/>
              <a:gd name="T20" fmla="*/ 504 w 729"/>
              <a:gd name="T21" fmla="*/ 135 h 715"/>
              <a:gd name="T22" fmla="*/ 504 w 729"/>
              <a:gd name="T23" fmla="*/ 102 h 715"/>
              <a:gd name="T24" fmla="*/ 591 w 729"/>
              <a:gd name="T25" fmla="*/ 16 h 715"/>
              <a:gd name="T26" fmla="*/ 440 w 729"/>
              <a:gd name="T27" fmla="*/ 56 h 715"/>
              <a:gd name="T28" fmla="*/ 406 w 729"/>
              <a:gd name="T29" fmla="*/ 221 h 715"/>
              <a:gd name="T30" fmla="*/ 345 w 729"/>
              <a:gd name="T31" fmla="*/ 289 h 715"/>
              <a:gd name="T32" fmla="*/ 341 w 729"/>
              <a:gd name="T33" fmla="*/ 289 h 715"/>
              <a:gd name="T34" fmla="*/ 143 w 729"/>
              <a:gd name="T35" fmla="*/ 89 h 715"/>
              <a:gd name="T36" fmla="*/ 136 w 729"/>
              <a:gd name="T37" fmla="*/ 48 h 715"/>
              <a:gd name="T38" fmla="*/ 104 w 729"/>
              <a:gd name="T39" fmla="*/ 17 h 715"/>
              <a:gd name="T40" fmla="*/ 44 w 729"/>
              <a:gd name="T41" fmla="*/ 78 h 715"/>
              <a:gd name="T42" fmla="*/ 76 w 729"/>
              <a:gd name="T43" fmla="*/ 109 h 715"/>
              <a:gd name="T44" fmla="*/ 118 w 729"/>
              <a:gd name="T45" fmla="*/ 115 h 715"/>
              <a:gd name="T46" fmla="*/ 311 w 729"/>
              <a:gd name="T47" fmla="*/ 311 h 715"/>
              <a:gd name="T48" fmla="*/ 315 w 729"/>
              <a:gd name="T49" fmla="*/ 318 h 715"/>
              <a:gd name="T50" fmla="*/ 62 w 729"/>
              <a:gd name="T51" fmla="*/ 549 h 715"/>
              <a:gd name="T52" fmla="*/ 29 w 729"/>
              <a:gd name="T53" fmla="*/ 582 h 715"/>
              <a:gd name="T54" fmla="*/ 29 w 729"/>
              <a:gd name="T55" fmla="*/ 687 h 715"/>
              <a:gd name="T56" fmla="*/ 133 w 729"/>
              <a:gd name="T57" fmla="*/ 687 h 715"/>
              <a:gd name="T58" fmla="*/ 166 w 729"/>
              <a:gd name="T59" fmla="*/ 653 h 715"/>
              <a:gd name="T60" fmla="*/ 380 w 729"/>
              <a:gd name="T61" fmla="*/ 384 h 715"/>
              <a:gd name="T62" fmla="*/ 415 w 729"/>
              <a:gd name="T63" fmla="*/ 419 h 715"/>
              <a:gd name="T64" fmla="*/ 396 w 729"/>
              <a:gd name="T65" fmla="*/ 441 h 715"/>
              <a:gd name="T66" fmla="*/ 396 w 729"/>
              <a:gd name="T67" fmla="*/ 478 h 715"/>
              <a:gd name="T68" fmla="*/ 614 w 729"/>
              <a:gd name="T69" fmla="*/ 698 h 715"/>
              <a:gd name="T70" fmla="*/ 652 w 729"/>
              <a:gd name="T71" fmla="*/ 698 h 715"/>
              <a:gd name="T72" fmla="*/ 719 w 729"/>
              <a:gd name="T73" fmla="*/ 634 h 715"/>
              <a:gd name="T74" fmla="*/ 719 w 729"/>
              <a:gd name="T75" fmla="*/ 597 h 715"/>
              <a:gd name="T76" fmla="*/ 114 w 729"/>
              <a:gd name="T77" fmla="*/ 631 h 715"/>
              <a:gd name="T78" fmla="*/ 81 w 729"/>
              <a:gd name="T79" fmla="*/ 631 h 715"/>
              <a:gd name="T80" fmla="*/ 81 w 729"/>
              <a:gd name="T81" fmla="*/ 598 h 715"/>
              <a:gd name="T82" fmla="*/ 114 w 729"/>
              <a:gd name="T83" fmla="*/ 598 h 715"/>
              <a:gd name="T84" fmla="*/ 114 w 729"/>
              <a:gd name="T85" fmla="*/ 631 h 715"/>
              <a:gd name="T86" fmla="*/ 644 w 729"/>
              <a:gd name="T87" fmla="*/ 665 h 715"/>
              <a:gd name="T88" fmla="*/ 628 w 729"/>
              <a:gd name="T89" fmla="*/ 665 h 715"/>
              <a:gd name="T90" fmla="*/ 433 w 729"/>
              <a:gd name="T91" fmla="*/ 460 h 715"/>
              <a:gd name="T92" fmla="*/ 433 w 729"/>
              <a:gd name="T93" fmla="*/ 444 h 715"/>
              <a:gd name="T94" fmla="*/ 448 w 729"/>
              <a:gd name="T95" fmla="*/ 444 h 715"/>
              <a:gd name="T96" fmla="*/ 644 w 729"/>
              <a:gd name="T97" fmla="*/ 649 h 715"/>
              <a:gd name="T98" fmla="*/ 644 w 729"/>
              <a:gd name="T99" fmla="*/ 665 h 715"/>
              <a:gd name="T100" fmla="*/ 684 w 729"/>
              <a:gd name="T101" fmla="*/ 625 h 715"/>
              <a:gd name="T102" fmla="*/ 669 w 729"/>
              <a:gd name="T103" fmla="*/ 625 h 715"/>
              <a:gd name="T104" fmla="*/ 473 w 729"/>
              <a:gd name="T105" fmla="*/ 419 h 715"/>
              <a:gd name="T106" fmla="*/ 473 w 729"/>
              <a:gd name="T107" fmla="*/ 404 h 715"/>
              <a:gd name="T108" fmla="*/ 489 w 729"/>
              <a:gd name="T109" fmla="*/ 404 h 715"/>
              <a:gd name="T110" fmla="*/ 684 w 729"/>
              <a:gd name="T111" fmla="*/ 609 h 715"/>
              <a:gd name="T112" fmla="*/ 684 w 729"/>
              <a:gd name="T113" fmla="*/ 625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9" h="715">
                <a:moveTo>
                  <a:pt x="719" y="597"/>
                </a:moveTo>
                <a:cubicBezTo>
                  <a:pt x="499" y="374"/>
                  <a:pt x="499" y="374"/>
                  <a:pt x="499" y="374"/>
                </a:cubicBezTo>
                <a:cubicBezTo>
                  <a:pt x="489" y="364"/>
                  <a:pt x="472" y="364"/>
                  <a:pt x="462" y="374"/>
                </a:cubicBezTo>
                <a:cubicBezTo>
                  <a:pt x="446" y="389"/>
                  <a:pt x="446" y="389"/>
                  <a:pt x="446" y="389"/>
                </a:cubicBezTo>
                <a:cubicBezTo>
                  <a:pt x="408" y="350"/>
                  <a:pt x="408" y="350"/>
                  <a:pt x="408" y="350"/>
                </a:cubicBezTo>
                <a:cubicBezTo>
                  <a:pt x="408" y="350"/>
                  <a:pt x="469" y="284"/>
                  <a:pt x="472" y="285"/>
                </a:cubicBezTo>
                <a:cubicBezTo>
                  <a:pt x="536" y="314"/>
                  <a:pt x="582" y="301"/>
                  <a:pt x="635" y="250"/>
                </a:cubicBezTo>
                <a:cubicBezTo>
                  <a:pt x="681" y="204"/>
                  <a:pt x="691" y="137"/>
                  <a:pt x="667" y="84"/>
                </a:cubicBezTo>
                <a:cubicBezTo>
                  <a:pt x="576" y="173"/>
                  <a:pt x="576" y="173"/>
                  <a:pt x="576" y="173"/>
                </a:cubicBezTo>
                <a:cubicBezTo>
                  <a:pt x="567" y="183"/>
                  <a:pt x="552" y="183"/>
                  <a:pt x="543" y="173"/>
                </a:cubicBezTo>
                <a:cubicBezTo>
                  <a:pt x="504" y="135"/>
                  <a:pt x="504" y="135"/>
                  <a:pt x="504" y="135"/>
                </a:cubicBezTo>
                <a:cubicBezTo>
                  <a:pt x="495" y="126"/>
                  <a:pt x="495" y="111"/>
                  <a:pt x="504" y="102"/>
                </a:cubicBezTo>
                <a:cubicBezTo>
                  <a:pt x="591" y="16"/>
                  <a:pt x="591" y="16"/>
                  <a:pt x="591" y="16"/>
                </a:cubicBezTo>
                <a:cubicBezTo>
                  <a:pt x="541" y="0"/>
                  <a:pt x="482" y="14"/>
                  <a:pt x="440" y="56"/>
                </a:cubicBezTo>
                <a:cubicBezTo>
                  <a:pt x="372" y="121"/>
                  <a:pt x="382" y="168"/>
                  <a:pt x="406" y="221"/>
                </a:cubicBezTo>
                <a:cubicBezTo>
                  <a:pt x="407" y="223"/>
                  <a:pt x="345" y="289"/>
                  <a:pt x="345" y="289"/>
                </a:cubicBezTo>
                <a:cubicBezTo>
                  <a:pt x="341" y="289"/>
                  <a:pt x="341" y="289"/>
                  <a:pt x="341" y="289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43" y="89"/>
                  <a:pt x="151" y="63"/>
                  <a:pt x="136" y="48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44" y="78"/>
                  <a:pt x="44" y="78"/>
                  <a:pt x="44" y="78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6" y="109"/>
                  <a:pt x="100" y="124"/>
                  <a:pt x="118" y="115"/>
                </a:cubicBezTo>
                <a:cubicBezTo>
                  <a:pt x="311" y="311"/>
                  <a:pt x="311" y="311"/>
                  <a:pt x="311" y="311"/>
                </a:cubicBezTo>
                <a:cubicBezTo>
                  <a:pt x="315" y="318"/>
                  <a:pt x="315" y="318"/>
                  <a:pt x="315" y="318"/>
                </a:cubicBezTo>
                <a:cubicBezTo>
                  <a:pt x="62" y="549"/>
                  <a:pt x="62" y="549"/>
                  <a:pt x="62" y="549"/>
                </a:cubicBezTo>
                <a:cubicBezTo>
                  <a:pt x="29" y="582"/>
                  <a:pt x="29" y="582"/>
                  <a:pt x="29" y="582"/>
                </a:cubicBezTo>
                <a:cubicBezTo>
                  <a:pt x="0" y="611"/>
                  <a:pt x="0" y="658"/>
                  <a:pt x="29" y="687"/>
                </a:cubicBezTo>
                <a:cubicBezTo>
                  <a:pt x="58" y="715"/>
                  <a:pt x="104" y="715"/>
                  <a:pt x="133" y="687"/>
                </a:cubicBezTo>
                <a:cubicBezTo>
                  <a:pt x="166" y="653"/>
                  <a:pt x="166" y="653"/>
                  <a:pt x="166" y="653"/>
                </a:cubicBezTo>
                <a:cubicBezTo>
                  <a:pt x="166" y="653"/>
                  <a:pt x="315" y="461"/>
                  <a:pt x="380" y="384"/>
                </a:cubicBezTo>
                <a:cubicBezTo>
                  <a:pt x="415" y="419"/>
                  <a:pt x="415" y="419"/>
                  <a:pt x="415" y="419"/>
                </a:cubicBezTo>
                <a:cubicBezTo>
                  <a:pt x="396" y="441"/>
                  <a:pt x="396" y="441"/>
                  <a:pt x="396" y="441"/>
                </a:cubicBezTo>
                <a:cubicBezTo>
                  <a:pt x="386" y="451"/>
                  <a:pt x="386" y="468"/>
                  <a:pt x="396" y="478"/>
                </a:cubicBezTo>
                <a:cubicBezTo>
                  <a:pt x="614" y="698"/>
                  <a:pt x="614" y="698"/>
                  <a:pt x="614" y="698"/>
                </a:cubicBezTo>
                <a:cubicBezTo>
                  <a:pt x="625" y="709"/>
                  <a:pt x="641" y="709"/>
                  <a:pt x="652" y="698"/>
                </a:cubicBezTo>
                <a:cubicBezTo>
                  <a:pt x="719" y="634"/>
                  <a:pt x="719" y="634"/>
                  <a:pt x="719" y="634"/>
                </a:cubicBezTo>
                <a:cubicBezTo>
                  <a:pt x="729" y="624"/>
                  <a:pt x="729" y="607"/>
                  <a:pt x="719" y="597"/>
                </a:cubicBezTo>
                <a:close/>
                <a:moveTo>
                  <a:pt x="114" y="631"/>
                </a:moveTo>
                <a:cubicBezTo>
                  <a:pt x="105" y="641"/>
                  <a:pt x="90" y="641"/>
                  <a:pt x="81" y="631"/>
                </a:cubicBezTo>
                <a:cubicBezTo>
                  <a:pt x="72" y="622"/>
                  <a:pt x="72" y="608"/>
                  <a:pt x="81" y="598"/>
                </a:cubicBezTo>
                <a:cubicBezTo>
                  <a:pt x="90" y="589"/>
                  <a:pt x="105" y="589"/>
                  <a:pt x="114" y="598"/>
                </a:cubicBezTo>
                <a:cubicBezTo>
                  <a:pt x="123" y="608"/>
                  <a:pt x="123" y="622"/>
                  <a:pt x="114" y="631"/>
                </a:cubicBezTo>
                <a:close/>
                <a:moveTo>
                  <a:pt x="644" y="665"/>
                </a:moveTo>
                <a:cubicBezTo>
                  <a:pt x="639" y="670"/>
                  <a:pt x="632" y="670"/>
                  <a:pt x="628" y="665"/>
                </a:cubicBezTo>
                <a:cubicBezTo>
                  <a:pt x="433" y="460"/>
                  <a:pt x="433" y="460"/>
                  <a:pt x="433" y="460"/>
                </a:cubicBezTo>
                <a:cubicBezTo>
                  <a:pt x="428" y="456"/>
                  <a:pt x="428" y="448"/>
                  <a:pt x="433" y="444"/>
                </a:cubicBezTo>
                <a:cubicBezTo>
                  <a:pt x="437" y="440"/>
                  <a:pt x="444" y="440"/>
                  <a:pt x="448" y="444"/>
                </a:cubicBezTo>
                <a:cubicBezTo>
                  <a:pt x="644" y="649"/>
                  <a:pt x="644" y="649"/>
                  <a:pt x="644" y="649"/>
                </a:cubicBezTo>
                <a:cubicBezTo>
                  <a:pt x="648" y="654"/>
                  <a:pt x="648" y="661"/>
                  <a:pt x="644" y="665"/>
                </a:cubicBezTo>
                <a:close/>
                <a:moveTo>
                  <a:pt x="684" y="625"/>
                </a:moveTo>
                <a:cubicBezTo>
                  <a:pt x="680" y="629"/>
                  <a:pt x="673" y="629"/>
                  <a:pt x="669" y="625"/>
                </a:cubicBezTo>
                <a:cubicBezTo>
                  <a:pt x="473" y="419"/>
                  <a:pt x="473" y="419"/>
                  <a:pt x="473" y="419"/>
                </a:cubicBezTo>
                <a:cubicBezTo>
                  <a:pt x="469" y="415"/>
                  <a:pt x="469" y="408"/>
                  <a:pt x="473" y="404"/>
                </a:cubicBezTo>
                <a:cubicBezTo>
                  <a:pt x="477" y="399"/>
                  <a:pt x="485" y="399"/>
                  <a:pt x="489" y="404"/>
                </a:cubicBezTo>
                <a:cubicBezTo>
                  <a:pt x="684" y="609"/>
                  <a:pt x="684" y="609"/>
                  <a:pt x="684" y="609"/>
                </a:cubicBezTo>
                <a:cubicBezTo>
                  <a:pt x="689" y="613"/>
                  <a:pt x="689" y="620"/>
                  <a:pt x="684" y="6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10"/>
          <p:cNvSpPr>
            <a:spLocks noEditPoints="1"/>
          </p:cNvSpPr>
          <p:nvPr/>
        </p:nvSpPr>
        <p:spPr bwMode="auto">
          <a:xfrm>
            <a:off x="5395130" y="1550792"/>
            <a:ext cx="543941" cy="615891"/>
          </a:xfrm>
          <a:custGeom>
            <a:avLst/>
            <a:gdLst>
              <a:gd name="T0" fmla="*/ 41 w 706"/>
              <a:gd name="T1" fmla="*/ 680 h 800"/>
              <a:gd name="T2" fmla="*/ 39 w 706"/>
              <a:gd name="T3" fmla="*/ 273 h 800"/>
              <a:gd name="T4" fmla="*/ 243 w 706"/>
              <a:gd name="T5" fmla="*/ 109 h 800"/>
              <a:gd name="T6" fmla="*/ 237 w 706"/>
              <a:gd name="T7" fmla="*/ 90 h 800"/>
              <a:gd name="T8" fmla="*/ 545 w 706"/>
              <a:gd name="T9" fmla="*/ 40 h 800"/>
              <a:gd name="T10" fmla="*/ 600 w 706"/>
              <a:gd name="T11" fmla="*/ 95 h 800"/>
              <a:gd name="T12" fmla="*/ 640 w 706"/>
              <a:gd name="T13" fmla="*/ 231 h 800"/>
              <a:gd name="T14" fmla="*/ 611 w 706"/>
              <a:gd name="T15" fmla="*/ 28 h 800"/>
              <a:gd name="T16" fmla="*/ 600 w 706"/>
              <a:gd name="T17" fmla="*/ 17 h 800"/>
              <a:gd name="T18" fmla="*/ 586 w 706"/>
              <a:gd name="T19" fmla="*/ 10 h 800"/>
              <a:gd name="T20" fmla="*/ 570 w 706"/>
              <a:gd name="T21" fmla="*/ 3 h 800"/>
              <a:gd name="T22" fmla="*/ 554 w 706"/>
              <a:gd name="T23" fmla="*/ 0 h 800"/>
              <a:gd name="T24" fmla="*/ 127 w 706"/>
              <a:gd name="T25" fmla="*/ 0 h 800"/>
              <a:gd name="T26" fmla="*/ 122 w 706"/>
              <a:gd name="T27" fmla="*/ 1 h 800"/>
              <a:gd name="T28" fmla="*/ 115 w 706"/>
              <a:gd name="T29" fmla="*/ 4 h 800"/>
              <a:gd name="T30" fmla="*/ 109 w 706"/>
              <a:gd name="T31" fmla="*/ 14 h 800"/>
              <a:gd name="T32" fmla="*/ 0 w 706"/>
              <a:gd name="T33" fmla="*/ 288 h 800"/>
              <a:gd name="T34" fmla="*/ 28 w 706"/>
              <a:gd name="T35" fmla="*/ 732 h 800"/>
              <a:gd name="T36" fmla="*/ 199 w 706"/>
              <a:gd name="T37" fmla="*/ 760 h 800"/>
              <a:gd name="T38" fmla="*/ 94 w 706"/>
              <a:gd name="T39" fmla="*/ 720 h 800"/>
              <a:gd name="T40" fmla="*/ 47 w 706"/>
              <a:gd name="T41" fmla="*/ 693 h 800"/>
              <a:gd name="T42" fmla="*/ 480 w 706"/>
              <a:gd name="T43" fmla="*/ 320 h 800"/>
              <a:gd name="T44" fmla="*/ 146 w 706"/>
              <a:gd name="T45" fmla="*/ 360 h 800"/>
              <a:gd name="T46" fmla="*/ 400 w 706"/>
              <a:gd name="T47" fmla="*/ 413 h 800"/>
              <a:gd name="T48" fmla="*/ 146 w 706"/>
              <a:gd name="T49" fmla="*/ 453 h 800"/>
              <a:gd name="T50" fmla="*/ 400 w 706"/>
              <a:gd name="T51" fmla="*/ 413 h 800"/>
              <a:gd name="T52" fmla="*/ 306 w 706"/>
              <a:gd name="T53" fmla="*/ 547 h 800"/>
              <a:gd name="T54" fmla="*/ 146 w 706"/>
              <a:gd name="T55" fmla="*/ 507 h 800"/>
              <a:gd name="T56" fmla="*/ 146 w 706"/>
              <a:gd name="T57" fmla="*/ 227 h 800"/>
              <a:gd name="T58" fmla="*/ 533 w 706"/>
              <a:gd name="T59" fmla="*/ 267 h 800"/>
              <a:gd name="T60" fmla="*/ 146 w 706"/>
              <a:gd name="T61" fmla="*/ 227 h 800"/>
              <a:gd name="T62" fmla="*/ 339 w 706"/>
              <a:gd name="T63" fmla="*/ 591 h 800"/>
              <a:gd name="T64" fmla="*/ 603 w 706"/>
              <a:gd name="T65" fmla="*/ 337 h 800"/>
              <a:gd name="T66" fmla="*/ 638 w 706"/>
              <a:gd name="T67" fmla="*/ 337 h 800"/>
              <a:gd name="T68" fmla="*/ 693 w 706"/>
              <a:gd name="T69" fmla="*/ 385 h 800"/>
              <a:gd name="T70" fmla="*/ 693 w 706"/>
              <a:gd name="T71" fmla="*/ 450 h 800"/>
              <a:gd name="T72" fmla="*/ 339 w 706"/>
              <a:gd name="T73" fmla="*/ 591 h 800"/>
              <a:gd name="T74" fmla="*/ 270 w 706"/>
              <a:gd name="T75" fmla="*/ 658 h 800"/>
              <a:gd name="T76" fmla="*/ 226 w 706"/>
              <a:gd name="T77" fmla="*/ 800 h 800"/>
              <a:gd name="T78" fmla="*/ 414 w 706"/>
              <a:gd name="T79" fmla="*/ 723 h 800"/>
              <a:gd name="T80" fmla="*/ 594 w 706"/>
              <a:gd name="T81" fmla="*/ 703 h 800"/>
              <a:gd name="T82" fmla="*/ 460 w 706"/>
              <a:gd name="T83" fmla="*/ 719 h 800"/>
              <a:gd name="T84" fmla="*/ 553 w 706"/>
              <a:gd name="T85" fmla="*/ 760 h 800"/>
              <a:gd name="T86" fmla="*/ 653 w 706"/>
              <a:gd name="T87" fmla="*/ 663 h 800"/>
              <a:gd name="T88" fmla="*/ 611 w 706"/>
              <a:gd name="T89" fmla="*/ 587 h 800"/>
              <a:gd name="T90" fmla="*/ 594 w 706"/>
              <a:gd name="T91" fmla="*/ 703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6" h="800">
                <a:moveTo>
                  <a:pt x="47" y="693"/>
                </a:moveTo>
                <a:cubicBezTo>
                  <a:pt x="44" y="689"/>
                  <a:pt x="43" y="684"/>
                  <a:pt x="41" y="680"/>
                </a:cubicBezTo>
                <a:cubicBezTo>
                  <a:pt x="40" y="675"/>
                  <a:pt x="39" y="670"/>
                  <a:pt x="39" y="665"/>
                </a:cubicBezTo>
                <a:cubicBezTo>
                  <a:pt x="39" y="273"/>
                  <a:pt x="39" y="273"/>
                  <a:pt x="39" y="273"/>
                </a:cubicBezTo>
                <a:cubicBezTo>
                  <a:pt x="238" y="119"/>
                  <a:pt x="238" y="119"/>
                  <a:pt x="238" y="119"/>
                </a:cubicBezTo>
                <a:cubicBezTo>
                  <a:pt x="241" y="115"/>
                  <a:pt x="243" y="112"/>
                  <a:pt x="243" y="109"/>
                </a:cubicBezTo>
                <a:cubicBezTo>
                  <a:pt x="244" y="105"/>
                  <a:pt x="244" y="102"/>
                  <a:pt x="242" y="98"/>
                </a:cubicBezTo>
                <a:cubicBezTo>
                  <a:pt x="241" y="95"/>
                  <a:pt x="239" y="92"/>
                  <a:pt x="237" y="90"/>
                </a:cubicBezTo>
                <a:cubicBezTo>
                  <a:pt x="179" y="40"/>
                  <a:pt x="179" y="40"/>
                  <a:pt x="179" y="40"/>
                </a:cubicBezTo>
                <a:cubicBezTo>
                  <a:pt x="545" y="40"/>
                  <a:pt x="545" y="40"/>
                  <a:pt x="545" y="40"/>
                </a:cubicBezTo>
                <a:cubicBezTo>
                  <a:pt x="560" y="40"/>
                  <a:pt x="573" y="45"/>
                  <a:pt x="584" y="56"/>
                </a:cubicBezTo>
                <a:cubicBezTo>
                  <a:pt x="595" y="67"/>
                  <a:pt x="600" y="80"/>
                  <a:pt x="600" y="95"/>
                </a:cubicBezTo>
                <a:cubicBezTo>
                  <a:pt x="600" y="270"/>
                  <a:pt x="600" y="270"/>
                  <a:pt x="600" y="270"/>
                </a:cubicBezTo>
                <a:cubicBezTo>
                  <a:pt x="640" y="231"/>
                  <a:pt x="640" y="231"/>
                  <a:pt x="640" y="231"/>
                </a:cubicBezTo>
                <a:cubicBezTo>
                  <a:pt x="640" y="95"/>
                  <a:pt x="640" y="95"/>
                  <a:pt x="640" y="95"/>
                </a:cubicBezTo>
                <a:cubicBezTo>
                  <a:pt x="640" y="69"/>
                  <a:pt x="630" y="47"/>
                  <a:pt x="611" y="28"/>
                </a:cubicBezTo>
                <a:cubicBezTo>
                  <a:pt x="609" y="26"/>
                  <a:pt x="607" y="24"/>
                  <a:pt x="606" y="22"/>
                </a:cubicBezTo>
                <a:cubicBezTo>
                  <a:pt x="604" y="21"/>
                  <a:pt x="602" y="19"/>
                  <a:pt x="600" y="17"/>
                </a:cubicBezTo>
                <a:cubicBezTo>
                  <a:pt x="592" y="13"/>
                  <a:pt x="592" y="13"/>
                  <a:pt x="592" y="13"/>
                </a:cubicBezTo>
                <a:cubicBezTo>
                  <a:pt x="590" y="11"/>
                  <a:pt x="588" y="10"/>
                  <a:pt x="586" y="10"/>
                </a:cubicBezTo>
                <a:cubicBezTo>
                  <a:pt x="578" y="6"/>
                  <a:pt x="578" y="6"/>
                  <a:pt x="578" y="6"/>
                </a:cubicBezTo>
                <a:cubicBezTo>
                  <a:pt x="576" y="5"/>
                  <a:pt x="573" y="4"/>
                  <a:pt x="570" y="3"/>
                </a:cubicBezTo>
                <a:cubicBezTo>
                  <a:pt x="567" y="2"/>
                  <a:pt x="565" y="2"/>
                  <a:pt x="562" y="1"/>
                </a:cubicBezTo>
                <a:cubicBezTo>
                  <a:pt x="559" y="1"/>
                  <a:pt x="557" y="1"/>
                  <a:pt x="554" y="0"/>
                </a:cubicBezTo>
                <a:cubicBezTo>
                  <a:pt x="551" y="0"/>
                  <a:pt x="548" y="0"/>
                  <a:pt x="545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2" y="1"/>
                  <a:pt x="122" y="1"/>
                  <a:pt x="122" y="1"/>
                </a:cubicBezTo>
                <a:cubicBezTo>
                  <a:pt x="120" y="2"/>
                  <a:pt x="118" y="2"/>
                  <a:pt x="118" y="2"/>
                </a:cubicBezTo>
                <a:cubicBezTo>
                  <a:pt x="117" y="3"/>
                  <a:pt x="116" y="3"/>
                  <a:pt x="115" y="4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9" y="12"/>
                  <a:pt x="109" y="13"/>
                  <a:pt x="109" y="14"/>
                </a:cubicBezTo>
                <a:cubicBezTo>
                  <a:pt x="2" y="280"/>
                  <a:pt x="2" y="280"/>
                  <a:pt x="2" y="280"/>
                </a:cubicBezTo>
                <a:cubicBezTo>
                  <a:pt x="0" y="283"/>
                  <a:pt x="0" y="285"/>
                  <a:pt x="0" y="288"/>
                </a:cubicBezTo>
                <a:cubicBezTo>
                  <a:pt x="0" y="665"/>
                  <a:pt x="0" y="665"/>
                  <a:pt x="0" y="665"/>
                </a:cubicBezTo>
                <a:cubicBezTo>
                  <a:pt x="0" y="691"/>
                  <a:pt x="9" y="713"/>
                  <a:pt x="28" y="732"/>
                </a:cubicBezTo>
                <a:cubicBezTo>
                  <a:pt x="46" y="751"/>
                  <a:pt x="68" y="760"/>
                  <a:pt x="94" y="760"/>
                </a:cubicBezTo>
                <a:cubicBezTo>
                  <a:pt x="199" y="760"/>
                  <a:pt x="199" y="760"/>
                  <a:pt x="199" y="760"/>
                </a:cubicBezTo>
                <a:cubicBezTo>
                  <a:pt x="214" y="720"/>
                  <a:pt x="214" y="720"/>
                  <a:pt x="214" y="720"/>
                </a:cubicBezTo>
                <a:cubicBezTo>
                  <a:pt x="94" y="720"/>
                  <a:pt x="94" y="720"/>
                  <a:pt x="94" y="720"/>
                </a:cubicBezTo>
                <a:cubicBezTo>
                  <a:pt x="79" y="720"/>
                  <a:pt x="66" y="715"/>
                  <a:pt x="56" y="704"/>
                </a:cubicBezTo>
                <a:cubicBezTo>
                  <a:pt x="52" y="700"/>
                  <a:pt x="50" y="696"/>
                  <a:pt x="47" y="693"/>
                </a:cubicBezTo>
                <a:close/>
                <a:moveTo>
                  <a:pt x="146" y="320"/>
                </a:moveTo>
                <a:cubicBezTo>
                  <a:pt x="480" y="320"/>
                  <a:pt x="480" y="320"/>
                  <a:pt x="480" y="320"/>
                </a:cubicBezTo>
                <a:cubicBezTo>
                  <a:pt x="480" y="360"/>
                  <a:pt x="480" y="360"/>
                  <a:pt x="480" y="360"/>
                </a:cubicBezTo>
                <a:cubicBezTo>
                  <a:pt x="146" y="360"/>
                  <a:pt x="146" y="360"/>
                  <a:pt x="146" y="360"/>
                </a:cubicBezTo>
                <a:cubicBezTo>
                  <a:pt x="146" y="320"/>
                  <a:pt x="146" y="320"/>
                  <a:pt x="146" y="320"/>
                </a:cubicBezTo>
                <a:close/>
                <a:moveTo>
                  <a:pt x="400" y="413"/>
                </a:moveTo>
                <a:cubicBezTo>
                  <a:pt x="400" y="453"/>
                  <a:pt x="400" y="453"/>
                  <a:pt x="400" y="453"/>
                </a:cubicBezTo>
                <a:cubicBezTo>
                  <a:pt x="146" y="453"/>
                  <a:pt x="146" y="453"/>
                  <a:pt x="146" y="453"/>
                </a:cubicBezTo>
                <a:cubicBezTo>
                  <a:pt x="146" y="413"/>
                  <a:pt x="146" y="413"/>
                  <a:pt x="146" y="413"/>
                </a:cubicBezTo>
                <a:lnTo>
                  <a:pt x="400" y="413"/>
                </a:lnTo>
                <a:close/>
                <a:moveTo>
                  <a:pt x="306" y="507"/>
                </a:moveTo>
                <a:cubicBezTo>
                  <a:pt x="306" y="547"/>
                  <a:pt x="306" y="547"/>
                  <a:pt x="306" y="547"/>
                </a:cubicBezTo>
                <a:cubicBezTo>
                  <a:pt x="146" y="547"/>
                  <a:pt x="146" y="547"/>
                  <a:pt x="146" y="547"/>
                </a:cubicBezTo>
                <a:cubicBezTo>
                  <a:pt x="146" y="507"/>
                  <a:pt x="146" y="507"/>
                  <a:pt x="146" y="507"/>
                </a:cubicBezTo>
                <a:lnTo>
                  <a:pt x="306" y="507"/>
                </a:lnTo>
                <a:close/>
                <a:moveTo>
                  <a:pt x="146" y="227"/>
                </a:moveTo>
                <a:cubicBezTo>
                  <a:pt x="533" y="227"/>
                  <a:pt x="533" y="227"/>
                  <a:pt x="533" y="227"/>
                </a:cubicBezTo>
                <a:cubicBezTo>
                  <a:pt x="533" y="267"/>
                  <a:pt x="533" y="267"/>
                  <a:pt x="533" y="267"/>
                </a:cubicBezTo>
                <a:cubicBezTo>
                  <a:pt x="146" y="267"/>
                  <a:pt x="146" y="267"/>
                  <a:pt x="146" y="267"/>
                </a:cubicBezTo>
                <a:cubicBezTo>
                  <a:pt x="146" y="227"/>
                  <a:pt x="146" y="227"/>
                  <a:pt x="146" y="227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339" y="591"/>
                </a:moveTo>
                <a:cubicBezTo>
                  <a:pt x="588" y="347"/>
                  <a:pt x="588" y="347"/>
                  <a:pt x="588" y="347"/>
                </a:cubicBezTo>
                <a:cubicBezTo>
                  <a:pt x="592" y="342"/>
                  <a:pt x="597" y="339"/>
                  <a:pt x="603" y="337"/>
                </a:cubicBezTo>
                <a:cubicBezTo>
                  <a:pt x="609" y="334"/>
                  <a:pt x="615" y="333"/>
                  <a:pt x="621" y="333"/>
                </a:cubicBezTo>
                <a:cubicBezTo>
                  <a:pt x="627" y="333"/>
                  <a:pt x="632" y="335"/>
                  <a:pt x="638" y="337"/>
                </a:cubicBezTo>
                <a:cubicBezTo>
                  <a:pt x="644" y="339"/>
                  <a:pt x="649" y="343"/>
                  <a:pt x="653" y="347"/>
                </a:cubicBezTo>
                <a:cubicBezTo>
                  <a:pt x="693" y="385"/>
                  <a:pt x="693" y="385"/>
                  <a:pt x="693" y="385"/>
                </a:cubicBezTo>
                <a:cubicBezTo>
                  <a:pt x="702" y="394"/>
                  <a:pt x="706" y="405"/>
                  <a:pt x="706" y="418"/>
                </a:cubicBezTo>
                <a:cubicBezTo>
                  <a:pt x="706" y="430"/>
                  <a:pt x="702" y="441"/>
                  <a:pt x="693" y="450"/>
                </a:cubicBezTo>
                <a:cubicBezTo>
                  <a:pt x="443" y="695"/>
                  <a:pt x="443" y="695"/>
                  <a:pt x="443" y="695"/>
                </a:cubicBezTo>
                <a:lnTo>
                  <a:pt x="339" y="591"/>
                </a:lnTo>
                <a:close/>
                <a:moveTo>
                  <a:pt x="310" y="619"/>
                </a:moveTo>
                <a:cubicBezTo>
                  <a:pt x="270" y="658"/>
                  <a:pt x="270" y="658"/>
                  <a:pt x="270" y="658"/>
                </a:cubicBezTo>
                <a:cubicBezTo>
                  <a:pt x="232" y="782"/>
                  <a:pt x="232" y="782"/>
                  <a:pt x="232" y="782"/>
                </a:cubicBezTo>
                <a:cubicBezTo>
                  <a:pt x="226" y="800"/>
                  <a:pt x="226" y="800"/>
                  <a:pt x="226" y="800"/>
                </a:cubicBezTo>
                <a:cubicBezTo>
                  <a:pt x="377" y="760"/>
                  <a:pt x="377" y="760"/>
                  <a:pt x="377" y="760"/>
                </a:cubicBezTo>
                <a:cubicBezTo>
                  <a:pt x="414" y="723"/>
                  <a:pt x="414" y="723"/>
                  <a:pt x="414" y="723"/>
                </a:cubicBezTo>
                <a:lnTo>
                  <a:pt x="310" y="619"/>
                </a:lnTo>
                <a:close/>
                <a:moveTo>
                  <a:pt x="594" y="703"/>
                </a:moveTo>
                <a:cubicBezTo>
                  <a:pt x="583" y="714"/>
                  <a:pt x="569" y="719"/>
                  <a:pt x="553" y="719"/>
                </a:cubicBezTo>
                <a:cubicBezTo>
                  <a:pt x="460" y="719"/>
                  <a:pt x="460" y="719"/>
                  <a:pt x="460" y="719"/>
                </a:cubicBezTo>
                <a:cubicBezTo>
                  <a:pt x="440" y="760"/>
                  <a:pt x="440" y="760"/>
                  <a:pt x="440" y="760"/>
                </a:cubicBezTo>
                <a:cubicBezTo>
                  <a:pt x="553" y="760"/>
                  <a:pt x="553" y="760"/>
                  <a:pt x="553" y="760"/>
                </a:cubicBezTo>
                <a:cubicBezTo>
                  <a:pt x="580" y="760"/>
                  <a:pt x="604" y="750"/>
                  <a:pt x="624" y="731"/>
                </a:cubicBezTo>
                <a:cubicBezTo>
                  <a:pt x="643" y="712"/>
                  <a:pt x="653" y="689"/>
                  <a:pt x="653" y="663"/>
                </a:cubicBezTo>
                <a:cubicBezTo>
                  <a:pt x="653" y="547"/>
                  <a:pt x="653" y="547"/>
                  <a:pt x="653" y="547"/>
                </a:cubicBezTo>
                <a:cubicBezTo>
                  <a:pt x="611" y="587"/>
                  <a:pt x="611" y="587"/>
                  <a:pt x="611" y="587"/>
                </a:cubicBezTo>
                <a:cubicBezTo>
                  <a:pt x="611" y="663"/>
                  <a:pt x="611" y="663"/>
                  <a:pt x="611" y="663"/>
                </a:cubicBezTo>
                <a:cubicBezTo>
                  <a:pt x="611" y="678"/>
                  <a:pt x="605" y="692"/>
                  <a:pt x="594" y="7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5"/>
          <p:cNvSpPr>
            <a:spLocks noEditPoints="1"/>
          </p:cNvSpPr>
          <p:nvPr/>
        </p:nvSpPr>
        <p:spPr bwMode="auto">
          <a:xfrm>
            <a:off x="3200183" y="1595278"/>
            <a:ext cx="625484" cy="613973"/>
          </a:xfrm>
          <a:custGeom>
            <a:avLst/>
            <a:gdLst>
              <a:gd name="T0" fmla="*/ 716 w 727"/>
              <a:gd name="T1" fmla="*/ 677 h 714"/>
              <a:gd name="T2" fmla="*/ 690 w 727"/>
              <a:gd name="T3" fmla="*/ 703 h 714"/>
              <a:gd name="T4" fmla="*/ 652 w 727"/>
              <a:gd name="T5" fmla="*/ 703 h 714"/>
              <a:gd name="T6" fmla="*/ 546 w 727"/>
              <a:gd name="T7" fmla="*/ 597 h 714"/>
              <a:gd name="T8" fmla="*/ 459 w 727"/>
              <a:gd name="T9" fmla="*/ 620 h 714"/>
              <a:gd name="T10" fmla="*/ 280 w 727"/>
              <a:gd name="T11" fmla="*/ 441 h 714"/>
              <a:gd name="T12" fmla="*/ 453 w 727"/>
              <a:gd name="T13" fmla="*/ 268 h 714"/>
              <a:gd name="T14" fmla="*/ 632 w 727"/>
              <a:gd name="T15" fmla="*/ 447 h 714"/>
              <a:gd name="T16" fmla="*/ 607 w 727"/>
              <a:gd name="T17" fmla="*/ 537 h 714"/>
              <a:gd name="T18" fmla="*/ 712 w 727"/>
              <a:gd name="T19" fmla="*/ 643 h 714"/>
              <a:gd name="T20" fmla="*/ 716 w 727"/>
              <a:gd name="T21" fmla="*/ 677 h 714"/>
              <a:gd name="T22" fmla="*/ 453 w 727"/>
              <a:gd name="T23" fmla="*/ 321 h 714"/>
              <a:gd name="T24" fmla="*/ 334 w 727"/>
              <a:gd name="T25" fmla="*/ 441 h 714"/>
              <a:gd name="T26" fmla="*/ 459 w 727"/>
              <a:gd name="T27" fmla="*/ 567 h 714"/>
              <a:gd name="T28" fmla="*/ 579 w 727"/>
              <a:gd name="T29" fmla="*/ 447 h 714"/>
              <a:gd name="T30" fmla="*/ 453 w 727"/>
              <a:gd name="T31" fmla="*/ 321 h 714"/>
              <a:gd name="T32" fmla="*/ 86 w 727"/>
              <a:gd name="T33" fmla="*/ 485 h 714"/>
              <a:gd name="T34" fmla="*/ 86 w 727"/>
              <a:gd name="T35" fmla="*/ 457 h 714"/>
              <a:gd name="T36" fmla="*/ 215 w 727"/>
              <a:gd name="T37" fmla="*/ 457 h 714"/>
              <a:gd name="T38" fmla="*/ 217 w 727"/>
              <a:gd name="T39" fmla="*/ 485 h 714"/>
              <a:gd name="T40" fmla="*/ 86 w 727"/>
              <a:gd name="T41" fmla="*/ 485 h 714"/>
              <a:gd name="T42" fmla="*/ 86 w 727"/>
              <a:gd name="T43" fmla="*/ 371 h 714"/>
              <a:gd name="T44" fmla="*/ 228 w 727"/>
              <a:gd name="T45" fmla="*/ 371 h 714"/>
              <a:gd name="T46" fmla="*/ 220 w 727"/>
              <a:gd name="T47" fmla="*/ 400 h 714"/>
              <a:gd name="T48" fmla="*/ 86 w 727"/>
              <a:gd name="T49" fmla="*/ 400 h 714"/>
              <a:gd name="T50" fmla="*/ 86 w 727"/>
              <a:gd name="T51" fmla="*/ 371 h 714"/>
              <a:gd name="T52" fmla="*/ 86 w 727"/>
              <a:gd name="T53" fmla="*/ 314 h 714"/>
              <a:gd name="T54" fmla="*/ 86 w 727"/>
              <a:gd name="T55" fmla="*/ 285 h 714"/>
              <a:gd name="T56" fmla="*/ 281 w 727"/>
              <a:gd name="T57" fmla="*/ 285 h 714"/>
              <a:gd name="T58" fmla="*/ 257 w 727"/>
              <a:gd name="T59" fmla="*/ 314 h 714"/>
              <a:gd name="T60" fmla="*/ 86 w 727"/>
              <a:gd name="T61" fmla="*/ 314 h 714"/>
              <a:gd name="T62" fmla="*/ 86 w 727"/>
              <a:gd name="T63" fmla="*/ 114 h 714"/>
              <a:gd name="T64" fmla="*/ 371 w 727"/>
              <a:gd name="T65" fmla="*/ 114 h 714"/>
              <a:gd name="T66" fmla="*/ 371 w 727"/>
              <a:gd name="T67" fmla="*/ 143 h 714"/>
              <a:gd name="T68" fmla="*/ 86 w 727"/>
              <a:gd name="T69" fmla="*/ 143 h 714"/>
              <a:gd name="T70" fmla="*/ 86 w 727"/>
              <a:gd name="T71" fmla="*/ 114 h 714"/>
              <a:gd name="T72" fmla="*/ 371 w 727"/>
              <a:gd name="T73" fmla="*/ 228 h 714"/>
              <a:gd name="T74" fmla="*/ 370 w 727"/>
              <a:gd name="T75" fmla="*/ 228 h 714"/>
              <a:gd name="T76" fmla="*/ 86 w 727"/>
              <a:gd name="T77" fmla="*/ 228 h 714"/>
              <a:gd name="T78" fmla="*/ 86 w 727"/>
              <a:gd name="T79" fmla="*/ 200 h 714"/>
              <a:gd name="T80" fmla="*/ 371 w 727"/>
              <a:gd name="T81" fmla="*/ 200 h 714"/>
              <a:gd name="T82" fmla="*/ 371 w 727"/>
              <a:gd name="T83" fmla="*/ 228 h 714"/>
              <a:gd name="T84" fmla="*/ 429 w 727"/>
              <a:gd name="T85" fmla="*/ 215 h 714"/>
              <a:gd name="T86" fmla="*/ 429 w 727"/>
              <a:gd name="T87" fmla="*/ 57 h 714"/>
              <a:gd name="T88" fmla="*/ 29 w 727"/>
              <a:gd name="T89" fmla="*/ 57 h 714"/>
              <a:gd name="T90" fmla="*/ 29 w 727"/>
              <a:gd name="T91" fmla="*/ 542 h 714"/>
              <a:gd name="T92" fmla="*/ 233 w 727"/>
              <a:gd name="T93" fmla="*/ 542 h 714"/>
              <a:gd name="T94" fmla="*/ 268 w 727"/>
              <a:gd name="T95" fmla="*/ 600 h 714"/>
              <a:gd name="T96" fmla="*/ 29 w 727"/>
              <a:gd name="T97" fmla="*/ 600 h 714"/>
              <a:gd name="T98" fmla="*/ 0 w 727"/>
              <a:gd name="T99" fmla="*/ 571 h 714"/>
              <a:gd name="T100" fmla="*/ 0 w 727"/>
              <a:gd name="T101" fmla="*/ 28 h 714"/>
              <a:gd name="T102" fmla="*/ 29 w 727"/>
              <a:gd name="T103" fmla="*/ 0 h 714"/>
              <a:gd name="T104" fmla="*/ 429 w 727"/>
              <a:gd name="T105" fmla="*/ 0 h 714"/>
              <a:gd name="T106" fmla="*/ 457 w 727"/>
              <a:gd name="T107" fmla="*/ 28 h 714"/>
              <a:gd name="T108" fmla="*/ 457 w 727"/>
              <a:gd name="T109" fmla="*/ 214 h 714"/>
              <a:gd name="T110" fmla="*/ 450 w 727"/>
              <a:gd name="T111" fmla="*/ 214 h 714"/>
              <a:gd name="T112" fmla="*/ 429 w 727"/>
              <a:gd name="T113" fmla="*/ 215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7" h="714">
                <a:moveTo>
                  <a:pt x="716" y="677"/>
                </a:moveTo>
                <a:cubicBezTo>
                  <a:pt x="690" y="703"/>
                  <a:pt x="690" y="703"/>
                  <a:pt x="690" y="703"/>
                </a:cubicBezTo>
                <a:cubicBezTo>
                  <a:pt x="679" y="714"/>
                  <a:pt x="663" y="714"/>
                  <a:pt x="652" y="703"/>
                </a:cubicBezTo>
                <a:cubicBezTo>
                  <a:pt x="546" y="597"/>
                  <a:pt x="546" y="597"/>
                  <a:pt x="546" y="597"/>
                </a:cubicBezTo>
                <a:cubicBezTo>
                  <a:pt x="520" y="612"/>
                  <a:pt x="491" y="620"/>
                  <a:pt x="459" y="620"/>
                </a:cubicBezTo>
                <a:cubicBezTo>
                  <a:pt x="363" y="620"/>
                  <a:pt x="280" y="537"/>
                  <a:pt x="280" y="441"/>
                </a:cubicBezTo>
                <a:cubicBezTo>
                  <a:pt x="280" y="345"/>
                  <a:pt x="358" y="268"/>
                  <a:pt x="453" y="268"/>
                </a:cubicBezTo>
                <a:cubicBezTo>
                  <a:pt x="549" y="268"/>
                  <a:pt x="632" y="351"/>
                  <a:pt x="632" y="447"/>
                </a:cubicBezTo>
                <a:cubicBezTo>
                  <a:pt x="632" y="480"/>
                  <a:pt x="623" y="510"/>
                  <a:pt x="607" y="537"/>
                </a:cubicBezTo>
                <a:cubicBezTo>
                  <a:pt x="712" y="643"/>
                  <a:pt x="712" y="643"/>
                  <a:pt x="712" y="643"/>
                </a:cubicBezTo>
                <a:cubicBezTo>
                  <a:pt x="723" y="653"/>
                  <a:pt x="727" y="666"/>
                  <a:pt x="716" y="677"/>
                </a:cubicBezTo>
                <a:close/>
                <a:moveTo>
                  <a:pt x="453" y="321"/>
                </a:moveTo>
                <a:cubicBezTo>
                  <a:pt x="387" y="321"/>
                  <a:pt x="334" y="375"/>
                  <a:pt x="334" y="441"/>
                </a:cubicBezTo>
                <a:cubicBezTo>
                  <a:pt x="334" y="508"/>
                  <a:pt x="393" y="567"/>
                  <a:pt x="459" y="567"/>
                </a:cubicBezTo>
                <a:cubicBezTo>
                  <a:pt x="525" y="567"/>
                  <a:pt x="579" y="513"/>
                  <a:pt x="579" y="447"/>
                </a:cubicBezTo>
                <a:cubicBezTo>
                  <a:pt x="579" y="380"/>
                  <a:pt x="520" y="321"/>
                  <a:pt x="453" y="321"/>
                </a:cubicBezTo>
                <a:close/>
                <a:moveTo>
                  <a:pt x="86" y="485"/>
                </a:moveTo>
                <a:cubicBezTo>
                  <a:pt x="86" y="457"/>
                  <a:pt x="86" y="457"/>
                  <a:pt x="86" y="457"/>
                </a:cubicBezTo>
                <a:cubicBezTo>
                  <a:pt x="215" y="457"/>
                  <a:pt x="215" y="457"/>
                  <a:pt x="215" y="457"/>
                </a:cubicBezTo>
                <a:cubicBezTo>
                  <a:pt x="215" y="466"/>
                  <a:pt x="216" y="476"/>
                  <a:pt x="217" y="485"/>
                </a:cubicBezTo>
                <a:lnTo>
                  <a:pt x="86" y="485"/>
                </a:lnTo>
                <a:close/>
                <a:moveTo>
                  <a:pt x="86" y="371"/>
                </a:moveTo>
                <a:cubicBezTo>
                  <a:pt x="228" y="371"/>
                  <a:pt x="228" y="371"/>
                  <a:pt x="228" y="371"/>
                </a:cubicBezTo>
                <a:cubicBezTo>
                  <a:pt x="225" y="380"/>
                  <a:pt x="222" y="390"/>
                  <a:pt x="220" y="400"/>
                </a:cubicBezTo>
                <a:cubicBezTo>
                  <a:pt x="86" y="400"/>
                  <a:pt x="86" y="400"/>
                  <a:pt x="86" y="400"/>
                </a:cubicBezTo>
                <a:lnTo>
                  <a:pt x="86" y="371"/>
                </a:lnTo>
                <a:close/>
                <a:moveTo>
                  <a:pt x="86" y="314"/>
                </a:moveTo>
                <a:cubicBezTo>
                  <a:pt x="86" y="285"/>
                  <a:pt x="86" y="285"/>
                  <a:pt x="86" y="285"/>
                </a:cubicBezTo>
                <a:cubicBezTo>
                  <a:pt x="281" y="285"/>
                  <a:pt x="281" y="285"/>
                  <a:pt x="281" y="285"/>
                </a:cubicBezTo>
                <a:cubicBezTo>
                  <a:pt x="273" y="294"/>
                  <a:pt x="265" y="304"/>
                  <a:pt x="257" y="314"/>
                </a:cubicBezTo>
                <a:lnTo>
                  <a:pt x="86" y="314"/>
                </a:lnTo>
                <a:close/>
                <a:moveTo>
                  <a:pt x="86" y="114"/>
                </a:moveTo>
                <a:cubicBezTo>
                  <a:pt x="371" y="114"/>
                  <a:pt x="371" y="114"/>
                  <a:pt x="371" y="114"/>
                </a:cubicBezTo>
                <a:cubicBezTo>
                  <a:pt x="371" y="143"/>
                  <a:pt x="371" y="143"/>
                  <a:pt x="371" y="143"/>
                </a:cubicBezTo>
                <a:cubicBezTo>
                  <a:pt x="86" y="143"/>
                  <a:pt x="86" y="143"/>
                  <a:pt x="86" y="143"/>
                </a:cubicBezTo>
                <a:lnTo>
                  <a:pt x="86" y="114"/>
                </a:lnTo>
                <a:close/>
                <a:moveTo>
                  <a:pt x="371" y="228"/>
                </a:moveTo>
                <a:cubicBezTo>
                  <a:pt x="371" y="228"/>
                  <a:pt x="370" y="228"/>
                  <a:pt x="370" y="228"/>
                </a:cubicBezTo>
                <a:cubicBezTo>
                  <a:pt x="86" y="228"/>
                  <a:pt x="86" y="228"/>
                  <a:pt x="86" y="228"/>
                </a:cubicBezTo>
                <a:cubicBezTo>
                  <a:pt x="86" y="200"/>
                  <a:pt x="86" y="200"/>
                  <a:pt x="86" y="200"/>
                </a:cubicBezTo>
                <a:cubicBezTo>
                  <a:pt x="371" y="200"/>
                  <a:pt x="371" y="200"/>
                  <a:pt x="371" y="200"/>
                </a:cubicBezTo>
                <a:cubicBezTo>
                  <a:pt x="371" y="228"/>
                  <a:pt x="371" y="228"/>
                  <a:pt x="371" y="228"/>
                </a:cubicBezTo>
                <a:close/>
                <a:moveTo>
                  <a:pt x="429" y="215"/>
                </a:moveTo>
                <a:cubicBezTo>
                  <a:pt x="429" y="57"/>
                  <a:pt x="429" y="57"/>
                  <a:pt x="429" y="57"/>
                </a:cubicBezTo>
                <a:cubicBezTo>
                  <a:pt x="29" y="57"/>
                  <a:pt x="29" y="57"/>
                  <a:pt x="29" y="57"/>
                </a:cubicBezTo>
                <a:cubicBezTo>
                  <a:pt x="29" y="542"/>
                  <a:pt x="29" y="542"/>
                  <a:pt x="29" y="542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2" y="563"/>
                  <a:pt x="254" y="582"/>
                  <a:pt x="268" y="600"/>
                </a:cubicBezTo>
                <a:cubicBezTo>
                  <a:pt x="29" y="600"/>
                  <a:pt x="29" y="600"/>
                  <a:pt x="29" y="600"/>
                </a:cubicBezTo>
                <a:cubicBezTo>
                  <a:pt x="13" y="600"/>
                  <a:pt x="0" y="587"/>
                  <a:pt x="0" y="5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9" y="0"/>
                </a:cubicBezTo>
                <a:cubicBezTo>
                  <a:pt x="429" y="0"/>
                  <a:pt x="429" y="0"/>
                  <a:pt x="429" y="0"/>
                </a:cubicBezTo>
                <a:cubicBezTo>
                  <a:pt x="444" y="0"/>
                  <a:pt x="457" y="12"/>
                  <a:pt x="457" y="28"/>
                </a:cubicBezTo>
                <a:cubicBezTo>
                  <a:pt x="457" y="214"/>
                  <a:pt x="457" y="214"/>
                  <a:pt x="457" y="214"/>
                </a:cubicBezTo>
                <a:cubicBezTo>
                  <a:pt x="455" y="214"/>
                  <a:pt x="452" y="214"/>
                  <a:pt x="450" y="214"/>
                </a:cubicBezTo>
                <a:cubicBezTo>
                  <a:pt x="443" y="214"/>
                  <a:pt x="436" y="214"/>
                  <a:pt x="429" y="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9" name="Group 4"/>
          <p:cNvGrpSpPr>
            <a:grpSpLocks noChangeAspect="1"/>
          </p:cNvGrpSpPr>
          <p:nvPr/>
        </p:nvGrpSpPr>
        <p:grpSpPr bwMode="auto">
          <a:xfrm>
            <a:off x="7583337" y="1550794"/>
            <a:ext cx="463357" cy="615891"/>
            <a:chOff x="1377" y="2725"/>
            <a:chExt cx="483" cy="642"/>
          </a:xfrm>
          <a:solidFill>
            <a:schemeClr val="bg1"/>
          </a:solidFill>
        </p:grpSpPr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1458" y="2805"/>
              <a:ext cx="262" cy="522"/>
            </a:xfrm>
            <a:custGeom>
              <a:avLst/>
              <a:gdLst>
                <a:gd name="T0" fmla="*/ 140 w 228"/>
                <a:gd name="T1" fmla="*/ 0 h 454"/>
                <a:gd name="T2" fmla="*/ 0 w 228"/>
                <a:gd name="T3" fmla="*/ 139 h 454"/>
                <a:gd name="T4" fmla="*/ 18 w 228"/>
                <a:gd name="T5" fmla="*/ 157 h 454"/>
                <a:gd name="T6" fmla="*/ 35 w 228"/>
                <a:gd name="T7" fmla="*/ 139 h 454"/>
                <a:gd name="T8" fmla="*/ 66 w 228"/>
                <a:gd name="T9" fmla="*/ 65 h 454"/>
                <a:gd name="T10" fmla="*/ 140 w 228"/>
                <a:gd name="T11" fmla="*/ 35 h 454"/>
                <a:gd name="T12" fmla="*/ 158 w 228"/>
                <a:gd name="T13" fmla="*/ 17 h 454"/>
                <a:gd name="T14" fmla="*/ 140 w 228"/>
                <a:gd name="T15" fmla="*/ 0 h 454"/>
                <a:gd name="T16" fmla="*/ 88 w 228"/>
                <a:gd name="T17" fmla="*/ 454 h 454"/>
                <a:gd name="T18" fmla="*/ 193 w 228"/>
                <a:gd name="T19" fmla="*/ 454 h 454"/>
                <a:gd name="T20" fmla="*/ 210 w 228"/>
                <a:gd name="T21" fmla="*/ 437 h 454"/>
                <a:gd name="T22" fmla="*/ 193 w 228"/>
                <a:gd name="T23" fmla="*/ 419 h 454"/>
                <a:gd name="T24" fmla="*/ 88 w 228"/>
                <a:gd name="T25" fmla="*/ 419 h 454"/>
                <a:gd name="T26" fmla="*/ 70 w 228"/>
                <a:gd name="T27" fmla="*/ 437 h 454"/>
                <a:gd name="T28" fmla="*/ 88 w 228"/>
                <a:gd name="T29" fmla="*/ 454 h 454"/>
                <a:gd name="T30" fmla="*/ 70 w 228"/>
                <a:gd name="T31" fmla="*/ 384 h 454"/>
                <a:gd name="T32" fmla="*/ 210 w 228"/>
                <a:gd name="T33" fmla="*/ 384 h 454"/>
                <a:gd name="T34" fmla="*/ 228 w 228"/>
                <a:gd name="T35" fmla="*/ 367 h 454"/>
                <a:gd name="T36" fmla="*/ 210 w 228"/>
                <a:gd name="T37" fmla="*/ 349 h 454"/>
                <a:gd name="T38" fmla="*/ 70 w 228"/>
                <a:gd name="T39" fmla="*/ 349 h 454"/>
                <a:gd name="T40" fmla="*/ 53 w 228"/>
                <a:gd name="T41" fmla="*/ 367 h 454"/>
                <a:gd name="T42" fmla="*/ 70 w 228"/>
                <a:gd name="T43" fmla="*/ 38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454">
                  <a:moveTo>
                    <a:pt x="140" y="0"/>
                  </a:moveTo>
                  <a:cubicBezTo>
                    <a:pt x="63" y="0"/>
                    <a:pt x="0" y="62"/>
                    <a:pt x="0" y="139"/>
                  </a:cubicBezTo>
                  <a:cubicBezTo>
                    <a:pt x="0" y="149"/>
                    <a:pt x="8" y="157"/>
                    <a:pt x="18" y="157"/>
                  </a:cubicBezTo>
                  <a:cubicBezTo>
                    <a:pt x="27" y="157"/>
                    <a:pt x="35" y="149"/>
                    <a:pt x="35" y="139"/>
                  </a:cubicBezTo>
                  <a:cubicBezTo>
                    <a:pt x="35" y="111"/>
                    <a:pt x="47" y="84"/>
                    <a:pt x="66" y="65"/>
                  </a:cubicBezTo>
                  <a:cubicBezTo>
                    <a:pt x="85" y="46"/>
                    <a:pt x="111" y="35"/>
                    <a:pt x="140" y="35"/>
                  </a:cubicBezTo>
                  <a:cubicBezTo>
                    <a:pt x="150" y="35"/>
                    <a:pt x="158" y="27"/>
                    <a:pt x="158" y="17"/>
                  </a:cubicBezTo>
                  <a:cubicBezTo>
                    <a:pt x="158" y="7"/>
                    <a:pt x="150" y="0"/>
                    <a:pt x="140" y="0"/>
                  </a:cubicBezTo>
                  <a:close/>
                  <a:moveTo>
                    <a:pt x="88" y="454"/>
                  </a:moveTo>
                  <a:cubicBezTo>
                    <a:pt x="193" y="454"/>
                    <a:pt x="193" y="454"/>
                    <a:pt x="193" y="454"/>
                  </a:cubicBezTo>
                  <a:cubicBezTo>
                    <a:pt x="202" y="454"/>
                    <a:pt x="210" y="446"/>
                    <a:pt x="210" y="437"/>
                  </a:cubicBezTo>
                  <a:cubicBezTo>
                    <a:pt x="210" y="427"/>
                    <a:pt x="202" y="419"/>
                    <a:pt x="193" y="419"/>
                  </a:cubicBezTo>
                  <a:cubicBezTo>
                    <a:pt x="88" y="419"/>
                    <a:pt x="88" y="419"/>
                    <a:pt x="88" y="419"/>
                  </a:cubicBezTo>
                  <a:cubicBezTo>
                    <a:pt x="78" y="419"/>
                    <a:pt x="70" y="427"/>
                    <a:pt x="70" y="437"/>
                  </a:cubicBezTo>
                  <a:cubicBezTo>
                    <a:pt x="70" y="446"/>
                    <a:pt x="78" y="454"/>
                    <a:pt x="88" y="454"/>
                  </a:cubicBezTo>
                  <a:moveTo>
                    <a:pt x="70" y="384"/>
                  </a:moveTo>
                  <a:cubicBezTo>
                    <a:pt x="210" y="384"/>
                    <a:pt x="210" y="384"/>
                    <a:pt x="210" y="384"/>
                  </a:cubicBezTo>
                  <a:cubicBezTo>
                    <a:pt x="220" y="384"/>
                    <a:pt x="228" y="376"/>
                    <a:pt x="228" y="367"/>
                  </a:cubicBezTo>
                  <a:cubicBezTo>
                    <a:pt x="228" y="357"/>
                    <a:pt x="220" y="349"/>
                    <a:pt x="210" y="349"/>
                  </a:cubicBezTo>
                  <a:cubicBezTo>
                    <a:pt x="70" y="349"/>
                    <a:pt x="70" y="349"/>
                    <a:pt x="70" y="349"/>
                  </a:cubicBezTo>
                  <a:cubicBezTo>
                    <a:pt x="61" y="349"/>
                    <a:pt x="53" y="357"/>
                    <a:pt x="53" y="367"/>
                  </a:cubicBezTo>
                  <a:cubicBezTo>
                    <a:pt x="53" y="376"/>
                    <a:pt x="61" y="384"/>
                    <a:pt x="70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"/>
            <p:cNvSpPr>
              <a:spLocks noEditPoints="1"/>
            </p:cNvSpPr>
            <p:nvPr/>
          </p:nvSpPr>
          <p:spPr bwMode="auto">
            <a:xfrm>
              <a:off x="1377" y="2725"/>
              <a:ext cx="483" cy="642"/>
            </a:xfrm>
            <a:custGeom>
              <a:avLst/>
              <a:gdLst>
                <a:gd name="T0" fmla="*/ 210 w 420"/>
                <a:gd name="T1" fmla="*/ 0 h 559"/>
                <a:gd name="T2" fmla="*/ 0 w 420"/>
                <a:gd name="T3" fmla="*/ 209 h 559"/>
                <a:gd name="T4" fmla="*/ 77 w 420"/>
                <a:gd name="T5" fmla="*/ 371 h 559"/>
                <a:gd name="T6" fmla="*/ 77 w 420"/>
                <a:gd name="T7" fmla="*/ 371 h 559"/>
                <a:gd name="T8" fmla="*/ 105 w 420"/>
                <a:gd name="T9" fmla="*/ 427 h 559"/>
                <a:gd name="T10" fmla="*/ 105 w 420"/>
                <a:gd name="T11" fmla="*/ 489 h 559"/>
                <a:gd name="T12" fmla="*/ 115 w 420"/>
                <a:gd name="T13" fmla="*/ 514 h 559"/>
                <a:gd name="T14" fmla="*/ 140 w 420"/>
                <a:gd name="T15" fmla="*/ 524 h 559"/>
                <a:gd name="T16" fmla="*/ 150 w 420"/>
                <a:gd name="T17" fmla="*/ 524 h 559"/>
                <a:gd name="T18" fmla="*/ 210 w 420"/>
                <a:gd name="T19" fmla="*/ 559 h 559"/>
                <a:gd name="T20" fmla="*/ 270 w 420"/>
                <a:gd name="T21" fmla="*/ 524 h 559"/>
                <a:gd name="T22" fmla="*/ 280 w 420"/>
                <a:gd name="T23" fmla="*/ 524 h 559"/>
                <a:gd name="T24" fmla="*/ 305 w 420"/>
                <a:gd name="T25" fmla="*/ 514 h 559"/>
                <a:gd name="T26" fmla="*/ 315 w 420"/>
                <a:gd name="T27" fmla="*/ 489 h 559"/>
                <a:gd name="T28" fmla="*/ 315 w 420"/>
                <a:gd name="T29" fmla="*/ 427 h 559"/>
                <a:gd name="T30" fmla="*/ 343 w 420"/>
                <a:gd name="T31" fmla="*/ 371 h 559"/>
                <a:gd name="T32" fmla="*/ 420 w 420"/>
                <a:gd name="T33" fmla="*/ 209 h 559"/>
                <a:gd name="T34" fmla="*/ 210 w 420"/>
                <a:gd name="T35" fmla="*/ 0 h 559"/>
                <a:gd name="T36" fmla="*/ 321 w 420"/>
                <a:gd name="T37" fmla="*/ 344 h 559"/>
                <a:gd name="T38" fmla="*/ 280 w 420"/>
                <a:gd name="T39" fmla="*/ 427 h 559"/>
                <a:gd name="T40" fmla="*/ 280 w 420"/>
                <a:gd name="T41" fmla="*/ 489 h 559"/>
                <a:gd name="T42" fmla="*/ 247 w 420"/>
                <a:gd name="T43" fmla="*/ 489 h 559"/>
                <a:gd name="T44" fmla="*/ 243 w 420"/>
                <a:gd name="T45" fmla="*/ 501 h 559"/>
                <a:gd name="T46" fmla="*/ 210 w 420"/>
                <a:gd name="T47" fmla="*/ 524 h 559"/>
                <a:gd name="T48" fmla="*/ 177 w 420"/>
                <a:gd name="T49" fmla="*/ 501 h 559"/>
                <a:gd name="T50" fmla="*/ 173 w 420"/>
                <a:gd name="T51" fmla="*/ 489 h 559"/>
                <a:gd name="T52" fmla="*/ 140 w 420"/>
                <a:gd name="T53" fmla="*/ 489 h 559"/>
                <a:gd name="T54" fmla="*/ 140 w 420"/>
                <a:gd name="T55" fmla="*/ 427 h 559"/>
                <a:gd name="T56" fmla="*/ 99 w 420"/>
                <a:gd name="T57" fmla="*/ 344 h 559"/>
                <a:gd name="T58" fmla="*/ 99 w 420"/>
                <a:gd name="T59" fmla="*/ 344 h 559"/>
                <a:gd name="T60" fmla="*/ 35 w 420"/>
                <a:gd name="T61" fmla="*/ 209 h 559"/>
                <a:gd name="T62" fmla="*/ 87 w 420"/>
                <a:gd name="T63" fmla="*/ 86 h 559"/>
                <a:gd name="T64" fmla="*/ 210 w 420"/>
                <a:gd name="T65" fmla="*/ 35 h 559"/>
                <a:gd name="T66" fmla="*/ 334 w 420"/>
                <a:gd name="T67" fmla="*/ 86 h 559"/>
                <a:gd name="T68" fmla="*/ 385 w 420"/>
                <a:gd name="T69" fmla="*/ 209 h 559"/>
                <a:gd name="T70" fmla="*/ 321 w 420"/>
                <a:gd name="T71" fmla="*/ 34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0" h="559">
                  <a:moveTo>
                    <a:pt x="210" y="0"/>
                  </a:moveTo>
                  <a:cubicBezTo>
                    <a:pt x="94" y="0"/>
                    <a:pt x="0" y="94"/>
                    <a:pt x="0" y="209"/>
                  </a:cubicBezTo>
                  <a:cubicBezTo>
                    <a:pt x="0" y="275"/>
                    <a:pt x="30" y="333"/>
                    <a:pt x="77" y="371"/>
                  </a:cubicBezTo>
                  <a:cubicBezTo>
                    <a:pt x="77" y="371"/>
                    <a:pt x="77" y="371"/>
                    <a:pt x="77" y="371"/>
                  </a:cubicBezTo>
                  <a:cubicBezTo>
                    <a:pt x="94" y="386"/>
                    <a:pt x="105" y="405"/>
                    <a:pt x="105" y="427"/>
                  </a:cubicBezTo>
                  <a:cubicBezTo>
                    <a:pt x="105" y="489"/>
                    <a:pt x="105" y="489"/>
                    <a:pt x="105" y="489"/>
                  </a:cubicBezTo>
                  <a:cubicBezTo>
                    <a:pt x="105" y="499"/>
                    <a:pt x="109" y="508"/>
                    <a:pt x="115" y="514"/>
                  </a:cubicBezTo>
                  <a:cubicBezTo>
                    <a:pt x="122" y="520"/>
                    <a:pt x="131" y="524"/>
                    <a:pt x="140" y="524"/>
                  </a:cubicBezTo>
                  <a:cubicBezTo>
                    <a:pt x="150" y="524"/>
                    <a:pt x="150" y="524"/>
                    <a:pt x="150" y="524"/>
                  </a:cubicBezTo>
                  <a:cubicBezTo>
                    <a:pt x="162" y="545"/>
                    <a:pt x="184" y="559"/>
                    <a:pt x="210" y="559"/>
                  </a:cubicBezTo>
                  <a:cubicBezTo>
                    <a:pt x="236" y="559"/>
                    <a:pt x="258" y="545"/>
                    <a:pt x="270" y="524"/>
                  </a:cubicBezTo>
                  <a:cubicBezTo>
                    <a:pt x="280" y="524"/>
                    <a:pt x="280" y="524"/>
                    <a:pt x="280" y="524"/>
                  </a:cubicBezTo>
                  <a:cubicBezTo>
                    <a:pt x="290" y="524"/>
                    <a:pt x="298" y="520"/>
                    <a:pt x="305" y="514"/>
                  </a:cubicBezTo>
                  <a:cubicBezTo>
                    <a:pt x="311" y="508"/>
                    <a:pt x="315" y="499"/>
                    <a:pt x="315" y="489"/>
                  </a:cubicBezTo>
                  <a:cubicBezTo>
                    <a:pt x="315" y="427"/>
                    <a:pt x="315" y="427"/>
                    <a:pt x="315" y="427"/>
                  </a:cubicBezTo>
                  <a:cubicBezTo>
                    <a:pt x="315" y="405"/>
                    <a:pt x="326" y="386"/>
                    <a:pt x="343" y="371"/>
                  </a:cubicBezTo>
                  <a:cubicBezTo>
                    <a:pt x="390" y="333"/>
                    <a:pt x="420" y="275"/>
                    <a:pt x="420" y="209"/>
                  </a:cubicBezTo>
                  <a:cubicBezTo>
                    <a:pt x="420" y="94"/>
                    <a:pt x="326" y="0"/>
                    <a:pt x="210" y="0"/>
                  </a:cubicBezTo>
                  <a:close/>
                  <a:moveTo>
                    <a:pt x="321" y="344"/>
                  </a:moveTo>
                  <a:cubicBezTo>
                    <a:pt x="297" y="364"/>
                    <a:pt x="280" y="393"/>
                    <a:pt x="280" y="427"/>
                  </a:cubicBezTo>
                  <a:cubicBezTo>
                    <a:pt x="280" y="489"/>
                    <a:pt x="280" y="489"/>
                    <a:pt x="280" y="489"/>
                  </a:cubicBezTo>
                  <a:cubicBezTo>
                    <a:pt x="247" y="489"/>
                    <a:pt x="247" y="489"/>
                    <a:pt x="247" y="489"/>
                  </a:cubicBezTo>
                  <a:cubicBezTo>
                    <a:pt x="243" y="501"/>
                    <a:pt x="243" y="501"/>
                    <a:pt x="243" y="501"/>
                  </a:cubicBezTo>
                  <a:cubicBezTo>
                    <a:pt x="238" y="514"/>
                    <a:pt x="225" y="524"/>
                    <a:pt x="210" y="524"/>
                  </a:cubicBezTo>
                  <a:cubicBezTo>
                    <a:pt x="195" y="524"/>
                    <a:pt x="182" y="514"/>
                    <a:pt x="177" y="501"/>
                  </a:cubicBezTo>
                  <a:cubicBezTo>
                    <a:pt x="173" y="489"/>
                    <a:pt x="173" y="489"/>
                    <a:pt x="173" y="489"/>
                  </a:cubicBezTo>
                  <a:cubicBezTo>
                    <a:pt x="140" y="489"/>
                    <a:pt x="140" y="489"/>
                    <a:pt x="140" y="489"/>
                  </a:cubicBezTo>
                  <a:cubicBezTo>
                    <a:pt x="140" y="427"/>
                    <a:pt x="140" y="427"/>
                    <a:pt x="140" y="427"/>
                  </a:cubicBezTo>
                  <a:cubicBezTo>
                    <a:pt x="140" y="393"/>
                    <a:pt x="123" y="364"/>
                    <a:pt x="99" y="344"/>
                  </a:cubicBezTo>
                  <a:cubicBezTo>
                    <a:pt x="99" y="344"/>
                    <a:pt x="99" y="344"/>
                    <a:pt x="99" y="344"/>
                  </a:cubicBezTo>
                  <a:cubicBezTo>
                    <a:pt x="60" y="312"/>
                    <a:pt x="35" y="264"/>
                    <a:pt x="35" y="209"/>
                  </a:cubicBezTo>
                  <a:cubicBezTo>
                    <a:pt x="35" y="161"/>
                    <a:pt x="55" y="118"/>
                    <a:pt x="87" y="86"/>
                  </a:cubicBezTo>
                  <a:cubicBezTo>
                    <a:pt x="118" y="54"/>
                    <a:pt x="162" y="35"/>
                    <a:pt x="210" y="35"/>
                  </a:cubicBezTo>
                  <a:cubicBezTo>
                    <a:pt x="258" y="35"/>
                    <a:pt x="302" y="54"/>
                    <a:pt x="334" y="86"/>
                  </a:cubicBezTo>
                  <a:cubicBezTo>
                    <a:pt x="365" y="118"/>
                    <a:pt x="385" y="161"/>
                    <a:pt x="385" y="209"/>
                  </a:cubicBezTo>
                  <a:cubicBezTo>
                    <a:pt x="385" y="264"/>
                    <a:pt x="360" y="312"/>
                    <a:pt x="321" y="3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887506" y="10453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明年计划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6" name="Rectangle 120"/>
          <p:cNvSpPr/>
          <p:nvPr/>
        </p:nvSpPr>
        <p:spPr>
          <a:xfrm>
            <a:off x="887506" y="380659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87569" y="0"/>
            <a:ext cx="499937" cy="753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916002" y="2217444"/>
            <a:ext cx="1079500" cy="1012825"/>
            <a:chOff x="1363842" y="2235200"/>
            <a:chExt cx="1079500" cy="1012825"/>
          </a:xfrm>
        </p:grpSpPr>
        <p:sp>
          <p:nvSpPr>
            <p:cNvPr id="38" name="Freeform 6"/>
            <p:cNvSpPr/>
            <p:nvPr/>
          </p:nvSpPr>
          <p:spPr bwMode="auto">
            <a:xfrm>
              <a:off x="1363842" y="2247900"/>
              <a:ext cx="977900" cy="647700"/>
            </a:xfrm>
            <a:custGeom>
              <a:avLst/>
              <a:gdLst>
                <a:gd name="T0" fmla="*/ 616 w 616"/>
                <a:gd name="T1" fmla="*/ 204 h 408"/>
                <a:gd name="T2" fmla="*/ 412 w 616"/>
                <a:gd name="T3" fmla="*/ 408 h 408"/>
                <a:gd name="T4" fmla="*/ 0 w 616"/>
                <a:gd name="T5" fmla="*/ 408 h 408"/>
                <a:gd name="T6" fmla="*/ 206 w 616"/>
                <a:gd name="T7" fmla="*/ 204 h 408"/>
                <a:gd name="T8" fmla="*/ 0 w 616"/>
                <a:gd name="T9" fmla="*/ 0 h 408"/>
                <a:gd name="T10" fmla="*/ 412 w 616"/>
                <a:gd name="T11" fmla="*/ 0 h 408"/>
                <a:gd name="T12" fmla="*/ 616 w 616"/>
                <a:gd name="T13" fmla="*/ 20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6" h="408">
                  <a:moveTo>
                    <a:pt x="616" y="204"/>
                  </a:moveTo>
                  <a:lnTo>
                    <a:pt x="412" y="408"/>
                  </a:lnTo>
                  <a:lnTo>
                    <a:pt x="0" y="408"/>
                  </a:lnTo>
                  <a:lnTo>
                    <a:pt x="206" y="204"/>
                  </a:lnTo>
                  <a:lnTo>
                    <a:pt x="0" y="0"/>
                  </a:lnTo>
                  <a:lnTo>
                    <a:pt x="412" y="0"/>
                  </a:lnTo>
                  <a:lnTo>
                    <a:pt x="616" y="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6"/>
            <p:cNvSpPr>
              <a:spLocks noEditPoints="1"/>
            </p:cNvSpPr>
            <p:nvPr/>
          </p:nvSpPr>
          <p:spPr bwMode="auto">
            <a:xfrm>
              <a:off x="1748017" y="2235200"/>
              <a:ext cx="695325" cy="1012825"/>
            </a:xfrm>
            <a:custGeom>
              <a:avLst/>
              <a:gdLst>
                <a:gd name="T0" fmla="*/ 102 w 219"/>
                <a:gd name="T1" fmla="*/ 223 h 319"/>
                <a:gd name="T2" fmla="*/ 99 w 219"/>
                <a:gd name="T3" fmla="*/ 216 h 319"/>
                <a:gd name="T4" fmla="*/ 113 w 219"/>
                <a:gd name="T5" fmla="*/ 212 h 319"/>
                <a:gd name="T6" fmla="*/ 110 w 219"/>
                <a:gd name="T7" fmla="*/ 205 h 319"/>
                <a:gd name="T8" fmla="*/ 90 w 219"/>
                <a:gd name="T9" fmla="*/ 234 h 319"/>
                <a:gd name="T10" fmla="*/ 87 w 219"/>
                <a:gd name="T11" fmla="*/ 228 h 319"/>
                <a:gd name="T12" fmla="*/ 125 w 219"/>
                <a:gd name="T13" fmla="*/ 19 h 319"/>
                <a:gd name="T14" fmla="*/ 122 w 219"/>
                <a:gd name="T15" fmla="*/ 13 h 319"/>
                <a:gd name="T16" fmla="*/ 114 w 219"/>
                <a:gd name="T17" fmla="*/ 8 h 319"/>
                <a:gd name="T18" fmla="*/ 111 w 219"/>
                <a:gd name="T19" fmla="*/ 1 h 319"/>
                <a:gd name="T20" fmla="*/ 79 w 219"/>
                <a:gd name="T21" fmla="*/ 246 h 319"/>
                <a:gd name="T22" fmla="*/ 76 w 219"/>
                <a:gd name="T23" fmla="*/ 239 h 319"/>
                <a:gd name="T24" fmla="*/ 124 w 219"/>
                <a:gd name="T25" fmla="*/ 201 h 319"/>
                <a:gd name="T26" fmla="*/ 121 w 219"/>
                <a:gd name="T27" fmla="*/ 194 h 319"/>
                <a:gd name="T28" fmla="*/ 68 w 219"/>
                <a:gd name="T29" fmla="*/ 257 h 319"/>
                <a:gd name="T30" fmla="*/ 65 w 219"/>
                <a:gd name="T31" fmla="*/ 250 h 319"/>
                <a:gd name="T32" fmla="*/ 22 w 219"/>
                <a:gd name="T33" fmla="*/ 302 h 319"/>
                <a:gd name="T34" fmla="*/ 20 w 219"/>
                <a:gd name="T35" fmla="*/ 296 h 319"/>
                <a:gd name="T36" fmla="*/ 136 w 219"/>
                <a:gd name="T37" fmla="*/ 189 h 319"/>
                <a:gd name="T38" fmla="*/ 133 w 219"/>
                <a:gd name="T39" fmla="*/ 182 h 319"/>
                <a:gd name="T40" fmla="*/ 10 w 219"/>
                <a:gd name="T41" fmla="*/ 319 h 319"/>
                <a:gd name="T42" fmla="*/ 31 w 219"/>
                <a:gd name="T43" fmla="*/ 284 h 319"/>
                <a:gd name="T44" fmla="*/ 37 w 219"/>
                <a:gd name="T45" fmla="*/ 290 h 319"/>
                <a:gd name="T46" fmla="*/ 54 w 219"/>
                <a:gd name="T47" fmla="*/ 262 h 319"/>
                <a:gd name="T48" fmla="*/ 59 w 219"/>
                <a:gd name="T49" fmla="*/ 267 h 319"/>
                <a:gd name="T50" fmla="*/ 42 w 219"/>
                <a:gd name="T51" fmla="*/ 273 h 319"/>
                <a:gd name="T52" fmla="*/ 48 w 219"/>
                <a:gd name="T53" fmla="*/ 279 h 319"/>
                <a:gd name="T54" fmla="*/ 145 w 219"/>
                <a:gd name="T55" fmla="*/ 35 h 319"/>
                <a:gd name="T56" fmla="*/ 150 w 219"/>
                <a:gd name="T57" fmla="*/ 41 h 319"/>
                <a:gd name="T58" fmla="*/ 189 w 219"/>
                <a:gd name="T59" fmla="*/ 126 h 319"/>
                <a:gd name="T60" fmla="*/ 195 w 219"/>
                <a:gd name="T61" fmla="*/ 131 h 319"/>
                <a:gd name="T62" fmla="*/ 190 w 219"/>
                <a:gd name="T63" fmla="*/ 81 h 319"/>
                <a:gd name="T64" fmla="*/ 196 w 219"/>
                <a:gd name="T65" fmla="*/ 86 h 319"/>
                <a:gd name="T66" fmla="*/ 179 w 219"/>
                <a:gd name="T67" fmla="*/ 69 h 319"/>
                <a:gd name="T68" fmla="*/ 184 w 219"/>
                <a:gd name="T69" fmla="*/ 75 h 319"/>
                <a:gd name="T70" fmla="*/ 178 w 219"/>
                <a:gd name="T71" fmla="*/ 137 h 319"/>
                <a:gd name="T72" fmla="*/ 184 w 219"/>
                <a:gd name="T73" fmla="*/ 143 h 319"/>
                <a:gd name="T74" fmla="*/ 201 w 219"/>
                <a:gd name="T75" fmla="*/ 114 h 319"/>
                <a:gd name="T76" fmla="*/ 206 w 219"/>
                <a:gd name="T77" fmla="*/ 120 h 319"/>
                <a:gd name="T78" fmla="*/ 201 w 219"/>
                <a:gd name="T79" fmla="*/ 92 h 319"/>
                <a:gd name="T80" fmla="*/ 207 w 219"/>
                <a:gd name="T81" fmla="*/ 97 h 319"/>
                <a:gd name="T82" fmla="*/ 167 w 219"/>
                <a:gd name="T83" fmla="*/ 148 h 319"/>
                <a:gd name="T84" fmla="*/ 172 w 219"/>
                <a:gd name="T85" fmla="*/ 154 h 319"/>
                <a:gd name="T86" fmla="*/ 218 w 219"/>
                <a:gd name="T87" fmla="*/ 103 h 319"/>
                <a:gd name="T88" fmla="*/ 215 w 219"/>
                <a:gd name="T89" fmla="*/ 110 h 319"/>
                <a:gd name="T90" fmla="*/ 155 w 219"/>
                <a:gd name="T91" fmla="*/ 160 h 319"/>
                <a:gd name="T92" fmla="*/ 161 w 219"/>
                <a:gd name="T93" fmla="*/ 165 h 319"/>
                <a:gd name="T94" fmla="*/ 144 w 219"/>
                <a:gd name="T95" fmla="*/ 171 h 319"/>
                <a:gd name="T96" fmla="*/ 150 w 219"/>
                <a:gd name="T97" fmla="*/ 177 h 319"/>
                <a:gd name="T98" fmla="*/ 167 w 219"/>
                <a:gd name="T99" fmla="*/ 58 h 319"/>
                <a:gd name="T100" fmla="*/ 173 w 219"/>
                <a:gd name="T101" fmla="*/ 64 h 319"/>
                <a:gd name="T102" fmla="*/ 133 w 219"/>
                <a:gd name="T103" fmla="*/ 24 h 319"/>
                <a:gd name="T104" fmla="*/ 139 w 219"/>
                <a:gd name="T105" fmla="*/ 30 h 319"/>
                <a:gd name="T106" fmla="*/ 156 w 219"/>
                <a:gd name="T107" fmla="*/ 47 h 319"/>
                <a:gd name="T108" fmla="*/ 162 w 219"/>
                <a:gd name="T109" fmla="*/ 5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9" h="319">
                  <a:moveTo>
                    <a:pt x="99" y="216"/>
                  </a:moveTo>
                  <a:cubicBezTo>
                    <a:pt x="97" y="218"/>
                    <a:pt x="97" y="220"/>
                    <a:pt x="99" y="222"/>
                  </a:cubicBezTo>
                  <a:cubicBezTo>
                    <a:pt x="100" y="223"/>
                    <a:pt x="101" y="223"/>
                    <a:pt x="102" y="223"/>
                  </a:cubicBezTo>
                  <a:cubicBezTo>
                    <a:pt x="103" y="223"/>
                    <a:pt x="104" y="223"/>
                    <a:pt x="104" y="222"/>
                  </a:cubicBezTo>
                  <a:cubicBezTo>
                    <a:pt x="106" y="220"/>
                    <a:pt x="106" y="218"/>
                    <a:pt x="104" y="216"/>
                  </a:cubicBezTo>
                  <a:cubicBezTo>
                    <a:pt x="103" y="215"/>
                    <a:pt x="100" y="215"/>
                    <a:pt x="99" y="216"/>
                  </a:cubicBezTo>
                  <a:close/>
                  <a:moveTo>
                    <a:pt x="110" y="205"/>
                  </a:moveTo>
                  <a:cubicBezTo>
                    <a:pt x="109" y="207"/>
                    <a:pt x="109" y="209"/>
                    <a:pt x="110" y="211"/>
                  </a:cubicBezTo>
                  <a:cubicBezTo>
                    <a:pt x="111" y="211"/>
                    <a:pt x="112" y="212"/>
                    <a:pt x="113" y="212"/>
                  </a:cubicBezTo>
                  <a:cubicBezTo>
                    <a:pt x="114" y="212"/>
                    <a:pt x="115" y="211"/>
                    <a:pt x="116" y="211"/>
                  </a:cubicBezTo>
                  <a:cubicBezTo>
                    <a:pt x="117" y="209"/>
                    <a:pt x="117" y="207"/>
                    <a:pt x="116" y="205"/>
                  </a:cubicBezTo>
                  <a:cubicBezTo>
                    <a:pt x="114" y="203"/>
                    <a:pt x="112" y="203"/>
                    <a:pt x="110" y="205"/>
                  </a:cubicBezTo>
                  <a:close/>
                  <a:moveTo>
                    <a:pt x="87" y="228"/>
                  </a:moveTo>
                  <a:cubicBezTo>
                    <a:pt x="86" y="229"/>
                    <a:pt x="86" y="232"/>
                    <a:pt x="87" y="233"/>
                  </a:cubicBezTo>
                  <a:cubicBezTo>
                    <a:pt x="88" y="234"/>
                    <a:pt x="89" y="234"/>
                    <a:pt x="90" y="234"/>
                  </a:cubicBezTo>
                  <a:cubicBezTo>
                    <a:pt x="91" y="234"/>
                    <a:pt x="92" y="234"/>
                    <a:pt x="93" y="233"/>
                  </a:cubicBezTo>
                  <a:cubicBezTo>
                    <a:pt x="95" y="232"/>
                    <a:pt x="95" y="229"/>
                    <a:pt x="93" y="228"/>
                  </a:cubicBezTo>
                  <a:cubicBezTo>
                    <a:pt x="92" y="226"/>
                    <a:pt x="89" y="226"/>
                    <a:pt x="87" y="228"/>
                  </a:cubicBezTo>
                  <a:close/>
                  <a:moveTo>
                    <a:pt x="122" y="13"/>
                  </a:moveTo>
                  <a:cubicBezTo>
                    <a:pt x="121" y="14"/>
                    <a:pt x="121" y="17"/>
                    <a:pt x="122" y="18"/>
                  </a:cubicBezTo>
                  <a:cubicBezTo>
                    <a:pt x="123" y="19"/>
                    <a:pt x="124" y="19"/>
                    <a:pt x="125" y="19"/>
                  </a:cubicBezTo>
                  <a:cubicBezTo>
                    <a:pt x="126" y="19"/>
                    <a:pt x="127" y="19"/>
                    <a:pt x="128" y="18"/>
                  </a:cubicBezTo>
                  <a:cubicBezTo>
                    <a:pt x="129" y="17"/>
                    <a:pt x="129" y="14"/>
                    <a:pt x="128" y="13"/>
                  </a:cubicBezTo>
                  <a:cubicBezTo>
                    <a:pt x="126" y="11"/>
                    <a:pt x="124" y="11"/>
                    <a:pt x="122" y="13"/>
                  </a:cubicBezTo>
                  <a:close/>
                  <a:moveTo>
                    <a:pt x="111" y="1"/>
                  </a:moveTo>
                  <a:cubicBezTo>
                    <a:pt x="109" y="3"/>
                    <a:pt x="109" y="5"/>
                    <a:pt x="111" y="7"/>
                  </a:cubicBezTo>
                  <a:cubicBezTo>
                    <a:pt x="112" y="8"/>
                    <a:pt x="113" y="8"/>
                    <a:pt x="114" y="8"/>
                  </a:cubicBezTo>
                  <a:cubicBezTo>
                    <a:pt x="115" y="8"/>
                    <a:pt x="116" y="8"/>
                    <a:pt x="116" y="7"/>
                  </a:cubicBezTo>
                  <a:cubicBezTo>
                    <a:pt x="118" y="5"/>
                    <a:pt x="118" y="3"/>
                    <a:pt x="116" y="1"/>
                  </a:cubicBezTo>
                  <a:cubicBezTo>
                    <a:pt x="115" y="0"/>
                    <a:pt x="112" y="0"/>
                    <a:pt x="111" y="1"/>
                  </a:cubicBezTo>
                  <a:close/>
                  <a:moveTo>
                    <a:pt x="76" y="239"/>
                  </a:moveTo>
                  <a:cubicBezTo>
                    <a:pt x="75" y="241"/>
                    <a:pt x="75" y="243"/>
                    <a:pt x="76" y="245"/>
                  </a:cubicBezTo>
                  <a:cubicBezTo>
                    <a:pt x="77" y="245"/>
                    <a:pt x="78" y="246"/>
                    <a:pt x="79" y="246"/>
                  </a:cubicBezTo>
                  <a:cubicBezTo>
                    <a:pt x="80" y="246"/>
                    <a:pt x="81" y="245"/>
                    <a:pt x="82" y="245"/>
                  </a:cubicBezTo>
                  <a:cubicBezTo>
                    <a:pt x="83" y="243"/>
                    <a:pt x="83" y="241"/>
                    <a:pt x="82" y="239"/>
                  </a:cubicBezTo>
                  <a:cubicBezTo>
                    <a:pt x="80" y="237"/>
                    <a:pt x="78" y="237"/>
                    <a:pt x="76" y="239"/>
                  </a:cubicBezTo>
                  <a:close/>
                  <a:moveTo>
                    <a:pt x="121" y="194"/>
                  </a:moveTo>
                  <a:cubicBezTo>
                    <a:pt x="120" y="195"/>
                    <a:pt x="120" y="198"/>
                    <a:pt x="121" y="199"/>
                  </a:cubicBezTo>
                  <a:cubicBezTo>
                    <a:pt x="122" y="200"/>
                    <a:pt x="123" y="201"/>
                    <a:pt x="124" y="201"/>
                  </a:cubicBezTo>
                  <a:cubicBezTo>
                    <a:pt x="125" y="201"/>
                    <a:pt x="126" y="200"/>
                    <a:pt x="127" y="199"/>
                  </a:cubicBezTo>
                  <a:cubicBezTo>
                    <a:pt x="129" y="198"/>
                    <a:pt x="129" y="195"/>
                    <a:pt x="127" y="194"/>
                  </a:cubicBezTo>
                  <a:cubicBezTo>
                    <a:pt x="125" y="192"/>
                    <a:pt x="123" y="192"/>
                    <a:pt x="121" y="194"/>
                  </a:cubicBezTo>
                  <a:close/>
                  <a:moveTo>
                    <a:pt x="65" y="250"/>
                  </a:moveTo>
                  <a:cubicBezTo>
                    <a:pt x="63" y="252"/>
                    <a:pt x="63" y="254"/>
                    <a:pt x="65" y="256"/>
                  </a:cubicBezTo>
                  <a:cubicBezTo>
                    <a:pt x="66" y="257"/>
                    <a:pt x="67" y="257"/>
                    <a:pt x="68" y="257"/>
                  </a:cubicBezTo>
                  <a:cubicBezTo>
                    <a:pt x="69" y="257"/>
                    <a:pt x="70" y="257"/>
                    <a:pt x="70" y="256"/>
                  </a:cubicBezTo>
                  <a:cubicBezTo>
                    <a:pt x="72" y="254"/>
                    <a:pt x="72" y="252"/>
                    <a:pt x="70" y="250"/>
                  </a:cubicBezTo>
                  <a:cubicBezTo>
                    <a:pt x="69" y="249"/>
                    <a:pt x="66" y="249"/>
                    <a:pt x="65" y="250"/>
                  </a:cubicBezTo>
                  <a:close/>
                  <a:moveTo>
                    <a:pt x="20" y="296"/>
                  </a:moveTo>
                  <a:cubicBezTo>
                    <a:pt x="18" y="297"/>
                    <a:pt x="18" y="300"/>
                    <a:pt x="20" y="301"/>
                  </a:cubicBezTo>
                  <a:cubicBezTo>
                    <a:pt x="20" y="302"/>
                    <a:pt x="21" y="302"/>
                    <a:pt x="22" y="302"/>
                  </a:cubicBezTo>
                  <a:cubicBezTo>
                    <a:pt x="23" y="302"/>
                    <a:pt x="24" y="302"/>
                    <a:pt x="25" y="301"/>
                  </a:cubicBezTo>
                  <a:cubicBezTo>
                    <a:pt x="27" y="300"/>
                    <a:pt x="27" y="297"/>
                    <a:pt x="25" y="296"/>
                  </a:cubicBezTo>
                  <a:cubicBezTo>
                    <a:pt x="24" y="294"/>
                    <a:pt x="21" y="294"/>
                    <a:pt x="20" y="296"/>
                  </a:cubicBezTo>
                  <a:close/>
                  <a:moveTo>
                    <a:pt x="133" y="182"/>
                  </a:moveTo>
                  <a:cubicBezTo>
                    <a:pt x="131" y="184"/>
                    <a:pt x="131" y="186"/>
                    <a:pt x="133" y="188"/>
                  </a:cubicBezTo>
                  <a:cubicBezTo>
                    <a:pt x="133" y="189"/>
                    <a:pt x="134" y="189"/>
                    <a:pt x="136" y="189"/>
                  </a:cubicBezTo>
                  <a:cubicBezTo>
                    <a:pt x="137" y="189"/>
                    <a:pt x="138" y="189"/>
                    <a:pt x="138" y="188"/>
                  </a:cubicBezTo>
                  <a:cubicBezTo>
                    <a:pt x="140" y="186"/>
                    <a:pt x="140" y="184"/>
                    <a:pt x="138" y="182"/>
                  </a:cubicBezTo>
                  <a:cubicBezTo>
                    <a:pt x="137" y="181"/>
                    <a:pt x="134" y="181"/>
                    <a:pt x="133" y="182"/>
                  </a:cubicBezTo>
                  <a:close/>
                  <a:moveTo>
                    <a:pt x="10" y="300"/>
                  </a:moveTo>
                  <a:cubicBezTo>
                    <a:pt x="5" y="300"/>
                    <a:pt x="0" y="304"/>
                    <a:pt x="0" y="310"/>
                  </a:cubicBezTo>
                  <a:cubicBezTo>
                    <a:pt x="0" y="315"/>
                    <a:pt x="5" y="319"/>
                    <a:pt x="10" y="319"/>
                  </a:cubicBezTo>
                  <a:cubicBezTo>
                    <a:pt x="15" y="319"/>
                    <a:pt x="20" y="315"/>
                    <a:pt x="20" y="310"/>
                  </a:cubicBezTo>
                  <a:cubicBezTo>
                    <a:pt x="20" y="304"/>
                    <a:pt x="15" y="300"/>
                    <a:pt x="10" y="300"/>
                  </a:cubicBezTo>
                  <a:close/>
                  <a:moveTo>
                    <a:pt x="31" y="284"/>
                  </a:moveTo>
                  <a:cubicBezTo>
                    <a:pt x="29" y="286"/>
                    <a:pt x="29" y="288"/>
                    <a:pt x="31" y="290"/>
                  </a:cubicBezTo>
                  <a:cubicBezTo>
                    <a:pt x="32" y="291"/>
                    <a:pt x="33" y="291"/>
                    <a:pt x="34" y="291"/>
                  </a:cubicBezTo>
                  <a:cubicBezTo>
                    <a:pt x="35" y="291"/>
                    <a:pt x="36" y="291"/>
                    <a:pt x="37" y="290"/>
                  </a:cubicBezTo>
                  <a:cubicBezTo>
                    <a:pt x="38" y="288"/>
                    <a:pt x="38" y="286"/>
                    <a:pt x="37" y="284"/>
                  </a:cubicBezTo>
                  <a:cubicBezTo>
                    <a:pt x="35" y="283"/>
                    <a:pt x="32" y="283"/>
                    <a:pt x="31" y="284"/>
                  </a:cubicBezTo>
                  <a:close/>
                  <a:moveTo>
                    <a:pt x="54" y="262"/>
                  </a:moveTo>
                  <a:cubicBezTo>
                    <a:pt x="52" y="263"/>
                    <a:pt x="52" y="266"/>
                    <a:pt x="54" y="267"/>
                  </a:cubicBezTo>
                  <a:cubicBezTo>
                    <a:pt x="54" y="268"/>
                    <a:pt x="55" y="268"/>
                    <a:pt x="56" y="268"/>
                  </a:cubicBezTo>
                  <a:cubicBezTo>
                    <a:pt x="57" y="268"/>
                    <a:pt x="58" y="268"/>
                    <a:pt x="59" y="267"/>
                  </a:cubicBezTo>
                  <a:cubicBezTo>
                    <a:pt x="61" y="266"/>
                    <a:pt x="61" y="263"/>
                    <a:pt x="59" y="262"/>
                  </a:cubicBezTo>
                  <a:cubicBezTo>
                    <a:pt x="58" y="260"/>
                    <a:pt x="55" y="260"/>
                    <a:pt x="54" y="262"/>
                  </a:cubicBezTo>
                  <a:close/>
                  <a:moveTo>
                    <a:pt x="42" y="273"/>
                  </a:moveTo>
                  <a:cubicBezTo>
                    <a:pt x="41" y="274"/>
                    <a:pt x="41" y="277"/>
                    <a:pt x="42" y="279"/>
                  </a:cubicBezTo>
                  <a:cubicBezTo>
                    <a:pt x="43" y="279"/>
                    <a:pt x="44" y="280"/>
                    <a:pt x="45" y="280"/>
                  </a:cubicBezTo>
                  <a:cubicBezTo>
                    <a:pt x="46" y="280"/>
                    <a:pt x="47" y="279"/>
                    <a:pt x="48" y="279"/>
                  </a:cubicBezTo>
                  <a:cubicBezTo>
                    <a:pt x="49" y="277"/>
                    <a:pt x="49" y="274"/>
                    <a:pt x="48" y="273"/>
                  </a:cubicBezTo>
                  <a:cubicBezTo>
                    <a:pt x="46" y="271"/>
                    <a:pt x="44" y="271"/>
                    <a:pt x="42" y="273"/>
                  </a:cubicBezTo>
                  <a:close/>
                  <a:moveTo>
                    <a:pt x="145" y="35"/>
                  </a:moveTo>
                  <a:cubicBezTo>
                    <a:pt x="143" y="37"/>
                    <a:pt x="143" y="39"/>
                    <a:pt x="145" y="41"/>
                  </a:cubicBezTo>
                  <a:cubicBezTo>
                    <a:pt x="146" y="42"/>
                    <a:pt x="147" y="42"/>
                    <a:pt x="148" y="42"/>
                  </a:cubicBezTo>
                  <a:cubicBezTo>
                    <a:pt x="149" y="42"/>
                    <a:pt x="150" y="42"/>
                    <a:pt x="150" y="41"/>
                  </a:cubicBezTo>
                  <a:cubicBezTo>
                    <a:pt x="152" y="39"/>
                    <a:pt x="152" y="37"/>
                    <a:pt x="150" y="35"/>
                  </a:cubicBezTo>
                  <a:cubicBezTo>
                    <a:pt x="149" y="34"/>
                    <a:pt x="146" y="34"/>
                    <a:pt x="145" y="35"/>
                  </a:cubicBezTo>
                  <a:close/>
                  <a:moveTo>
                    <a:pt x="189" y="126"/>
                  </a:moveTo>
                  <a:cubicBezTo>
                    <a:pt x="188" y="127"/>
                    <a:pt x="188" y="130"/>
                    <a:pt x="189" y="131"/>
                  </a:cubicBezTo>
                  <a:cubicBezTo>
                    <a:pt x="190" y="132"/>
                    <a:pt x="191" y="133"/>
                    <a:pt x="192" y="133"/>
                  </a:cubicBezTo>
                  <a:cubicBezTo>
                    <a:pt x="193" y="133"/>
                    <a:pt x="194" y="132"/>
                    <a:pt x="195" y="131"/>
                  </a:cubicBezTo>
                  <a:cubicBezTo>
                    <a:pt x="196" y="130"/>
                    <a:pt x="196" y="127"/>
                    <a:pt x="195" y="126"/>
                  </a:cubicBezTo>
                  <a:cubicBezTo>
                    <a:pt x="193" y="124"/>
                    <a:pt x="191" y="124"/>
                    <a:pt x="189" y="126"/>
                  </a:cubicBezTo>
                  <a:close/>
                  <a:moveTo>
                    <a:pt x="190" y="81"/>
                  </a:moveTo>
                  <a:cubicBezTo>
                    <a:pt x="188" y="82"/>
                    <a:pt x="188" y="85"/>
                    <a:pt x="190" y="86"/>
                  </a:cubicBezTo>
                  <a:cubicBezTo>
                    <a:pt x="191" y="87"/>
                    <a:pt x="192" y="87"/>
                    <a:pt x="193" y="87"/>
                  </a:cubicBezTo>
                  <a:cubicBezTo>
                    <a:pt x="194" y="87"/>
                    <a:pt x="195" y="87"/>
                    <a:pt x="196" y="86"/>
                  </a:cubicBezTo>
                  <a:cubicBezTo>
                    <a:pt x="197" y="85"/>
                    <a:pt x="197" y="82"/>
                    <a:pt x="196" y="81"/>
                  </a:cubicBezTo>
                  <a:cubicBezTo>
                    <a:pt x="194" y="79"/>
                    <a:pt x="192" y="79"/>
                    <a:pt x="190" y="81"/>
                  </a:cubicBezTo>
                  <a:close/>
                  <a:moveTo>
                    <a:pt x="179" y="69"/>
                  </a:moveTo>
                  <a:cubicBezTo>
                    <a:pt x="177" y="71"/>
                    <a:pt x="177" y="73"/>
                    <a:pt x="179" y="75"/>
                  </a:cubicBezTo>
                  <a:cubicBezTo>
                    <a:pt x="180" y="76"/>
                    <a:pt x="181" y="76"/>
                    <a:pt x="182" y="76"/>
                  </a:cubicBezTo>
                  <a:cubicBezTo>
                    <a:pt x="183" y="76"/>
                    <a:pt x="184" y="76"/>
                    <a:pt x="184" y="75"/>
                  </a:cubicBezTo>
                  <a:cubicBezTo>
                    <a:pt x="186" y="73"/>
                    <a:pt x="186" y="71"/>
                    <a:pt x="184" y="69"/>
                  </a:cubicBezTo>
                  <a:cubicBezTo>
                    <a:pt x="183" y="68"/>
                    <a:pt x="180" y="68"/>
                    <a:pt x="179" y="69"/>
                  </a:cubicBezTo>
                  <a:close/>
                  <a:moveTo>
                    <a:pt x="178" y="137"/>
                  </a:moveTo>
                  <a:cubicBezTo>
                    <a:pt x="176" y="139"/>
                    <a:pt x="176" y="141"/>
                    <a:pt x="178" y="143"/>
                  </a:cubicBezTo>
                  <a:cubicBezTo>
                    <a:pt x="179" y="144"/>
                    <a:pt x="180" y="144"/>
                    <a:pt x="181" y="144"/>
                  </a:cubicBezTo>
                  <a:cubicBezTo>
                    <a:pt x="182" y="144"/>
                    <a:pt x="183" y="144"/>
                    <a:pt x="184" y="143"/>
                  </a:cubicBezTo>
                  <a:cubicBezTo>
                    <a:pt x="185" y="141"/>
                    <a:pt x="185" y="139"/>
                    <a:pt x="184" y="137"/>
                  </a:cubicBezTo>
                  <a:cubicBezTo>
                    <a:pt x="182" y="136"/>
                    <a:pt x="180" y="136"/>
                    <a:pt x="178" y="137"/>
                  </a:cubicBezTo>
                  <a:close/>
                  <a:moveTo>
                    <a:pt x="201" y="114"/>
                  </a:moveTo>
                  <a:cubicBezTo>
                    <a:pt x="199" y="116"/>
                    <a:pt x="199" y="119"/>
                    <a:pt x="201" y="120"/>
                  </a:cubicBezTo>
                  <a:cubicBezTo>
                    <a:pt x="201" y="121"/>
                    <a:pt x="202" y="121"/>
                    <a:pt x="203" y="121"/>
                  </a:cubicBezTo>
                  <a:cubicBezTo>
                    <a:pt x="204" y="121"/>
                    <a:pt x="205" y="121"/>
                    <a:pt x="206" y="120"/>
                  </a:cubicBezTo>
                  <a:cubicBezTo>
                    <a:pt x="208" y="119"/>
                    <a:pt x="208" y="116"/>
                    <a:pt x="206" y="114"/>
                  </a:cubicBezTo>
                  <a:cubicBezTo>
                    <a:pt x="205" y="113"/>
                    <a:pt x="202" y="113"/>
                    <a:pt x="201" y="114"/>
                  </a:cubicBezTo>
                  <a:close/>
                  <a:moveTo>
                    <a:pt x="201" y="92"/>
                  </a:moveTo>
                  <a:cubicBezTo>
                    <a:pt x="200" y="93"/>
                    <a:pt x="200" y="96"/>
                    <a:pt x="201" y="97"/>
                  </a:cubicBezTo>
                  <a:cubicBezTo>
                    <a:pt x="202" y="98"/>
                    <a:pt x="203" y="99"/>
                    <a:pt x="204" y="99"/>
                  </a:cubicBezTo>
                  <a:cubicBezTo>
                    <a:pt x="205" y="99"/>
                    <a:pt x="206" y="98"/>
                    <a:pt x="207" y="97"/>
                  </a:cubicBezTo>
                  <a:cubicBezTo>
                    <a:pt x="209" y="96"/>
                    <a:pt x="209" y="93"/>
                    <a:pt x="207" y="92"/>
                  </a:cubicBezTo>
                  <a:cubicBezTo>
                    <a:pt x="205" y="90"/>
                    <a:pt x="203" y="90"/>
                    <a:pt x="201" y="92"/>
                  </a:cubicBezTo>
                  <a:close/>
                  <a:moveTo>
                    <a:pt x="167" y="148"/>
                  </a:moveTo>
                  <a:cubicBezTo>
                    <a:pt x="165" y="150"/>
                    <a:pt x="165" y="153"/>
                    <a:pt x="167" y="154"/>
                  </a:cubicBezTo>
                  <a:cubicBezTo>
                    <a:pt x="167" y="155"/>
                    <a:pt x="168" y="155"/>
                    <a:pt x="169" y="155"/>
                  </a:cubicBezTo>
                  <a:cubicBezTo>
                    <a:pt x="170" y="155"/>
                    <a:pt x="172" y="155"/>
                    <a:pt x="172" y="154"/>
                  </a:cubicBezTo>
                  <a:cubicBezTo>
                    <a:pt x="174" y="153"/>
                    <a:pt x="174" y="150"/>
                    <a:pt x="172" y="148"/>
                  </a:cubicBezTo>
                  <a:cubicBezTo>
                    <a:pt x="171" y="147"/>
                    <a:pt x="168" y="147"/>
                    <a:pt x="167" y="148"/>
                  </a:cubicBezTo>
                  <a:close/>
                  <a:moveTo>
                    <a:pt x="218" y="103"/>
                  </a:moveTo>
                  <a:cubicBezTo>
                    <a:pt x="216" y="102"/>
                    <a:pt x="213" y="102"/>
                    <a:pt x="212" y="103"/>
                  </a:cubicBezTo>
                  <a:cubicBezTo>
                    <a:pt x="210" y="105"/>
                    <a:pt x="210" y="107"/>
                    <a:pt x="212" y="109"/>
                  </a:cubicBezTo>
                  <a:cubicBezTo>
                    <a:pt x="213" y="110"/>
                    <a:pt x="214" y="110"/>
                    <a:pt x="215" y="110"/>
                  </a:cubicBezTo>
                  <a:cubicBezTo>
                    <a:pt x="216" y="110"/>
                    <a:pt x="217" y="110"/>
                    <a:pt x="218" y="109"/>
                  </a:cubicBezTo>
                  <a:cubicBezTo>
                    <a:pt x="219" y="107"/>
                    <a:pt x="219" y="105"/>
                    <a:pt x="218" y="103"/>
                  </a:cubicBezTo>
                  <a:close/>
                  <a:moveTo>
                    <a:pt x="155" y="160"/>
                  </a:moveTo>
                  <a:cubicBezTo>
                    <a:pt x="154" y="161"/>
                    <a:pt x="154" y="164"/>
                    <a:pt x="155" y="165"/>
                  </a:cubicBezTo>
                  <a:cubicBezTo>
                    <a:pt x="156" y="166"/>
                    <a:pt x="157" y="167"/>
                    <a:pt x="158" y="167"/>
                  </a:cubicBezTo>
                  <a:cubicBezTo>
                    <a:pt x="159" y="167"/>
                    <a:pt x="160" y="166"/>
                    <a:pt x="161" y="165"/>
                  </a:cubicBezTo>
                  <a:cubicBezTo>
                    <a:pt x="163" y="164"/>
                    <a:pt x="163" y="161"/>
                    <a:pt x="161" y="160"/>
                  </a:cubicBezTo>
                  <a:cubicBezTo>
                    <a:pt x="159" y="158"/>
                    <a:pt x="157" y="158"/>
                    <a:pt x="155" y="160"/>
                  </a:cubicBezTo>
                  <a:close/>
                  <a:moveTo>
                    <a:pt x="144" y="171"/>
                  </a:moveTo>
                  <a:cubicBezTo>
                    <a:pt x="142" y="173"/>
                    <a:pt x="142" y="175"/>
                    <a:pt x="144" y="177"/>
                  </a:cubicBezTo>
                  <a:cubicBezTo>
                    <a:pt x="145" y="177"/>
                    <a:pt x="146" y="178"/>
                    <a:pt x="147" y="178"/>
                  </a:cubicBezTo>
                  <a:cubicBezTo>
                    <a:pt x="148" y="178"/>
                    <a:pt x="149" y="177"/>
                    <a:pt x="150" y="177"/>
                  </a:cubicBezTo>
                  <a:cubicBezTo>
                    <a:pt x="151" y="175"/>
                    <a:pt x="151" y="173"/>
                    <a:pt x="150" y="171"/>
                  </a:cubicBezTo>
                  <a:cubicBezTo>
                    <a:pt x="148" y="169"/>
                    <a:pt x="146" y="169"/>
                    <a:pt x="144" y="171"/>
                  </a:cubicBezTo>
                  <a:close/>
                  <a:moveTo>
                    <a:pt x="167" y="58"/>
                  </a:moveTo>
                  <a:cubicBezTo>
                    <a:pt x="166" y="59"/>
                    <a:pt x="166" y="62"/>
                    <a:pt x="167" y="64"/>
                  </a:cubicBezTo>
                  <a:cubicBezTo>
                    <a:pt x="168" y="64"/>
                    <a:pt x="169" y="65"/>
                    <a:pt x="170" y="65"/>
                  </a:cubicBezTo>
                  <a:cubicBezTo>
                    <a:pt x="171" y="65"/>
                    <a:pt x="172" y="64"/>
                    <a:pt x="173" y="64"/>
                  </a:cubicBezTo>
                  <a:cubicBezTo>
                    <a:pt x="175" y="62"/>
                    <a:pt x="175" y="59"/>
                    <a:pt x="173" y="58"/>
                  </a:cubicBezTo>
                  <a:cubicBezTo>
                    <a:pt x="172" y="56"/>
                    <a:pt x="169" y="56"/>
                    <a:pt x="167" y="58"/>
                  </a:cubicBezTo>
                  <a:close/>
                  <a:moveTo>
                    <a:pt x="133" y="24"/>
                  </a:moveTo>
                  <a:cubicBezTo>
                    <a:pt x="132" y="25"/>
                    <a:pt x="132" y="28"/>
                    <a:pt x="133" y="30"/>
                  </a:cubicBezTo>
                  <a:cubicBezTo>
                    <a:pt x="134" y="30"/>
                    <a:pt x="135" y="31"/>
                    <a:pt x="136" y="31"/>
                  </a:cubicBezTo>
                  <a:cubicBezTo>
                    <a:pt x="137" y="31"/>
                    <a:pt x="138" y="30"/>
                    <a:pt x="139" y="30"/>
                  </a:cubicBezTo>
                  <a:cubicBezTo>
                    <a:pt x="141" y="28"/>
                    <a:pt x="141" y="25"/>
                    <a:pt x="139" y="24"/>
                  </a:cubicBezTo>
                  <a:cubicBezTo>
                    <a:pt x="138" y="22"/>
                    <a:pt x="135" y="22"/>
                    <a:pt x="133" y="24"/>
                  </a:cubicBezTo>
                  <a:close/>
                  <a:moveTo>
                    <a:pt x="156" y="47"/>
                  </a:moveTo>
                  <a:cubicBezTo>
                    <a:pt x="155" y="48"/>
                    <a:pt x="155" y="51"/>
                    <a:pt x="156" y="52"/>
                  </a:cubicBezTo>
                  <a:cubicBezTo>
                    <a:pt x="157" y="53"/>
                    <a:pt x="158" y="53"/>
                    <a:pt x="159" y="53"/>
                  </a:cubicBezTo>
                  <a:cubicBezTo>
                    <a:pt x="160" y="53"/>
                    <a:pt x="161" y="53"/>
                    <a:pt x="162" y="52"/>
                  </a:cubicBezTo>
                  <a:cubicBezTo>
                    <a:pt x="163" y="51"/>
                    <a:pt x="163" y="48"/>
                    <a:pt x="162" y="47"/>
                  </a:cubicBezTo>
                  <a:cubicBezTo>
                    <a:pt x="160" y="45"/>
                    <a:pt x="158" y="45"/>
                    <a:pt x="156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477091" y="1874544"/>
            <a:ext cx="1076325" cy="1012825"/>
            <a:chOff x="2933880" y="1892300"/>
            <a:chExt cx="1076325" cy="1012825"/>
          </a:xfrm>
        </p:grpSpPr>
        <p:sp>
          <p:nvSpPr>
            <p:cNvPr id="39" name="Freeform 9"/>
            <p:cNvSpPr/>
            <p:nvPr/>
          </p:nvSpPr>
          <p:spPr bwMode="auto">
            <a:xfrm>
              <a:off x="2933880" y="2247900"/>
              <a:ext cx="974725" cy="647700"/>
            </a:xfrm>
            <a:custGeom>
              <a:avLst/>
              <a:gdLst>
                <a:gd name="T0" fmla="*/ 614 w 614"/>
                <a:gd name="T1" fmla="*/ 204 h 408"/>
                <a:gd name="T2" fmla="*/ 410 w 614"/>
                <a:gd name="T3" fmla="*/ 408 h 408"/>
                <a:gd name="T4" fmla="*/ 0 w 614"/>
                <a:gd name="T5" fmla="*/ 408 h 408"/>
                <a:gd name="T6" fmla="*/ 204 w 614"/>
                <a:gd name="T7" fmla="*/ 204 h 408"/>
                <a:gd name="T8" fmla="*/ 0 w 614"/>
                <a:gd name="T9" fmla="*/ 0 h 408"/>
                <a:gd name="T10" fmla="*/ 410 w 614"/>
                <a:gd name="T11" fmla="*/ 0 h 408"/>
                <a:gd name="T12" fmla="*/ 614 w 614"/>
                <a:gd name="T13" fmla="*/ 20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4" h="408">
                  <a:moveTo>
                    <a:pt x="614" y="204"/>
                  </a:moveTo>
                  <a:lnTo>
                    <a:pt x="410" y="408"/>
                  </a:lnTo>
                  <a:lnTo>
                    <a:pt x="0" y="408"/>
                  </a:lnTo>
                  <a:lnTo>
                    <a:pt x="204" y="204"/>
                  </a:lnTo>
                  <a:lnTo>
                    <a:pt x="0" y="0"/>
                  </a:lnTo>
                  <a:lnTo>
                    <a:pt x="410" y="0"/>
                  </a:lnTo>
                  <a:lnTo>
                    <a:pt x="614" y="2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3318055" y="1892300"/>
              <a:ext cx="692150" cy="1012825"/>
            </a:xfrm>
            <a:custGeom>
              <a:avLst/>
              <a:gdLst>
                <a:gd name="T0" fmla="*/ 90 w 218"/>
                <a:gd name="T1" fmla="*/ 93 h 319"/>
                <a:gd name="T2" fmla="*/ 87 w 218"/>
                <a:gd name="T3" fmla="*/ 86 h 319"/>
                <a:gd name="T4" fmla="*/ 9 w 218"/>
                <a:gd name="T5" fmla="*/ 19 h 319"/>
                <a:gd name="T6" fmla="*/ 135 w 218"/>
                <a:gd name="T7" fmla="*/ 138 h 319"/>
                <a:gd name="T8" fmla="*/ 132 w 218"/>
                <a:gd name="T9" fmla="*/ 131 h 319"/>
                <a:gd name="T10" fmla="*/ 98 w 218"/>
                <a:gd name="T11" fmla="*/ 97 h 319"/>
                <a:gd name="T12" fmla="*/ 104 w 218"/>
                <a:gd name="T13" fmla="*/ 103 h 319"/>
                <a:gd name="T14" fmla="*/ 122 w 218"/>
                <a:gd name="T15" fmla="*/ 301 h 319"/>
                <a:gd name="T16" fmla="*/ 127 w 218"/>
                <a:gd name="T17" fmla="*/ 307 h 319"/>
                <a:gd name="T18" fmla="*/ 110 w 218"/>
                <a:gd name="T19" fmla="*/ 312 h 319"/>
                <a:gd name="T20" fmla="*/ 116 w 218"/>
                <a:gd name="T21" fmla="*/ 318 h 319"/>
                <a:gd name="T22" fmla="*/ 124 w 218"/>
                <a:gd name="T23" fmla="*/ 127 h 319"/>
                <a:gd name="T24" fmla="*/ 121 w 218"/>
                <a:gd name="T25" fmla="*/ 120 h 319"/>
                <a:gd name="T26" fmla="*/ 112 w 218"/>
                <a:gd name="T27" fmla="*/ 115 h 319"/>
                <a:gd name="T28" fmla="*/ 109 w 218"/>
                <a:gd name="T29" fmla="*/ 108 h 319"/>
                <a:gd name="T30" fmla="*/ 42 w 218"/>
                <a:gd name="T31" fmla="*/ 41 h 319"/>
                <a:gd name="T32" fmla="*/ 47 w 218"/>
                <a:gd name="T33" fmla="*/ 46 h 319"/>
                <a:gd name="T34" fmla="*/ 75 w 218"/>
                <a:gd name="T35" fmla="*/ 75 h 319"/>
                <a:gd name="T36" fmla="*/ 81 w 218"/>
                <a:gd name="T37" fmla="*/ 80 h 319"/>
                <a:gd name="T38" fmla="*/ 19 w 218"/>
                <a:gd name="T39" fmla="*/ 18 h 319"/>
                <a:gd name="T40" fmla="*/ 25 w 218"/>
                <a:gd name="T41" fmla="*/ 24 h 319"/>
                <a:gd name="T42" fmla="*/ 30 w 218"/>
                <a:gd name="T43" fmla="*/ 29 h 319"/>
                <a:gd name="T44" fmla="*/ 36 w 218"/>
                <a:gd name="T45" fmla="*/ 35 h 319"/>
                <a:gd name="T46" fmla="*/ 53 w 218"/>
                <a:gd name="T47" fmla="*/ 52 h 319"/>
                <a:gd name="T48" fmla="*/ 59 w 218"/>
                <a:gd name="T49" fmla="*/ 58 h 319"/>
                <a:gd name="T50" fmla="*/ 64 w 218"/>
                <a:gd name="T51" fmla="*/ 63 h 319"/>
                <a:gd name="T52" fmla="*/ 70 w 218"/>
                <a:gd name="T53" fmla="*/ 69 h 319"/>
                <a:gd name="T54" fmla="*/ 169 w 218"/>
                <a:gd name="T55" fmla="*/ 172 h 319"/>
                <a:gd name="T56" fmla="*/ 166 w 218"/>
                <a:gd name="T57" fmla="*/ 165 h 319"/>
                <a:gd name="T58" fmla="*/ 133 w 218"/>
                <a:gd name="T59" fmla="*/ 290 h 319"/>
                <a:gd name="T60" fmla="*/ 138 w 218"/>
                <a:gd name="T61" fmla="*/ 295 h 319"/>
                <a:gd name="T62" fmla="*/ 178 w 218"/>
                <a:gd name="T63" fmla="*/ 244 h 319"/>
                <a:gd name="T64" fmla="*/ 184 w 218"/>
                <a:gd name="T65" fmla="*/ 250 h 319"/>
                <a:gd name="T66" fmla="*/ 191 w 218"/>
                <a:gd name="T67" fmla="*/ 195 h 319"/>
                <a:gd name="T68" fmla="*/ 189 w 218"/>
                <a:gd name="T69" fmla="*/ 188 h 319"/>
                <a:gd name="T70" fmla="*/ 203 w 218"/>
                <a:gd name="T71" fmla="*/ 206 h 319"/>
                <a:gd name="T72" fmla="*/ 200 w 218"/>
                <a:gd name="T73" fmla="*/ 199 h 319"/>
                <a:gd name="T74" fmla="*/ 201 w 218"/>
                <a:gd name="T75" fmla="*/ 222 h 319"/>
                <a:gd name="T76" fmla="*/ 206 w 218"/>
                <a:gd name="T77" fmla="*/ 227 h 319"/>
                <a:gd name="T78" fmla="*/ 217 w 218"/>
                <a:gd name="T79" fmla="*/ 210 h 319"/>
                <a:gd name="T80" fmla="*/ 214 w 218"/>
                <a:gd name="T81" fmla="*/ 217 h 319"/>
                <a:gd name="T82" fmla="*/ 189 w 218"/>
                <a:gd name="T83" fmla="*/ 233 h 319"/>
                <a:gd name="T84" fmla="*/ 195 w 218"/>
                <a:gd name="T85" fmla="*/ 239 h 319"/>
                <a:gd name="T86" fmla="*/ 158 w 218"/>
                <a:gd name="T87" fmla="*/ 161 h 319"/>
                <a:gd name="T88" fmla="*/ 155 w 218"/>
                <a:gd name="T89" fmla="*/ 154 h 319"/>
                <a:gd name="T90" fmla="*/ 144 w 218"/>
                <a:gd name="T91" fmla="*/ 278 h 319"/>
                <a:gd name="T92" fmla="*/ 150 w 218"/>
                <a:gd name="T93" fmla="*/ 284 h 319"/>
                <a:gd name="T94" fmla="*/ 146 w 218"/>
                <a:gd name="T95" fmla="*/ 149 h 319"/>
                <a:gd name="T96" fmla="*/ 143 w 218"/>
                <a:gd name="T97" fmla="*/ 142 h 319"/>
                <a:gd name="T98" fmla="*/ 180 w 218"/>
                <a:gd name="T99" fmla="*/ 183 h 319"/>
                <a:gd name="T100" fmla="*/ 177 w 218"/>
                <a:gd name="T101" fmla="*/ 176 h 319"/>
                <a:gd name="T102" fmla="*/ 167 w 218"/>
                <a:gd name="T103" fmla="*/ 256 h 319"/>
                <a:gd name="T104" fmla="*/ 172 w 218"/>
                <a:gd name="T105" fmla="*/ 261 h 319"/>
                <a:gd name="T106" fmla="*/ 155 w 218"/>
                <a:gd name="T107" fmla="*/ 267 h 319"/>
                <a:gd name="T108" fmla="*/ 161 w 218"/>
                <a:gd name="T109" fmla="*/ 27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19">
                  <a:moveTo>
                    <a:pt x="87" y="86"/>
                  </a:moveTo>
                  <a:cubicBezTo>
                    <a:pt x="85" y="87"/>
                    <a:pt x="85" y="90"/>
                    <a:pt x="87" y="92"/>
                  </a:cubicBezTo>
                  <a:cubicBezTo>
                    <a:pt x="88" y="92"/>
                    <a:pt x="89" y="93"/>
                    <a:pt x="90" y="93"/>
                  </a:cubicBezTo>
                  <a:cubicBezTo>
                    <a:pt x="91" y="93"/>
                    <a:pt x="92" y="92"/>
                    <a:pt x="92" y="92"/>
                  </a:cubicBezTo>
                  <a:cubicBezTo>
                    <a:pt x="94" y="90"/>
                    <a:pt x="94" y="87"/>
                    <a:pt x="92" y="86"/>
                  </a:cubicBezTo>
                  <a:cubicBezTo>
                    <a:pt x="91" y="84"/>
                    <a:pt x="88" y="84"/>
                    <a:pt x="87" y="86"/>
                  </a:cubicBezTo>
                  <a:close/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9" y="0"/>
                  </a:cubicBezTo>
                  <a:close/>
                  <a:moveTo>
                    <a:pt x="135" y="138"/>
                  </a:moveTo>
                  <a:cubicBezTo>
                    <a:pt x="136" y="138"/>
                    <a:pt x="137" y="138"/>
                    <a:pt x="138" y="137"/>
                  </a:cubicBezTo>
                  <a:cubicBezTo>
                    <a:pt x="139" y="135"/>
                    <a:pt x="139" y="133"/>
                    <a:pt x="138" y="131"/>
                  </a:cubicBezTo>
                  <a:cubicBezTo>
                    <a:pt x="136" y="130"/>
                    <a:pt x="134" y="130"/>
                    <a:pt x="132" y="131"/>
                  </a:cubicBezTo>
                  <a:cubicBezTo>
                    <a:pt x="130" y="133"/>
                    <a:pt x="130" y="135"/>
                    <a:pt x="132" y="137"/>
                  </a:cubicBezTo>
                  <a:cubicBezTo>
                    <a:pt x="133" y="138"/>
                    <a:pt x="134" y="138"/>
                    <a:pt x="135" y="138"/>
                  </a:cubicBezTo>
                  <a:close/>
                  <a:moveTo>
                    <a:pt x="98" y="97"/>
                  </a:moveTo>
                  <a:cubicBezTo>
                    <a:pt x="97" y="99"/>
                    <a:pt x="97" y="101"/>
                    <a:pt x="98" y="103"/>
                  </a:cubicBezTo>
                  <a:cubicBezTo>
                    <a:pt x="99" y="104"/>
                    <a:pt x="100" y="104"/>
                    <a:pt x="101" y="104"/>
                  </a:cubicBezTo>
                  <a:cubicBezTo>
                    <a:pt x="102" y="104"/>
                    <a:pt x="103" y="104"/>
                    <a:pt x="104" y="103"/>
                  </a:cubicBezTo>
                  <a:cubicBezTo>
                    <a:pt x="105" y="101"/>
                    <a:pt x="105" y="99"/>
                    <a:pt x="104" y="97"/>
                  </a:cubicBezTo>
                  <a:cubicBezTo>
                    <a:pt x="102" y="96"/>
                    <a:pt x="100" y="96"/>
                    <a:pt x="98" y="97"/>
                  </a:cubicBezTo>
                  <a:close/>
                  <a:moveTo>
                    <a:pt x="122" y="301"/>
                  </a:moveTo>
                  <a:cubicBezTo>
                    <a:pt x="120" y="302"/>
                    <a:pt x="120" y="305"/>
                    <a:pt x="122" y="307"/>
                  </a:cubicBezTo>
                  <a:cubicBezTo>
                    <a:pt x="122" y="307"/>
                    <a:pt x="123" y="308"/>
                    <a:pt x="124" y="308"/>
                  </a:cubicBezTo>
                  <a:cubicBezTo>
                    <a:pt x="125" y="308"/>
                    <a:pt x="126" y="307"/>
                    <a:pt x="127" y="307"/>
                  </a:cubicBezTo>
                  <a:cubicBezTo>
                    <a:pt x="129" y="305"/>
                    <a:pt x="129" y="302"/>
                    <a:pt x="127" y="301"/>
                  </a:cubicBezTo>
                  <a:cubicBezTo>
                    <a:pt x="126" y="299"/>
                    <a:pt x="123" y="299"/>
                    <a:pt x="122" y="301"/>
                  </a:cubicBezTo>
                  <a:close/>
                  <a:moveTo>
                    <a:pt x="110" y="312"/>
                  </a:moveTo>
                  <a:cubicBezTo>
                    <a:pt x="109" y="314"/>
                    <a:pt x="109" y="316"/>
                    <a:pt x="110" y="318"/>
                  </a:cubicBezTo>
                  <a:cubicBezTo>
                    <a:pt x="111" y="319"/>
                    <a:pt x="112" y="319"/>
                    <a:pt x="113" y="319"/>
                  </a:cubicBezTo>
                  <a:cubicBezTo>
                    <a:pt x="114" y="319"/>
                    <a:pt x="115" y="319"/>
                    <a:pt x="116" y="318"/>
                  </a:cubicBezTo>
                  <a:cubicBezTo>
                    <a:pt x="117" y="316"/>
                    <a:pt x="117" y="314"/>
                    <a:pt x="116" y="312"/>
                  </a:cubicBezTo>
                  <a:cubicBezTo>
                    <a:pt x="114" y="311"/>
                    <a:pt x="112" y="311"/>
                    <a:pt x="110" y="312"/>
                  </a:cubicBezTo>
                  <a:close/>
                  <a:moveTo>
                    <a:pt x="124" y="127"/>
                  </a:moveTo>
                  <a:cubicBezTo>
                    <a:pt x="125" y="127"/>
                    <a:pt x="126" y="126"/>
                    <a:pt x="126" y="125"/>
                  </a:cubicBezTo>
                  <a:cubicBezTo>
                    <a:pt x="128" y="124"/>
                    <a:pt x="128" y="121"/>
                    <a:pt x="126" y="120"/>
                  </a:cubicBezTo>
                  <a:cubicBezTo>
                    <a:pt x="125" y="118"/>
                    <a:pt x="122" y="118"/>
                    <a:pt x="121" y="120"/>
                  </a:cubicBezTo>
                  <a:cubicBezTo>
                    <a:pt x="119" y="121"/>
                    <a:pt x="119" y="124"/>
                    <a:pt x="121" y="125"/>
                  </a:cubicBezTo>
                  <a:cubicBezTo>
                    <a:pt x="122" y="126"/>
                    <a:pt x="123" y="127"/>
                    <a:pt x="124" y="127"/>
                  </a:cubicBezTo>
                  <a:close/>
                  <a:moveTo>
                    <a:pt x="112" y="115"/>
                  </a:moveTo>
                  <a:cubicBezTo>
                    <a:pt x="113" y="115"/>
                    <a:pt x="114" y="115"/>
                    <a:pt x="115" y="114"/>
                  </a:cubicBezTo>
                  <a:cubicBezTo>
                    <a:pt x="117" y="113"/>
                    <a:pt x="117" y="110"/>
                    <a:pt x="115" y="108"/>
                  </a:cubicBezTo>
                  <a:cubicBezTo>
                    <a:pt x="114" y="107"/>
                    <a:pt x="111" y="107"/>
                    <a:pt x="109" y="108"/>
                  </a:cubicBezTo>
                  <a:cubicBezTo>
                    <a:pt x="108" y="110"/>
                    <a:pt x="108" y="113"/>
                    <a:pt x="109" y="114"/>
                  </a:cubicBezTo>
                  <a:cubicBezTo>
                    <a:pt x="110" y="115"/>
                    <a:pt x="111" y="115"/>
                    <a:pt x="112" y="115"/>
                  </a:cubicBezTo>
                  <a:close/>
                  <a:moveTo>
                    <a:pt x="42" y="41"/>
                  </a:moveTo>
                  <a:cubicBezTo>
                    <a:pt x="40" y="42"/>
                    <a:pt x="40" y="45"/>
                    <a:pt x="42" y="46"/>
                  </a:cubicBezTo>
                  <a:cubicBezTo>
                    <a:pt x="42" y="47"/>
                    <a:pt x="43" y="47"/>
                    <a:pt x="44" y="47"/>
                  </a:cubicBezTo>
                  <a:cubicBezTo>
                    <a:pt x="45" y="47"/>
                    <a:pt x="46" y="47"/>
                    <a:pt x="47" y="46"/>
                  </a:cubicBezTo>
                  <a:cubicBezTo>
                    <a:pt x="49" y="45"/>
                    <a:pt x="49" y="42"/>
                    <a:pt x="47" y="41"/>
                  </a:cubicBezTo>
                  <a:cubicBezTo>
                    <a:pt x="46" y="39"/>
                    <a:pt x="43" y="39"/>
                    <a:pt x="42" y="41"/>
                  </a:cubicBezTo>
                  <a:close/>
                  <a:moveTo>
                    <a:pt x="75" y="75"/>
                  </a:moveTo>
                  <a:cubicBezTo>
                    <a:pt x="74" y="76"/>
                    <a:pt x="74" y="79"/>
                    <a:pt x="75" y="80"/>
                  </a:cubicBezTo>
                  <a:cubicBezTo>
                    <a:pt x="76" y="81"/>
                    <a:pt x="77" y="81"/>
                    <a:pt x="78" y="81"/>
                  </a:cubicBezTo>
                  <a:cubicBezTo>
                    <a:pt x="79" y="81"/>
                    <a:pt x="80" y="81"/>
                    <a:pt x="81" y="80"/>
                  </a:cubicBezTo>
                  <a:cubicBezTo>
                    <a:pt x="83" y="79"/>
                    <a:pt x="83" y="76"/>
                    <a:pt x="81" y="75"/>
                  </a:cubicBezTo>
                  <a:cubicBezTo>
                    <a:pt x="80" y="73"/>
                    <a:pt x="77" y="73"/>
                    <a:pt x="75" y="75"/>
                  </a:cubicBezTo>
                  <a:close/>
                  <a:moveTo>
                    <a:pt x="19" y="18"/>
                  </a:moveTo>
                  <a:cubicBezTo>
                    <a:pt x="17" y="20"/>
                    <a:pt x="17" y="22"/>
                    <a:pt x="19" y="24"/>
                  </a:cubicBezTo>
                  <a:cubicBezTo>
                    <a:pt x="20" y="24"/>
                    <a:pt x="21" y="25"/>
                    <a:pt x="22" y="25"/>
                  </a:cubicBezTo>
                  <a:cubicBezTo>
                    <a:pt x="23" y="25"/>
                    <a:pt x="24" y="24"/>
                    <a:pt x="25" y="24"/>
                  </a:cubicBezTo>
                  <a:cubicBezTo>
                    <a:pt x="26" y="22"/>
                    <a:pt x="26" y="20"/>
                    <a:pt x="25" y="18"/>
                  </a:cubicBezTo>
                  <a:cubicBezTo>
                    <a:pt x="23" y="16"/>
                    <a:pt x="21" y="16"/>
                    <a:pt x="19" y="18"/>
                  </a:cubicBezTo>
                  <a:close/>
                  <a:moveTo>
                    <a:pt x="30" y="29"/>
                  </a:moveTo>
                  <a:cubicBezTo>
                    <a:pt x="29" y="31"/>
                    <a:pt x="29" y="33"/>
                    <a:pt x="30" y="35"/>
                  </a:cubicBezTo>
                  <a:cubicBezTo>
                    <a:pt x="31" y="36"/>
                    <a:pt x="32" y="36"/>
                    <a:pt x="33" y="36"/>
                  </a:cubicBezTo>
                  <a:cubicBezTo>
                    <a:pt x="34" y="36"/>
                    <a:pt x="35" y="36"/>
                    <a:pt x="36" y="35"/>
                  </a:cubicBezTo>
                  <a:cubicBezTo>
                    <a:pt x="37" y="33"/>
                    <a:pt x="37" y="31"/>
                    <a:pt x="36" y="29"/>
                  </a:cubicBezTo>
                  <a:cubicBezTo>
                    <a:pt x="34" y="28"/>
                    <a:pt x="32" y="28"/>
                    <a:pt x="30" y="29"/>
                  </a:cubicBezTo>
                  <a:close/>
                  <a:moveTo>
                    <a:pt x="53" y="52"/>
                  </a:moveTo>
                  <a:cubicBezTo>
                    <a:pt x="51" y="53"/>
                    <a:pt x="51" y="56"/>
                    <a:pt x="53" y="58"/>
                  </a:cubicBezTo>
                  <a:cubicBezTo>
                    <a:pt x="54" y="58"/>
                    <a:pt x="55" y="59"/>
                    <a:pt x="56" y="59"/>
                  </a:cubicBezTo>
                  <a:cubicBezTo>
                    <a:pt x="57" y="59"/>
                    <a:pt x="58" y="58"/>
                    <a:pt x="59" y="58"/>
                  </a:cubicBezTo>
                  <a:cubicBezTo>
                    <a:pt x="60" y="56"/>
                    <a:pt x="60" y="53"/>
                    <a:pt x="59" y="52"/>
                  </a:cubicBezTo>
                  <a:cubicBezTo>
                    <a:pt x="57" y="50"/>
                    <a:pt x="54" y="50"/>
                    <a:pt x="53" y="52"/>
                  </a:cubicBezTo>
                  <a:close/>
                  <a:moveTo>
                    <a:pt x="64" y="63"/>
                  </a:moveTo>
                  <a:cubicBezTo>
                    <a:pt x="63" y="65"/>
                    <a:pt x="63" y="67"/>
                    <a:pt x="64" y="69"/>
                  </a:cubicBezTo>
                  <a:cubicBezTo>
                    <a:pt x="65" y="70"/>
                    <a:pt x="66" y="70"/>
                    <a:pt x="67" y="70"/>
                  </a:cubicBezTo>
                  <a:cubicBezTo>
                    <a:pt x="68" y="70"/>
                    <a:pt x="69" y="70"/>
                    <a:pt x="70" y="69"/>
                  </a:cubicBezTo>
                  <a:cubicBezTo>
                    <a:pt x="71" y="67"/>
                    <a:pt x="71" y="65"/>
                    <a:pt x="70" y="63"/>
                  </a:cubicBezTo>
                  <a:cubicBezTo>
                    <a:pt x="68" y="62"/>
                    <a:pt x="66" y="62"/>
                    <a:pt x="64" y="63"/>
                  </a:cubicBezTo>
                  <a:close/>
                  <a:moveTo>
                    <a:pt x="169" y="172"/>
                  </a:moveTo>
                  <a:cubicBezTo>
                    <a:pt x="170" y="172"/>
                    <a:pt x="171" y="172"/>
                    <a:pt x="172" y="171"/>
                  </a:cubicBezTo>
                  <a:cubicBezTo>
                    <a:pt x="173" y="169"/>
                    <a:pt x="173" y="167"/>
                    <a:pt x="172" y="165"/>
                  </a:cubicBezTo>
                  <a:cubicBezTo>
                    <a:pt x="170" y="164"/>
                    <a:pt x="168" y="164"/>
                    <a:pt x="166" y="165"/>
                  </a:cubicBezTo>
                  <a:cubicBezTo>
                    <a:pt x="164" y="167"/>
                    <a:pt x="164" y="169"/>
                    <a:pt x="166" y="171"/>
                  </a:cubicBezTo>
                  <a:cubicBezTo>
                    <a:pt x="167" y="172"/>
                    <a:pt x="168" y="172"/>
                    <a:pt x="169" y="172"/>
                  </a:cubicBezTo>
                  <a:close/>
                  <a:moveTo>
                    <a:pt x="133" y="290"/>
                  </a:moveTo>
                  <a:cubicBezTo>
                    <a:pt x="131" y="291"/>
                    <a:pt x="131" y="294"/>
                    <a:pt x="133" y="295"/>
                  </a:cubicBezTo>
                  <a:cubicBezTo>
                    <a:pt x="134" y="296"/>
                    <a:pt x="135" y="296"/>
                    <a:pt x="136" y="296"/>
                  </a:cubicBezTo>
                  <a:cubicBezTo>
                    <a:pt x="137" y="296"/>
                    <a:pt x="138" y="296"/>
                    <a:pt x="138" y="295"/>
                  </a:cubicBezTo>
                  <a:cubicBezTo>
                    <a:pt x="140" y="294"/>
                    <a:pt x="140" y="291"/>
                    <a:pt x="138" y="290"/>
                  </a:cubicBezTo>
                  <a:cubicBezTo>
                    <a:pt x="137" y="288"/>
                    <a:pt x="134" y="288"/>
                    <a:pt x="133" y="290"/>
                  </a:cubicBezTo>
                  <a:close/>
                  <a:moveTo>
                    <a:pt x="178" y="244"/>
                  </a:moveTo>
                  <a:cubicBezTo>
                    <a:pt x="177" y="246"/>
                    <a:pt x="177" y="248"/>
                    <a:pt x="178" y="250"/>
                  </a:cubicBezTo>
                  <a:cubicBezTo>
                    <a:pt x="179" y="251"/>
                    <a:pt x="180" y="251"/>
                    <a:pt x="181" y="251"/>
                  </a:cubicBezTo>
                  <a:cubicBezTo>
                    <a:pt x="182" y="251"/>
                    <a:pt x="183" y="251"/>
                    <a:pt x="184" y="250"/>
                  </a:cubicBezTo>
                  <a:cubicBezTo>
                    <a:pt x="185" y="248"/>
                    <a:pt x="185" y="246"/>
                    <a:pt x="184" y="244"/>
                  </a:cubicBezTo>
                  <a:cubicBezTo>
                    <a:pt x="182" y="243"/>
                    <a:pt x="180" y="243"/>
                    <a:pt x="178" y="244"/>
                  </a:cubicBezTo>
                  <a:close/>
                  <a:moveTo>
                    <a:pt x="191" y="195"/>
                  </a:moveTo>
                  <a:cubicBezTo>
                    <a:pt x="192" y="195"/>
                    <a:pt x="193" y="194"/>
                    <a:pt x="194" y="193"/>
                  </a:cubicBezTo>
                  <a:cubicBezTo>
                    <a:pt x="196" y="192"/>
                    <a:pt x="196" y="189"/>
                    <a:pt x="194" y="188"/>
                  </a:cubicBezTo>
                  <a:cubicBezTo>
                    <a:pt x="193" y="186"/>
                    <a:pt x="190" y="186"/>
                    <a:pt x="189" y="188"/>
                  </a:cubicBezTo>
                  <a:cubicBezTo>
                    <a:pt x="187" y="189"/>
                    <a:pt x="187" y="192"/>
                    <a:pt x="189" y="193"/>
                  </a:cubicBezTo>
                  <a:cubicBezTo>
                    <a:pt x="189" y="194"/>
                    <a:pt x="190" y="195"/>
                    <a:pt x="191" y="195"/>
                  </a:cubicBezTo>
                  <a:close/>
                  <a:moveTo>
                    <a:pt x="203" y="206"/>
                  </a:moveTo>
                  <a:cubicBezTo>
                    <a:pt x="204" y="206"/>
                    <a:pt x="205" y="205"/>
                    <a:pt x="206" y="205"/>
                  </a:cubicBezTo>
                  <a:cubicBezTo>
                    <a:pt x="207" y="203"/>
                    <a:pt x="207" y="201"/>
                    <a:pt x="206" y="199"/>
                  </a:cubicBezTo>
                  <a:cubicBezTo>
                    <a:pt x="204" y="197"/>
                    <a:pt x="201" y="197"/>
                    <a:pt x="200" y="199"/>
                  </a:cubicBezTo>
                  <a:cubicBezTo>
                    <a:pt x="198" y="201"/>
                    <a:pt x="198" y="203"/>
                    <a:pt x="200" y="205"/>
                  </a:cubicBezTo>
                  <a:cubicBezTo>
                    <a:pt x="201" y="205"/>
                    <a:pt x="202" y="206"/>
                    <a:pt x="203" y="206"/>
                  </a:cubicBezTo>
                  <a:close/>
                  <a:moveTo>
                    <a:pt x="201" y="222"/>
                  </a:moveTo>
                  <a:cubicBezTo>
                    <a:pt x="199" y="223"/>
                    <a:pt x="199" y="226"/>
                    <a:pt x="201" y="227"/>
                  </a:cubicBezTo>
                  <a:cubicBezTo>
                    <a:pt x="201" y="228"/>
                    <a:pt x="203" y="228"/>
                    <a:pt x="204" y="228"/>
                  </a:cubicBezTo>
                  <a:cubicBezTo>
                    <a:pt x="205" y="228"/>
                    <a:pt x="206" y="228"/>
                    <a:pt x="206" y="227"/>
                  </a:cubicBezTo>
                  <a:cubicBezTo>
                    <a:pt x="208" y="226"/>
                    <a:pt x="208" y="223"/>
                    <a:pt x="206" y="222"/>
                  </a:cubicBezTo>
                  <a:cubicBezTo>
                    <a:pt x="205" y="220"/>
                    <a:pt x="202" y="220"/>
                    <a:pt x="201" y="222"/>
                  </a:cubicBezTo>
                  <a:close/>
                  <a:moveTo>
                    <a:pt x="217" y="210"/>
                  </a:moveTo>
                  <a:cubicBezTo>
                    <a:pt x="215" y="209"/>
                    <a:pt x="213" y="209"/>
                    <a:pt x="211" y="210"/>
                  </a:cubicBezTo>
                  <a:cubicBezTo>
                    <a:pt x="210" y="212"/>
                    <a:pt x="210" y="214"/>
                    <a:pt x="211" y="216"/>
                  </a:cubicBezTo>
                  <a:cubicBezTo>
                    <a:pt x="212" y="217"/>
                    <a:pt x="213" y="217"/>
                    <a:pt x="214" y="217"/>
                  </a:cubicBezTo>
                  <a:cubicBezTo>
                    <a:pt x="215" y="217"/>
                    <a:pt x="216" y="217"/>
                    <a:pt x="217" y="216"/>
                  </a:cubicBezTo>
                  <a:cubicBezTo>
                    <a:pt x="218" y="214"/>
                    <a:pt x="218" y="212"/>
                    <a:pt x="217" y="210"/>
                  </a:cubicBezTo>
                  <a:close/>
                  <a:moveTo>
                    <a:pt x="189" y="233"/>
                  </a:moveTo>
                  <a:cubicBezTo>
                    <a:pt x="188" y="235"/>
                    <a:pt x="188" y="237"/>
                    <a:pt x="189" y="239"/>
                  </a:cubicBezTo>
                  <a:cubicBezTo>
                    <a:pt x="190" y="239"/>
                    <a:pt x="191" y="240"/>
                    <a:pt x="192" y="240"/>
                  </a:cubicBezTo>
                  <a:cubicBezTo>
                    <a:pt x="193" y="240"/>
                    <a:pt x="194" y="239"/>
                    <a:pt x="195" y="239"/>
                  </a:cubicBezTo>
                  <a:cubicBezTo>
                    <a:pt x="197" y="237"/>
                    <a:pt x="197" y="235"/>
                    <a:pt x="195" y="233"/>
                  </a:cubicBezTo>
                  <a:cubicBezTo>
                    <a:pt x="193" y="231"/>
                    <a:pt x="191" y="231"/>
                    <a:pt x="189" y="233"/>
                  </a:cubicBezTo>
                  <a:close/>
                  <a:moveTo>
                    <a:pt x="158" y="161"/>
                  </a:moveTo>
                  <a:cubicBezTo>
                    <a:pt x="159" y="161"/>
                    <a:pt x="160" y="160"/>
                    <a:pt x="160" y="159"/>
                  </a:cubicBezTo>
                  <a:cubicBezTo>
                    <a:pt x="162" y="158"/>
                    <a:pt x="162" y="155"/>
                    <a:pt x="160" y="154"/>
                  </a:cubicBezTo>
                  <a:cubicBezTo>
                    <a:pt x="159" y="152"/>
                    <a:pt x="156" y="152"/>
                    <a:pt x="155" y="154"/>
                  </a:cubicBezTo>
                  <a:cubicBezTo>
                    <a:pt x="153" y="155"/>
                    <a:pt x="153" y="158"/>
                    <a:pt x="155" y="159"/>
                  </a:cubicBezTo>
                  <a:cubicBezTo>
                    <a:pt x="155" y="160"/>
                    <a:pt x="156" y="161"/>
                    <a:pt x="158" y="161"/>
                  </a:cubicBezTo>
                  <a:close/>
                  <a:moveTo>
                    <a:pt x="144" y="278"/>
                  </a:moveTo>
                  <a:cubicBezTo>
                    <a:pt x="143" y="280"/>
                    <a:pt x="143" y="282"/>
                    <a:pt x="144" y="284"/>
                  </a:cubicBezTo>
                  <a:cubicBezTo>
                    <a:pt x="145" y="285"/>
                    <a:pt x="146" y="285"/>
                    <a:pt x="147" y="285"/>
                  </a:cubicBezTo>
                  <a:cubicBezTo>
                    <a:pt x="148" y="285"/>
                    <a:pt x="149" y="285"/>
                    <a:pt x="150" y="284"/>
                  </a:cubicBezTo>
                  <a:cubicBezTo>
                    <a:pt x="151" y="282"/>
                    <a:pt x="151" y="280"/>
                    <a:pt x="150" y="278"/>
                  </a:cubicBezTo>
                  <a:cubicBezTo>
                    <a:pt x="148" y="277"/>
                    <a:pt x="146" y="277"/>
                    <a:pt x="144" y="278"/>
                  </a:cubicBezTo>
                  <a:close/>
                  <a:moveTo>
                    <a:pt x="146" y="149"/>
                  </a:moveTo>
                  <a:cubicBezTo>
                    <a:pt x="147" y="149"/>
                    <a:pt x="148" y="149"/>
                    <a:pt x="149" y="148"/>
                  </a:cubicBezTo>
                  <a:cubicBezTo>
                    <a:pt x="151" y="147"/>
                    <a:pt x="151" y="144"/>
                    <a:pt x="149" y="142"/>
                  </a:cubicBezTo>
                  <a:cubicBezTo>
                    <a:pt x="147" y="141"/>
                    <a:pt x="145" y="141"/>
                    <a:pt x="143" y="142"/>
                  </a:cubicBezTo>
                  <a:cubicBezTo>
                    <a:pt x="142" y="144"/>
                    <a:pt x="142" y="147"/>
                    <a:pt x="143" y="148"/>
                  </a:cubicBezTo>
                  <a:cubicBezTo>
                    <a:pt x="144" y="149"/>
                    <a:pt x="145" y="149"/>
                    <a:pt x="146" y="149"/>
                  </a:cubicBezTo>
                  <a:close/>
                  <a:moveTo>
                    <a:pt x="180" y="183"/>
                  </a:moveTo>
                  <a:cubicBezTo>
                    <a:pt x="181" y="183"/>
                    <a:pt x="182" y="183"/>
                    <a:pt x="183" y="182"/>
                  </a:cubicBezTo>
                  <a:cubicBezTo>
                    <a:pt x="185" y="180"/>
                    <a:pt x="185" y="178"/>
                    <a:pt x="183" y="176"/>
                  </a:cubicBezTo>
                  <a:cubicBezTo>
                    <a:pt x="181" y="175"/>
                    <a:pt x="179" y="175"/>
                    <a:pt x="177" y="176"/>
                  </a:cubicBezTo>
                  <a:cubicBezTo>
                    <a:pt x="176" y="178"/>
                    <a:pt x="176" y="180"/>
                    <a:pt x="177" y="182"/>
                  </a:cubicBezTo>
                  <a:cubicBezTo>
                    <a:pt x="178" y="183"/>
                    <a:pt x="179" y="183"/>
                    <a:pt x="180" y="183"/>
                  </a:cubicBezTo>
                  <a:close/>
                  <a:moveTo>
                    <a:pt x="167" y="256"/>
                  </a:moveTo>
                  <a:cubicBezTo>
                    <a:pt x="165" y="257"/>
                    <a:pt x="165" y="260"/>
                    <a:pt x="167" y="261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71" y="262"/>
                    <a:pt x="172" y="262"/>
                    <a:pt x="172" y="261"/>
                  </a:cubicBezTo>
                  <a:cubicBezTo>
                    <a:pt x="174" y="260"/>
                    <a:pt x="174" y="257"/>
                    <a:pt x="172" y="256"/>
                  </a:cubicBezTo>
                  <a:cubicBezTo>
                    <a:pt x="171" y="254"/>
                    <a:pt x="168" y="254"/>
                    <a:pt x="167" y="256"/>
                  </a:cubicBezTo>
                  <a:close/>
                  <a:moveTo>
                    <a:pt x="155" y="267"/>
                  </a:moveTo>
                  <a:cubicBezTo>
                    <a:pt x="154" y="268"/>
                    <a:pt x="154" y="271"/>
                    <a:pt x="155" y="273"/>
                  </a:cubicBezTo>
                  <a:cubicBezTo>
                    <a:pt x="156" y="273"/>
                    <a:pt x="157" y="274"/>
                    <a:pt x="158" y="274"/>
                  </a:cubicBezTo>
                  <a:cubicBezTo>
                    <a:pt x="159" y="274"/>
                    <a:pt x="160" y="273"/>
                    <a:pt x="161" y="273"/>
                  </a:cubicBezTo>
                  <a:cubicBezTo>
                    <a:pt x="163" y="271"/>
                    <a:pt x="163" y="268"/>
                    <a:pt x="161" y="267"/>
                  </a:cubicBezTo>
                  <a:cubicBezTo>
                    <a:pt x="160" y="265"/>
                    <a:pt x="157" y="265"/>
                    <a:pt x="155" y="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035005" y="2226969"/>
            <a:ext cx="1079500" cy="1012825"/>
            <a:chOff x="4572000" y="2244725"/>
            <a:chExt cx="1079500" cy="1012825"/>
          </a:xfrm>
        </p:grpSpPr>
        <p:sp>
          <p:nvSpPr>
            <p:cNvPr id="42" name="Freeform 6"/>
            <p:cNvSpPr/>
            <p:nvPr/>
          </p:nvSpPr>
          <p:spPr bwMode="auto">
            <a:xfrm>
              <a:off x="4572000" y="2257425"/>
              <a:ext cx="977900" cy="647700"/>
            </a:xfrm>
            <a:custGeom>
              <a:avLst/>
              <a:gdLst>
                <a:gd name="T0" fmla="*/ 616 w 616"/>
                <a:gd name="T1" fmla="*/ 204 h 408"/>
                <a:gd name="T2" fmla="*/ 412 w 616"/>
                <a:gd name="T3" fmla="*/ 408 h 408"/>
                <a:gd name="T4" fmla="*/ 0 w 616"/>
                <a:gd name="T5" fmla="*/ 408 h 408"/>
                <a:gd name="T6" fmla="*/ 206 w 616"/>
                <a:gd name="T7" fmla="*/ 204 h 408"/>
                <a:gd name="T8" fmla="*/ 0 w 616"/>
                <a:gd name="T9" fmla="*/ 0 h 408"/>
                <a:gd name="T10" fmla="*/ 412 w 616"/>
                <a:gd name="T11" fmla="*/ 0 h 408"/>
                <a:gd name="T12" fmla="*/ 616 w 616"/>
                <a:gd name="T13" fmla="*/ 20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6" h="408">
                  <a:moveTo>
                    <a:pt x="616" y="204"/>
                  </a:moveTo>
                  <a:lnTo>
                    <a:pt x="412" y="408"/>
                  </a:lnTo>
                  <a:lnTo>
                    <a:pt x="0" y="408"/>
                  </a:lnTo>
                  <a:lnTo>
                    <a:pt x="206" y="204"/>
                  </a:lnTo>
                  <a:lnTo>
                    <a:pt x="0" y="0"/>
                  </a:lnTo>
                  <a:lnTo>
                    <a:pt x="412" y="0"/>
                  </a:lnTo>
                  <a:lnTo>
                    <a:pt x="616" y="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4956175" y="2244725"/>
              <a:ext cx="695325" cy="1012825"/>
            </a:xfrm>
            <a:custGeom>
              <a:avLst/>
              <a:gdLst>
                <a:gd name="T0" fmla="*/ 102 w 219"/>
                <a:gd name="T1" fmla="*/ 223 h 319"/>
                <a:gd name="T2" fmla="*/ 99 w 219"/>
                <a:gd name="T3" fmla="*/ 216 h 319"/>
                <a:gd name="T4" fmla="*/ 113 w 219"/>
                <a:gd name="T5" fmla="*/ 212 h 319"/>
                <a:gd name="T6" fmla="*/ 110 w 219"/>
                <a:gd name="T7" fmla="*/ 205 h 319"/>
                <a:gd name="T8" fmla="*/ 90 w 219"/>
                <a:gd name="T9" fmla="*/ 234 h 319"/>
                <a:gd name="T10" fmla="*/ 87 w 219"/>
                <a:gd name="T11" fmla="*/ 228 h 319"/>
                <a:gd name="T12" fmla="*/ 125 w 219"/>
                <a:gd name="T13" fmla="*/ 19 h 319"/>
                <a:gd name="T14" fmla="*/ 122 w 219"/>
                <a:gd name="T15" fmla="*/ 13 h 319"/>
                <a:gd name="T16" fmla="*/ 114 w 219"/>
                <a:gd name="T17" fmla="*/ 8 h 319"/>
                <a:gd name="T18" fmla="*/ 111 w 219"/>
                <a:gd name="T19" fmla="*/ 1 h 319"/>
                <a:gd name="T20" fmla="*/ 79 w 219"/>
                <a:gd name="T21" fmla="*/ 246 h 319"/>
                <a:gd name="T22" fmla="*/ 76 w 219"/>
                <a:gd name="T23" fmla="*/ 239 h 319"/>
                <a:gd name="T24" fmla="*/ 124 w 219"/>
                <a:gd name="T25" fmla="*/ 201 h 319"/>
                <a:gd name="T26" fmla="*/ 121 w 219"/>
                <a:gd name="T27" fmla="*/ 194 h 319"/>
                <a:gd name="T28" fmla="*/ 68 w 219"/>
                <a:gd name="T29" fmla="*/ 257 h 319"/>
                <a:gd name="T30" fmla="*/ 65 w 219"/>
                <a:gd name="T31" fmla="*/ 250 h 319"/>
                <a:gd name="T32" fmla="*/ 22 w 219"/>
                <a:gd name="T33" fmla="*/ 302 h 319"/>
                <a:gd name="T34" fmla="*/ 20 w 219"/>
                <a:gd name="T35" fmla="*/ 296 h 319"/>
                <a:gd name="T36" fmla="*/ 136 w 219"/>
                <a:gd name="T37" fmla="*/ 189 h 319"/>
                <a:gd name="T38" fmla="*/ 133 w 219"/>
                <a:gd name="T39" fmla="*/ 182 h 319"/>
                <a:gd name="T40" fmla="*/ 10 w 219"/>
                <a:gd name="T41" fmla="*/ 319 h 319"/>
                <a:gd name="T42" fmla="*/ 31 w 219"/>
                <a:gd name="T43" fmla="*/ 284 h 319"/>
                <a:gd name="T44" fmla="*/ 37 w 219"/>
                <a:gd name="T45" fmla="*/ 290 h 319"/>
                <a:gd name="T46" fmla="*/ 54 w 219"/>
                <a:gd name="T47" fmla="*/ 262 h 319"/>
                <a:gd name="T48" fmla="*/ 59 w 219"/>
                <a:gd name="T49" fmla="*/ 267 h 319"/>
                <a:gd name="T50" fmla="*/ 42 w 219"/>
                <a:gd name="T51" fmla="*/ 273 h 319"/>
                <a:gd name="T52" fmla="*/ 48 w 219"/>
                <a:gd name="T53" fmla="*/ 279 h 319"/>
                <a:gd name="T54" fmla="*/ 145 w 219"/>
                <a:gd name="T55" fmla="*/ 35 h 319"/>
                <a:gd name="T56" fmla="*/ 150 w 219"/>
                <a:gd name="T57" fmla="*/ 41 h 319"/>
                <a:gd name="T58" fmla="*/ 189 w 219"/>
                <a:gd name="T59" fmla="*/ 126 h 319"/>
                <a:gd name="T60" fmla="*/ 195 w 219"/>
                <a:gd name="T61" fmla="*/ 131 h 319"/>
                <a:gd name="T62" fmla="*/ 190 w 219"/>
                <a:gd name="T63" fmla="*/ 81 h 319"/>
                <a:gd name="T64" fmla="*/ 196 w 219"/>
                <a:gd name="T65" fmla="*/ 86 h 319"/>
                <a:gd name="T66" fmla="*/ 179 w 219"/>
                <a:gd name="T67" fmla="*/ 69 h 319"/>
                <a:gd name="T68" fmla="*/ 184 w 219"/>
                <a:gd name="T69" fmla="*/ 75 h 319"/>
                <a:gd name="T70" fmla="*/ 178 w 219"/>
                <a:gd name="T71" fmla="*/ 137 h 319"/>
                <a:gd name="T72" fmla="*/ 184 w 219"/>
                <a:gd name="T73" fmla="*/ 143 h 319"/>
                <a:gd name="T74" fmla="*/ 201 w 219"/>
                <a:gd name="T75" fmla="*/ 114 h 319"/>
                <a:gd name="T76" fmla="*/ 206 w 219"/>
                <a:gd name="T77" fmla="*/ 120 h 319"/>
                <a:gd name="T78" fmla="*/ 201 w 219"/>
                <a:gd name="T79" fmla="*/ 92 h 319"/>
                <a:gd name="T80" fmla="*/ 207 w 219"/>
                <a:gd name="T81" fmla="*/ 97 h 319"/>
                <a:gd name="T82" fmla="*/ 167 w 219"/>
                <a:gd name="T83" fmla="*/ 148 h 319"/>
                <a:gd name="T84" fmla="*/ 172 w 219"/>
                <a:gd name="T85" fmla="*/ 154 h 319"/>
                <a:gd name="T86" fmla="*/ 218 w 219"/>
                <a:gd name="T87" fmla="*/ 103 h 319"/>
                <a:gd name="T88" fmla="*/ 215 w 219"/>
                <a:gd name="T89" fmla="*/ 110 h 319"/>
                <a:gd name="T90" fmla="*/ 155 w 219"/>
                <a:gd name="T91" fmla="*/ 160 h 319"/>
                <a:gd name="T92" fmla="*/ 161 w 219"/>
                <a:gd name="T93" fmla="*/ 165 h 319"/>
                <a:gd name="T94" fmla="*/ 144 w 219"/>
                <a:gd name="T95" fmla="*/ 171 h 319"/>
                <a:gd name="T96" fmla="*/ 150 w 219"/>
                <a:gd name="T97" fmla="*/ 177 h 319"/>
                <a:gd name="T98" fmla="*/ 167 w 219"/>
                <a:gd name="T99" fmla="*/ 58 h 319"/>
                <a:gd name="T100" fmla="*/ 173 w 219"/>
                <a:gd name="T101" fmla="*/ 64 h 319"/>
                <a:gd name="T102" fmla="*/ 133 w 219"/>
                <a:gd name="T103" fmla="*/ 24 h 319"/>
                <a:gd name="T104" fmla="*/ 139 w 219"/>
                <a:gd name="T105" fmla="*/ 30 h 319"/>
                <a:gd name="T106" fmla="*/ 156 w 219"/>
                <a:gd name="T107" fmla="*/ 47 h 319"/>
                <a:gd name="T108" fmla="*/ 162 w 219"/>
                <a:gd name="T109" fmla="*/ 5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9" h="319">
                  <a:moveTo>
                    <a:pt x="99" y="216"/>
                  </a:moveTo>
                  <a:cubicBezTo>
                    <a:pt x="97" y="218"/>
                    <a:pt x="97" y="220"/>
                    <a:pt x="99" y="222"/>
                  </a:cubicBezTo>
                  <a:cubicBezTo>
                    <a:pt x="100" y="223"/>
                    <a:pt x="101" y="223"/>
                    <a:pt x="102" y="223"/>
                  </a:cubicBezTo>
                  <a:cubicBezTo>
                    <a:pt x="103" y="223"/>
                    <a:pt x="104" y="223"/>
                    <a:pt x="104" y="222"/>
                  </a:cubicBezTo>
                  <a:cubicBezTo>
                    <a:pt x="106" y="220"/>
                    <a:pt x="106" y="218"/>
                    <a:pt x="104" y="216"/>
                  </a:cubicBezTo>
                  <a:cubicBezTo>
                    <a:pt x="103" y="215"/>
                    <a:pt x="100" y="215"/>
                    <a:pt x="99" y="216"/>
                  </a:cubicBezTo>
                  <a:close/>
                  <a:moveTo>
                    <a:pt x="110" y="205"/>
                  </a:moveTo>
                  <a:cubicBezTo>
                    <a:pt x="109" y="207"/>
                    <a:pt x="109" y="209"/>
                    <a:pt x="110" y="211"/>
                  </a:cubicBezTo>
                  <a:cubicBezTo>
                    <a:pt x="111" y="211"/>
                    <a:pt x="112" y="212"/>
                    <a:pt x="113" y="212"/>
                  </a:cubicBezTo>
                  <a:cubicBezTo>
                    <a:pt x="114" y="212"/>
                    <a:pt x="115" y="211"/>
                    <a:pt x="116" y="211"/>
                  </a:cubicBezTo>
                  <a:cubicBezTo>
                    <a:pt x="117" y="209"/>
                    <a:pt x="117" y="207"/>
                    <a:pt x="116" y="205"/>
                  </a:cubicBezTo>
                  <a:cubicBezTo>
                    <a:pt x="114" y="203"/>
                    <a:pt x="112" y="203"/>
                    <a:pt x="110" y="205"/>
                  </a:cubicBezTo>
                  <a:close/>
                  <a:moveTo>
                    <a:pt x="87" y="228"/>
                  </a:moveTo>
                  <a:cubicBezTo>
                    <a:pt x="86" y="229"/>
                    <a:pt x="86" y="232"/>
                    <a:pt x="87" y="233"/>
                  </a:cubicBezTo>
                  <a:cubicBezTo>
                    <a:pt x="88" y="234"/>
                    <a:pt x="89" y="234"/>
                    <a:pt x="90" y="234"/>
                  </a:cubicBezTo>
                  <a:cubicBezTo>
                    <a:pt x="91" y="234"/>
                    <a:pt x="92" y="234"/>
                    <a:pt x="93" y="233"/>
                  </a:cubicBezTo>
                  <a:cubicBezTo>
                    <a:pt x="95" y="232"/>
                    <a:pt x="95" y="229"/>
                    <a:pt x="93" y="228"/>
                  </a:cubicBezTo>
                  <a:cubicBezTo>
                    <a:pt x="92" y="226"/>
                    <a:pt x="89" y="226"/>
                    <a:pt x="87" y="228"/>
                  </a:cubicBezTo>
                  <a:close/>
                  <a:moveTo>
                    <a:pt x="122" y="13"/>
                  </a:moveTo>
                  <a:cubicBezTo>
                    <a:pt x="121" y="14"/>
                    <a:pt x="121" y="17"/>
                    <a:pt x="122" y="18"/>
                  </a:cubicBezTo>
                  <a:cubicBezTo>
                    <a:pt x="123" y="19"/>
                    <a:pt x="124" y="19"/>
                    <a:pt x="125" y="19"/>
                  </a:cubicBezTo>
                  <a:cubicBezTo>
                    <a:pt x="126" y="19"/>
                    <a:pt x="127" y="19"/>
                    <a:pt x="128" y="18"/>
                  </a:cubicBezTo>
                  <a:cubicBezTo>
                    <a:pt x="129" y="17"/>
                    <a:pt x="129" y="14"/>
                    <a:pt x="128" y="13"/>
                  </a:cubicBezTo>
                  <a:cubicBezTo>
                    <a:pt x="126" y="11"/>
                    <a:pt x="124" y="11"/>
                    <a:pt x="122" y="13"/>
                  </a:cubicBezTo>
                  <a:close/>
                  <a:moveTo>
                    <a:pt x="111" y="1"/>
                  </a:moveTo>
                  <a:cubicBezTo>
                    <a:pt x="109" y="3"/>
                    <a:pt x="109" y="5"/>
                    <a:pt x="111" y="7"/>
                  </a:cubicBezTo>
                  <a:cubicBezTo>
                    <a:pt x="112" y="8"/>
                    <a:pt x="113" y="8"/>
                    <a:pt x="114" y="8"/>
                  </a:cubicBezTo>
                  <a:cubicBezTo>
                    <a:pt x="115" y="8"/>
                    <a:pt x="116" y="8"/>
                    <a:pt x="116" y="7"/>
                  </a:cubicBezTo>
                  <a:cubicBezTo>
                    <a:pt x="118" y="5"/>
                    <a:pt x="118" y="3"/>
                    <a:pt x="116" y="1"/>
                  </a:cubicBezTo>
                  <a:cubicBezTo>
                    <a:pt x="115" y="0"/>
                    <a:pt x="112" y="0"/>
                    <a:pt x="111" y="1"/>
                  </a:cubicBezTo>
                  <a:close/>
                  <a:moveTo>
                    <a:pt x="76" y="239"/>
                  </a:moveTo>
                  <a:cubicBezTo>
                    <a:pt x="75" y="241"/>
                    <a:pt x="75" y="243"/>
                    <a:pt x="76" y="245"/>
                  </a:cubicBezTo>
                  <a:cubicBezTo>
                    <a:pt x="77" y="245"/>
                    <a:pt x="78" y="246"/>
                    <a:pt x="79" y="246"/>
                  </a:cubicBezTo>
                  <a:cubicBezTo>
                    <a:pt x="80" y="246"/>
                    <a:pt x="81" y="245"/>
                    <a:pt x="82" y="245"/>
                  </a:cubicBezTo>
                  <a:cubicBezTo>
                    <a:pt x="83" y="243"/>
                    <a:pt x="83" y="241"/>
                    <a:pt x="82" y="239"/>
                  </a:cubicBezTo>
                  <a:cubicBezTo>
                    <a:pt x="80" y="237"/>
                    <a:pt x="78" y="237"/>
                    <a:pt x="76" y="239"/>
                  </a:cubicBezTo>
                  <a:close/>
                  <a:moveTo>
                    <a:pt x="121" y="194"/>
                  </a:moveTo>
                  <a:cubicBezTo>
                    <a:pt x="120" y="195"/>
                    <a:pt x="120" y="198"/>
                    <a:pt x="121" y="199"/>
                  </a:cubicBezTo>
                  <a:cubicBezTo>
                    <a:pt x="122" y="200"/>
                    <a:pt x="123" y="201"/>
                    <a:pt x="124" y="201"/>
                  </a:cubicBezTo>
                  <a:cubicBezTo>
                    <a:pt x="125" y="201"/>
                    <a:pt x="126" y="200"/>
                    <a:pt x="127" y="199"/>
                  </a:cubicBezTo>
                  <a:cubicBezTo>
                    <a:pt x="129" y="198"/>
                    <a:pt x="129" y="195"/>
                    <a:pt x="127" y="194"/>
                  </a:cubicBezTo>
                  <a:cubicBezTo>
                    <a:pt x="125" y="192"/>
                    <a:pt x="123" y="192"/>
                    <a:pt x="121" y="194"/>
                  </a:cubicBezTo>
                  <a:close/>
                  <a:moveTo>
                    <a:pt x="65" y="250"/>
                  </a:moveTo>
                  <a:cubicBezTo>
                    <a:pt x="63" y="252"/>
                    <a:pt x="63" y="254"/>
                    <a:pt x="65" y="256"/>
                  </a:cubicBezTo>
                  <a:cubicBezTo>
                    <a:pt x="66" y="257"/>
                    <a:pt x="67" y="257"/>
                    <a:pt x="68" y="257"/>
                  </a:cubicBezTo>
                  <a:cubicBezTo>
                    <a:pt x="69" y="257"/>
                    <a:pt x="70" y="257"/>
                    <a:pt x="70" y="256"/>
                  </a:cubicBezTo>
                  <a:cubicBezTo>
                    <a:pt x="72" y="254"/>
                    <a:pt x="72" y="252"/>
                    <a:pt x="70" y="250"/>
                  </a:cubicBezTo>
                  <a:cubicBezTo>
                    <a:pt x="69" y="249"/>
                    <a:pt x="66" y="249"/>
                    <a:pt x="65" y="250"/>
                  </a:cubicBezTo>
                  <a:close/>
                  <a:moveTo>
                    <a:pt x="20" y="296"/>
                  </a:moveTo>
                  <a:cubicBezTo>
                    <a:pt x="18" y="297"/>
                    <a:pt x="18" y="300"/>
                    <a:pt x="20" y="301"/>
                  </a:cubicBezTo>
                  <a:cubicBezTo>
                    <a:pt x="20" y="302"/>
                    <a:pt x="21" y="302"/>
                    <a:pt x="22" y="302"/>
                  </a:cubicBezTo>
                  <a:cubicBezTo>
                    <a:pt x="23" y="302"/>
                    <a:pt x="24" y="302"/>
                    <a:pt x="25" y="301"/>
                  </a:cubicBezTo>
                  <a:cubicBezTo>
                    <a:pt x="27" y="300"/>
                    <a:pt x="27" y="297"/>
                    <a:pt x="25" y="296"/>
                  </a:cubicBezTo>
                  <a:cubicBezTo>
                    <a:pt x="24" y="294"/>
                    <a:pt x="21" y="294"/>
                    <a:pt x="20" y="296"/>
                  </a:cubicBezTo>
                  <a:close/>
                  <a:moveTo>
                    <a:pt x="133" y="182"/>
                  </a:moveTo>
                  <a:cubicBezTo>
                    <a:pt x="131" y="184"/>
                    <a:pt x="131" y="186"/>
                    <a:pt x="133" y="188"/>
                  </a:cubicBezTo>
                  <a:cubicBezTo>
                    <a:pt x="133" y="189"/>
                    <a:pt x="134" y="189"/>
                    <a:pt x="136" y="189"/>
                  </a:cubicBezTo>
                  <a:cubicBezTo>
                    <a:pt x="137" y="189"/>
                    <a:pt x="138" y="189"/>
                    <a:pt x="138" y="188"/>
                  </a:cubicBezTo>
                  <a:cubicBezTo>
                    <a:pt x="140" y="186"/>
                    <a:pt x="140" y="184"/>
                    <a:pt x="138" y="182"/>
                  </a:cubicBezTo>
                  <a:cubicBezTo>
                    <a:pt x="137" y="181"/>
                    <a:pt x="134" y="181"/>
                    <a:pt x="133" y="182"/>
                  </a:cubicBezTo>
                  <a:close/>
                  <a:moveTo>
                    <a:pt x="10" y="300"/>
                  </a:moveTo>
                  <a:cubicBezTo>
                    <a:pt x="5" y="300"/>
                    <a:pt x="0" y="304"/>
                    <a:pt x="0" y="310"/>
                  </a:cubicBezTo>
                  <a:cubicBezTo>
                    <a:pt x="0" y="315"/>
                    <a:pt x="5" y="319"/>
                    <a:pt x="10" y="319"/>
                  </a:cubicBezTo>
                  <a:cubicBezTo>
                    <a:pt x="15" y="319"/>
                    <a:pt x="20" y="315"/>
                    <a:pt x="20" y="310"/>
                  </a:cubicBezTo>
                  <a:cubicBezTo>
                    <a:pt x="20" y="304"/>
                    <a:pt x="15" y="300"/>
                    <a:pt x="10" y="300"/>
                  </a:cubicBezTo>
                  <a:close/>
                  <a:moveTo>
                    <a:pt x="31" y="284"/>
                  </a:moveTo>
                  <a:cubicBezTo>
                    <a:pt x="29" y="286"/>
                    <a:pt x="29" y="288"/>
                    <a:pt x="31" y="290"/>
                  </a:cubicBezTo>
                  <a:cubicBezTo>
                    <a:pt x="32" y="291"/>
                    <a:pt x="33" y="291"/>
                    <a:pt x="34" y="291"/>
                  </a:cubicBezTo>
                  <a:cubicBezTo>
                    <a:pt x="35" y="291"/>
                    <a:pt x="36" y="291"/>
                    <a:pt x="37" y="290"/>
                  </a:cubicBezTo>
                  <a:cubicBezTo>
                    <a:pt x="38" y="288"/>
                    <a:pt x="38" y="286"/>
                    <a:pt x="37" y="284"/>
                  </a:cubicBezTo>
                  <a:cubicBezTo>
                    <a:pt x="35" y="283"/>
                    <a:pt x="32" y="283"/>
                    <a:pt x="31" y="284"/>
                  </a:cubicBezTo>
                  <a:close/>
                  <a:moveTo>
                    <a:pt x="54" y="262"/>
                  </a:moveTo>
                  <a:cubicBezTo>
                    <a:pt x="52" y="263"/>
                    <a:pt x="52" y="266"/>
                    <a:pt x="54" y="267"/>
                  </a:cubicBezTo>
                  <a:cubicBezTo>
                    <a:pt x="54" y="268"/>
                    <a:pt x="55" y="268"/>
                    <a:pt x="56" y="268"/>
                  </a:cubicBezTo>
                  <a:cubicBezTo>
                    <a:pt x="57" y="268"/>
                    <a:pt x="58" y="268"/>
                    <a:pt x="59" y="267"/>
                  </a:cubicBezTo>
                  <a:cubicBezTo>
                    <a:pt x="61" y="266"/>
                    <a:pt x="61" y="263"/>
                    <a:pt x="59" y="262"/>
                  </a:cubicBezTo>
                  <a:cubicBezTo>
                    <a:pt x="58" y="260"/>
                    <a:pt x="55" y="260"/>
                    <a:pt x="54" y="262"/>
                  </a:cubicBezTo>
                  <a:close/>
                  <a:moveTo>
                    <a:pt x="42" y="273"/>
                  </a:moveTo>
                  <a:cubicBezTo>
                    <a:pt x="41" y="274"/>
                    <a:pt x="41" y="277"/>
                    <a:pt x="42" y="279"/>
                  </a:cubicBezTo>
                  <a:cubicBezTo>
                    <a:pt x="43" y="279"/>
                    <a:pt x="44" y="280"/>
                    <a:pt x="45" y="280"/>
                  </a:cubicBezTo>
                  <a:cubicBezTo>
                    <a:pt x="46" y="280"/>
                    <a:pt x="47" y="279"/>
                    <a:pt x="48" y="279"/>
                  </a:cubicBezTo>
                  <a:cubicBezTo>
                    <a:pt x="49" y="277"/>
                    <a:pt x="49" y="274"/>
                    <a:pt x="48" y="273"/>
                  </a:cubicBezTo>
                  <a:cubicBezTo>
                    <a:pt x="46" y="271"/>
                    <a:pt x="44" y="271"/>
                    <a:pt x="42" y="273"/>
                  </a:cubicBezTo>
                  <a:close/>
                  <a:moveTo>
                    <a:pt x="145" y="35"/>
                  </a:moveTo>
                  <a:cubicBezTo>
                    <a:pt x="143" y="37"/>
                    <a:pt x="143" y="39"/>
                    <a:pt x="145" y="41"/>
                  </a:cubicBezTo>
                  <a:cubicBezTo>
                    <a:pt x="146" y="42"/>
                    <a:pt x="147" y="42"/>
                    <a:pt x="148" y="42"/>
                  </a:cubicBezTo>
                  <a:cubicBezTo>
                    <a:pt x="149" y="42"/>
                    <a:pt x="150" y="42"/>
                    <a:pt x="150" y="41"/>
                  </a:cubicBezTo>
                  <a:cubicBezTo>
                    <a:pt x="152" y="39"/>
                    <a:pt x="152" y="37"/>
                    <a:pt x="150" y="35"/>
                  </a:cubicBezTo>
                  <a:cubicBezTo>
                    <a:pt x="149" y="34"/>
                    <a:pt x="146" y="34"/>
                    <a:pt x="145" y="35"/>
                  </a:cubicBezTo>
                  <a:close/>
                  <a:moveTo>
                    <a:pt x="189" y="126"/>
                  </a:moveTo>
                  <a:cubicBezTo>
                    <a:pt x="188" y="127"/>
                    <a:pt x="188" y="130"/>
                    <a:pt x="189" y="131"/>
                  </a:cubicBezTo>
                  <a:cubicBezTo>
                    <a:pt x="190" y="132"/>
                    <a:pt x="191" y="133"/>
                    <a:pt x="192" y="133"/>
                  </a:cubicBezTo>
                  <a:cubicBezTo>
                    <a:pt x="193" y="133"/>
                    <a:pt x="194" y="132"/>
                    <a:pt x="195" y="131"/>
                  </a:cubicBezTo>
                  <a:cubicBezTo>
                    <a:pt x="196" y="130"/>
                    <a:pt x="196" y="127"/>
                    <a:pt x="195" y="126"/>
                  </a:cubicBezTo>
                  <a:cubicBezTo>
                    <a:pt x="193" y="124"/>
                    <a:pt x="191" y="124"/>
                    <a:pt x="189" y="126"/>
                  </a:cubicBezTo>
                  <a:close/>
                  <a:moveTo>
                    <a:pt x="190" y="81"/>
                  </a:moveTo>
                  <a:cubicBezTo>
                    <a:pt x="188" y="82"/>
                    <a:pt x="188" y="85"/>
                    <a:pt x="190" y="86"/>
                  </a:cubicBezTo>
                  <a:cubicBezTo>
                    <a:pt x="191" y="87"/>
                    <a:pt x="192" y="87"/>
                    <a:pt x="193" y="87"/>
                  </a:cubicBezTo>
                  <a:cubicBezTo>
                    <a:pt x="194" y="87"/>
                    <a:pt x="195" y="87"/>
                    <a:pt x="196" y="86"/>
                  </a:cubicBezTo>
                  <a:cubicBezTo>
                    <a:pt x="197" y="85"/>
                    <a:pt x="197" y="82"/>
                    <a:pt x="196" y="81"/>
                  </a:cubicBezTo>
                  <a:cubicBezTo>
                    <a:pt x="194" y="79"/>
                    <a:pt x="192" y="79"/>
                    <a:pt x="190" y="81"/>
                  </a:cubicBezTo>
                  <a:close/>
                  <a:moveTo>
                    <a:pt x="179" y="69"/>
                  </a:moveTo>
                  <a:cubicBezTo>
                    <a:pt x="177" y="71"/>
                    <a:pt x="177" y="73"/>
                    <a:pt x="179" y="75"/>
                  </a:cubicBezTo>
                  <a:cubicBezTo>
                    <a:pt x="180" y="76"/>
                    <a:pt x="181" y="76"/>
                    <a:pt x="182" y="76"/>
                  </a:cubicBezTo>
                  <a:cubicBezTo>
                    <a:pt x="183" y="76"/>
                    <a:pt x="184" y="76"/>
                    <a:pt x="184" y="75"/>
                  </a:cubicBezTo>
                  <a:cubicBezTo>
                    <a:pt x="186" y="73"/>
                    <a:pt x="186" y="71"/>
                    <a:pt x="184" y="69"/>
                  </a:cubicBezTo>
                  <a:cubicBezTo>
                    <a:pt x="183" y="68"/>
                    <a:pt x="180" y="68"/>
                    <a:pt x="179" y="69"/>
                  </a:cubicBezTo>
                  <a:close/>
                  <a:moveTo>
                    <a:pt x="178" y="137"/>
                  </a:moveTo>
                  <a:cubicBezTo>
                    <a:pt x="176" y="139"/>
                    <a:pt x="176" y="141"/>
                    <a:pt x="178" y="143"/>
                  </a:cubicBezTo>
                  <a:cubicBezTo>
                    <a:pt x="179" y="144"/>
                    <a:pt x="180" y="144"/>
                    <a:pt x="181" y="144"/>
                  </a:cubicBezTo>
                  <a:cubicBezTo>
                    <a:pt x="182" y="144"/>
                    <a:pt x="183" y="144"/>
                    <a:pt x="184" y="143"/>
                  </a:cubicBezTo>
                  <a:cubicBezTo>
                    <a:pt x="185" y="141"/>
                    <a:pt x="185" y="139"/>
                    <a:pt x="184" y="137"/>
                  </a:cubicBezTo>
                  <a:cubicBezTo>
                    <a:pt x="182" y="136"/>
                    <a:pt x="180" y="136"/>
                    <a:pt x="178" y="137"/>
                  </a:cubicBezTo>
                  <a:close/>
                  <a:moveTo>
                    <a:pt x="201" y="114"/>
                  </a:moveTo>
                  <a:cubicBezTo>
                    <a:pt x="199" y="116"/>
                    <a:pt x="199" y="119"/>
                    <a:pt x="201" y="120"/>
                  </a:cubicBezTo>
                  <a:cubicBezTo>
                    <a:pt x="201" y="121"/>
                    <a:pt x="202" y="121"/>
                    <a:pt x="203" y="121"/>
                  </a:cubicBezTo>
                  <a:cubicBezTo>
                    <a:pt x="204" y="121"/>
                    <a:pt x="205" y="121"/>
                    <a:pt x="206" y="120"/>
                  </a:cubicBezTo>
                  <a:cubicBezTo>
                    <a:pt x="208" y="119"/>
                    <a:pt x="208" y="116"/>
                    <a:pt x="206" y="114"/>
                  </a:cubicBezTo>
                  <a:cubicBezTo>
                    <a:pt x="205" y="113"/>
                    <a:pt x="202" y="113"/>
                    <a:pt x="201" y="114"/>
                  </a:cubicBezTo>
                  <a:close/>
                  <a:moveTo>
                    <a:pt x="201" y="92"/>
                  </a:moveTo>
                  <a:cubicBezTo>
                    <a:pt x="200" y="93"/>
                    <a:pt x="200" y="96"/>
                    <a:pt x="201" y="97"/>
                  </a:cubicBezTo>
                  <a:cubicBezTo>
                    <a:pt x="202" y="98"/>
                    <a:pt x="203" y="99"/>
                    <a:pt x="204" y="99"/>
                  </a:cubicBezTo>
                  <a:cubicBezTo>
                    <a:pt x="205" y="99"/>
                    <a:pt x="206" y="98"/>
                    <a:pt x="207" y="97"/>
                  </a:cubicBezTo>
                  <a:cubicBezTo>
                    <a:pt x="209" y="96"/>
                    <a:pt x="209" y="93"/>
                    <a:pt x="207" y="92"/>
                  </a:cubicBezTo>
                  <a:cubicBezTo>
                    <a:pt x="205" y="90"/>
                    <a:pt x="203" y="90"/>
                    <a:pt x="201" y="92"/>
                  </a:cubicBezTo>
                  <a:close/>
                  <a:moveTo>
                    <a:pt x="167" y="148"/>
                  </a:moveTo>
                  <a:cubicBezTo>
                    <a:pt x="165" y="150"/>
                    <a:pt x="165" y="153"/>
                    <a:pt x="167" y="154"/>
                  </a:cubicBezTo>
                  <a:cubicBezTo>
                    <a:pt x="167" y="155"/>
                    <a:pt x="168" y="155"/>
                    <a:pt x="169" y="155"/>
                  </a:cubicBezTo>
                  <a:cubicBezTo>
                    <a:pt x="170" y="155"/>
                    <a:pt x="172" y="155"/>
                    <a:pt x="172" y="154"/>
                  </a:cubicBezTo>
                  <a:cubicBezTo>
                    <a:pt x="174" y="153"/>
                    <a:pt x="174" y="150"/>
                    <a:pt x="172" y="148"/>
                  </a:cubicBezTo>
                  <a:cubicBezTo>
                    <a:pt x="171" y="147"/>
                    <a:pt x="168" y="147"/>
                    <a:pt x="167" y="148"/>
                  </a:cubicBezTo>
                  <a:close/>
                  <a:moveTo>
                    <a:pt x="218" y="103"/>
                  </a:moveTo>
                  <a:cubicBezTo>
                    <a:pt x="216" y="102"/>
                    <a:pt x="213" y="102"/>
                    <a:pt x="212" y="103"/>
                  </a:cubicBezTo>
                  <a:cubicBezTo>
                    <a:pt x="210" y="105"/>
                    <a:pt x="210" y="107"/>
                    <a:pt x="212" y="109"/>
                  </a:cubicBezTo>
                  <a:cubicBezTo>
                    <a:pt x="213" y="110"/>
                    <a:pt x="214" y="110"/>
                    <a:pt x="215" y="110"/>
                  </a:cubicBezTo>
                  <a:cubicBezTo>
                    <a:pt x="216" y="110"/>
                    <a:pt x="217" y="110"/>
                    <a:pt x="218" y="109"/>
                  </a:cubicBezTo>
                  <a:cubicBezTo>
                    <a:pt x="219" y="107"/>
                    <a:pt x="219" y="105"/>
                    <a:pt x="218" y="103"/>
                  </a:cubicBezTo>
                  <a:close/>
                  <a:moveTo>
                    <a:pt x="155" y="160"/>
                  </a:moveTo>
                  <a:cubicBezTo>
                    <a:pt x="154" y="161"/>
                    <a:pt x="154" y="164"/>
                    <a:pt x="155" y="165"/>
                  </a:cubicBezTo>
                  <a:cubicBezTo>
                    <a:pt x="156" y="166"/>
                    <a:pt x="157" y="167"/>
                    <a:pt x="158" y="167"/>
                  </a:cubicBezTo>
                  <a:cubicBezTo>
                    <a:pt x="159" y="167"/>
                    <a:pt x="160" y="166"/>
                    <a:pt x="161" y="165"/>
                  </a:cubicBezTo>
                  <a:cubicBezTo>
                    <a:pt x="163" y="164"/>
                    <a:pt x="163" y="161"/>
                    <a:pt x="161" y="160"/>
                  </a:cubicBezTo>
                  <a:cubicBezTo>
                    <a:pt x="159" y="158"/>
                    <a:pt x="157" y="158"/>
                    <a:pt x="155" y="160"/>
                  </a:cubicBezTo>
                  <a:close/>
                  <a:moveTo>
                    <a:pt x="144" y="171"/>
                  </a:moveTo>
                  <a:cubicBezTo>
                    <a:pt x="142" y="173"/>
                    <a:pt x="142" y="175"/>
                    <a:pt x="144" y="177"/>
                  </a:cubicBezTo>
                  <a:cubicBezTo>
                    <a:pt x="145" y="177"/>
                    <a:pt x="146" y="178"/>
                    <a:pt x="147" y="178"/>
                  </a:cubicBezTo>
                  <a:cubicBezTo>
                    <a:pt x="148" y="178"/>
                    <a:pt x="149" y="177"/>
                    <a:pt x="150" y="177"/>
                  </a:cubicBezTo>
                  <a:cubicBezTo>
                    <a:pt x="151" y="175"/>
                    <a:pt x="151" y="173"/>
                    <a:pt x="150" y="171"/>
                  </a:cubicBezTo>
                  <a:cubicBezTo>
                    <a:pt x="148" y="169"/>
                    <a:pt x="146" y="169"/>
                    <a:pt x="144" y="171"/>
                  </a:cubicBezTo>
                  <a:close/>
                  <a:moveTo>
                    <a:pt x="167" y="58"/>
                  </a:moveTo>
                  <a:cubicBezTo>
                    <a:pt x="166" y="59"/>
                    <a:pt x="166" y="62"/>
                    <a:pt x="167" y="64"/>
                  </a:cubicBezTo>
                  <a:cubicBezTo>
                    <a:pt x="168" y="64"/>
                    <a:pt x="169" y="65"/>
                    <a:pt x="170" y="65"/>
                  </a:cubicBezTo>
                  <a:cubicBezTo>
                    <a:pt x="171" y="65"/>
                    <a:pt x="172" y="64"/>
                    <a:pt x="173" y="64"/>
                  </a:cubicBezTo>
                  <a:cubicBezTo>
                    <a:pt x="175" y="62"/>
                    <a:pt x="175" y="59"/>
                    <a:pt x="173" y="58"/>
                  </a:cubicBezTo>
                  <a:cubicBezTo>
                    <a:pt x="172" y="56"/>
                    <a:pt x="169" y="56"/>
                    <a:pt x="167" y="58"/>
                  </a:cubicBezTo>
                  <a:close/>
                  <a:moveTo>
                    <a:pt x="133" y="24"/>
                  </a:moveTo>
                  <a:cubicBezTo>
                    <a:pt x="132" y="25"/>
                    <a:pt x="132" y="28"/>
                    <a:pt x="133" y="30"/>
                  </a:cubicBezTo>
                  <a:cubicBezTo>
                    <a:pt x="134" y="30"/>
                    <a:pt x="135" y="31"/>
                    <a:pt x="136" y="31"/>
                  </a:cubicBezTo>
                  <a:cubicBezTo>
                    <a:pt x="137" y="31"/>
                    <a:pt x="138" y="30"/>
                    <a:pt x="139" y="30"/>
                  </a:cubicBezTo>
                  <a:cubicBezTo>
                    <a:pt x="141" y="28"/>
                    <a:pt x="141" y="25"/>
                    <a:pt x="139" y="24"/>
                  </a:cubicBezTo>
                  <a:cubicBezTo>
                    <a:pt x="138" y="22"/>
                    <a:pt x="135" y="22"/>
                    <a:pt x="133" y="24"/>
                  </a:cubicBezTo>
                  <a:close/>
                  <a:moveTo>
                    <a:pt x="156" y="47"/>
                  </a:moveTo>
                  <a:cubicBezTo>
                    <a:pt x="155" y="48"/>
                    <a:pt x="155" y="51"/>
                    <a:pt x="156" y="52"/>
                  </a:cubicBezTo>
                  <a:cubicBezTo>
                    <a:pt x="157" y="53"/>
                    <a:pt x="158" y="53"/>
                    <a:pt x="159" y="53"/>
                  </a:cubicBezTo>
                  <a:cubicBezTo>
                    <a:pt x="160" y="53"/>
                    <a:pt x="161" y="53"/>
                    <a:pt x="162" y="52"/>
                  </a:cubicBezTo>
                  <a:cubicBezTo>
                    <a:pt x="163" y="51"/>
                    <a:pt x="163" y="48"/>
                    <a:pt x="162" y="47"/>
                  </a:cubicBezTo>
                  <a:cubicBezTo>
                    <a:pt x="160" y="45"/>
                    <a:pt x="158" y="45"/>
                    <a:pt x="156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96094" y="1884069"/>
            <a:ext cx="1076325" cy="1012825"/>
            <a:chOff x="6142038" y="1901825"/>
            <a:chExt cx="1076325" cy="1012825"/>
          </a:xfrm>
        </p:grpSpPr>
        <p:sp>
          <p:nvSpPr>
            <p:cNvPr id="43" name="Freeform 9"/>
            <p:cNvSpPr/>
            <p:nvPr/>
          </p:nvSpPr>
          <p:spPr bwMode="auto">
            <a:xfrm>
              <a:off x="6142038" y="2257425"/>
              <a:ext cx="974725" cy="647700"/>
            </a:xfrm>
            <a:custGeom>
              <a:avLst/>
              <a:gdLst>
                <a:gd name="T0" fmla="*/ 614 w 614"/>
                <a:gd name="T1" fmla="*/ 204 h 408"/>
                <a:gd name="T2" fmla="*/ 410 w 614"/>
                <a:gd name="T3" fmla="*/ 408 h 408"/>
                <a:gd name="T4" fmla="*/ 0 w 614"/>
                <a:gd name="T5" fmla="*/ 408 h 408"/>
                <a:gd name="T6" fmla="*/ 204 w 614"/>
                <a:gd name="T7" fmla="*/ 204 h 408"/>
                <a:gd name="T8" fmla="*/ 0 w 614"/>
                <a:gd name="T9" fmla="*/ 0 h 408"/>
                <a:gd name="T10" fmla="*/ 410 w 614"/>
                <a:gd name="T11" fmla="*/ 0 h 408"/>
                <a:gd name="T12" fmla="*/ 614 w 614"/>
                <a:gd name="T13" fmla="*/ 20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4" h="408">
                  <a:moveTo>
                    <a:pt x="614" y="204"/>
                  </a:moveTo>
                  <a:lnTo>
                    <a:pt x="410" y="408"/>
                  </a:lnTo>
                  <a:lnTo>
                    <a:pt x="0" y="408"/>
                  </a:lnTo>
                  <a:lnTo>
                    <a:pt x="204" y="204"/>
                  </a:lnTo>
                  <a:lnTo>
                    <a:pt x="0" y="0"/>
                  </a:lnTo>
                  <a:lnTo>
                    <a:pt x="410" y="0"/>
                  </a:lnTo>
                  <a:lnTo>
                    <a:pt x="614" y="2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6526213" y="1901825"/>
              <a:ext cx="692150" cy="1012825"/>
            </a:xfrm>
            <a:custGeom>
              <a:avLst/>
              <a:gdLst>
                <a:gd name="T0" fmla="*/ 90 w 218"/>
                <a:gd name="T1" fmla="*/ 93 h 319"/>
                <a:gd name="T2" fmla="*/ 87 w 218"/>
                <a:gd name="T3" fmla="*/ 86 h 319"/>
                <a:gd name="T4" fmla="*/ 9 w 218"/>
                <a:gd name="T5" fmla="*/ 19 h 319"/>
                <a:gd name="T6" fmla="*/ 135 w 218"/>
                <a:gd name="T7" fmla="*/ 138 h 319"/>
                <a:gd name="T8" fmla="*/ 132 w 218"/>
                <a:gd name="T9" fmla="*/ 131 h 319"/>
                <a:gd name="T10" fmla="*/ 98 w 218"/>
                <a:gd name="T11" fmla="*/ 97 h 319"/>
                <a:gd name="T12" fmla="*/ 104 w 218"/>
                <a:gd name="T13" fmla="*/ 103 h 319"/>
                <a:gd name="T14" fmla="*/ 122 w 218"/>
                <a:gd name="T15" fmla="*/ 301 h 319"/>
                <a:gd name="T16" fmla="*/ 127 w 218"/>
                <a:gd name="T17" fmla="*/ 307 h 319"/>
                <a:gd name="T18" fmla="*/ 110 w 218"/>
                <a:gd name="T19" fmla="*/ 312 h 319"/>
                <a:gd name="T20" fmla="*/ 116 w 218"/>
                <a:gd name="T21" fmla="*/ 318 h 319"/>
                <a:gd name="T22" fmla="*/ 124 w 218"/>
                <a:gd name="T23" fmla="*/ 127 h 319"/>
                <a:gd name="T24" fmla="*/ 121 w 218"/>
                <a:gd name="T25" fmla="*/ 120 h 319"/>
                <a:gd name="T26" fmla="*/ 112 w 218"/>
                <a:gd name="T27" fmla="*/ 115 h 319"/>
                <a:gd name="T28" fmla="*/ 109 w 218"/>
                <a:gd name="T29" fmla="*/ 108 h 319"/>
                <a:gd name="T30" fmla="*/ 42 w 218"/>
                <a:gd name="T31" fmla="*/ 41 h 319"/>
                <a:gd name="T32" fmla="*/ 47 w 218"/>
                <a:gd name="T33" fmla="*/ 46 h 319"/>
                <a:gd name="T34" fmla="*/ 75 w 218"/>
                <a:gd name="T35" fmla="*/ 75 h 319"/>
                <a:gd name="T36" fmla="*/ 81 w 218"/>
                <a:gd name="T37" fmla="*/ 80 h 319"/>
                <a:gd name="T38" fmla="*/ 19 w 218"/>
                <a:gd name="T39" fmla="*/ 18 h 319"/>
                <a:gd name="T40" fmla="*/ 25 w 218"/>
                <a:gd name="T41" fmla="*/ 24 h 319"/>
                <a:gd name="T42" fmla="*/ 30 w 218"/>
                <a:gd name="T43" fmla="*/ 29 h 319"/>
                <a:gd name="T44" fmla="*/ 36 w 218"/>
                <a:gd name="T45" fmla="*/ 35 h 319"/>
                <a:gd name="T46" fmla="*/ 53 w 218"/>
                <a:gd name="T47" fmla="*/ 52 h 319"/>
                <a:gd name="T48" fmla="*/ 59 w 218"/>
                <a:gd name="T49" fmla="*/ 58 h 319"/>
                <a:gd name="T50" fmla="*/ 64 w 218"/>
                <a:gd name="T51" fmla="*/ 63 h 319"/>
                <a:gd name="T52" fmla="*/ 70 w 218"/>
                <a:gd name="T53" fmla="*/ 69 h 319"/>
                <a:gd name="T54" fmla="*/ 169 w 218"/>
                <a:gd name="T55" fmla="*/ 172 h 319"/>
                <a:gd name="T56" fmla="*/ 166 w 218"/>
                <a:gd name="T57" fmla="*/ 165 h 319"/>
                <a:gd name="T58" fmla="*/ 133 w 218"/>
                <a:gd name="T59" fmla="*/ 290 h 319"/>
                <a:gd name="T60" fmla="*/ 138 w 218"/>
                <a:gd name="T61" fmla="*/ 295 h 319"/>
                <a:gd name="T62" fmla="*/ 178 w 218"/>
                <a:gd name="T63" fmla="*/ 244 h 319"/>
                <a:gd name="T64" fmla="*/ 184 w 218"/>
                <a:gd name="T65" fmla="*/ 250 h 319"/>
                <a:gd name="T66" fmla="*/ 191 w 218"/>
                <a:gd name="T67" fmla="*/ 195 h 319"/>
                <a:gd name="T68" fmla="*/ 189 w 218"/>
                <a:gd name="T69" fmla="*/ 188 h 319"/>
                <a:gd name="T70" fmla="*/ 203 w 218"/>
                <a:gd name="T71" fmla="*/ 206 h 319"/>
                <a:gd name="T72" fmla="*/ 200 w 218"/>
                <a:gd name="T73" fmla="*/ 199 h 319"/>
                <a:gd name="T74" fmla="*/ 201 w 218"/>
                <a:gd name="T75" fmla="*/ 222 h 319"/>
                <a:gd name="T76" fmla="*/ 206 w 218"/>
                <a:gd name="T77" fmla="*/ 227 h 319"/>
                <a:gd name="T78" fmla="*/ 217 w 218"/>
                <a:gd name="T79" fmla="*/ 210 h 319"/>
                <a:gd name="T80" fmla="*/ 214 w 218"/>
                <a:gd name="T81" fmla="*/ 217 h 319"/>
                <a:gd name="T82" fmla="*/ 189 w 218"/>
                <a:gd name="T83" fmla="*/ 233 h 319"/>
                <a:gd name="T84" fmla="*/ 195 w 218"/>
                <a:gd name="T85" fmla="*/ 239 h 319"/>
                <a:gd name="T86" fmla="*/ 158 w 218"/>
                <a:gd name="T87" fmla="*/ 161 h 319"/>
                <a:gd name="T88" fmla="*/ 155 w 218"/>
                <a:gd name="T89" fmla="*/ 154 h 319"/>
                <a:gd name="T90" fmla="*/ 144 w 218"/>
                <a:gd name="T91" fmla="*/ 278 h 319"/>
                <a:gd name="T92" fmla="*/ 150 w 218"/>
                <a:gd name="T93" fmla="*/ 284 h 319"/>
                <a:gd name="T94" fmla="*/ 146 w 218"/>
                <a:gd name="T95" fmla="*/ 149 h 319"/>
                <a:gd name="T96" fmla="*/ 143 w 218"/>
                <a:gd name="T97" fmla="*/ 142 h 319"/>
                <a:gd name="T98" fmla="*/ 180 w 218"/>
                <a:gd name="T99" fmla="*/ 183 h 319"/>
                <a:gd name="T100" fmla="*/ 177 w 218"/>
                <a:gd name="T101" fmla="*/ 176 h 319"/>
                <a:gd name="T102" fmla="*/ 167 w 218"/>
                <a:gd name="T103" fmla="*/ 256 h 319"/>
                <a:gd name="T104" fmla="*/ 172 w 218"/>
                <a:gd name="T105" fmla="*/ 261 h 319"/>
                <a:gd name="T106" fmla="*/ 155 w 218"/>
                <a:gd name="T107" fmla="*/ 267 h 319"/>
                <a:gd name="T108" fmla="*/ 161 w 218"/>
                <a:gd name="T109" fmla="*/ 27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319">
                  <a:moveTo>
                    <a:pt x="87" y="86"/>
                  </a:moveTo>
                  <a:cubicBezTo>
                    <a:pt x="85" y="87"/>
                    <a:pt x="85" y="90"/>
                    <a:pt x="87" y="92"/>
                  </a:cubicBezTo>
                  <a:cubicBezTo>
                    <a:pt x="88" y="92"/>
                    <a:pt x="89" y="93"/>
                    <a:pt x="90" y="93"/>
                  </a:cubicBezTo>
                  <a:cubicBezTo>
                    <a:pt x="91" y="93"/>
                    <a:pt x="92" y="92"/>
                    <a:pt x="92" y="92"/>
                  </a:cubicBezTo>
                  <a:cubicBezTo>
                    <a:pt x="94" y="90"/>
                    <a:pt x="94" y="87"/>
                    <a:pt x="92" y="86"/>
                  </a:cubicBezTo>
                  <a:cubicBezTo>
                    <a:pt x="91" y="84"/>
                    <a:pt x="88" y="84"/>
                    <a:pt x="87" y="86"/>
                  </a:cubicBezTo>
                  <a:close/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9" y="0"/>
                  </a:cubicBezTo>
                  <a:close/>
                  <a:moveTo>
                    <a:pt x="135" y="138"/>
                  </a:moveTo>
                  <a:cubicBezTo>
                    <a:pt x="136" y="138"/>
                    <a:pt x="137" y="138"/>
                    <a:pt x="138" y="137"/>
                  </a:cubicBezTo>
                  <a:cubicBezTo>
                    <a:pt x="139" y="135"/>
                    <a:pt x="139" y="133"/>
                    <a:pt x="138" y="131"/>
                  </a:cubicBezTo>
                  <a:cubicBezTo>
                    <a:pt x="136" y="130"/>
                    <a:pt x="134" y="130"/>
                    <a:pt x="132" y="131"/>
                  </a:cubicBezTo>
                  <a:cubicBezTo>
                    <a:pt x="130" y="133"/>
                    <a:pt x="130" y="135"/>
                    <a:pt x="132" y="137"/>
                  </a:cubicBezTo>
                  <a:cubicBezTo>
                    <a:pt x="133" y="138"/>
                    <a:pt x="134" y="138"/>
                    <a:pt x="135" y="138"/>
                  </a:cubicBezTo>
                  <a:close/>
                  <a:moveTo>
                    <a:pt x="98" y="97"/>
                  </a:moveTo>
                  <a:cubicBezTo>
                    <a:pt x="97" y="99"/>
                    <a:pt x="97" y="101"/>
                    <a:pt x="98" y="103"/>
                  </a:cubicBezTo>
                  <a:cubicBezTo>
                    <a:pt x="99" y="104"/>
                    <a:pt x="100" y="104"/>
                    <a:pt x="101" y="104"/>
                  </a:cubicBezTo>
                  <a:cubicBezTo>
                    <a:pt x="102" y="104"/>
                    <a:pt x="103" y="104"/>
                    <a:pt x="104" y="103"/>
                  </a:cubicBezTo>
                  <a:cubicBezTo>
                    <a:pt x="105" y="101"/>
                    <a:pt x="105" y="99"/>
                    <a:pt x="104" y="97"/>
                  </a:cubicBezTo>
                  <a:cubicBezTo>
                    <a:pt x="102" y="96"/>
                    <a:pt x="100" y="96"/>
                    <a:pt x="98" y="97"/>
                  </a:cubicBezTo>
                  <a:close/>
                  <a:moveTo>
                    <a:pt x="122" y="301"/>
                  </a:moveTo>
                  <a:cubicBezTo>
                    <a:pt x="120" y="302"/>
                    <a:pt x="120" y="305"/>
                    <a:pt x="122" y="307"/>
                  </a:cubicBezTo>
                  <a:cubicBezTo>
                    <a:pt x="122" y="307"/>
                    <a:pt x="123" y="308"/>
                    <a:pt x="124" y="308"/>
                  </a:cubicBezTo>
                  <a:cubicBezTo>
                    <a:pt x="125" y="308"/>
                    <a:pt x="126" y="307"/>
                    <a:pt x="127" y="307"/>
                  </a:cubicBezTo>
                  <a:cubicBezTo>
                    <a:pt x="129" y="305"/>
                    <a:pt x="129" y="302"/>
                    <a:pt x="127" y="301"/>
                  </a:cubicBezTo>
                  <a:cubicBezTo>
                    <a:pt x="126" y="299"/>
                    <a:pt x="123" y="299"/>
                    <a:pt x="122" y="301"/>
                  </a:cubicBezTo>
                  <a:close/>
                  <a:moveTo>
                    <a:pt x="110" y="312"/>
                  </a:moveTo>
                  <a:cubicBezTo>
                    <a:pt x="109" y="314"/>
                    <a:pt x="109" y="316"/>
                    <a:pt x="110" y="318"/>
                  </a:cubicBezTo>
                  <a:cubicBezTo>
                    <a:pt x="111" y="319"/>
                    <a:pt x="112" y="319"/>
                    <a:pt x="113" y="319"/>
                  </a:cubicBezTo>
                  <a:cubicBezTo>
                    <a:pt x="114" y="319"/>
                    <a:pt x="115" y="319"/>
                    <a:pt x="116" y="318"/>
                  </a:cubicBezTo>
                  <a:cubicBezTo>
                    <a:pt x="117" y="316"/>
                    <a:pt x="117" y="314"/>
                    <a:pt x="116" y="312"/>
                  </a:cubicBezTo>
                  <a:cubicBezTo>
                    <a:pt x="114" y="311"/>
                    <a:pt x="112" y="311"/>
                    <a:pt x="110" y="312"/>
                  </a:cubicBezTo>
                  <a:close/>
                  <a:moveTo>
                    <a:pt x="124" y="127"/>
                  </a:moveTo>
                  <a:cubicBezTo>
                    <a:pt x="125" y="127"/>
                    <a:pt x="126" y="126"/>
                    <a:pt x="126" y="125"/>
                  </a:cubicBezTo>
                  <a:cubicBezTo>
                    <a:pt x="128" y="124"/>
                    <a:pt x="128" y="121"/>
                    <a:pt x="126" y="120"/>
                  </a:cubicBezTo>
                  <a:cubicBezTo>
                    <a:pt x="125" y="118"/>
                    <a:pt x="122" y="118"/>
                    <a:pt x="121" y="120"/>
                  </a:cubicBezTo>
                  <a:cubicBezTo>
                    <a:pt x="119" y="121"/>
                    <a:pt x="119" y="124"/>
                    <a:pt x="121" y="125"/>
                  </a:cubicBezTo>
                  <a:cubicBezTo>
                    <a:pt x="122" y="126"/>
                    <a:pt x="123" y="127"/>
                    <a:pt x="124" y="127"/>
                  </a:cubicBezTo>
                  <a:close/>
                  <a:moveTo>
                    <a:pt x="112" y="115"/>
                  </a:moveTo>
                  <a:cubicBezTo>
                    <a:pt x="113" y="115"/>
                    <a:pt x="114" y="115"/>
                    <a:pt x="115" y="114"/>
                  </a:cubicBezTo>
                  <a:cubicBezTo>
                    <a:pt x="117" y="113"/>
                    <a:pt x="117" y="110"/>
                    <a:pt x="115" y="108"/>
                  </a:cubicBezTo>
                  <a:cubicBezTo>
                    <a:pt x="114" y="107"/>
                    <a:pt x="111" y="107"/>
                    <a:pt x="109" y="108"/>
                  </a:cubicBezTo>
                  <a:cubicBezTo>
                    <a:pt x="108" y="110"/>
                    <a:pt x="108" y="113"/>
                    <a:pt x="109" y="114"/>
                  </a:cubicBezTo>
                  <a:cubicBezTo>
                    <a:pt x="110" y="115"/>
                    <a:pt x="111" y="115"/>
                    <a:pt x="112" y="115"/>
                  </a:cubicBezTo>
                  <a:close/>
                  <a:moveTo>
                    <a:pt x="42" y="41"/>
                  </a:moveTo>
                  <a:cubicBezTo>
                    <a:pt x="40" y="42"/>
                    <a:pt x="40" y="45"/>
                    <a:pt x="42" y="46"/>
                  </a:cubicBezTo>
                  <a:cubicBezTo>
                    <a:pt x="42" y="47"/>
                    <a:pt x="43" y="47"/>
                    <a:pt x="44" y="47"/>
                  </a:cubicBezTo>
                  <a:cubicBezTo>
                    <a:pt x="45" y="47"/>
                    <a:pt x="46" y="47"/>
                    <a:pt x="47" y="46"/>
                  </a:cubicBezTo>
                  <a:cubicBezTo>
                    <a:pt x="49" y="45"/>
                    <a:pt x="49" y="42"/>
                    <a:pt x="47" y="41"/>
                  </a:cubicBezTo>
                  <a:cubicBezTo>
                    <a:pt x="46" y="39"/>
                    <a:pt x="43" y="39"/>
                    <a:pt x="42" y="41"/>
                  </a:cubicBezTo>
                  <a:close/>
                  <a:moveTo>
                    <a:pt x="75" y="75"/>
                  </a:moveTo>
                  <a:cubicBezTo>
                    <a:pt x="74" y="76"/>
                    <a:pt x="74" y="79"/>
                    <a:pt x="75" y="80"/>
                  </a:cubicBezTo>
                  <a:cubicBezTo>
                    <a:pt x="76" y="81"/>
                    <a:pt x="77" y="81"/>
                    <a:pt x="78" y="81"/>
                  </a:cubicBezTo>
                  <a:cubicBezTo>
                    <a:pt x="79" y="81"/>
                    <a:pt x="80" y="81"/>
                    <a:pt x="81" y="80"/>
                  </a:cubicBezTo>
                  <a:cubicBezTo>
                    <a:pt x="83" y="79"/>
                    <a:pt x="83" y="76"/>
                    <a:pt x="81" y="75"/>
                  </a:cubicBezTo>
                  <a:cubicBezTo>
                    <a:pt x="80" y="73"/>
                    <a:pt x="77" y="73"/>
                    <a:pt x="75" y="75"/>
                  </a:cubicBezTo>
                  <a:close/>
                  <a:moveTo>
                    <a:pt x="19" y="18"/>
                  </a:moveTo>
                  <a:cubicBezTo>
                    <a:pt x="17" y="20"/>
                    <a:pt x="17" y="22"/>
                    <a:pt x="19" y="24"/>
                  </a:cubicBezTo>
                  <a:cubicBezTo>
                    <a:pt x="20" y="24"/>
                    <a:pt x="21" y="25"/>
                    <a:pt x="22" y="25"/>
                  </a:cubicBezTo>
                  <a:cubicBezTo>
                    <a:pt x="23" y="25"/>
                    <a:pt x="24" y="24"/>
                    <a:pt x="25" y="24"/>
                  </a:cubicBezTo>
                  <a:cubicBezTo>
                    <a:pt x="26" y="22"/>
                    <a:pt x="26" y="20"/>
                    <a:pt x="25" y="18"/>
                  </a:cubicBezTo>
                  <a:cubicBezTo>
                    <a:pt x="23" y="16"/>
                    <a:pt x="21" y="16"/>
                    <a:pt x="19" y="18"/>
                  </a:cubicBezTo>
                  <a:close/>
                  <a:moveTo>
                    <a:pt x="30" y="29"/>
                  </a:moveTo>
                  <a:cubicBezTo>
                    <a:pt x="29" y="31"/>
                    <a:pt x="29" y="33"/>
                    <a:pt x="30" y="35"/>
                  </a:cubicBezTo>
                  <a:cubicBezTo>
                    <a:pt x="31" y="36"/>
                    <a:pt x="32" y="36"/>
                    <a:pt x="33" y="36"/>
                  </a:cubicBezTo>
                  <a:cubicBezTo>
                    <a:pt x="34" y="36"/>
                    <a:pt x="35" y="36"/>
                    <a:pt x="36" y="35"/>
                  </a:cubicBezTo>
                  <a:cubicBezTo>
                    <a:pt x="37" y="33"/>
                    <a:pt x="37" y="31"/>
                    <a:pt x="36" y="29"/>
                  </a:cubicBezTo>
                  <a:cubicBezTo>
                    <a:pt x="34" y="28"/>
                    <a:pt x="32" y="28"/>
                    <a:pt x="30" y="29"/>
                  </a:cubicBezTo>
                  <a:close/>
                  <a:moveTo>
                    <a:pt x="53" y="52"/>
                  </a:moveTo>
                  <a:cubicBezTo>
                    <a:pt x="51" y="53"/>
                    <a:pt x="51" y="56"/>
                    <a:pt x="53" y="58"/>
                  </a:cubicBezTo>
                  <a:cubicBezTo>
                    <a:pt x="54" y="58"/>
                    <a:pt x="55" y="59"/>
                    <a:pt x="56" y="59"/>
                  </a:cubicBezTo>
                  <a:cubicBezTo>
                    <a:pt x="57" y="59"/>
                    <a:pt x="58" y="58"/>
                    <a:pt x="59" y="58"/>
                  </a:cubicBezTo>
                  <a:cubicBezTo>
                    <a:pt x="60" y="56"/>
                    <a:pt x="60" y="53"/>
                    <a:pt x="59" y="52"/>
                  </a:cubicBezTo>
                  <a:cubicBezTo>
                    <a:pt x="57" y="50"/>
                    <a:pt x="54" y="50"/>
                    <a:pt x="53" y="52"/>
                  </a:cubicBezTo>
                  <a:close/>
                  <a:moveTo>
                    <a:pt x="64" y="63"/>
                  </a:moveTo>
                  <a:cubicBezTo>
                    <a:pt x="63" y="65"/>
                    <a:pt x="63" y="67"/>
                    <a:pt x="64" y="69"/>
                  </a:cubicBezTo>
                  <a:cubicBezTo>
                    <a:pt x="65" y="70"/>
                    <a:pt x="66" y="70"/>
                    <a:pt x="67" y="70"/>
                  </a:cubicBezTo>
                  <a:cubicBezTo>
                    <a:pt x="68" y="70"/>
                    <a:pt x="69" y="70"/>
                    <a:pt x="70" y="69"/>
                  </a:cubicBezTo>
                  <a:cubicBezTo>
                    <a:pt x="71" y="67"/>
                    <a:pt x="71" y="65"/>
                    <a:pt x="70" y="63"/>
                  </a:cubicBezTo>
                  <a:cubicBezTo>
                    <a:pt x="68" y="62"/>
                    <a:pt x="66" y="62"/>
                    <a:pt x="64" y="63"/>
                  </a:cubicBezTo>
                  <a:close/>
                  <a:moveTo>
                    <a:pt x="169" y="172"/>
                  </a:moveTo>
                  <a:cubicBezTo>
                    <a:pt x="170" y="172"/>
                    <a:pt x="171" y="172"/>
                    <a:pt x="172" y="171"/>
                  </a:cubicBezTo>
                  <a:cubicBezTo>
                    <a:pt x="173" y="169"/>
                    <a:pt x="173" y="167"/>
                    <a:pt x="172" y="165"/>
                  </a:cubicBezTo>
                  <a:cubicBezTo>
                    <a:pt x="170" y="164"/>
                    <a:pt x="168" y="164"/>
                    <a:pt x="166" y="165"/>
                  </a:cubicBezTo>
                  <a:cubicBezTo>
                    <a:pt x="164" y="167"/>
                    <a:pt x="164" y="169"/>
                    <a:pt x="166" y="171"/>
                  </a:cubicBezTo>
                  <a:cubicBezTo>
                    <a:pt x="167" y="172"/>
                    <a:pt x="168" y="172"/>
                    <a:pt x="169" y="172"/>
                  </a:cubicBezTo>
                  <a:close/>
                  <a:moveTo>
                    <a:pt x="133" y="290"/>
                  </a:moveTo>
                  <a:cubicBezTo>
                    <a:pt x="131" y="291"/>
                    <a:pt x="131" y="294"/>
                    <a:pt x="133" y="295"/>
                  </a:cubicBezTo>
                  <a:cubicBezTo>
                    <a:pt x="134" y="296"/>
                    <a:pt x="135" y="296"/>
                    <a:pt x="136" y="296"/>
                  </a:cubicBezTo>
                  <a:cubicBezTo>
                    <a:pt x="137" y="296"/>
                    <a:pt x="138" y="296"/>
                    <a:pt x="138" y="295"/>
                  </a:cubicBezTo>
                  <a:cubicBezTo>
                    <a:pt x="140" y="294"/>
                    <a:pt x="140" y="291"/>
                    <a:pt x="138" y="290"/>
                  </a:cubicBezTo>
                  <a:cubicBezTo>
                    <a:pt x="137" y="288"/>
                    <a:pt x="134" y="288"/>
                    <a:pt x="133" y="290"/>
                  </a:cubicBezTo>
                  <a:close/>
                  <a:moveTo>
                    <a:pt x="178" y="244"/>
                  </a:moveTo>
                  <a:cubicBezTo>
                    <a:pt x="177" y="246"/>
                    <a:pt x="177" y="248"/>
                    <a:pt x="178" y="250"/>
                  </a:cubicBezTo>
                  <a:cubicBezTo>
                    <a:pt x="179" y="251"/>
                    <a:pt x="180" y="251"/>
                    <a:pt x="181" y="251"/>
                  </a:cubicBezTo>
                  <a:cubicBezTo>
                    <a:pt x="182" y="251"/>
                    <a:pt x="183" y="251"/>
                    <a:pt x="184" y="250"/>
                  </a:cubicBezTo>
                  <a:cubicBezTo>
                    <a:pt x="185" y="248"/>
                    <a:pt x="185" y="246"/>
                    <a:pt x="184" y="244"/>
                  </a:cubicBezTo>
                  <a:cubicBezTo>
                    <a:pt x="182" y="243"/>
                    <a:pt x="180" y="243"/>
                    <a:pt x="178" y="244"/>
                  </a:cubicBezTo>
                  <a:close/>
                  <a:moveTo>
                    <a:pt x="191" y="195"/>
                  </a:moveTo>
                  <a:cubicBezTo>
                    <a:pt x="192" y="195"/>
                    <a:pt x="193" y="194"/>
                    <a:pt x="194" y="193"/>
                  </a:cubicBezTo>
                  <a:cubicBezTo>
                    <a:pt x="196" y="192"/>
                    <a:pt x="196" y="189"/>
                    <a:pt x="194" y="188"/>
                  </a:cubicBezTo>
                  <a:cubicBezTo>
                    <a:pt x="193" y="186"/>
                    <a:pt x="190" y="186"/>
                    <a:pt x="189" y="188"/>
                  </a:cubicBezTo>
                  <a:cubicBezTo>
                    <a:pt x="187" y="189"/>
                    <a:pt x="187" y="192"/>
                    <a:pt x="189" y="193"/>
                  </a:cubicBezTo>
                  <a:cubicBezTo>
                    <a:pt x="189" y="194"/>
                    <a:pt x="190" y="195"/>
                    <a:pt x="191" y="195"/>
                  </a:cubicBezTo>
                  <a:close/>
                  <a:moveTo>
                    <a:pt x="203" y="206"/>
                  </a:moveTo>
                  <a:cubicBezTo>
                    <a:pt x="204" y="206"/>
                    <a:pt x="205" y="205"/>
                    <a:pt x="206" y="205"/>
                  </a:cubicBezTo>
                  <a:cubicBezTo>
                    <a:pt x="207" y="203"/>
                    <a:pt x="207" y="201"/>
                    <a:pt x="206" y="199"/>
                  </a:cubicBezTo>
                  <a:cubicBezTo>
                    <a:pt x="204" y="197"/>
                    <a:pt x="201" y="197"/>
                    <a:pt x="200" y="199"/>
                  </a:cubicBezTo>
                  <a:cubicBezTo>
                    <a:pt x="198" y="201"/>
                    <a:pt x="198" y="203"/>
                    <a:pt x="200" y="205"/>
                  </a:cubicBezTo>
                  <a:cubicBezTo>
                    <a:pt x="201" y="205"/>
                    <a:pt x="202" y="206"/>
                    <a:pt x="203" y="206"/>
                  </a:cubicBezTo>
                  <a:close/>
                  <a:moveTo>
                    <a:pt x="201" y="222"/>
                  </a:moveTo>
                  <a:cubicBezTo>
                    <a:pt x="199" y="223"/>
                    <a:pt x="199" y="226"/>
                    <a:pt x="201" y="227"/>
                  </a:cubicBezTo>
                  <a:cubicBezTo>
                    <a:pt x="201" y="228"/>
                    <a:pt x="203" y="228"/>
                    <a:pt x="204" y="228"/>
                  </a:cubicBezTo>
                  <a:cubicBezTo>
                    <a:pt x="205" y="228"/>
                    <a:pt x="206" y="228"/>
                    <a:pt x="206" y="227"/>
                  </a:cubicBezTo>
                  <a:cubicBezTo>
                    <a:pt x="208" y="226"/>
                    <a:pt x="208" y="223"/>
                    <a:pt x="206" y="222"/>
                  </a:cubicBezTo>
                  <a:cubicBezTo>
                    <a:pt x="205" y="220"/>
                    <a:pt x="202" y="220"/>
                    <a:pt x="201" y="222"/>
                  </a:cubicBezTo>
                  <a:close/>
                  <a:moveTo>
                    <a:pt x="217" y="210"/>
                  </a:moveTo>
                  <a:cubicBezTo>
                    <a:pt x="215" y="209"/>
                    <a:pt x="213" y="209"/>
                    <a:pt x="211" y="210"/>
                  </a:cubicBezTo>
                  <a:cubicBezTo>
                    <a:pt x="210" y="212"/>
                    <a:pt x="210" y="214"/>
                    <a:pt x="211" y="216"/>
                  </a:cubicBezTo>
                  <a:cubicBezTo>
                    <a:pt x="212" y="217"/>
                    <a:pt x="213" y="217"/>
                    <a:pt x="214" y="217"/>
                  </a:cubicBezTo>
                  <a:cubicBezTo>
                    <a:pt x="215" y="217"/>
                    <a:pt x="216" y="217"/>
                    <a:pt x="217" y="216"/>
                  </a:cubicBezTo>
                  <a:cubicBezTo>
                    <a:pt x="218" y="214"/>
                    <a:pt x="218" y="212"/>
                    <a:pt x="217" y="210"/>
                  </a:cubicBezTo>
                  <a:close/>
                  <a:moveTo>
                    <a:pt x="189" y="233"/>
                  </a:moveTo>
                  <a:cubicBezTo>
                    <a:pt x="188" y="235"/>
                    <a:pt x="188" y="237"/>
                    <a:pt x="189" y="239"/>
                  </a:cubicBezTo>
                  <a:cubicBezTo>
                    <a:pt x="190" y="239"/>
                    <a:pt x="191" y="240"/>
                    <a:pt x="192" y="240"/>
                  </a:cubicBezTo>
                  <a:cubicBezTo>
                    <a:pt x="193" y="240"/>
                    <a:pt x="194" y="239"/>
                    <a:pt x="195" y="239"/>
                  </a:cubicBezTo>
                  <a:cubicBezTo>
                    <a:pt x="197" y="237"/>
                    <a:pt x="197" y="235"/>
                    <a:pt x="195" y="233"/>
                  </a:cubicBezTo>
                  <a:cubicBezTo>
                    <a:pt x="193" y="231"/>
                    <a:pt x="191" y="231"/>
                    <a:pt x="189" y="233"/>
                  </a:cubicBezTo>
                  <a:close/>
                  <a:moveTo>
                    <a:pt x="158" y="161"/>
                  </a:moveTo>
                  <a:cubicBezTo>
                    <a:pt x="159" y="161"/>
                    <a:pt x="160" y="160"/>
                    <a:pt x="160" y="159"/>
                  </a:cubicBezTo>
                  <a:cubicBezTo>
                    <a:pt x="162" y="158"/>
                    <a:pt x="162" y="155"/>
                    <a:pt x="160" y="154"/>
                  </a:cubicBezTo>
                  <a:cubicBezTo>
                    <a:pt x="159" y="152"/>
                    <a:pt x="156" y="152"/>
                    <a:pt x="155" y="154"/>
                  </a:cubicBezTo>
                  <a:cubicBezTo>
                    <a:pt x="153" y="155"/>
                    <a:pt x="153" y="158"/>
                    <a:pt x="155" y="159"/>
                  </a:cubicBezTo>
                  <a:cubicBezTo>
                    <a:pt x="155" y="160"/>
                    <a:pt x="156" y="161"/>
                    <a:pt x="158" y="161"/>
                  </a:cubicBezTo>
                  <a:close/>
                  <a:moveTo>
                    <a:pt x="144" y="278"/>
                  </a:moveTo>
                  <a:cubicBezTo>
                    <a:pt x="143" y="280"/>
                    <a:pt x="143" y="282"/>
                    <a:pt x="144" y="284"/>
                  </a:cubicBezTo>
                  <a:cubicBezTo>
                    <a:pt x="145" y="285"/>
                    <a:pt x="146" y="285"/>
                    <a:pt x="147" y="285"/>
                  </a:cubicBezTo>
                  <a:cubicBezTo>
                    <a:pt x="148" y="285"/>
                    <a:pt x="149" y="285"/>
                    <a:pt x="150" y="284"/>
                  </a:cubicBezTo>
                  <a:cubicBezTo>
                    <a:pt x="151" y="282"/>
                    <a:pt x="151" y="280"/>
                    <a:pt x="150" y="278"/>
                  </a:cubicBezTo>
                  <a:cubicBezTo>
                    <a:pt x="148" y="277"/>
                    <a:pt x="146" y="277"/>
                    <a:pt x="144" y="278"/>
                  </a:cubicBezTo>
                  <a:close/>
                  <a:moveTo>
                    <a:pt x="146" y="149"/>
                  </a:moveTo>
                  <a:cubicBezTo>
                    <a:pt x="147" y="149"/>
                    <a:pt x="148" y="149"/>
                    <a:pt x="149" y="148"/>
                  </a:cubicBezTo>
                  <a:cubicBezTo>
                    <a:pt x="151" y="147"/>
                    <a:pt x="151" y="144"/>
                    <a:pt x="149" y="142"/>
                  </a:cubicBezTo>
                  <a:cubicBezTo>
                    <a:pt x="147" y="141"/>
                    <a:pt x="145" y="141"/>
                    <a:pt x="143" y="142"/>
                  </a:cubicBezTo>
                  <a:cubicBezTo>
                    <a:pt x="142" y="144"/>
                    <a:pt x="142" y="147"/>
                    <a:pt x="143" y="148"/>
                  </a:cubicBezTo>
                  <a:cubicBezTo>
                    <a:pt x="144" y="149"/>
                    <a:pt x="145" y="149"/>
                    <a:pt x="146" y="149"/>
                  </a:cubicBezTo>
                  <a:close/>
                  <a:moveTo>
                    <a:pt x="180" y="183"/>
                  </a:moveTo>
                  <a:cubicBezTo>
                    <a:pt x="181" y="183"/>
                    <a:pt x="182" y="183"/>
                    <a:pt x="183" y="182"/>
                  </a:cubicBezTo>
                  <a:cubicBezTo>
                    <a:pt x="185" y="180"/>
                    <a:pt x="185" y="178"/>
                    <a:pt x="183" y="176"/>
                  </a:cubicBezTo>
                  <a:cubicBezTo>
                    <a:pt x="181" y="175"/>
                    <a:pt x="179" y="175"/>
                    <a:pt x="177" y="176"/>
                  </a:cubicBezTo>
                  <a:cubicBezTo>
                    <a:pt x="176" y="178"/>
                    <a:pt x="176" y="180"/>
                    <a:pt x="177" y="182"/>
                  </a:cubicBezTo>
                  <a:cubicBezTo>
                    <a:pt x="178" y="183"/>
                    <a:pt x="179" y="183"/>
                    <a:pt x="180" y="183"/>
                  </a:cubicBezTo>
                  <a:close/>
                  <a:moveTo>
                    <a:pt x="167" y="256"/>
                  </a:moveTo>
                  <a:cubicBezTo>
                    <a:pt x="165" y="257"/>
                    <a:pt x="165" y="260"/>
                    <a:pt x="167" y="261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71" y="262"/>
                    <a:pt x="172" y="262"/>
                    <a:pt x="172" y="261"/>
                  </a:cubicBezTo>
                  <a:cubicBezTo>
                    <a:pt x="174" y="260"/>
                    <a:pt x="174" y="257"/>
                    <a:pt x="172" y="256"/>
                  </a:cubicBezTo>
                  <a:cubicBezTo>
                    <a:pt x="171" y="254"/>
                    <a:pt x="168" y="254"/>
                    <a:pt x="167" y="256"/>
                  </a:cubicBezTo>
                  <a:close/>
                  <a:moveTo>
                    <a:pt x="155" y="267"/>
                  </a:moveTo>
                  <a:cubicBezTo>
                    <a:pt x="154" y="268"/>
                    <a:pt x="154" y="271"/>
                    <a:pt x="155" y="273"/>
                  </a:cubicBezTo>
                  <a:cubicBezTo>
                    <a:pt x="156" y="273"/>
                    <a:pt x="157" y="274"/>
                    <a:pt x="158" y="274"/>
                  </a:cubicBezTo>
                  <a:cubicBezTo>
                    <a:pt x="159" y="274"/>
                    <a:pt x="160" y="273"/>
                    <a:pt x="161" y="273"/>
                  </a:cubicBezTo>
                  <a:cubicBezTo>
                    <a:pt x="163" y="271"/>
                    <a:pt x="163" y="268"/>
                    <a:pt x="161" y="267"/>
                  </a:cubicBezTo>
                  <a:cubicBezTo>
                    <a:pt x="160" y="265"/>
                    <a:pt x="157" y="265"/>
                    <a:pt x="155" y="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54010" y="2239669"/>
            <a:ext cx="1079500" cy="1012825"/>
            <a:chOff x="1363842" y="2235200"/>
            <a:chExt cx="1079500" cy="1012825"/>
          </a:xfrm>
        </p:grpSpPr>
        <p:sp>
          <p:nvSpPr>
            <p:cNvPr id="53" name="Freeform 6"/>
            <p:cNvSpPr/>
            <p:nvPr/>
          </p:nvSpPr>
          <p:spPr bwMode="auto">
            <a:xfrm>
              <a:off x="1363842" y="2247900"/>
              <a:ext cx="977900" cy="647700"/>
            </a:xfrm>
            <a:custGeom>
              <a:avLst/>
              <a:gdLst>
                <a:gd name="T0" fmla="*/ 616 w 616"/>
                <a:gd name="T1" fmla="*/ 204 h 408"/>
                <a:gd name="T2" fmla="*/ 412 w 616"/>
                <a:gd name="T3" fmla="*/ 408 h 408"/>
                <a:gd name="T4" fmla="*/ 0 w 616"/>
                <a:gd name="T5" fmla="*/ 408 h 408"/>
                <a:gd name="T6" fmla="*/ 206 w 616"/>
                <a:gd name="T7" fmla="*/ 204 h 408"/>
                <a:gd name="T8" fmla="*/ 0 w 616"/>
                <a:gd name="T9" fmla="*/ 0 h 408"/>
                <a:gd name="T10" fmla="*/ 412 w 616"/>
                <a:gd name="T11" fmla="*/ 0 h 408"/>
                <a:gd name="T12" fmla="*/ 616 w 616"/>
                <a:gd name="T13" fmla="*/ 20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6" h="408">
                  <a:moveTo>
                    <a:pt x="616" y="204"/>
                  </a:moveTo>
                  <a:lnTo>
                    <a:pt x="412" y="408"/>
                  </a:lnTo>
                  <a:lnTo>
                    <a:pt x="0" y="408"/>
                  </a:lnTo>
                  <a:lnTo>
                    <a:pt x="206" y="204"/>
                  </a:lnTo>
                  <a:lnTo>
                    <a:pt x="0" y="0"/>
                  </a:lnTo>
                  <a:lnTo>
                    <a:pt x="412" y="0"/>
                  </a:lnTo>
                  <a:lnTo>
                    <a:pt x="616" y="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6"/>
            <p:cNvSpPr>
              <a:spLocks noEditPoints="1"/>
            </p:cNvSpPr>
            <p:nvPr/>
          </p:nvSpPr>
          <p:spPr bwMode="auto">
            <a:xfrm>
              <a:off x="1748017" y="2235200"/>
              <a:ext cx="695325" cy="1012825"/>
            </a:xfrm>
            <a:custGeom>
              <a:avLst/>
              <a:gdLst>
                <a:gd name="T0" fmla="*/ 102 w 219"/>
                <a:gd name="T1" fmla="*/ 223 h 319"/>
                <a:gd name="T2" fmla="*/ 99 w 219"/>
                <a:gd name="T3" fmla="*/ 216 h 319"/>
                <a:gd name="T4" fmla="*/ 113 w 219"/>
                <a:gd name="T5" fmla="*/ 212 h 319"/>
                <a:gd name="T6" fmla="*/ 110 w 219"/>
                <a:gd name="T7" fmla="*/ 205 h 319"/>
                <a:gd name="T8" fmla="*/ 90 w 219"/>
                <a:gd name="T9" fmla="*/ 234 h 319"/>
                <a:gd name="T10" fmla="*/ 87 w 219"/>
                <a:gd name="T11" fmla="*/ 228 h 319"/>
                <a:gd name="T12" fmla="*/ 125 w 219"/>
                <a:gd name="T13" fmla="*/ 19 h 319"/>
                <a:gd name="T14" fmla="*/ 122 w 219"/>
                <a:gd name="T15" fmla="*/ 13 h 319"/>
                <a:gd name="T16" fmla="*/ 114 w 219"/>
                <a:gd name="T17" fmla="*/ 8 h 319"/>
                <a:gd name="T18" fmla="*/ 111 w 219"/>
                <a:gd name="T19" fmla="*/ 1 h 319"/>
                <a:gd name="T20" fmla="*/ 79 w 219"/>
                <a:gd name="T21" fmla="*/ 246 h 319"/>
                <a:gd name="T22" fmla="*/ 76 w 219"/>
                <a:gd name="T23" fmla="*/ 239 h 319"/>
                <a:gd name="T24" fmla="*/ 124 w 219"/>
                <a:gd name="T25" fmla="*/ 201 h 319"/>
                <a:gd name="T26" fmla="*/ 121 w 219"/>
                <a:gd name="T27" fmla="*/ 194 h 319"/>
                <a:gd name="T28" fmla="*/ 68 w 219"/>
                <a:gd name="T29" fmla="*/ 257 h 319"/>
                <a:gd name="T30" fmla="*/ 65 w 219"/>
                <a:gd name="T31" fmla="*/ 250 h 319"/>
                <a:gd name="T32" fmla="*/ 22 w 219"/>
                <a:gd name="T33" fmla="*/ 302 h 319"/>
                <a:gd name="T34" fmla="*/ 20 w 219"/>
                <a:gd name="T35" fmla="*/ 296 h 319"/>
                <a:gd name="T36" fmla="*/ 136 w 219"/>
                <a:gd name="T37" fmla="*/ 189 h 319"/>
                <a:gd name="T38" fmla="*/ 133 w 219"/>
                <a:gd name="T39" fmla="*/ 182 h 319"/>
                <a:gd name="T40" fmla="*/ 10 w 219"/>
                <a:gd name="T41" fmla="*/ 319 h 319"/>
                <a:gd name="T42" fmla="*/ 31 w 219"/>
                <a:gd name="T43" fmla="*/ 284 h 319"/>
                <a:gd name="T44" fmla="*/ 37 w 219"/>
                <a:gd name="T45" fmla="*/ 290 h 319"/>
                <a:gd name="T46" fmla="*/ 54 w 219"/>
                <a:gd name="T47" fmla="*/ 262 h 319"/>
                <a:gd name="T48" fmla="*/ 59 w 219"/>
                <a:gd name="T49" fmla="*/ 267 h 319"/>
                <a:gd name="T50" fmla="*/ 42 w 219"/>
                <a:gd name="T51" fmla="*/ 273 h 319"/>
                <a:gd name="T52" fmla="*/ 48 w 219"/>
                <a:gd name="T53" fmla="*/ 279 h 319"/>
                <a:gd name="T54" fmla="*/ 145 w 219"/>
                <a:gd name="T55" fmla="*/ 35 h 319"/>
                <a:gd name="T56" fmla="*/ 150 w 219"/>
                <a:gd name="T57" fmla="*/ 41 h 319"/>
                <a:gd name="T58" fmla="*/ 189 w 219"/>
                <a:gd name="T59" fmla="*/ 126 h 319"/>
                <a:gd name="T60" fmla="*/ 195 w 219"/>
                <a:gd name="T61" fmla="*/ 131 h 319"/>
                <a:gd name="T62" fmla="*/ 190 w 219"/>
                <a:gd name="T63" fmla="*/ 81 h 319"/>
                <a:gd name="T64" fmla="*/ 196 w 219"/>
                <a:gd name="T65" fmla="*/ 86 h 319"/>
                <a:gd name="T66" fmla="*/ 179 w 219"/>
                <a:gd name="T67" fmla="*/ 69 h 319"/>
                <a:gd name="T68" fmla="*/ 184 w 219"/>
                <a:gd name="T69" fmla="*/ 75 h 319"/>
                <a:gd name="T70" fmla="*/ 178 w 219"/>
                <a:gd name="T71" fmla="*/ 137 h 319"/>
                <a:gd name="T72" fmla="*/ 184 w 219"/>
                <a:gd name="T73" fmla="*/ 143 h 319"/>
                <a:gd name="T74" fmla="*/ 201 w 219"/>
                <a:gd name="T75" fmla="*/ 114 h 319"/>
                <a:gd name="T76" fmla="*/ 206 w 219"/>
                <a:gd name="T77" fmla="*/ 120 h 319"/>
                <a:gd name="T78" fmla="*/ 201 w 219"/>
                <a:gd name="T79" fmla="*/ 92 h 319"/>
                <a:gd name="T80" fmla="*/ 207 w 219"/>
                <a:gd name="T81" fmla="*/ 97 h 319"/>
                <a:gd name="T82" fmla="*/ 167 w 219"/>
                <a:gd name="T83" fmla="*/ 148 h 319"/>
                <a:gd name="T84" fmla="*/ 172 w 219"/>
                <a:gd name="T85" fmla="*/ 154 h 319"/>
                <a:gd name="T86" fmla="*/ 218 w 219"/>
                <a:gd name="T87" fmla="*/ 103 h 319"/>
                <a:gd name="T88" fmla="*/ 215 w 219"/>
                <a:gd name="T89" fmla="*/ 110 h 319"/>
                <a:gd name="T90" fmla="*/ 155 w 219"/>
                <a:gd name="T91" fmla="*/ 160 h 319"/>
                <a:gd name="T92" fmla="*/ 161 w 219"/>
                <a:gd name="T93" fmla="*/ 165 h 319"/>
                <a:gd name="T94" fmla="*/ 144 w 219"/>
                <a:gd name="T95" fmla="*/ 171 h 319"/>
                <a:gd name="T96" fmla="*/ 150 w 219"/>
                <a:gd name="T97" fmla="*/ 177 h 319"/>
                <a:gd name="T98" fmla="*/ 167 w 219"/>
                <a:gd name="T99" fmla="*/ 58 h 319"/>
                <a:gd name="T100" fmla="*/ 173 w 219"/>
                <a:gd name="T101" fmla="*/ 64 h 319"/>
                <a:gd name="T102" fmla="*/ 133 w 219"/>
                <a:gd name="T103" fmla="*/ 24 h 319"/>
                <a:gd name="T104" fmla="*/ 139 w 219"/>
                <a:gd name="T105" fmla="*/ 30 h 319"/>
                <a:gd name="T106" fmla="*/ 156 w 219"/>
                <a:gd name="T107" fmla="*/ 47 h 319"/>
                <a:gd name="T108" fmla="*/ 162 w 219"/>
                <a:gd name="T109" fmla="*/ 5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9" h="319">
                  <a:moveTo>
                    <a:pt x="99" y="216"/>
                  </a:moveTo>
                  <a:cubicBezTo>
                    <a:pt x="97" y="218"/>
                    <a:pt x="97" y="220"/>
                    <a:pt x="99" y="222"/>
                  </a:cubicBezTo>
                  <a:cubicBezTo>
                    <a:pt x="100" y="223"/>
                    <a:pt x="101" y="223"/>
                    <a:pt x="102" y="223"/>
                  </a:cubicBezTo>
                  <a:cubicBezTo>
                    <a:pt x="103" y="223"/>
                    <a:pt x="104" y="223"/>
                    <a:pt x="104" y="222"/>
                  </a:cubicBezTo>
                  <a:cubicBezTo>
                    <a:pt x="106" y="220"/>
                    <a:pt x="106" y="218"/>
                    <a:pt x="104" y="216"/>
                  </a:cubicBezTo>
                  <a:cubicBezTo>
                    <a:pt x="103" y="215"/>
                    <a:pt x="100" y="215"/>
                    <a:pt x="99" y="216"/>
                  </a:cubicBezTo>
                  <a:close/>
                  <a:moveTo>
                    <a:pt x="110" y="205"/>
                  </a:moveTo>
                  <a:cubicBezTo>
                    <a:pt x="109" y="207"/>
                    <a:pt x="109" y="209"/>
                    <a:pt x="110" y="211"/>
                  </a:cubicBezTo>
                  <a:cubicBezTo>
                    <a:pt x="111" y="211"/>
                    <a:pt x="112" y="212"/>
                    <a:pt x="113" y="212"/>
                  </a:cubicBezTo>
                  <a:cubicBezTo>
                    <a:pt x="114" y="212"/>
                    <a:pt x="115" y="211"/>
                    <a:pt x="116" y="211"/>
                  </a:cubicBezTo>
                  <a:cubicBezTo>
                    <a:pt x="117" y="209"/>
                    <a:pt x="117" y="207"/>
                    <a:pt x="116" y="205"/>
                  </a:cubicBezTo>
                  <a:cubicBezTo>
                    <a:pt x="114" y="203"/>
                    <a:pt x="112" y="203"/>
                    <a:pt x="110" y="205"/>
                  </a:cubicBezTo>
                  <a:close/>
                  <a:moveTo>
                    <a:pt x="87" y="228"/>
                  </a:moveTo>
                  <a:cubicBezTo>
                    <a:pt x="86" y="229"/>
                    <a:pt x="86" y="232"/>
                    <a:pt x="87" y="233"/>
                  </a:cubicBezTo>
                  <a:cubicBezTo>
                    <a:pt x="88" y="234"/>
                    <a:pt x="89" y="234"/>
                    <a:pt x="90" y="234"/>
                  </a:cubicBezTo>
                  <a:cubicBezTo>
                    <a:pt x="91" y="234"/>
                    <a:pt x="92" y="234"/>
                    <a:pt x="93" y="233"/>
                  </a:cubicBezTo>
                  <a:cubicBezTo>
                    <a:pt x="95" y="232"/>
                    <a:pt x="95" y="229"/>
                    <a:pt x="93" y="228"/>
                  </a:cubicBezTo>
                  <a:cubicBezTo>
                    <a:pt x="92" y="226"/>
                    <a:pt x="89" y="226"/>
                    <a:pt x="87" y="228"/>
                  </a:cubicBezTo>
                  <a:close/>
                  <a:moveTo>
                    <a:pt x="122" y="13"/>
                  </a:moveTo>
                  <a:cubicBezTo>
                    <a:pt x="121" y="14"/>
                    <a:pt x="121" y="17"/>
                    <a:pt x="122" y="18"/>
                  </a:cubicBezTo>
                  <a:cubicBezTo>
                    <a:pt x="123" y="19"/>
                    <a:pt x="124" y="19"/>
                    <a:pt x="125" y="19"/>
                  </a:cubicBezTo>
                  <a:cubicBezTo>
                    <a:pt x="126" y="19"/>
                    <a:pt x="127" y="19"/>
                    <a:pt x="128" y="18"/>
                  </a:cubicBezTo>
                  <a:cubicBezTo>
                    <a:pt x="129" y="17"/>
                    <a:pt x="129" y="14"/>
                    <a:pt x="128" y="13"/>
                  </a:cubicBezTo>
                  <a:cubicBezTo>
                    <a:pt x="126" y="11"/>
                    <a:pt x="124" y="11"/>
                    <a:pt x="122" y="13"/>
                  </a:cubicBezTo>
                  <a:close/>
                  <a:moveTo>
                    <a:pt x="111" y="1"/>
                  </a:moveTo>
                  <a:cubicBezTo>
                    <a:pt x="109" y="3"/>
                    <a:pt x="109" y="5"/>
                    <a:pt x="111" y="7"/>
                  </a:cubicBezTo>
                  <a:cubicBezTo>
                    <a:pt x="112" y="8"/>
                    <a:pt x="113" y="8"/>
                    <a:pt x="114" y="8"/>
                  </a:cubicBezTo>
                  <a:cubicBezTo>
                    <a:pt x="115" y="8"/>
                    <a:pt x="116" y="8"/>
                    <a:pt x="116" y="7"/>
                  </a:cubicBezTo>
                  <a:cubicBezTo>
                    <a:pt x="118" y="5"/>
                    <a:pt x="118" y="3"/>
                    <a:pt x="116" y="1"/>
                  </a:cubicBezTo>
                  <a:cubicBezTo>
                    <a:pt x="115" y="0"/>
                    <a:pt x="112" y="0"/>
                    <a:pt x="111" y="1"/>
                  </a:cubicBezTo>
                  <a:close/>
                  <a:moveTo>
                    <a:pt x="76" y="239"/>
                  </a:moveTo>
                  <a:cubicBezTo>
                    <a:pt x="75" y="241"/>
                    <a:pt x="75" y="243"/>
                    <a:pt x="76" y="245"/>
                  </a:cubicBezTo>
                  <a:cubicBezTo>
                    <a:pt x="77" y="245"/>
                    <a:pt x="78" y="246"/>
                    <a:pt x="79" y="246"/>
                  </a:cubicBezTo>
                  <a:cubicBezTo>
                    <a:pt x="80" y="246"/>
                    <a:pt x="81" y="245"/>
                    <a:pt x="82" y="245"/>
                  </a:cubicBezTo>
                  <a:cubicBezTo>
                    <a:pt x="83" y="243"/>
                    <a:pt x="83" y="241"/>
                    <a:pt x="82" y="239"/>
                  </a:cubicBezTo>
                  <a:cubicBezTo>
                    <a:pt x="80" y="237"/>
                    <a:pt x="78" y="237"/>
                    <a:pt x="76" y="239"/>
                  </a:cubicBezTo>
                  <a:close/>
                  <a:moveTo>
                    <a:pt x="121" y="194"/>
                  </a:moveTo>
                  <a:cubicBezTo>
                    <a:pt x="120" y="195"/>
                    <a:pt x="120" y="198"/>
                    <a:pt x="121" y="199"/>
                  </a:cubicBezTo>
                  <a:cubicBezTo>
                    <a:pt x="122" y="200"/>
                    <a:pt x="123" y="201"/>
                    <a:pt x="124" y="201"/>
                  </a:cubicBezTo>
                  <a:cubicBezTo>
                    <a:pt x="125" y="201"/>
                    <a:pt x="126" y="200"/>
                    <a:pt x="127" y="199"/>
                  </a:cubicBezTo>
                  <a:cubicBezTo>
                    <a:pt x="129" y="198"/>
                    <a:pt x="129" y="195"/>
                    <a:pt x="127" y="194"/>
                  </a:cubicBezTo>
                  <a:cubicBezTo>
                    <a:pt x="125" y="192"/>
                    <a:pt x="123" y="192"/>
                    <a:pt x="121" y="194"/>
                  </a:cubicBezTo>
                  <a:close/>
                  <a:moveTo>
                    <a:pt x="65" y="250"/>
                  </a:moveTo>
                  <a:cubicBezTo>
                    <a:pt x="63" y="252"/>
                    <a:pt x="63" y="254"/>
                    <a:pt x="65" y="256"/>
                  </a:cubicBezTo>
                  <a:cubicBezTo>
                    <a:pt x="66" y="257"/>
                    <a:pt x="67" y="257"/>
                    <a:pt x="68" y="257"/>
                  </a:cubicBezTo>
                  <a:cubicBezTo>
                    <a:pt x="69" y="257"/>
                    <a:pt x="70" y="257"/>
                    <a:pt x="70" y="256"/>
                  </a:cubicBezTo>
                  <a:cubicBezTo>
                    <a:pt x="72" y="254"/>
                    <a:pt x="72" y="252"/>
                    <a:pt x="70" y="250"/>
                  </a:cubicBezTo>
                  <a:cubicBezTo>
                    <a:pt x="69" y="249"/>
                    <a:pt x="66" y="249"/>
                    <a:pt x="65" y="250"/>
                  </a:cubicBezTo>
                  <a:close/>
                  <a:moveTo>
                    <a:pt x="20" y="296"/>
                  </a:moveTo>
                  <a:cubicBezTo>
                    <a:pt x="18" y="297"/>
                    <a:pt x="18" y="300"/>
                    <a:pt x="20" y="301"/>
                  </a:cubicBezTo>
                  <a:cubicBezTo>
                    <a:pt x="20" y="302"/>
                    <a:pt x="21" y="302"/>
                    <a:pt x="22" y="302"/>
                  </a:cubicBezTo>
                  <a:cubicBezTo>
                    <a:pt x="23" y="302"/>
                    <a:pt x="24" y="302"/>
                    <a:pt x="25" y="301"/>
                  </a:cubicBezTo>
                  <a:cubicBezTo>
                    <a:pt x="27" y="300"/>
                    <a:pt x="27" y="297"/>
                    <a:pt x="25" y="296"/>
                  </a:cubicBezTo>
                  <a:cubicBezTo>
                    <a:pt x="24" y="294"/>
                    <a:pt x="21" y="294"/>
                    <a:pt x="20" y="296"/>
                  </a:cubicBezTo>
                  <a:close/>
                  <a:moveTo>
                    <a:pt x="133" y="182"/>
                  </a:moveTo>
                  <a:cubicBezTo>
                    <a:pt x="131" y="184"/>
                    <a:pt x="131" y="186"/>
                    <a:pt x="133" y="188"/>
                  </a:cubicBezTo>
                  <a:cubicBezTo>
                    <a:pt x="133" y="189"/>
                    <a:pt x="134" y="189"/>
                    <a:pt x="136" y="189"/>
                  </a:cubicBezTo>
                  <a:cubicBezTo>
                    <a:pt x="137" y="189"/>
                    <a:pt x="138" y="189"/>
                    <a:pt x="138" y="188"/>
                  </a:cubicBezTo>
                  <a:cubicBezTo>
                    <a:pt x="140" y="186"/>
                    <a:pt x="140" y="184"/>
                    <a:pt x="138" y="182"/>
                  </a:cubicBezTo>
                  <a:cubicBezTo>
                    <a:pt x="137" y="181"/>
                    <a:pt x="134" y="181"/>
                    <a:pt x="133" y="182"/>
                  </a:cubicBezTo>
                  <a:close/>
                  <a:moveTo>
                    <a:pt x="10" y="300"/>
                  </a:moveTo>
                  <a:cubicBezTo>
                    <a:pt x="5" y="300"/>
                    <a:pt x="0" y="304"/>
                    <a:pt x="0" y="310"/>
                  </a:cubicBezTo>
                  <a:cubicBezTo>
                    <a:pt x="0" y="315"/>
                    <a:pt x="5" y="319"/>
                    <a:pt x="10" y="319"/>
                  </a:cubicBezTo>
                  <a:cubicBezTo>
                    <a:pt x="15" y="319"/>
                    <a:pt x="20" y="315"/>
                    <a:pt x="20" y="310"/>
                  </a:cubicBezTo>
                  <a:cubicBezTo>
                    <a:pt x="20" y="304"/>
                    <a:pt x="15" y="300"/>
                    <a:pt x="10" y="300"/>
                  </a:cubicBezTo>
                  <a:close/>
                  <a:moveTo>
                    <a:pt x="31" y="284"/>
                  </a:moveTo>
                  <a:cubicBezTo>
                    <a:pt x="29" y="286"/>
                    <a:pt x="29" y="288"/>
                    <a:pt x="31" y="290"/>
                  </a:cubicBezTo>
                  <a:cubicBezTo>
                    <a:pt x="32" y="291"/>
                    <a:pt x="33" y="291"/>
                    <a:pt x="34" y="291"/>
                  </a:cubicBezTo>
                  <a:cubicBezTo>
                    <a:pt x="35" y="291"/>
                    <a:pt x="36" y="291"/>
                    <a:pt x="37" y="290"/>
                  </a:cubicBezTo>
                  <a:cubicBezTo>
                    <a:pt x="38" y="288"/>
                    <a:pt x="38" y="286"/>
                    <a:pt x="37" y="284"/>
                  </a:cubicBezTo>
                  <a:cubicBezTo>
                    <a:pt x="35" y="283"/>
                    <a:pt x="32" y="283"/>
                    <a:pt x="31" y="284"/>
                  </a:cubicBezTo>
                  <a:close/>
                  <a:moveTo>
                    <a:pt x="54" y="262"/>
                  </a:moveTo>
                  <a:cubicBezTo>
                    <a:pt x="52" y="263"/>
                    <a:pt x="52" y="266"/>
                    <a:pt x="54" y="267"/>
                  </a:cubicBezTo>
                  <a:cubicBezTo>
                    <a:pt x="54" y="268"/>
                    <a:pt x="55" y="268"/>
                    <a:pt x="56" y="268"/>
                  </a:cubicBezTo>
                  <a:cubicBezTo>
                    <a:pt x="57" y="268"/>
                    <a:pt x="58" y="268"/>
                    <a:pt x="59" y="267"/>
                  </a:cubicBezTo>
                  <a:cubicBezTo>
                    <a:pt x="61" y="266"/>
                    <a:pt x="61" y="263"/>
                    <a:pt x="59" y="262"/>
                  </a:cubicBezTo>
                  <a:cubicBezTo>
                    <a:pt x="58" y="260"/>
                    <a:pt x="55" y="260"/>
                    <a:pt x="54" y="262"/>
                  </a:cubicBezTo>
                  <a:close/>
                  <a:moveTo>
                    <a:pt x="42" y="273"/>
                  </a:moveTo>
                  <a:cubicBezTo>
                    <a:pt x="41" y="274"/>
                    <a:pt x="41" y="277"/>
                    <a:pt x="42" y="279"/>
                  </a:cubicBezTo>
                  <a:cubicBezTo>
                    <a:pt x="43" y="279"/>
                    <a:pt x="44" y="280"/>
                    <a:pt x="45" y="280"/>
                  </a:cubicBezTo>
                  <a:cubicBezTo>
                    <a:pt x="46" y="280"/>
                    <a:pt x="47" y="279"/>
                    <a:pt x="48" y="279"/>
                  </a:cubicBezTo>
                  <a:cubicBezTo>
                    <a:pt x="49" y="277"/>
                    <a:pt x="49" y="274"/>
                    <a:pt x="48" y="273"/>
                  </a:cubicBezTo>
                  <a:cubicBezTo>
                    <a:pt x="46" y="271"/>
                    <a:pt x="44" y="271"/>
                    <a:pt x="42" y="273"/>
                  </a:cubicBezTo>
                  <a:close/>
                  <a:moveTo>
                    <a:pt x="145" y="35"/>
                  </a:moveTo>
                  <a:cubicBezTo>
                    <a:pt x="143" y="37"/>
                    <a:pt x="143" y="39"/>
                    <a:pt x="145" y="41"/>
                  </a:cubicBezTo>
                  <a:cubicBezTo>
                    <a:pt x="146" y="42"/>
                    <a:pt x="147" y="42"/>
                    <a:pt x="148" y="42"/>
                  </a:cubicBezTo>
                  <a:cubicBezTo>
                    <a:pt x="149" y="42"/>
                    <a:pt x="150" y="42"/>
                    <a:pt x="150" y="41"/>
                  </a:cubicBezTo>
                  <a:cubicBezTo>
                    <a:pt x="152" y="39"/>
                    <a:pt x="152" y="37"/>
                    <a:pt x="150" y="35"/>
                  </a:cubicBezTo>
                  <a:cubicBezTo>
                    <a:pt x="149" y="34"/>
                    <a:pt x="146" y="34"/>
                    <a:pt x="145" y="35"/>
                  </a:cubicBezTo>
                  <a:close/>
                  <a:moveTo>
                    <a:pt x="189" y="126"/>
                  </a:moveTo>
                  <a:cubicBezTo>
                    <a:pt x="188" y="127"/>
                    <a:pt x="188" y="130"/>
                    <a:pt x="189" y="131"/>
                  </a:cubicBezTo>
                  <a:cubicBezTo>
                    <a:pt x="190" y="132"/>
                    <a:pt x="191" y="133"/>
                    <a:pt x="192" y="133"/>
                  </a:cubicBezTo>
                  <a:cubicBezTo>
                    <a:pt x="193" y="133"/>
                    <a:pt x="194" y="132"/>
                    <a:pt x="195" y="131"/>
                  </a:cubicBezTo>
                  <a:cubicBezTo>
                    <a:pt x="196" y="130"/>
                    <a:pt x="196" y="127"/>
                    <a:pt x="195" y="126"/>
                  </a:cubicBezTo>
                  <a:cubicBezTo>
                    <a:pt x="193" y="124"/>
                    <a:pt x="191" y="124"/>
                    <a:pt x="189" y="126"/>
                  </a:cubicBezTo>
                  <a:close/>
                  <a:moveTo>
                    <a:pt x="190" y="81"/>
                  </a:moveTo>
                  <a:cubicBezTo>
                    <a:pt x="188" y="82"/>
                    <a:pt x="188" y="85"/>
                    <a:pt x="190" y="86"/>
                  </a:cubicBezTo>
                  <a:cubicBezTo>
                    <a:pt x="191" y="87"/>
                    <a:pt x="192" y="87"/>
                    <a:pt x="193" y="87"/>
                  </a:cubicBezTo>
                  <a:cubicBezTo>
                    <a:pt x="194" y="87"/>
                    <a:pt x="195" y="87"/>
                    <a:pt x="196" y="86"/>
                  </a:cubicBezTo>
                  <a:cubicBezTo>
                    <a:pt x="197" y="85"/>
                    <a:pt x="197" y="82"/>
                    <a:pt x="196" y="81"/>
                  </a:cubicBezTo>
                  <a:cubicBezTo>
                    <a:pt x="194" y="79"/>
                    <a:pt x="192" y="79"/>
                    <a:pt x="190" y="81"/>
                  </a:cubicBezTo>
                  <a:close/>
                  <a:moveTo>
                    <a:pt x="179" y="69"/>
                  </a:moveTo>
                  <a:cubicBezTo>
                    <a:pt x="177" y="71"/>
                    <a:pt x="177" y="73"/>
                    <a:pt x="179" y="75"/>
                  </a:cubicBezTo>
                  <a:cubicBezTo>
                    <a:pt x="180" y="76"/>
                    <a:pt x="181" y="76"/>
                    <a:pt x="182" y="76"/>
                  </a:cubicBezTo>
                  <a:cubicBezTo>
                    <a:pt x="183" y="76"/>
                    <a:pt x="184" y="76"/>
                    <a:pt x="184" y="75"/>
                  </a:cubicBezTo>
                  <a:cubicBezTo>
                    <a:pt x="186" y="73"/>
                    <a:pt x="186" y="71"/>
                    <a:pt x="184" y="69"/>
                  </a:cubicBezTo>
                  <a:cubicBezTo>
                    <a:pt x="183" y="68"/>
                    <a:pt x="180" y="68"/>
                    <a:pt x="179" y="69"/>
                  </a:cubicBezTo>
                  <a:close/>
                  <a:moveTo>
                    <a:pt x="178" y="137"/>
                  </a:moveTo>
                  <a:cubicBezTo>
                    <a:pt x="176" y="139"/>
                    <a:pt x="176" y="141"/>
                    <a:pt x="178" y="143"/>
                  </a:cubicBezTo>
                  <a:cubicBezTo>
                    <a:pt x="179" y="144"/>
                    <a:pt x="180" y="144"/>
                    <a:pt x="181" y="144"/>
                  </a:cubicBezTo>
                  <a:cubicBezTo>
                    <a:pt x="182" y="144"/>
                    <a:pt x="183" y="144"/>
                    <a:pt x="184" y="143"/>
                  </a:cubicBezTo>
                  <a:cubicBezTo>
                    <a:pt x="185" y="141"/>
                    <a:pt x="185" y="139"/>
                    <a:pt x="184" y="137"/>
                  </a:cubicBezTo>
                  <a:cubicBezTo>
                    <a:pt x="182" y="136"/>
                    <a:pt x="180" y="136"/>
                    <a:pt x="178" y="137"/>
                  </a:cubicBezTo>
                  <a:close/>
                  <a:moveTo>
                    <a:pt x="201" y="114"/>
                  </a:moveTo>
                  <a:cubicBezTo>
                    <a:pt x="199" y="116"/>
                    <a:pt x="199" y="119"/>
                    <a:pt x="201" y="120"/>
                  </a:cubicBezTo>
                  <a:cubicBezTo>
                    <a:pt x="201" y="121"/>
                    <a:pt x="202" y="121"/>
                    <a:pt x="203" y="121"/>
                  </a:cubicBezTo>
                  <a:cubicBezTo>
                    <a:pt x="204" y="121"/>
                    <a:pt x="205" y="121"/>
                    <a:pt x="206" y="120"/>
                  </a:cubicBezTo>
                  <a:cubicBezTo>
                    <a:pt x="208" y="119"/>
                    <a:pt x="208" y="116"/>
                    <a:pt x="206" y="114"/>
                  </a:cubicBezTo>
                  <a:cubicBezTo>
                    <a:pt x="205" y="113"/>
                    <a:pt x="202" y="113"/>
                    <a:pt x="201" y="114"/>
                  </a:cubicBezTo>
                  <a:close/>
                  <a:moveTo>
                    <a:pt x="201" y="92"/>
                  </a:moveTo>
                  <a:cubicBezTo>
                    <a:pt x="200" y="93"/>
                    <a:pt x="200" y="96"/>
                    <a:pt x="201" y="97"/>
                  </a:cubicBezTo>
                  <a:cubicBezTo>
                    <a:pt x="202" y="98"/>
                    <a:pt x="203" y="99"/>
                    <a:pt x="204" y="99"/>
                  </a:cubicBezTo>
                  <a:cubicBezTo>
                    <a:pt x="205" y="99"/>
                    <a:pt x="206" y="98"/>
                    <a:pt x="207" y="97"/>
                  </a:cubicBezTo>
                  <a:cubicBezTo>
                    <a:pt x="209" y="96"/>
                    <a:pt x="209" y="93"/>
                    <a:pt x="207" y="92"/>
                  </a:cubicBezTo>
                  <a:cubicBezTo>
                    <a:pt x="205" y="90"/>
                    <a:pt x="203" y="90"/>
                    <a:pt x="201" y="92"/>
                  </a:cubicBezTo>
                  <a:close/>
                  <a:moveTo>
                    <a:pt x="167" y="148"/>
                  </a:moveTo>
                  <a:cubicBezTo>
                    <a:pt x="165" y="150"/>
                    <a:pt x="165" y="153"/>
                    <a:pt x="167" y="154"/>
                  </a:cubicBezTo>
                  <a:cubicBezTo>
                    <a:pt x="167" y="155"/>
                    <a:pt x="168" y="155"/>
                    <a:pt x="169" y="155"/>
                  </a:cubicBezTo>
                  <a:cubicBezTo>
                    <a:pt x="170" y="155"/>
                    <a:pt x="172" y="155"/>
                    <a:pt x="172" y="154"/>
                  </a:cubicBezTo>
                  <a:cubicBezTo>
                    <a:pt x="174" y="153"/>
                    <a:pt x="174" y="150"/>
                    <a:pt x="172" y="148"/>
                  </a:cubicBezTo>
                  <a:cubicBezTo>
                    <a:pt x="171" y="147"/>
                    <a:pt x="168" y="147"/>
                    <a:pt x="167" y="148"/>
                  </a:cubicBezTo>
                  <a:close/>
                  <a:moveTo>
                    <a:pt x="218" y="103"/>
                  </a:moveTo>
                  <a:cubicBezTo>
                    <a:pt x="216" y="102"/>
                    <a:pt x="213" y="102"/>
                    <a:pt x="212" y="103"/>
                  </a:cubicBezTo>
                  <a:cubicBezTo>
                    <a:pt x="210" y="105"/>
                    <a:pt x="210" y="107"/>
                    <a:pt x="212" y="109"/>
                  </a:cubicBezTo>
                  <a:cubicBezTo>
                    <a:pt x="213" y="110"/>
                    <a:pt x="214" y="110"/>
                    <a:pt x="215" y="110"/>
                  </a:cubicBezTo>
                  <a:cubicBezTo>
                    <a:pt x="216" y="110"/>
                    <a:pt x="217" y="110"/>
                    <a:pt x="218" y="109"/>
                  </a:cubicBezTo>
                  <a:cubicBezTo>
                    <a:pt x="219" y="107"/>
                    <a:pt x="219" y="105"/>
                    <a:pt x="218" y="103"/>
                  </a:cubicBezTo>
                  <a:close/>
                  <a:moveTo>
                    <a:pt x="155" y="160"/>
                  </a:moveTo>
                  <a:cubicBezTo>
                    <a:pt x="154" y="161"/>
                    <a:pt x="154" y="164"/>
                    <a:pt x="155" y="165"/>
                  </a:cubicBezTo>
                  <a:cubicBezTo>
                    <a:pt x="156" y="166"/>
                    <a:pt x="157" y="167"/>
                    <a:pt x="158" y="167"/>
                  </a:cubicBezTo>
                  <a:cubicBezTo>
                    <a:pt x="159" y="167"/>
                    <a:pt x="160" y="166"/>
                    <a:pt x="161" y="165"/>
                  </a:cubicBezTo>
                  <a:cubicBezTo>
                    <a:pt x="163" y="164"/>
                    <a:pt x="163" y="161"/>
                    <a:pt x="161" y="160"/>
                  </a:cubicBezTo>
                  <a:cubicBezTo>
                    <a:pt x="159" y="158"/>
                    <a:pt x="157" y="158"/>
                    <a:pt x="155" y="160"/>
                  </a:cubicBezTo>
                  <a:close/>
                  <a:moveTo>
                    <a:pt x="144" y="171"/>
                  </a:moveTo>
                  <a:cubicBezTo>
                    <a:pt x="142" y="173"/>
                    <a:pt x="142" y="175"/>
                    <a:pt x="144" y="177"/>
                  </a:cubicBezTo>
                  <a:cubicBezTo>
                    <a:pt x="145" y="177"/>
                    <a:pt x="146" y="178"/>
                    <a:pt x="147" y="178"/>
                  </a:cubicBezTo>
                  <a:cubicBezTo>
                    <a:pt x="148" y="178"/>
                    <a:pt x="149" y="177"/>
                    <a:pt x="150" y="177"/>
                  </a:cubicBezTo>
                  <a:cubicBezTo>
                    <a:pt x="151" y="175"/>
                    <a:pt x="151" y="173"/>
                    <a:pt x="150" y="171"/>
                  </a:cubicBezTo>
                  <a:cubicBezTo>
                    <a:pt x="148" y="169"/>
                    <a:pt x="146" y="169"/>
                    <a:pt x="144" y="171"/>
                  </a:cubicBezTo>
                  <a:close/>
                  <a:moveTo>
                    <a:pt x="167" y="58"/>
                  </a:moveTo>
                  <a:cubicBezTo>
                    <a:pt x="166" y="59"/>
                    <a:pt x="166" y="62"/>
                    <a:pt x="167" y="64"/>
                  </a:cubicBezTo>
                  <a:cubicBezTo>
                    <a:pt x="168" y="64"/>
                    <a:pt x="169" y="65"/>
                    <a:pt x="170" y="65"/>
                  </a:cubicBezTo>
                  <a:cubicBezTo>
                    <a:pt x="171" y="65"/>
                    <a:pt x="172" y="64"/>
                    <a:pt x="173" y="64"/>
                  </a:cubicBezTo>
                  <a:cubicBezTo>
                    <a:pt x="175" y="62"/>
                    <a:pt x="175" y="59"/>
                    <a:pt x="173" y="58"/>
                  </a:cubicBezTo>
                  <a:cubicBezTo>
                    <a:pt x="172" y="56"/>
                    <a:pt x="169" y="56"/>
                    <a:pt x="167" y="58"/>
                  </a:cubicBezTo>
                  <a:close/>
                  <a:moveTo>
                    <a:pt x="133" y="24"/>
                  </a:moveTo>
                  <a:cubicBezTo>
                    <a:pt x="132" y="25"/>
                    <a:pt x="132" y="28"/>
                    <a:pt x="133" y="30"/>
                  </a:cubicBezTo>
                  <a:cubicBezTo>
                    <a:pt x="134" y="30"/>
                    <a:pt x="135" y="31"/>
                    <a:pt x="136" y="31"/>
                  </a:cubicBezTo>
                  <a:cubicBezTo>
                    <a:pt x="137" y="31"/>
                    <a:pt x="138" y="30"/>
                    <a:pt x="139" y="30"/>
                  </a:cubicBezTo>
                  <a:cubicBezTo>
                    <a:pt x="141" y="28"/>
                    <a:pt x="141" y="25"/>
                    <a:pt x="139" y="24"/>
                  </a:cubicBezTo>
                  <a:cubicBezTo>
                    <a:pt x="138" y="22"/>
                    <a:pt x="135" y="22"/>
                    <a:pt x="133" y="24"/>
                  </a:cubicBezTo>
                  <a:close/>
                  <a:moveTo>
                    <a:pt x="156" y="47"/>
                  </a:moveTo>
                  <a:cubicBezTo>
                    <a:pt x="155" y="48"/>
                    <a:pt x="155" y="51"/>
                    <a:pt x="156" y="52"/>
                  </a:cubicBezTo>
                  <a:cubicBezTo>
                    <a:pt x="157" y="53"/>
                    <a:pt x="158" y="53"/>
                    <a:pt x="159" y="53"/>
                  </a:cubicBezTo>
                  <a:cubicBezTo>
                    <a:pt x="160" y="53"/>
                    <a:pt x="161" y="53"/>
                    <a:pt x="162" y="52"/>
                  </a:cubicBezTo>
                  <a:cubicBezTo>
                    <a:pt x="163" y="51"/>
                    <a:pt x="163" y="48"/>
                    <a:pt x="162" y="47"/>
                  </a:cubicBezTo>
                  <a:cubicBezTo>
                    <a:pt x="160" y="45"/>
                    <a:pt x="158" y="45"/>
                    <a:pt x="156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5" name="文本框 5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900100" y="3358348"/>
            <a:ext cx="8001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sym typeface="Calibri" panose="020F0502020204030204" pitchFamily="34" charset="0"/>
              </a:rPr>
              <a:t>STEP 1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sym typeface="Calibri" panose="020F0502020204030204" pitchFamily="34" charset="0"/>
            </a:endParaRPr>
          </a:p>
        </p:txBody>
      </p:sp>
      <p:sp>
        <p:nvSpPr>
          <p:cNvPr id="56" name="矩形 5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233350" y="3666125"/>
            <a:ext cx="213365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57" name="直接连接符 56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1206924" y="3679709"/>
            <a:ext cx="18650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2367005" y="909719"/>
            <a:ext cx="8001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sym typeface="Calibri" panose="020F0502020204030204" pitchFamily="34" charset="0"/>
              </a:rPr>
              <a:t>STEP 2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sym typeface="Calibri" panose="020F0502020204030204" pitchFamily="34" charset="0"/>
            </a:endParaRPr>
          </a:p>
        </p:txBody>
      </p:sp>
      <p:sp>
        <p:nvSpPr>
          <p:cNvPr id="59" name="矩形 5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700255" y="1217496"/>
            <a:ext cx="213365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60" name="直接连接符 59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2673829" y="1231080"/>
            <a:ext cx="18650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4171923" y="3371932"/>
            <a:ext cx="8001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sym typeface="Calibri" panose="020F0502020204030204" pitchFamily="34" charset="0"/>
              </a:rPr>
              <a:t>STEP 3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sym typeface="Calibri" panose="020F0502020204030204" pitchFamily="34" charset="0"/>
            </a:endParaRPr>
          </a:p>
        </p:txBody>
      </p:sp>
      <p:sp>
        <p:nvSpPr>
          <p:cNvPr id="62" name="矩形 6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3505173" y="3679709"/>
            <a:ext cx="213365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63" name="直接连接符 62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4478747" y="3693293"/>
            <a:ext cx="18650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5638828" y="923303"/>
            <a:ext cx="8001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sym typeface="Calibri" panose="020F0502020204030204" pitchFamily="34" charset="0"/>
              </a:rPr>
              <a:t>STEP 4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sym typeface="Calibri" panose="020F0502020204030204" pitchFamily="34" charset="0"/>
            </a:endParaRPr>
          </a:p>
        </p:txBody>
      </p:sp>
      <p:sp>
        <p:nvSpPr>
          <p:cNvPr id="65" name="矩形 6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4972078" y="1231080"/>
            <a:ext cx="213365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66" name="直接连接符 65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5945652" y="1244664"/>
            <a:ext cx="18650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8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7318435" y="3358348"/>
            <a:ext cx="8001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sym typeface="Calibri" panose="020F0502020204030204" pitchFamily="34" charset="0"/>
              </a:rPr>
              <a:t>STEP 5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sym typeface="Calibri" panose="020F0502020204030204" pitchFamily="34" charset="0"/>
            </a:endParaRPr>
          </a:p>
        </p:txBody>
      </p:sp>
      <p:sp>
        <p:nvSpPr>
          <p:cNvPr id="87" name="矩形 8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651685" y="3666125"/>
            <a:ext cx="213365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  <a:endParaRPr lang="en-US" altLang="zh-CN" sz="90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88" name="直接连接符 87" descr="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"/>
          <p:cNvCxnSpPr/>
          <p:nvPr/>
        </p:nvCxnSpPr>
        <p:spPr>
          <a:xfrm>
            <a:off x="7625259" y="3679709"/>
            <a:ext cx="18650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AutoShape 59"/>
          <p:cNvSpPr/>
          <p:nvPr/>
        </p:nvSpPr>
        <p:spPr bwMode="auto">
          <a:xfrm>
            <a:off x="7574349" y="2423944"/>
            <a:ext cx="261250" cy="26009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82" name="AutoShape 112"/>
          <p:cNvSpPr/>
          <p:nvPr/>
        </p:nvSpPr>
        <p:spPr bwMode="auto">
          <a:xfrm>
            <a:off x="4442543" y="2413744"/>
            <a:ext cx="261251" cy="260100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2934723" y="2413381"/>
            <a:ext cx="178929" cy="260827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84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5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023792" y="2413603"/>
            <a:ext cx="260382" cy="260382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90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1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2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 flipH="1">
            <a:off x="1350943" y="2413603"/>
            <a:ext cx="260382" cy="260382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94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5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" b="43797"/>
          <a:stretch>
            <a:fillRect/>
          </a:stretch>
        </p:blipFill>
        <p:spPr>
          <a:xfrm>
            <a:off x="0" y="0"/>
            <a:ext cx="9144000" cy="2965142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887506" y="10453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明年计划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6" name="Rectangle 120"/>
          <p:cNvSpPr/>
          <p:nvPr/>
        </p:nvSpPr>
        <p:spPr>
          <a:xfrm>
            <a:off x="887506" y="380659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87569" y="0"/>
            <a:ext cx="499937" cy="753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70443" y="3700327"/>
            <a:ext cx="1627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3796" y="3450589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525985" y="3700327"/>
            <a:ext cx="1627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529338" y="3450589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881527" y="3700327"/>
            <a:ext cx="1627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884880" y="3450589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237069" y="3700327"/>
            <a:ext cx="1627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240422" y="3450589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+mn-lt"/>
              </a:rPr>
              <a:t>此处添加文字内容</a:t>
            </a:r>
            <a:endParaRPr lang="zh-CN" altLang="en-US" sz="200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112885" y="3637395"/>
            <a:ext cx="0" cy="5575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4572000" y="3637395"/>
            <a:ext cx="0" cy="5575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6818050" y="3637395"/>
            <a:ext cx="0" cy="55751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5" y="195943"/>
            <a:ext cx="3808344" cy="4751614"/>
          </a:xfrm>
          <a:prstGeom prst="rect">
            <a:avLst/>
          </a:prstGeom>
        </p:spPr>
      </p:pic>
      <p:sp>
        <p:nvSpPr>
          <p:cNvPr id="80" name="矩形 79"/>
          <p:cNvSpPr/>
          <p:nvPr/>
        </p:nvSpPr>
        <p:spPr>
          <a:xfrm>
            <a:off x="5736975" y="836914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201X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年工作概述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736975" y="183594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业绩展示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736975" y="2819588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经验</a:t>
            </a: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&amp;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总结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736975" y="381548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改进措施以及明年的计划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84" name="Rectangle 120"/>
          <p:cNvSpPr/>
          <p:nvPr/>
        </p:nvSpPr>
        <p:spPr>
          <a:xfrm>
            <a:off x="5736975" y="1113042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Rectangle 120"/>
          <p:cNvSpPr/>
          <p:nvPr/>
        </p:nvSpPr>
        <p:spPr>
          <a:xfrm>
            <a:off x="5736975" y="2121715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Rectangle 120"/>
          <p:cNvSpPr/>
          <p:nvPr/>
        </p:nvSpPr>
        <p:spPr>
          <a:xfrm>
            <a:off x="5736975" y="3050013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5261135" y="890412"/>
            <a:ext cx="445260" cy="4452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>
                <a:latin typeface="+mj-lt"/>
              </a:rPr>
              <a:t>01</a:t>
            </a:r>
            <a:endParaRPr lang="zh-CN" altLang="en-US" sz="1200">
              <a:latin typeface="+mj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261135" y="1866011"/>
            <a:ext cx="445260" cy="4452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>
                <a:latin typeface="+mj-lt"/>
              </a:rPr>
              <a:t>02</a:t>
            </a:r>
            <a:endParaRPr lang="zh-CN" altLang="en-US" sz="1200">
              <a:latin typeface="+mj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261135" y="2841610"/>
            <a:ext cx="445260" cy="4452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>
                <a:latin typeface="+mj-lt"/>
              </a:rPr>
              <a:t>03</a:t>
            </a:r>
            <a:endParaRPr lang="zh-CN" altLang="en-US" sz="1200">
              <a:latin typeface="+mj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5261135" y="3817209"/>
            <a:ext cx="445260" cy="4452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>
                <a:latin typeface="+mj-lt"/>
              </a:rPr>
              <a:t>04</a:t>
            </a:r>
            <a:endParaRPr lang="zh-CN" altLang="en-US" sz="1200">
              <a:latin typeface="+mj-lt"/>
            </a:endParaRPr>
          </a:p>
        </p:txBody>
      </p:sp>
      <p:sp>
        <p:nvSpPr>
          <p:cNvPr id="91" name="Rectangle 120"/>
          <p:cNvSpPr/>
          <p:nvPr/>
        </p:nvSpPr>
        <p:spPr>
          <a:xfrm>
            <a:off x="5736975" y="4073620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PA_矩形 31"/>
          <p:cNvSpPr/>
          <p:nvPr>
            <p:custDataLst>
              <p:tags r:id="rId2"/>
            </p:custDataLst>
          </p:nvPr>
        </p:nvSpPr>
        <p:spPr>
          <a:xfrm>
            <a:off x="287338" y="121469"/>
            <a:ext cx="3800411" cy="482608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873067" y="1887951"/>
            <a:ext cx="1362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目 录</a:t>
            </a:r>
            <a:endParaRPr lang="zh-CN" altLang="en-US" sz="40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20480" y="2610777"/>
            <a:ext cx="1836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CONTENTS</a:t>
            </a:r>
            <a:endParaRPr lang="zh-CN" altLang="en-US" sz="24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1068818" y="3102323"/>
            <a:ext cx="2384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0" y="1982470"/>
            <a:ext cx="775494" cy="11785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422261" y="237522"/>
            <a:ext cx="8299478" cy="4668456"/>
          </a:xfrm>
          <a:prstGeom prst="rect">
            <a:avLst/>
          </a:prstGeom>
        </p:spPr>
      </p:pic>
      <p:sp>
        <p:nvSpPr>
          <p:cNvPr id="32" name="PA_矩形 31"/>
          <p:cNvSpPr/>
          <p:nvPr>
            <p:custDataLst>
              <p:tags r:id="rId2"/>
            </p:custDataLst>
          </p:nvPr>
        </p:nvSpPr>
        <p:spPr>
          <a:xfrm>
            <a:off x="545604" y="334901"/>
            <a:ext cx="7953239" cy="447369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PA_文本框 37"/>
          <p:cNvSpPr txBox="1"/>
          <p:nvPr>
            <p:custDataLst>
              <p:tags r:id="rId3"/>
            </p:custDataLst>
          </p:nvPr>
        </p:nvSpPr>
        <p:spPr>
          <a:xfrm>
            <a:off x="2552743" y="2519198"/>
            <a:ext cx="4038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>
                <a:solidFill>
                  <a:prstClr val="white"/>
                </a:solidFill>
                <a:ea typeface="微软雅黑" panose="020B0503020204020204" charset="-122"/>
              </a:rPr>
              <a:t>THANK YOU FOR WATCHING</a:t>
            </a:r>
            <a:endParaRPr lang="en-US" altLang="zh-CN" sz="1600" spc="30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43" name="PA_文本框 42"/>
          <p:cNvSpPr txBox="1"/>
          <p:nvPr>
            <p:custDataLst>
              <p:tags r:id="rId4"/>
            </p:custDataLst>
          </p:nvPr>
        </p:nvSpPr>
        <p:spPr>
          <a:xfrm>
            <a:off x="2384606" y="1902137"/>
            <a:ext cx="437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感谢您的观看</a:t>
            </a:r>
            <a:endParaRPr lang="zh-CN" altLang="en-US" sz="4000" spc="6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8" name="PA_组合 4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pSpPr/>
          <p:nvPr>
            <p:custDataLst>
              <p:tags r:id="rId5"/>
            </p:custDataLst>
          </p:nvPr>
        </p:nvGrpSpPr>
        <p:grpSpPr>
          <a:xfrm>
            <a:off x="3408721" y="3356786"/>
            <a:ext cx="1113503" cy="331559"/>
            <a:chOff x="3234816" y="4528128"/>
            <a:chExt cx="1484670" cy="442078"/>
          </a:xfrm>
        </p:grpSpPr>
        <p:sp>
          <p:nvSpPr>
            <p:cNvPr id="53" name="矩形: 圆角 11"/>
            <p:cNvSpPr/>
            <p:nvPr/>
          </p:nvSpPr>
          <p:spPr>
            <a:xfrm>
              <a:off x="3234816" y="4528128"/>
              <a:ext cx="1484670" cy="442078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424087" y="4595279"/>
              <a:ext cx="11061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smtClean="0">
                  <a:solidFill>
                    <a:prstClr val="white"/>
                  </a:solidFill>
                </a:rPr>
                <a:t>20XX.1.3</a:t>
              </a:r>
              <a:endParaRPr lang="zh-CN" alt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PA_组合 5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pSpPr/>
          <p:nvPr>
            <p:custDataLst>
              <p:tags r:id="rId6"/>
            </p:custDataLst>
          </p:nvPr>
        </p:nvGrpSpPr>
        <p:grpSpPr>
          <a:xfrm>
            <a:off x="4621776" y="3356586"/>
            <a:ext cx="1113503" cy="331559"/>
            <a:chOff x="4852223" y="4527861"/>
            <a:chExt cx="1484670" cy="442078"/>
          </a:xfrm>
        </p:grpSpPr>
        <p:sp>
          <p:nvSpPr>
            <p:cNvPr id="56" name="矩形: 圆角 13"/>
            <p:cNvSpPr/>
            <p:nvPr/>
          </p:nvSpPr>
          <p:spPr>
            <a:xfrm>
              <a:off x="4852223" y="4527861"/>
              <a:ext cx="1484670" cy="442078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908758" y="4595278"/>
              <a:ext cx="1303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prstClr val="white"/>
                  </a:solidFill>
                </a:rPr>
                <a:t>市场</a:t>
              </a:r>
              <a:r>
                <a:rPr lang="zh-CN" altLang="en-US" sz="1050" dirty="0" smtClean="0">
                  <a:solidFill>
                    <a:prstClr val="white"/>
                  </a:solidFill>
                </a:rPr>
                <a:t>部</a:t>
              </a:r>
              <a:endParaRPr lang="zh-CN" altLang="en-US" sz="1050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893058" y="2793386"/>
            <a:ext cx="5357884" cy="44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800">
                <a:solidFill>
                  <a:prstClr val="white"/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2522" y="0"/>
            <a:ext cx="1118507" cy="11185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/>
          <p:nvPr/>
        </p:nvSpPr>
        <p:spPr bwMode="auto">
          <a:xfrm>
            <a:off x="8280400" y="3589338"/>
            <a:ext cx="347663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80758" y="3616325"/>
            <a:ext cx="358775" cy="292100"/>
            <a:chOff x="7550150" y="3613150"/>
            <a:chExt cx="358775" cy="292100"/>
          </a:xfrm>
          <a:solidFill>
            <a:schemeClr val="bg1"/>
          </a:solidFill>
        </p:grpSpPr>
        <p:sp>
          <p:nvSpPr>
            <p:cNvPr id="4" name="AutoShape 5"/>
            <p:cNvSpPr/>
            <p:nvPr/>
          </p:nvSpPr>
          <p:spPr bwMode="auto">
            <a:xfrm>
              <a:off x="7796213" y="3702050"/>
              <a:ext cx="68262" cy="90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" name="AutoShape 6"/>
            <p:cNvSpPr/>
            <p:nvPr/>
          </p:nvSpPr>
          <p:spPr bwMode="auto">
            <a:xfrm>
              <a:off x="7550150" y="3613150"/>
              <a:ext cx="3587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31585" y="3578617"/>
            <a:ext cx="359165" cy="35977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7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12643" y="3589668"/>
            <a:ext cx="359165" cy="348727"/>
            <a:chOff x="8216107" y="4449763"/>
            <a:chExt cx="464344" cy="450850"/>
          </a:xfrm>
          <a:solidFill>
            <a:schemeClr val="bg1"/>
          </a:solidFill>
        </p:grpSpPr>
        <p:sp>
          <p:nvSpPr>
            <p:cNvPr id="17" name="AutoShape 16"/>
            <p:cNvSpPr/>
            <p:nvPr/>
          </p:nvSpPr>
          <p:spPr bwMode="auto">
            <a:xfrm>
              <a:off x="8448675" y="4696619"/>
              <a:ext cx="57944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8" name="AutoShape 17"/>
            <p:cNvSpPr/>
            <p:nvPr/>
          </p:nvSpPr>
          <p:spPr bwMode="auto">
            <a:xfrm>
              <a:off x="8216107" y="4449763"/>
              <a:ext cx="464344" cy="45085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94325" y="3578225"/>
            <a:ext cx="358775" cy="360363"/>
            <a:chOff x="5394325" y="3578225"/>
            <a:chExt cx="358775" cy="360363"/>
          </a:xfrm>
          <a:solidFill>
            <a:schemeClr val="bg1"/>
          </a:solidFill>
        </p:grpSpPr>
        <p:sp>
          <p:nvSpPr>
            <p:cNvPr id="20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1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2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3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4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5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6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7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8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9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30" name="AutoShape 28"/>
          <p:cNvSpPr/>
          <p:nvPr/>
        </p:nvSpPr>
        <p:spPr bwMode="auto">
          <a:xfrm>
            <a:off x="4675188" y="3578225"/>
            <a:ext cx="360362" cy="36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1" name="AutoShape 29"/>
          <p:cNvSpPr/>
          <p:nvPr/>
        </p:nvSpPr>
        <p:spPr bwMode="auto">
          <a:xfrm>
            <a:off x="8267700" y="2871788"/>
            <a:ext cx="360363" cy="325437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2" name="AutoShape 30"/>
          <p:cNvSpPr/>
          <p:nvPr/>
        </p:nvSpPr>
        <p:spPr bwMode="auto">
          <a:xfrm>
            <a:off x="7605713" y="2859088"/>
            <a:ext cx="247650" cy="360362"/>
          </a:xfrm>
          <a:custGeom>
            <a:avLst/>
            <a:gdLst>
              <a:gd name="T0" fmla="*/ 10383 w 20767"/>
              <a:gd name="T1" fmla="*/ 10800 h 21600"/>
              <a:gd name="T2" fmla="*/ 10383 w 20767"/>
              <a:gd name="T3" fmla="*/ 10800 h 21600"/>
              <a:gd name="T4" fmla="*/ 10383 w 20767"/>
              <a:gd name="T5" fmla="*/ 10800 h 21600"/>
              <a:gd name="T6" fmla="*/ 10383 w 2076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67" h="21600">
                <a:moveTo>
                  <a:pt x="18566" y="16551"/>
                </a:moveTo>
                <a:cubicBezTo>
                  <a:pt x="17960" y="18284"/>
                  <a:pt x="17274" y="20249"/>
                  <a:pt x="9436" y="20249"/>
                </a:cubicBezTo>
                <a:cubicBezTo>
                  <a:pt x="4711" y="20249"/>
                  <a:pt x="1888" y="17809"/>
                  <a:pt x="1888" y="15451"/>
                </a:cubicBezTo>
                <a:cubicBezTo>
                  <a:pt x="1888" y="13645"/>
                  <a:pt x="2349" y="12161"/>
                  <a:pt x="2835" y="10591"/>
                </a:cubicBezTo>
                <a:cubicBezTo>
                  <a:pt x="3454" y="8600"/>
                  <a:pt x="4088" y="6563"/>
                  <a:pt x="3813" y="3868"/>
                </a:cubicBezTo>
                <a:cubicBezTo>
                  <a:pt x="6723" y="6750"/>
                  <a:pt x="7759" y="10567"/>
                  <a:pt x="7759" y="10567"/>
                </a:cubicBezTo>
                <a:cubicBezTo>
                  <a:pt x="7759" y="10567"/>
                  <a:pt x="10468" y="7846"/>
                  <a:pt x="11196" y="6582"/>
                </a:cubicBezTo>
                <a:cubicBezTo>
                  <a:pt x="11755" y="7395"/>
                  <a:pt x="12267" y="10124"/>
                  <a:pt x="12267" y="12825"/>
                </a:cubicBezTo>
                <a:cubicBezTo>
                  <a:pt x="12267" y="12825"/>
                  <a:pt x="14773" y="11347"/>
                  <a:pt x="16653" y="9127"/>
                </a:cubicBezTo>
                <a:cubicBezTo>
                  <a:pt x="18632" y="11666"/>
                  <a:pt x="19346" y="14320"/>
                  <a:pt x="18566" y="16551"/>
                </a:cubicBezTo>
                <a:moveTo>
                  <a:pt x="16041" y="6075"/>
                </a:moveTo>
                <a:cubicBezTo>
                  <a:pt x="15982" y="7879"/>
                  <a:pt x="14088" y="9404"/>
                  <a:pt x="14088" y="9404"/>
                </a:cubicBezTo>
                <a:cubicBezTo>
                  <a:pt x="14088" y="6046"/>
                  <a:pt x="10380" y="3375"/>
                  <a:pt x="10380" y="3375"/>
                </a:cubicBezTo>
                <a:cubicBezTo>
                  <a:pt x="10380" y="3375"/>
                  <a:pt x="10330" y="5373"/>
                  <a:pt x="8452" y="7389"/>
                </a:cubicBezTo>
                <a:cubicBezTo>
                  <a:pt x="6574" y="2686"/>
                  <a:pt x="938" y="0"/>
                  <a:pt x="938" y="0"/>
                </a:cubicBezTo>
                <a:cubicBezTo>
                  <a:pt x="3756" y="7389"/>
                  <a:pt x="0" y="10076"/>
                  <a:pt x="0" y="15451"/>
                </a:cubicBezTo>
                <a:cubicBezTo>
                  <a:pt x="0" y="18604"/>
                  <a:pt x="3730" y="21599"/>
                  <a:pt x="9436" y="21599"/>
                </a:cubicBezTo>
                <a:cubicBezTo>
                  <a:pt x="17888" y="21599"/>
                  <a:pt x="19523" y="19379"/>
                  <a:pt x="20396" y="16878"/>
                </a:cubicBezTo>
                <a:cubicBezTo>
                  <a:pt x="21599" y="13436"/>
                  <a:pt x="19797" y="9432"/>
                  <a:pt x="16041" y="607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3" name="AutoShape 31"/>
          <p:cNvSpPr/>
          <p:nvPr/>
        </p:nvSpPr>
        <p:spPr bwMode="auto">
          <a:xfrm>
            <a:off x="7651750" y="3016250"/>
            <a:ext cx="158750" cy="130175"/>
          </a:xfrm>
          <a:custGeom>
            <a:avLst/>
            <a:gdLst>
              <a:gd name="T0" fmla="*/ 10641 w 21282"/>
              <a:gd name="T1" fmla="*/ 10800 h 21600"/>
              <a:gd name="T2" fmla="*/ 10641 w 21282"/>
              <a:gd name="T3" fmla="*/ 10800 h 21600"/>
              <a:gd name="T4" fmla="*/ 10641 w 21282"/>
              <a:gd name="T5" fmla="*/ 10800 h 21600"/>
              <a:gd name="T6" fmla="*/ 10641 w 2128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82" h="21600">
                <a:moveTo>
                  <a:pt x="20698" y="5891"/>
                </a:moveTo>
                <a:lnTo>
                  <a:pt x="19424" y="7749"/>
                </a:lnTo>
                <a:cubicBezTo>
                  <a:pt x="17846" y="10064"/>
                  <a:pt x="16352" y="12259"/>
                  <a:pt x="12365" y="14784"/>
                </a:cubicBezTo>
                <a:cubicBezTo>
                  <a:pt x="11794" y="12631"/>
                  <a:pt x="11275" y="10259"/>
                  <a:pt x="11275" y="6631"/>
                </a:cubicBezTo>
                <a:lnTo>
                  <a:pt x="11275" y="3408"/>
                </a:lnTo>
                <a:lnTo>
                  <a:pt x="9000" y="7893"/>
                </a:lnTo>
                <a:cubicBezTo>
                  <a:pt x="8233" y="9421"/>
                  <a:pt x="7598" y="10690"/>
                  <a:pt x="6649" y="12373"/>
                </a:cubicBezTo>
                <a:cubicBezTo>
                  <a:pt x="5211" y="8296"/>
                  <a:pt x="4195" y="5281"/>
                  <a:pt x="3422" y="2545"/>
                </a:cubicBezTo>
                <a:lnTo>
                  <a:pt x="2705" y="0"/>
                </a:lnTo>
                <a:lnTo>
                  <a:pt x="1926" y="2847"/>
                </a:lnTo>
                <a:cubicBezTo>
                  <a:pt x="936" y="6469"/>
                  <a:pt x="0" y="9891"/>
                  <a:pt x="0" y="18771"/>
                </a:cubicBezTo>
                <a:cubicBezTo>
                  <a:pt x="0" y="19292"/>
                  <a:pt x="333" y="19714"/>
                  <a:pt x="749" y="19714"/>
                </a:cubicBezTo>
                <a:cubicBezTo>
                  <a:pt x="1162" y="19714"/>
                  <a:pt x="1499" y="19292"/>
                  <a:pt x="1499" y="18771"/>
                </a:cubicBezTo>
                <a:cubicBezTo>
                  <a:pt x="1499" y="11964"/>
                  <a:pt x="2037" y="8594"/>
                  <a:pt x="2758" y="5681"/>
                </a:cubicBezTo>
                <a:cubicBezTo>
                  <a:pt x="3537" y="8174"/>
                  <a:pt x="4520" y="11009"/>
                  <a:pt x="5812" y="14638"/>
                </a:cubicBezTo>
                <a:lnTo>
                  <a:pt x="6339" y="16117"/>
                </a:lnTo>
                <a:lnTo>
                  <a:pt x="7100" y="14811"/>
                </a:lnTo>
                <a:cubicBezTo>
                  <a:pt x="8344" y="12681"/>
                  <a:pt x="9085" y="11248"/>
                  <a:pt x="9896" y="9638"/>
                </a:cubicBezTo>
                <a:cubicBezTo>
                  <a:pt x="10133" y="12428"/>
                  <a:pt x="10681" y="14428"/>
                  <a:pt x="11223" y="16408"/>
                </a:cubicBezTo>
                <a:lnTo>
                  <a:pt x="11495" y="17404"/>
                </a:lnTo>
                <a:lnTo>
                  <a:pt x="12253" y="16953"/>
                </a:lnTo>
                <a:cubicBezTo>
                  <a:pt x="16306" y="14531"/>
                  <a:pt x="18203" y="12327"/>
                  <a:pt x="19708" y="10211"/>
                </a:cubicBezTo>
                <a:cubicBezTo>
                  <a:pt x="19942" y="13727"/>
                  <a:pt x="19573" y="17574"/>
                  <a:pt x="18698" y="20305"/>
                </a:cubicBezTo>
                <a:cubicBezTo>
                  <a:pt x="18543" y="20787"/>
                  <a:pt x="18730" y="21336"/>
                  <a:pt x="19114" y="21531"/>
                </a:cubicBezTo>
                <a:cubicBezTo>
                  <a:pt x="19204" y="21577"/>
                  <a:pt x="19301" y="21599"/>
                  <a:pt x="19395" y="21599"/>
                </a:cubicBezTo>
                <a:cubicBezTo>
                  <a:pt x="19690" y="21599"/>
                  <a:pt x="19972" y="21377"/>
                  <a:pt x="20089" y="21008"/>
                </a:cubicBezTo>
                <a:cubicBezTo>
                  <a:pt x="21251" y="17380"/>
                  <a:pt x="21600" y="12213"/>
                  <a:pt x="20976" y="7841"/>
                </a:cubicBezTo>
                <a:cubicBezTo>
                  <a:pt x="20976" y="7841"/>
                  <a:pt x="20698" y="5891"/>
                  <a:pt x="20698" y="5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4" name="AutoShape 32"/>
          <p:cNvSpPr/>
          <p:nvPr/>
        </p:nvSpPr>
        <p:spPr bwMode="auto">
          <a:xfrm>
            <a:off x="6831013" y="2882900"/>
            <a:ext cx="360362" cy="314325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5" name="AutoShape 33"/>
          <p:cNvSpPr/>
          <p:nvPr/>
        </p:nvSpPr>
        <p:spPr bwMode="auto">
          <a:xfrm>
            <a:off x="6111875" y="2994025"/>
            <a:ext cx="360363" cy="225425"/>
          </a:xfrm>
          <a:custGeom>
            <a:avLst/>
            <a:gdLst>
              <a:gd name="T0" fmla="*/ 10752 w 21505"/>
              <a:gd name="T1" fmla="*/ 10800 h 21600"/>
              <a:gd name="T2" fmla="*/ 10752 w 21505"/>
              <a:gd name="T3" fmla="*/ 10800 h 21600"/>
              <a:gd name="T4" fmla="*/ 10752 w 21505"/>
              <a:gd name="T5" fmla="*/ 10800 h 21600"/>
              <a:gd name="T6" fmla="*/ 10752 w 2150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05" h="21600">
                <a:moveTo>
                  <a:pt x="17472" y="17279"/>
                </a:moveTo>
                <a:lnTo>
                  <a:pt x="17472" y="18899"/>
                </a:lnTo>
                <a:cubicBezTo>
                  <a:pt x="17472" y="19198"/>
                  <a:pt x="17321" y="19439"/>
                  <a:pt x="17136" y="19439"/>
                </a:cubicBezTo>
                <a:lnTo>
                  <a:pt x="4368" y="19439"/>
                </a:lnTo>
                <a:cubicBezTo>
                  <a:pt x="4182" y="19439"/>
                  <a:pt x="4032" y="19198"/>
                  <a:pt x="4032" y="18899"/>
                </a:cubicBezTo>
                <a:lnTo>
                  <a:pt x="4032" y="17279"/>
                </a:lnTo>
                <a:lnTo>
                  <a:pt x="1344" y="12419"/>
                </a:lnTo>
                <a:cubicBezTo>
                  <a:pt x="1344" y="12121"/>
                  <a:pt x="1494" y="11879"/>
                  <a:pt x="1680" y="11879"/>
                </a:cubicBezTo>
                <a:lnTo>
                  <a:pt x="3360" y="11879"/>
                </a:lnTo>
                <a:lnTo>
                  <a:pt x="4032" y="11879"/>
                </a:lnTo>
                <a:lnTo>
                  <a:pt x="4704" y="11879"/>
                </a:lnTo>
                <a:lnTo>
                  <a:pt x="5376" y="11879"/>
                </a:lnTo>
                <a:lnTo>
                  <a:pt x="6048" y="11879"/>
                </a:lnTo>
                <a:lnTo>
                  <a:pt x="6720" y="11879"/>
                </a:lnTo>
                <a:lnTo>
                  <a:pt x="7392" y="11879"/>
                </a:lnTo>
                <a:lnTo>
                  <a:pt x="8064" y="11879"/>
                </a:lnTo>
                <a:lnTo>
                  <a:pt x="8736" y="11879"/>
                </a:lnTo>
                <a:lnTo>
                  <a:pt x="12768" y="11879"/>
                </a:lnTo>
                <a:lnTo>
                  <a:pt x="13440" y="11879"/>
                </a:lnTo>
                <a:lnTo>
                  <a:pt x="14112" y="11879"/>
                </a:lnTo>
                <a:lnTo>
                  <a:pt x="14784" y="11879"/>
                </a:lnTo>
                <a:lnTo>
                  <a:pt x="15456" y="11879"/>
                </a:lnTo>
                <a:lnTo>
                  <a:pt x="16128" y="11879"/>
                </a:lnTo>
                <a:lnTo>
                  <a:pt x="16800" y="11879"/>
                </a:lnTo>
                <a:lnTo>
                  <a:pt x="17472" y="11879"/>
                </a:lnTo>
                <a:lnTo>
                  <a:pt x="18144" y="11879"/>
                </a:lnTo>
                <a:lnTo>
                  <a:pt x="19824" y="11879"/>
                </a:lnTo>
                <a:cubicBezTo>
                  <a:pt x="20009" y="11879"/>
                  <a:pt x="20160" y="12121"/>
                  <a:pt x="20160" y="12419"/>
                </a:cubicBezTo>
                <a:cubicBezTo>
                  <a:pt x="20160" y="12419"/>
                  <a:pt x="17472" y="17279"/>
                  <a:pt x="17472" y="17279"/>
                </a:cubicBezTo>
                <a:close/>
                <a:moveTo>
                  <a:pt x="10752" y="4320"/>
                </a:moveTo>
                <a:cubicBezTo>
                  <a:pt x="8625" y="4320"/>
                  <a:pt x="6826" y="6601"/>
                  <a:pt x="6246" y="9719"/>
                </a:cubicBezTo>
                <a:lnTo>
                  <a:pt x="5552" y="9719"/>
                </a:lnTo>
                <a:cubicBezTo>
                  <a:pt x="6152" y="6000"/>
                  <a:pt x="8252" y="3239"/>
                  <a:pt x="10752" y="3239"/>
                </a:cubicBezTo>
                <a:cubicBezTo>
                  <a:pt x="12934" y="3239"/>
                  <a:pt x="14813" y="5344"/>
                  <a:pt x="15654" y="8353"/>
                </a:cubicBezTo>
                <a:lnTo>
                  <a:pt x="15054" y="8835"/>
                </a:lnTo>
                <a:cubicBezTo>
                  <a:pt x="14323" y="6180"/>
                  <a:pt x="12671" y="4320"/>
                  <a:pt x="10752" y="4320"/>
                </a:cubicBezTo>
                <a:moveTo>
                  <a:pt x="10752" y="8639"/>
                </a:moveTo>
                <a:cubicBezTo>
                  <a:pt x="10158" y="8639"/>
                  <a:pt x="9630" y="9061"/>
                  <a:pt x="9260" y="9719"/>
                </a:cubicBezTo>
                <a:lnTo>
                  <a:pt x="8437" y="9719"/>
                </a:lnTo>
                <a:cubicBezTo>
                  <a:pt x="8904" y="8435"/>
                  <a:pt x="9761" y="7560"/>
                  <a:pt x="10752" y="7560"/>
                </a:cubicBezTo>
                <a:cubicBezTo>
                  <a:pt x="11742" y="7560"/>
                  <a:pt x="12600" y="8435"/>
                  <a:pt x="13066" y="9719"/>
                </a:cubicBezTo>
                <a:lnTo>
                  <a:pt x="12244" y="9719"/>
                </a:lnTo>
                <a:cubicBezTo>
                  <a:pt x="11874" y="9061"/>
                  <a:pt x="11345" y="8639"/>
                  <a:pt x="10752" y="8639"/>
                </a:cubicBezTo>
                <a:moveTo>
                  <a:pt x="13827" y="9719"/>
                </a:moveTo>
                <a:cubicBezTo>
                  <a:pt x="13307" y="7816"/>
                  <a:pt x="12126" y="6479"/>
                  <a:pt x="10752" y="6479"/>
                </a:cubicBezTo>
                <a:cubicBezTo>
                  <a:pt x="9378" y="6479"/>
                  <a:pt x="8197" y="7816"/>
                  <a:pt x="7676" y="9719"/>
                </a:cubicBezTo>
                <a:lnTo>
                  <a:pt x="6955" y="9719"/>
                </a:lnTo>
                <a:cubicBezTo>
                  <a:pt x="7510" y="7207"/>
                  <a:pt x="9001" y="5400"/>
                  <a:pt x="10752" y="5400"/>
                </a:cubicBezTo>
                <a:cubicBezTo>
                  <a:pt x="12409" y="5400"/>
                  <a:pt x="13834" y="7015"/>
                  <a:pt x="14454" y="9317"/>
                </a:cubicBezTo>
                <a:lnTo>
                  <a:pt x="13953" y="9719"/>
                </a:lnTo>
                <a:cubicBezTo>
                  <a:pt x="13953" y="9719"/>
                  <a:pt x="13827" y="9719"/>
                  <a:pt x="13827" y="9719"/>
                </a:cubicBezTo>
                <a:close/>
                <a:moveTo>
                  <a:pt x="10752" y="1080"/>
                </a:moveTo>
                <a:cubicBezTo>
                  <a:pt x="13459" y="1080"/>
                  <a:pt x="15792" y="3672"/>
                  <a:pt x="16856" y="7388"/>
                </a:cubicBezTo>
                <a:lnTo>
                  <a:pt x="16256" y="7869"/>
                </a:lnTo>
                <a:cubicBezTo>
                  <a:pt x="15305" y="4504"/>
                  <a:pt x="13201" y="2160"/>
                  <a:pt x="10752" y="2160"/>
                </a:cubicBezTo>
                <a:cubicBezTo>
                  <a:pt x="7874" y="2160"/>
                  <a:pt x="5470" y="5392"/>
                  <a:pt x="4858" y="9719"/>
                </a:cubicBezTo>
                <a:lnTo>
                  <a:pt x="4167" y="9719"/>
                </a:lnTo>
                <a:cubicBezTo>
                  <a:pt x="4792" y="4796"/>
                  <a:pt x="7507" y="1080"/>
                  <a:pt x="10752" y="1080"/>
                </a:cubicBezTo>
                <a:moveTo>
                  <a:pt x="17336" y="9719"/>
                </a:moveTo>
                <a:lnTo>
                  <a:pt x="16958" y="9719"/>
                </a:lnTo>
                <a:lnTo>
                  <a:pt x="17294" y="9449"/>
                </a:lnTo>
                <a:cubicBezTo>
                  <a:pt x="17307" y="9540"/>
                  <a:pt x="17325" y="9628"/>
                  <a:pt x="17336" y="9719"/>
                </a:cubicBezTo>
                <a:moveTo>
                  <a:pt x="19824" y="9719"/>
                </a:moveTo>
                <a:lnTo>
                  <a:pt x="18016" y="9719"/>
                </a:lnTo>
                <a:cubicBezTo>
                  <a:pt x="17986" y="9461"/>
                  <a:pt x="17948" y="9209"/>
                  <a:pt x="17908" y="8957"/>
                </a:cubicBezTo>
                <a:lnTo>
                  <a:pt x="21132" y="6366"/>
                </a:lnTo>
                <a:cubicBezTo>
                  <a:pt x="21464" y="6099"/>
                  <a:pt x="21599" y="5450"/>
                  <a:pt x="21433" y="4916"/>
                </a:cubicBezTo>
                <a:cubicBezTo>
                  <a:pt x="21267" y="4383"/>
                  <a:pt x="20864" y="4169"/>
                  <a:pt x="20532" y="4433"/>
                </a:cubicBezTo>
                <a:lnTo>
                  <a:pt x="17456" y="6905"/>
                </a:lnTo>
                <a:cubicBezTo>
                  <a:pt x="16282" y="2836"/>
                  <a:pt x="13721" y="0"/>
                  <a:pt x="10752" y="0"/>
                </a:cubicBezTo>
                <a:cubicBezTo>
                  <a:pt x="7135" y="0"/>
                  <a:pt x="4122" y="4198"/>
                  <a:pt x="3488" y="9719"/>
                </a:cubicBezTo>
                <a:lnTo>
                  <a:pt x="1680" y="9719"/>
                </a:lnTo>
                <a:cubicBezTo>
                  <a:pt x="754" y="9719"/>
                  <a:pt x="0" y="10930"/>
                  <a:pt x="0" y="12419"/>
                </a:cubicBezTo>
                <a:cubicBezTo>
                  <a:pt x="0" y="12949"/>
                  <a:pt x="121" y="13459"/>
                  <a:pt x="339" y="13855"/>
                </a:cubicBezTo>
                <a:lnTo>
                  <a:pt x="2688" y="18101"/>
                </a:lnTo>
                <a:lnTo>
                  <a:pt x="2688" y="18899"/>
                </a:lnTo>
                <a:cubicBezTo>
                  <a:pt x="2688" y="20389"/>
                  <a:pt x="3442" y="21599"/>
                  <a:pt x="4368" y="21599"/>
                </a:cubicBezTo>
                <a:lnTo>
                  <a:pt x="17136" y="21599"/>
                </a:lnTo>
                <a:cubicBezTo>
                  <a:pt x="18062" y="21599"/>
                  <a:pt x="18816" y="20389"/>
                  <a:pt x="18816" y="18899"/>
                </a:cubicBezTo>
                <a:lnTo>
                  <a:pt x="18816" y="18101"/>
                </a:lnTo>
                <a:lnTo>
                  <a:pt x="21165" y="13855"/>
                </a:lnTo>
                <a:cubicBezTo>
                  <a:pt x="21383" y="13459"/>
                  <a:pt x="21504" y="12949"/>
                  <a:pt x="21504" y="12419"/>
                </a:cubicBezTo>
                <a:cubicBezTo>
                  <a:pt x="21504" y="10930"/>
                  <a:pt x="20750" y="9719"/>
                  <a:pt x="19824" y="97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6" name="AutoShape 34"/>
          <p:cNvSpPr/>
          <p:nvPr/>
        </p:nvSpPr>
        <p:spPr bwMode="auto">
          <a:xfrm>
            <a:off x="6202363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47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7" name="AutoShape 35"/>
          <p:cNvSpPr/>
          <p:nvPr/>
        </p:nvSpPr>
        <p:spPr bwMode="auto">
          <a:xfrm>
            <a:off x="6337300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8" name="AutoShape 36"/>
          <p:cNvSpPr/>
          <p:nvPr/>
        </p:nvSpPr>
        <p:spPr bwMode="auto">
          <a:xfrm>
            <a:off x="6280150" y="2859088"/>
            <a:ext cx="26988" cy="85725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9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5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39" name="AutoShape 37"/>
          <p:cNvSpPr/>
          <p:nvPr/>
        </p:nvSpPr>
        <p:spPr bwMode="auto">
          <a:xfrm>
            <a:off x="5394325" y="2894013"/>
            <a:ext cx="327025" cy="325437"/>
          </a:xfrm>
          <a:custGeom>
            <a:avLst/>
            <a:gdLst>
              <a:gd name="T0" fmla="+- 0 10849 98"/>
              <a:gd name="T1" fmla="*/ T0 w 21502"/>
              <a:gd name="T2" fmla="*/ 10800 h 21600"/>
              <a:gd name="T3" fmla="+- 0 10849 98"/>
              <a:gd name="T4" fmla="*/ T3 w 21502"/>
              <a:gd name="T5" fmla="*/ 10800 h 21600"/>
              <a:gd name="T6" fmla="+- 0 10849 98"/>
              <a:gd name="T7" fmla="*/ T6 w 21502"/>
              <a:gd name="T8" fmla="*/ 10800 h 21600"/>
              <a:gd name="T9" fmla="+- 0 10849 98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19917" y="7880"/>
                </a:moveTo>
                <a:lnTo>
                  <a:pt x="18875" y="8932"/>
                </a:lnTo>
                <a:cubicBezTo>
                  <a:pt x="18730" y="9079"/>
                  <a:pt x="18497" y="9079"/>
                  <a:pt x="18353" y="8932"/>
                </a:cubicBezTo>
                <a:lnTo>
                  <a:pt x="17048" y="7617"/>
                </a:lnTo>
                <a:lnTo>
                  <a:pt x="15991" y="10290"/>
                </a:lnTo>
                <a:lnTo>
                  <a:pt x="16080" y="10064"/>
                </a:lnTo>
                <a:cubicBezTo>
                  <a:pt x="13859" y="7826"/>
                  <a:pt x="11601" y="7544"/>
                  <a:pt x="9565" y="7291"/>
                </a:cubicBezTo>
                <a:cubicBezTo>
                  <a:pt x="8910" y="7210"/>
                  <a:pt x="8276" y="7126"/>
                  <a:pt x="7652" y="6990"/>
                </a:cubicBezTo>
                <a:lnTo>
                  <a:pt x="13918" y="4456"/>
                </a:lnTo>
                <a:lnTo>
                  <a:pt x="12652" y="3179"/>
                </a:lnTo>
                <a:cubicBezTo>
                  <a:pt x="12508" y="3033"/>
                  <a:pt x="12508" y="2798"/>
                  <a:pt x="12652" y="2652"/>
                </a:cubicBezTo>
                <a:lnTo>
                  <a:pt x="13695" y="1598"/>
                </a:lnTo>
                <a:cubicBezTo>
                  <a:pt x="13840" y="1453"/>
                  <a:pt x="14073" y="1453"/>
                  <a:pt x="14217" y="1598"/>
                </a:cubicBezTo>
                <a:lnTo>
                  <a:pt x="19917" y="7353"/>
                </a:lnTo>
                <a:cubicBezTo>
                  <a:pt x="20062" y="7499"/>
                  <a:pt x="20062" y="7734"/>
                  <a:pt x="19917" y="7880"/>
                </a:cubicBezTo>
                <a:moveTo>
                  <a:pt x="12292" y="19639"/>
                </a:moveTo>
                <a:cubicBezTo>
                  <a:pt x="12200" y="19872"/>
                  <a:pt x="11999" y="20044"/>
                  <a:pt x="11756" y="20095"/>
                </a:cubicBezTo>
                <a:cubicBezTo>
                  <a:pt x="11700" y="20106"/>
                  <a:pt x="11643" y="20111"/>
                  <a:pt x="11587" y="20110"/>
                </a:cubicBezTo>
                <a:cubicBezTo>
                  <a:pt x="11400" y="20105"/>
                  <a:pt x="11219" y="20030"/>
                  <a:pt x="11084" y="19892"/>
                </a:cubicBezTo>
                <a:lnTo>
                  <a:pt x="1692" y="10517"/>
                </a:lnTo>
                <a:cubicBezTo>
                  <a:pt x="1519" y="10343"/>
                  <a:pt x="1443" y="10094"/>
                  <a:pt x="1488" y="9852"/>
                </a:cubicBezTo>
                <a:cubicBezTo>
                  <a:pt x="1533" y="9610"/>
                  <a:pt x="1695" y="9407"/>
                  <a:pt x="1917" y="9308"/>
                </a:cubicBezTo>
                <a:lnTo>
                  <a:pt x="6505" y="7453"/>
                </a:lnTo>
                <a:cubicBezTo>
                  <a:pt x="9597" y="8490"/>
                  <a:pt x="12689" y="7491"/>
                  <a:pt x="15781" y="10821"/>
                </a:cubicBezTo>
                <a:cubicBezTo>
                  <a:pt x="15781" y="10821"/>
                  <a:pt x="12292" y="19639"/>
                  <a:pt x="12292" y="19639"/>
                </a:cubicBezTo>
                <a:close/>
                <a:moveTo>
                  <a:pt x="15260" y="545"/>
                </a:moveTo>
                <a:cubicBezTo>
                  <a:pt x="14912" y="193"/>
                  <a:pt x="14449" y="0"/>
                  <a:pt x="13956" y="0"/>
                </a:cubicBezTo>
                <a:cubicBezTo>
                  <a:pt x="13463" y="0"/>
                  <a:pt x="13000" y="193"/>
                  <a:pt x="12651" y="546"/>
                </a:cubicBezTo>
                <a:lnTo>
                  <a:pt x="11610" y="1598"/>
                </a:lnTo>
                <a:cubicBezTo>
                  <a:pt x="11261" y="1949"/>
                  <a:pt x="11068" y="2417"/>
                  <a:pt x="11068" y="2915"/>
                </a:cubicBezTo>
                <a:cubicBezTo>
                  <a:pt x="11068" y="3265"/>
                  <a:pt x="11164" y="3601"/>
                  <a:pt x="11342" y="3893"/>
                </a:cubicBezTo>
                <a:lnTo>
                  <a:pt x="1324" y="7944"/>
                </a:lnTo>
                <a:cubicBezTo>
                  <a:pt x="654" y="8241"/>
                  <a:pt x="173" y="8851"/>
                  <a:pt x="38" y="9575"/>
                </a:cubicBezTo>
                <a:cubicBezTo>
                  <a:pt x="-98" y="10302"/>
                  <a:pt x="130" y="11048"/>
                  <a:pt x="654" y="11576"/>
                </a:cubicBezTo>
                <a:lnTo>
                  <a:pt x="10041" y="20946"/>
                </a:lnTo>
                <a:cubicBezTo>
                  <a:pt x="10445" y="21354"/>
                  <a:pt x="10982" y="21586"/>
                  <a:pt x="11549" y="21599"/>
                </a:cubicBezTo>
                <a:cubicBezTo>
                  <a:pt x="11562" y="21599"/>
                  <a:pt x="11593" y="21599"/>
                  <a:pt x="11605" y="21599"/>
                </a:cubicBezTo>
                <a:cubicBezTo>
                  <a:pt x="11754" y="21599"/>
                  <a:pt x="11906" y="21584"/>
                  <a:pt x="12056" y="21553"/>
                </a:cubicBezTo>
                <a:cubicBezTo>
                  <a:pt x="12789" y="21399"/>
                  <a:pt x="13390" y="20888"/>
                  <a:pt x="13662" y="20191"/>
                </a:cubicBezTo>
                <a:lnTo>
                  <a:pt x="17604" y="10229"/>
                </a:lnTo>
                <a:cubicBezTo>
                  <a:pt x="17902" y="10426"/>
                  <a:pt x="18250" y="10532"/>
                  <a:pt x="18613" y="10532"/>
                </a:cubicBezTo>
                <a:cubicBezTo>
                  <a:pt x="19107" y="10532"/>
                  <a:pt x="19570" y="10338"/>
                  <a:pt x="19918" y="9986"/>
                </a:cubicBezTo>
                <a:lnTo>
                  <a:pt x="20957" y="8937"/>
                </a:lnTo>
                <a:cubicBezTo>
                  <a:pt x="21308" y="8585"/>
                  <a:pt x="21502" y="8116"/>
                  <a:pt x="21502" y="7617"/>
                </a:cubicBezTo>
                <a:cubicBezTo>
                  <a:pt x="21502" y="7117"/>
                  <a:pt x="21308" y="6648"/>
                  <a:pt x="20961" y="6300"/>
                </a:cubicBezTo>
                <a:cubicBezTo>
                  <a:pt x="20961" y="6300"/>
                  <a:pt x="15260" y="545"/>
                  <a:pt x="15260" y="5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0" name="AutoShape 38"/>
          <p:cNvSpPr/>
          <p:nvPr/>
        </p:nvSpPr>
        <p:spPr bwMode="auto">
          <a:xfrm>
            <a:off x="5551488" y="3040063"/>
            <a:ext cx="55562" cy="555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4320"/>
                </a:moveTo>
                <a:cubicBezTo>
                  <a:pt x="14381" y="4320"/>
                  <a:pt x="17279" y="7222"/>
                  <a:pt x="17279" y="10800"/>
                </a:cubicBezTo>
                <a:cubicBezTo>
                  <a:pt x="17279" y="14377"/>
                  <a:pt x="14381" y="17279"/>
                  <a:pt x="10800" y="17279"/>
                </a:cubicBezTo>
                <a:cubicBezTo>
                  <a:pt x="7218" y="17279"/>
                  <a:pt x="4319" y="14377"/>
                  <a:pt x="4319" y="10800"/>
                </a:cubicBezTo>
                <a:cubicBezTo>
                  <a:pt x="4319" y="7222"/>
                  <a:pt x="7218" y="4320"/>
                  <a:pt x="10800" y="4320"/>
                </a:cubicBezTo>
                <a:moveTo>
                  <a:pt x="10800" y="21599"/>
                </a:moveTo>
                <a:cubicBezTo>
                  <a:pt x="16752" y="21599"/>
                  <a:pt x="21600" y="16756"/>
                  <a:pt x="21600" y="10800"/>
                </a:cubicBezTo>
                <a:cubicBezTo>
                  <a:pt x="21600" y="4843"/>
                  <a:pt x="16752" y="0"/>
                  <a:pt x="10800" y="0"/>
                </a:cubicBezTo>
                <a:cubicBezTo>
                  <a:pt x="4847" y="0"/>
                  <a:pt x="0" y="4843"/>
                  <a:pt x="0" y="10800"/>
                </a:cubicBezTo>
                <a:cubicBezTo>
                  <a:pt x="0" y="16756"/>
                  <a:pt x="4847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1" name="AutoShape 39"/>
          <p:cNvSpPr/>
          <p:nvPr/>
        </p:nvSpPr>
        <p:spPr bwMode="auto">
          <a:xfrm>
            <a:off x="5697538" y="2859088"/>
            <a:ext cx="55562" cy="57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7279"/>
                </a:moveTo>
                <a:cubicBezTo>
                  <a:pt x="7218" y="17279"/>
                  <a:pt x="4320" y="14377"/>
                  <a:pt x="4320" y="10800"/>
                </a:cubicBezTo>
                <a:cubicBezTo>
                  <a:pt x="4320" y="7222"/>
                  <a:pt x="7218" y="4320"/>
                  <a:pt x="10800" y="4320"/>
                </a:cubicBezTo>
                <a:cubicBezTo>
                  <a:pt x="14381" y="4320"/>
                  <a:pt x="17280" y="7222"/>
                  <a:pt x="17280" y="10800"/>
                </a:cubicBezTo>
                <a:cubicBezTo>
                  <a:pt x="17280" y="14377"/>
                  <a:pt x="14381" y="17279"/>
                  <a:pt x="10800" y="17279"/>
                </a:cubicBezTo>
                <a:moveTo>
                  <a:pt x="10800" y="0"/>
                </a:moveTo>
                <a:cubicBezTo>
                  <a:pt x="4847" y="0"/>
                  <a:pt x="0" y="4843"/>
                  <a:pt x="0" y="10800"/>
                </a:cubicBezTo>
                <a:cubicBezTo>
                  <a:pt x="0" y="16756"/>
                  <a:pt x="4847" y="21599"/>
                  <a:pt x="10800" y="21599"/>
                </a:cubicBezTo>
                <a:cubicBezTo>
                  <a:pt x="16752" y="21599"/>
                  <a:pt x="21600" y="16756"/>
                  <a:pt x="21600" y="10800"/>
                </a:cubicBezTo>
                <a:cubicBezTo>
                  <a:pt x="21600" y="4843"/>
                  <a:pt x="16752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2" name="AutoShape 40"/>
          <p:cNvSpPr/>
          <p:nvPr/>
        </p:nvSpPr>
        <p:spPr bwMode="auto">
          <a:xfrm>
            <a:off x="5483225" y="3028950"/>
            <a:ext cx="46038" cy="4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5400"/>
                </a:moveTo>
                <a:cubicBezTo>
                  <a:pt x="13779" y="5400"/>
                  <a:pt x="16199" y="7815"/>
                  <a:pt x="16199" y="10800"/>
                </a:cubicBezTo>
                <a:cubicBezTo>
                  <a:pt x="16199" y="13784"/>
                  <a:pt x="13779" y="16200"/>
                  <a:pt x="10800" y="16200"/>
                </a:cubicBezTo>
                <a:cubicBezTo>
                  <a:pt x="7820" y="16200"/>
                  <a:pt x="5399" y="13784"/>
                  <a:pt x="5399" y="10800"/>
                </a:cubicBezTo>
                <a:cubicBezTo>
                  <a:pt x="5399" y="7815"/>
                  <a:pt x="7820" y="5400"/>
                  <a:pt x="10800" y="5400"/>
                </a:cubicBezTo>
                <a:moveTo>
                  <a:pt x="0" y="10800"/>
                </a:moveTo>
                <a:cubicBezTo>
                  <a:pt x="0" y="16753"/>
                  <a:pt x="4843" y="21599"/>
                  <a:pt x="10800" y="21599"/>
                </a:cubicBezTo>
                <a:cubicBezTo>
                  <a:pt x="16756" y="21599"/>
                  <a:pt x="21600" y="16753"/>
                  <a:pt x="21600" y="10800"/>
                </a:cubicBezTo>
                <a:cubicBezTo>
                  <a:pt x="21600" y="4846"/>
                  <a:pt x="16756" y="0"/>
                  <a:pt x="10800" y="0"/>
                </a:cubicBezTo>
                <a:cubicBezTo>
                  <a:pt x="4843" y="0"/>
                  <a:pt x="0" y="4846"/>
                  <a:pt x="0" y="108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3" name="AutoShape 41"/>
          <p:cNvSpPr/>
          <p:nvPr/>
        </p:nvSpPr>
        <p:spPr bwMode="auto">
          <a:xfrm>
            <a:off x="5529263" y="3106738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58" y="21599"/>
                  <a:pt x="21600" y="16769"/>
                  <a:pt x="21600" y="10800"/>
                </a:cubicBezTo>
                <a:cubicBezTo>
                  <a:pt x="21600" y="4830"/>
                  <a:pt x="16758" y="0"/>
                  <a:pt x="10800" y="0"/>
                </a:cubicBezTo>
                <a:cubicBezTo>
                  <a:pt x="4841" y="0"/>
                  <a:pt x="0" y="4830"/>
                  <a:pt x="0" y="10800"/>
                </a:cubicBezTo>
                <a:cubicBezTo>
                  <a:pt x="0" y="16769"/>
                  <a:pt x="4841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4" name="AutoShape 42"/>
          <p:cNvSpPr/>
          <p:nvPr/>
        </p:nvSpPr>
        <p:spPr bwMode="auto">
          <a:xfrm>
            <a:off x="5708650" y="2938463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41" y="0"/>
                  <a:pt x="0" y="4830"/>
                  <a:pt x="0" y="10800"/>
                </a:cubicBezTo>
                <a:cubicBezTo>
                  <a:pt x="0" y="16769"/>
                  <a:pt x="4841" y="21599"/>
                  <a:pt x="10800" y="21599"/>
                </a:cubicBezTo>
                <a:cubicBezTo>
                  <a:pt x="16758" y="21599"/>
                  <a:pt x="21600" y="16769"/>
                  <a:pt x="21600" y="10800"/>
                </a:cubicBezTo>
                <a:cubicBezTo>
                  <a:pt x="21600" y="4830"/>
                  <a:pt x="16758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5" name="AutoShape 43"/>
          <p:cNvSpPr/>
          <p:nvPr/>
        </p:nvSpPr>
        <p:spPr bwMode="auto">
          <a:xfrm>
            <a:off x="4675188" y="2882900"/>
            <a:ext cx="360362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6" name="AutoShape 44"/>
          <p:cNvSpPr/>
          <p:nvPr/>
        </p:nvSpPr>
        <p:spPr bwMode="auto">
          <a:xfrm>
            <a:off x="5000625" y="2994025"/>
            <a:ext cx="22225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7" name="AutoShape 45"/>
          <p:cNvSpPr/>
          <p:nvPr/>
        </p:nvSpPr>
        <p:spPr bwMode="auto">
          <a:xfrm>
            <a:off x="4989513" y="3128963"/>
            <a:ext cx="46037" cy="68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8" name="AutoShape 46"/>
          <p:cNvSpPr/>
          <p:nvPr/>
        </p:nvSpPr>
        <p:spPr bwMode="auto">
          <a:xfrm>
            <a:off x="8267700" y="2141538"/>
            <a:ext cx="360363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9" name="AutoShape 47"/>
          <p:cNvSpPr/>
          <p:nvPr/>
        </p:nvSpPr>
        <p:spPr bwMode="auto">
          <a:xfrm>
            <a:off x="7550150" y="2141538"/>
            <a:ext cx="358775" cy="358775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853689" y="2141343"/>
            <a:ext cx="314346" cy="359165"/>
            <a:chOff x="6853689" y="2141343"/>
            <a:chExt cx="314346" cy="359165"/>
          </a:xfrm>
          <a:solidFill>
            <a:schemeClr val="bg1"/>
          </a:solidFill>
        </p:grpSpPr>
        <p:sp>
          <p:nvSpPr>
            <p:cNvPr id="51" name="AutoShape 48"/>
            <p:cNvSpPr/>
            <p:nvPr/>
          </p:nvSpPr>
          <p:spPr bwMode="auto">
            <a:xfrm>
              <a:off x="6853689" y="2141343"/>
              <a:ext cx="314346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2" name="AutoShape 49"/>
            <p:cNvSpPr/>
            <p:nvPr/>
          </p:nvSpPr>
          <p:spPr bwMode="auto">
            <a:xfrm>
              <a:off x="7100498" y="2421922"/>
              <a:ext cx="22717" cy="22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3" name="AutoShape 50"/>
            <p:cNvSpPr/>
            <p:nvPr/>
          </p:nvSpPr>
          <p:spPr bwMode="auto">
            <a:xfrm>
              <a:off x="7100498" y="2354387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4" name="AutoShape 51"/>
            <p:cNvSpPr/>
            <p:nvPr/>
          </p:nvSpPr>
          <p:spPr bwMode="auto">
            <a:xfrm>
              <a:off x="7100498" y="2286850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11875" y="2141538"/>
            <a:ext cx="360363" cy="358775"/>
            <a:chOff x="6111875" y="2141538"/>
            <a:chExt cx="360363" cy="358775"/>
          </a:xfrm>
          <a:solidFill>
            <a:schemeClr val="bg1"/>
          </a:solidFill>
        </p:grpSpPr>
        <p:sp>
          <p:nvSpPr>
            <p:cNvPr id="56" name="AutoShape 52"/>
            <p:cNvSpPr/>
            <p:nvPr/>
          </p:nvSpPr>
          <p:spPr bwMode="auto">
            <a:xfrm>
              <a:off x="6111875" y="2141538"/>
              <a:ext cx="360363" cy="358775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7" name="AutoShape 53"/>
            <p:cNvSpPr/>
            <p:nvPr/>
          </p:nvSpPr>
          <p:spPr bwMode="auto">
            <a:xfrm>
              <a:off x="6248400" y="2265363"/>
              <a:ext cx="96838" cy="100012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8" name="AutoShape 54"/>
            <p:cNvSpPr/>
            <p:nvPr/>
          </p:nvSpPr>
          <p:spPr bwMode="auto">
            <a:xfrm>
              <a:off x="6235700" y="2387600"/>
              <a:ext cx="55563" cy="57150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9" name="AutoShape 55"/>
            <p:cNvSpPr/>
            <p:nvPr/>
          </p:nvSpPr>
          <p:spPr bwMode="auto">
            <a:xfrm>
              <a:off x="6292850" y="2197100"/>
              <a:ext cx="55563" cy="57150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394312" y="2141343"/>
            <a:ext cx="359165" cy="359165"/>
            <a:chOff x="5394312" y="2141343"/>
            <a:chExt cx="359165" cy="359165"/>
          </a:xfrm>
          <a:solidFill>
            <a:schemeClr val="bg1"/>
          </a:solidFill>
        </p:grpSpPr>
        <p:sp>
          <p:nvSpPr>
            <p:cNvPr id="61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2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3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64" name="AutoShape 59"/>
          <p:cNvSpPr/>
          <p:nvPr/>
        </p:nvSpPr>
        <p:spPr bwMode="auto">
          <a:xfrm>
            <a:off x="4675188" y="2141538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8335963" y="1422400"/>
            <a:ext cx="246062" cy="358775"/>
            <a:chOff x="8335963" y="1422400"/>
            <a:chExt cx="246062" cy="358775"/>
          </a:xfrm>
          <a:solidFill>
            <a:schemeClr val="bg1"/>
          </a:solidFill>
        </p:grpSpPr>
        <p:sp>
          <p:nvSpPr>
            <p:cNvPr id="66" name="AutoShape 60"/>
            <p:cNvSpPr/>
            <p:nvPr/>
          </p:nvSpPr>
          <p:spPr bwMode="auto">
            <a:xfrm>
              <a:off x="8437563" y="1522413"/>
              <a:ext cx="22225" cy="238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7" name="AutoShape 61"/>
            <p:cNvSpPr/>
            <p:nvPr/>
          </p:nvSpPr>
          <p:spPr bwMode="auto">
            <a:xfrm>
              <a:off x="8437563" y="1658938"/>
              <a:ext cx="22225" cy="206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8" name="AutoShape 62"/>
            <p:cNvSpPr/>
            <p:nvPr/>
          </p:nvSpPr>
          <p:spPr bwMode="auto">
            <a:xfrm>
              <a:off x="8369300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69" name="AutoShape 63"/>
            <p:cNvSpPr/>
            <p:nvPr/>
          </p:nvSpPr>
          <p:spPr bwMode="auto">
            <a:xfrm>
              <a:off x="8504238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0" name="AutoShape 64"/>
            <p:cNvSpPr/>
            <p:nvPr/>
          </p:nvSpPr>
          <p:spPr bwMode="auto">
            <a:xfrm>
              <a:off x="8391525" y="1635125"/>
              <a:ext cx="22225" cy="23813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1" name="AutoShape 65"/>
            <p:cNvSpPr/>
            <p:nvPr/>
          </p:nvSpPr>
          <p:spPr bwMode="auto">
            <a:xfrm>
              <a:off x="8391525" y="1546225"/>
              <a:ext cx="22225" cy="22225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2" name="AutoShape 66"/>
            <p:cNvSpPr/>
            <p:nvPr/>
          </p:nvSpPr>
          <p:spPr bwMode="auto">
            <a:xfrm>
              <a:off x="8482013" y="1635125"/>
              <a:ext cx="22225" cy="23813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3" name="AutoShape 67"/>
            <p:cNvSpPr/>
            <p:nvPr/>
          </p:nvSpPr>
          <p:spPr bwMode="auto">
            <a:xfrm>
              <a:off x="8335963" y="1422400"/>
              <a:ext cx="2460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4" name="AutoShape 68"/>
            <p:cNvSpPr/>
            <p:nvPr/>
          </p:nvSpPr>
          <p:spPr bwMode="auto">
            <a:xfrm>
              <a:off x="8437563" y="1546225"/>
              <a:ext cx="66675" cy="68263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75" name="Group 69"/>
          <p:cNvGrpSpPr/>
          <p:nvPr/>
        </p:nvGrpSpPr>
        <p:grpSpPr>
          <a:xfrm>
            <a:off x="7549916" y="1422399"/>
            <a:ext cx="359165" cy="337063"/>
            <a:chOff x="10074275" y="1647825"/>
            <a:chExt cx="464344" cy="435769"/>
          </a:xfrm>
          <a:solidFill>
            <a:schemeClr val="bg1"/>
          </a:solidFill>
        </p:grpSpPr>
        <p:sp>
          <p:nvSpPr>
            <p:cNvPr id="76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7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8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79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0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1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2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3" name="AutoShape 76"/>
            <p:cNvSpPr/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4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842125" y="1422400"/>
            <a:ext cx="336550" cy="358775"/>
            <a:chOff x="6842125" y="1422400"/>
            <a:chExt cx="336550" cy="358775"/>
          </a:xfrm>
          <a:solidFill>
            <a:schemeClr val="bg1"/>
          </a:solidFill>
        </p:grpSpPr>
        <p:sp>
          <p:nvSpPr>
            <p:cNvPr id="86" name="AutoShape 78"/>
            <p:cNvSpPr/>
            <p:nvPr/>
          </p:nvSpPr>
          <p:spPr bwMode="auto">
            <a:xfrm>
              <a:off x="6842125" y="1422400"/>
              <a:ext cx="3365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7" name="AutoShape 79"/>
            <p:cNvSpPr/>
            <p:nvPr/>
          </p:nvSpPr>
          <p:spPr bwMode="auto">
            <a:xfrm>
              <a:off x="6888163" y="1466850"/>
              <a:ext cx="246062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88" name="AutoShape 80"/>
            <p:cNvSpPr/>
            <p:nvPr/>
          </p:nvSpPr>
          <p:spPr bwMode="auto">
            <a:xfrm>
              <a:off x="7021513" y="1501775"/>
              <a:ext cx="68262" cy="6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89" name="Group 82"/>
          <p:cNvGrpSpPr/>
          <p:nvPr/>
        </p:nvGrpSpPr>
        <p:grpSpPr>
          <a:xfrm>
            <a:off x="6112643" y="1422399"/>
            <a:ext cx="359165" cy="359165"/>
            <a:chOff x="8216107" y="1647825"/>
            <a:chExt cx="464344" cy="464344"/>
          </a:xfrm>
          <a:solidFill>
            <a:schemeClr val="bg1"/>
          </a:solidFill>
        </p:grpSpPr>
        <p:sp>
          <p:nvSpPr>
            <p:cNvPr id="90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91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92" name="AutoShape 83"/>
          <p:cNvSpPr/>
          <p:nvPr/>
        </p:nvSpPr>
        <p:spPr bwMode="auto">
          <a:xfrm>
            <a:off x="5394325" y="1477963"/>
            <a:ext cx="358775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3" name="AutoShape 84"/>
          <p:cNvSpPr/>
          <p:nvPr/>
        </p:nvSpPr>
        <p:spPr bwMode="auto">
          <a:xfrm>
            <a:off x="4675188" y="1422400"/>
            <a:ext cx="3603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900"/>
                </a:moveTo>
                <a:cubicBezTo>
                  <a:pt x="20249" y="19643"/>
                  <a:pt x="19644" y="20249"/>
                  <a:pt x="18899" y="20249"/>
                </a:cubicBezTo>
                <a:lnTo>
                  <a:pt x="2699" y="20249"/>
                </a:lnTo>
                <a:cubicBezTo>
                  <a:pt x="1955" y="20249"/>
                  <a:pt x="1349" y="19643"/>
                  <a:pt x="1349" y="18900"/>
                </a:cubicBezTo>
                <a:lnTo>
                  <a:pt x="1349" y="5400"/>
                </a:lnTo>
                <a:cubicBezTo>
                  <a:pt x="1349" y="5027"/>
                  <a:pt x="1652" y="4725"/>
                  <a:pt x="2024" y="4725"/>
                </a:cubicBezTo>
                <a:lnTo>
                  <a:pt x="2699" y="4725"/>
                </a:lnTo>
                <a:lnTo>
                  <a:pt x="2699" y="18225"/>
                </a:lnTo>
                <a:cubicBezTo>
                  <a:pt x="2699" y="18598"/>
                  <a:pt x="3001" y="18900"/>
                  <a:pt x="3374" y="18900"/>
                </a:cubicBezTo>
                <a:cubicBezTo>
                  <a:pt x="3748" y="18900"/>
                  <a:pt x="4049" y="18598"/>
                  <a:pt x="4049" y="18225"/>
                </a:cubicBezTo>
                <a:lnTo>
                  <a:pt x="4049" y="2025"/>
                </a:lnTo>
                <a:cubicBezTo>
                  <a:pt x="4049" y="1652"/>
                  <a:pt x="4352" y="1350"/>
                  <a:pt x="4724" y="1350"/>
                </a:cubicBezTo>
                <a:lnTo>
                  <a:pt x="19575" y="1350"/>
                </a:lnTo>
                <a:cubicBezTo>
                  <a:pt x="19947" y="1350"/>
                  <a:pt x="20249" y="1652"/>
                  <a:pt x="20249" y="2025"/>
                </a:cubicBezTo>
                <a:cubicBezTo>
                  <a:pt x="20249" y="2025"/>
                  <a:pt x="20249" y="18900"/>
                  <a:pt x="20249" y="18900"/>
                </a:cubicBezTo>
                <a:close/>
                <a:moveTo>
                  <a:pt x="19575" y="0"/>
                </a:moveTo>
                <a:lnTo>
                  <a:pt x="4724" y="0"/>
                </a:lnTo>
                <a:cubicBezTo>
                  <a:pt x="3606" y="0"/>
                  <a:pt x="2699" y="905"/>
                  <a:pt x="2699" y="2025"/>
                </a:cubicBezTo>
                <a:lnTo>
                  <a:pt x="2699" y="3375"/>
                </a:lnTo>
                <a:lnTo>
                  <a:pt x="2024" y="3375"/>
                </a:lnTo>
                <a:cubicBezTo>
                  <a:pt x="906" y="3375"/>
                  <a:pt x="0" y="4280"/>
                  <a:pt x="0" y="5400"/>
                </a:cubicBezTo>
                <a:lnTo>
                  <a:pt x="0" y="18900"/>
                </a:lnTo>
                <a:cubicBezTo>
                  <a:pt x="0" y="20391"/>
                  <a:pt x="1208" y="21599"/>
                  <a:pt x="2699" y="21599"/>
                </a:cubicBezTo>
                <a:lnTo>
                  <a:pt x="18899" y="21599"/>
                </a:lnTo>
                <a:cubicBezTo>
                  <a:pt x="20391" y="21599"/>
                  <a:pt x="21600" y="20391"/>
                  <a:pt x="21600" y="18900"/>
                </a:cubicBezTo>
                <a:lnTo>
                  <a:pt x="21600" y="2025"/>
                </a:lnTo>
                <a:cubicBezTo>
                  <a:pt x="21600" y="905"/>
                  <a:pt x="20693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4" name="AutoShape 85"/>
          <p:cNvSpPr/>
          <p:nvPr/>
        </p:nvSpPr>
        <p:spPr bwMode="auto">
          <a:xfrm>
            <a:off x="4889500" y="1557338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5" name="AutoShape 86"/>
          <p:cNvSpPr/>
          <p:nvPr/>
        </p:nvSpPr>
        <p:spPr bwMode="auto">
          <a:xfrm>
            <a:off x="4889500" y="1522413"/>
            <a:ext cx="100013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6" name="AutoShape 87"/>
          <p:cNvSpPr/>
          <p:nvPr/>
        </p:nvSpPr>
        <p:spPr bwMode="auto">
          <a:xfrm>
            <a:off x="4889500" y="1489075"/>
            <a:ext cx="100013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7" name="AutoShape 88"/>
          <p:cNvSpPr/>
          <p:nvPr/>
        </p:nvSpPr>
        <p:spPr bwMode="auto">
          <a:xfrm>
            <a:off x="4765675" y="1725613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8" name="AutoShape 89"/>
          <p:cNvSpPr/>
          <p:nvPr/>
        </p:nvSpPr>
        <p:spPr bwMode="auto">
          <a:xfrm>
            <a:off x="4765675" y="1692275"/>
            <a:ext cx="100013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99" name="AutoShape 90"/>
          <p:cNvSpPr/>
          <p:nvPr/>
        </p:nvSpPr>
        <p:spPr bwMode="auto">
          <a:xfrm>
            <a:off x="4765675" y="1658938"/>
            <a:ext cx="100013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0" name="AutoShape 91"/>
          <p:cNvSpPr/>
          <p:nvPr/>
        </p:nvSpPr>
        <p:spPr bwMode="auto">
          <a:xfrm>
            <a:off x="4889500" y="1725613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1" name="AutoShape 92"/>
          <p:cNvSpPr/>
          <p:nvPr/>
        </p:nvSpPr>
        <p:spPr bwMode="auto">
          <a:xfrm>
            <a:off x="4889500" y="1692275"/>
            <a:ext cx="100013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2" name="AutoShape 93"/>
          <p:cNvSpPr/>
          <p:nvPr/>
        </p:nvSpPr>
        <p:spPr bwMode="auto">
          <a:xfrm>
            <a:off x="4889500" y="1658938"/>
            <a:ext cx="100013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3" name="AutoShape 94"/>
          <p:cNvSpPr/>
          <p:nvPr/>
        </p:nvSpPr>
        <p:spPr bwMode="auto">
          <a:xfrm>
            <a:off x="4765675" y="1590675"/>
            <a:ext cx="223838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69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69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4" name="AutoShape 95"/>
          <p:cNvSpPr/>
          <p:nvPr/>
        </p:nvSpPr>
        <p:spPr bwMode="auto">
          <a:xfrm>
            <a:off x="4765675" y="1624013"/>
            <a:ext cx="223838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90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90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05" name="AutoShape 96"/>
          <p:cNvSpPr/>
          <p:nvPr/>
        </p:nvSpPr>
        <p:spPr bwMode="auto">
          <a:xfrm>
            <a:off x="4765675" y="1466850"/>
            <a:ext cx="100013" cy="101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799" y="4792"/>
                </a:moveTo>
                <a:lnTo>
                  <a:pt x="16800" y="4792"/>
                </a:lnTo>
                <a:lnTo>
                  <a:pt x="16800" y="16797"/>
                </a:lnTo>
                <a:lnTo>
                  <a:pt x="4799" y="16797"/>
                </a:lnTo>
                <a:cubicBezTo>
                  <a:pt x="4799" y="16797"/>
                  <a:pt x="4799" y="4792"/>
                  <a:pt x="4799" y="4792"/>
                </a:cubicBezTo>
                <a:close/>
                <a:moveTo>
                  <a:pt x="2399" y="21600"/>
                </a:moveTo>
                <a:lnTo>
                  <a:pt x="19199" y="21600"/>
                </a:lnTo>
                <a:cubicBezTo>
                  <a:pt x="20527" y="21600"/>
                  <a:pt x="21600" y="20523"/>
                  <a:pt x="21600" y="19198"/>
                </a:cubicBezTo>
                <a:lnTo>
                  <a:pt x="21600" y="2401"/>
                </a:lnTo>
                <a:cubicBezTo>
                  <a:pt x="21600" y="1076"/>
                  <a:pt x="20527" y="0"/>
                  <a:pt x="19199" y="0"/>
                </a:cubicBezTo>
                <a:lnTo>
                  <a:pt x="2399" y="0"/>
                </a:lnTo>
                <a:cubicBezTo>
                  <a:pt x="1072" y="0"/>
                  <a:pt x="0" y="1076"/>
                  <a:pt x="0" y="2401"/>
                </a:cubicBezTo>
                <a:lnTo>
                  <a:pt x="0" y="19198"/>
                </a:lnTo>
                <a:cubicBezTo>
                  <a:pt x="0" y="20523"/>
                  <a:pt x="1072" y="21600"/>
                  <a:pt x="2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965575" y="3582988"/>
            <a:ext cx="213716" cy="358775"/>
            <a:chOff x="3965575" y="3582988"/>
            <a:chExt cx="247650" cy="358775"/>
          </a:xfrm>
          <a:solidFill>
            <a:schemeClr val="bg1"/>
          </a:solidFill>
        </p:grpSpPr>
        <p:sp>
          <p:nvSpPr>
            <p:cNvPr id="107" name="AutoShape 97"/>
            <p:cNvSpPr/>
            <p:nvPr/>
          </p:nvSpPr>
          <p:spPr bwMode="auto">
            <a:xfrm>
              <a:off x="3965575" y="3582988"/>
              <a:ext cx="2476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8" name="AutoShape 98"/>
            <p:cNvSpPr/>
            <p:nvPr/>
          </p:nvSpPr>
          <p:spPr bwMode="auto">
            <a:xfrm>
              <a:off x="4067175" y="36163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09" name="AutoShape 99"/>
            <p:cNvSpPr/>
            <p:nvPr/>
          </p:nvSpPr>
          <p:spPr bwMode="auto">
            <a:xfrm>
              <a:off x="4078288" y="3897313"/>
              <a:ext cx="22225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10" name="AutoShape 100"/>
          <p:cNvSpPr/>
          <p:nvPr/>
        </p:nvSpPr>
        <p:spPr bwMode="auto">
          <a:xfrm>
            <a:off x="3214688" y="3582988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1" name="AutoShape 101"/>
          <p:cNvSpPr/>
          <p:nvPr/>
        </p:nvSpPr>
        <p:spPr bwMode="auto">
          <a:xfrm>
            <a:off x="2473325" y="3605213"/>
            <a:ext cx="3587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2" name="AutoShape 102"/>
          <p:cNvSpPr/>
          <p:nvPr/>
        </p:nvSpPr>
        <p:spPr bwMode="auto">
          <a:xfrm>
            <a:off x="2517775" y="3649663"/>
            <a:ext cx="274638" cy="201612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3" name="AutoShape 103"/>
          <p:cNvSpPr/>
          <p:nvPr/>
        </p:nvSpPr>
        <p:spPr bwMode="auto">
          <a:xfrm>
            <a:off x="1811338" y="3660775"/>
            <a:ext cx="128587" cy="84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60" y="0"/>
                </a:moveTo>
                <a:cubicBezTo>
                  <a:pt x="9461" y="0"/>
                  <a:pt x="0" y="9233"/>
                  <a:pt x="0" y="20160"/>
                </a:cubicBezTo>
                <a:cubicBezTo>
                  <a:pt x="0" y="20954"/>
                  <a:pt x="420" y="21600"/>
                  <a:pt x="939" y="21600"/>
                </a:cubicBezTo>
                <a:cubicBezTo>
                  <a:pt x="1457" y="21600"/>
                  <a:pt x="1878" y="20954"/>
                  <a:pt x="1878" y="20160"/>
                </a:cubicBezTo>
                <a:cubicBezTo>
                  <a:pt x="1878" y="10956"/>
                  <a:pt x="10655" y="2880"/>
                  <a:pt x="20660" y="2880"/>
                </a:cubicBezTo>
                <a:cubicBezTo>
                  <a:pt x="21179" y="2880"/>
                  <a:pt x="21600" y="2234"/>
                  <a:pt x="21600" y="1440"/>
                </a:cubicBezTo>
                <a:cubicBezTo>
                  <a:pt x="21600" y="645"/>
                  <a:pt x="21179" y="0"/>
                  <a:pt x="206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14" name="AutoShape 104"/>
          <p:cNvSpPr/>
          <p:nvPr/>
        </p:nvSpPr>
        <p:spPr bwMode="auto">
          <a:xfrm>
            <a:off x="1754188" y="3605213"/>
            <a:ext cx="3587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1035050" y="3649663"/>
            <a:ext cx="358775" cy="225425"/>
            <a:chOff x="1035050" y="3649663"/>
            <a:chExt cx="358775" cy="225425"/>
          </a:xfrm>
          <a:solidFill>
            <a:schemeClr val="bg1"/>
          </a:solidFill>
        </p:grpSpPr>
        <p:sp>
          <p:nvSpPr>
            <p:cNvPr id="116" name="AutoShape 105"/>
            <p:cNvSpPr/>
            <p:nvPr/>
          </p:nvSpPr>
          <p:spPr bwMode="auto">
            <a:xfrm>
              <a:off x="1035050" y="3649663"/>
              <a:ext cx="358775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7" name="AutoShape 106"/>
            <p:cNvSpPr/>
            <p:nvPr/>
          </p:nvSpPr>
          <p:spPr bwMode="auto">
            <a:xfrm>
              <a:off x="1169988" y="3717925"/>
              <a:ext cx="50800" cy="49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18" name="AutoShape 107"/>
            <p:cNvSpPr/>
            <p:nvPr/>
          </p:nvSpPr>
          <p:spPr bwMode="auto">
            <a:xfrm>
              <a:off x="1136650" y="3683000"/>
              <a:ext cx="157163" cy="1571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361950" y="3582988"/>
            <a:ext cx="269875" cy="358775"/>
            <a:chOff x="361950" y="3582988"/>
            <a:chExt cx="269875" cy="358775"/>
          </a:xfrm>
          <a:solidFill>
            <a:schemeClr val="bg1"/>
          </a:solidFill>
        </p:grpSpPr>
        <p:sp>
          <p:nvSpPr>
            <p:cNvPr id="120" name="AutoShape 108"/>
            <p:cNvSpPr/>
            <p:nvPr/>
          </p:nvSpPr>
          <p:spPr bwMode="auto">
            <a:xfrm>
              <a:off x="428625" y="3649663"/>
              <a:ext cx="134938" cy="1349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1" name="AutoShape 109"/>
            <p:cNvSpPr/>
            <p:nvPr/>
          </p:nvSpPr>
          <p:spPr bwMode="auto">
            <a:xfrm>
              <a:off x="361950" y="3582988"/>
              <a:ext cx="269875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22" name="Group 112"/>
          <p:cNvGrpSpPr/>
          <p:nvPr/>
        </p:nvGrpSpPr>
        <p:grpSpPr>
          <a:xfrm>
            <a:off x="3909765" y="2886073"/>
            <a:ext cx="359779" cy="33706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23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4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25" name="AutoShape 112"/>
          <p:cNvSpPr/>
          <p:nvPr/>
        </p:nvSpPr>
        <p:spPr bwMode="auto">
          <a:xfrm>
            <a:off x="3190875" y="2829808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2528974" y="2829315"/>
            <a:ext cx="246811" cy="35977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27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28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29" name="AutoShape 115"/>
          <p:cNvSpPr/>
          <p:nvPr/>
        </p:nvSpPr>
        <p:spPr bwMode="auto">
          <a:xfrm>
            <a:off x="1798638" y="2863850"/>
            <a:ext cx="26987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30" name="AutoShape 116"/>
          <p:cNvSpPr/>
          <p:nvPr/>
        </p:nvSpPr>
        <p:spPr bwMode="auto">
          <a:xfrm>
            <a:off x="1911350" y="3076575"/>
            <a:ext cx="44450" cy="6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31" name="AutoShape 117"/>
          <p:cNvSpPr/>
          <p:nvPr/>
        </p:nvSpPr>
        <p:spPr bwMode="auto">
          <a:xfrm>
            <a:off x="1035050" y="2930525"/>
            <a:ext cx="360363" cy="26987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32" name="Group 121"/>
          <p:cNvGrpSpPr/>
          <p:nvPr/>
        </p:nvGrpSpPr>
        <p:grpSpPr>
          <a:xfrm>
            <a:off x="317500" y="2908790"/>
            <a:ext cx="359165" cy="269526"/>
            <a:chOff x="723900" y="3569494"/>
            <a:chExt cx="464344" cy="348456"/>
          </a:xfrm>
          <a:solidFill>
            <a:schemeClr val="bg1"/>
          </a:solidFill>
        </p:grpSpPr>
        <p:sp>
          <p:nvSpPr>
            <p:cNvPr id="133" name="AutoShape 118"/>
            <p:cNvSpPr/>
            <p:nvPr/>
          </p:nvSpPr>
          <p:spPr bwMode="auto">
            <a:xfrm>
              <a:off x="723900" y="356949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4" name="AutoShape 119"/>
            <p:cNvSpPr/>
            <p:nvPr/>
          </p:nvSpPr>
          <p:spPr bwMode="auto">
            <a:xfrm>
              <a:off x="1013619" y="369966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35" name="Group 124"/>
          <p:cNvGrpSpPr/>
          <p:nvPr/>
        </p:nvGrpSpPr>
        <p:grpSpPr>
          <a:xfrm>
            <a:off x="3909765" y="2144753"/>
            <a:ext cx="359779" cy="3026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136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7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38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191434" y="2145028"/>
            <a:ext cx="359165" cy="35916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140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1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2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2473104" y="2145028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144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45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46" name="AutoShape 128"/>
          <p:cNvSpPr/>
          <p:nvPr/>
        </p:nvSpPr>
        <p:spPr bwMode="auto">
          <a:xfrm>
            <a:off x="1754188" y="2144713"/>
            <a:ext cx="3603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47" name="AutoShape 129"/>
          <p:cNvSpPr/>
          <p:nvPr/>
        </p:nvSpPr>
        <p:spPr bwMode="auto">
          <a:xfrm>
            <a:off x="1979613" y="2189163"/>
            <a:ext cx="88900" cy="90487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48" name="AutoShape 130"/>
          <p:cNvSpPr/>
          <p:nvPr/>
        </p:nvSpPr>
        <p:spPr bwMode="auto">
          <a:xfrm>
            <a:off x="1035050" y="2144713"/>
            <a:ext cx="360363" cy="358775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49" name="AutoShape 131"/>
          <p:cNvSpPr/>
          <p:nvPr/>
        </p:nvSpPr>
        <p:spPr bwMode="auto">
          <a:xfrm>
            <a:off x="339725" y="2144713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0" name="AutoShape 132"/>
          <p:cNvSpPr/>
          <p:nvPr/>
        </p:nvSpPr>
        <p:spPr bwMode="auto">
          <a:xfrm>
            <a:off x="406400" y="2290763"/>
            <a:ext cx="46038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1" name="AutoShape 133"/>
          <p:cNvSpPr/>
          <p:nvPr/>
        </p:nvSpPr>
        <p:spPr bwMode="auto">
          <a:xfrm>
            <a:off x="474663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2" name="AutoShape 134"/>
          <p:cNvSpPr/>
          <p:nvPr/>
        </p:nvSpPr>
        <p:spPr bwMode="auto">
          <a:xfrm>
            <a:off x="541338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3" name="AutoShape 135"/>
          <p:cNvSpPr/>
          <p:nvPr/>
        </p:nvSpPr>
        <p:spPr bwMode="auto">
          <a:xfrm>
            <a:off x="3910013" y="1482725"/>
            <a:ext cx="358775" cy="246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3190875" y="1425575"/>
            <a:ext cx="360363" cy="360363"/>
            <a:chOff x="3190875" y="1425575"/>
            <a:chExt cx="360363" cy="360363"/>
          </a:xfrm>
          <a:solidFill>
            <a:schemeClr val="bg1"/>
          </a:solidFill>
        </p:grpSpPr>
        <p:sp>
          <p:nvSpPr>
            <p:cNvPr id="155" name="AutoShape 136"/>
            <p:cNvSpPr/>
            <p:nvPr/>
          </p:nvSpPr>
          <p:spPr bwMode="auto">
            <a:xfrm>
              <a:off x="3382963" y="1471613"/>
              <a:ext cx="117475" cy="117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6" name="AutoShape 137"/>
            <p:cNvSpPr/>
            <p:nvPr/>
          </p:nvSpPr>
          <p:spPr bwMode="auto">
            <a:xfrm>
              <a:off x="3190875" y="1425575"/>
              <a:ext cx="360363" cy="360363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57" name="AutoShape 138"/>
            <p:cNvSpPr/>
            <p:nvPr/>
          </p:nvSpPr>
          <p:spPr bwMode="auto">
            <a:xfrm>
              <a:off x="3382963" y="1425575"/>
              <a:ext cx="168275" cy="1682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58" name="AutoShape 139"/>
          <p:cNvSpPr/>
          <p:nvPr/>
        </p:nvSpPr>
        <p:spPr bwMode="auto">
          <a:xfrm>
            <a:off x="2473325" y="1425575"/>
            <a:ext cx="358775" cy="349250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59" name="AutoShape 140"/>
          <p:cNvSpPr/>
          <p:nvPr/>
        </p:nvSpPr>
        <p:spPr bwMode="auto">
          <a:xfrm>
            <a:off x="1798638" y="1516063"/>
            <a:ext cx="225425" cy="182562"/>
          </a:xfrm>
          <a:custGeom>
            <a:avLst/>
            <a:gdLst>
              <a:gd name="T0" fmla="+- 0 10800 376"/>
              <a:gd name="T1" fmla="*/ T0 w 20848"/>
              <a:gd name="T2" fmla="*/ 10800 h 21600"/>
              <a:gd name="T3" fmla="+- 0 10800 376"/>
              <a:gd name="T4" fmla="*/ T3 w 20848"/>
              <a:gd name="T5" fmla="*/ 10800 h 21600"/>
              <a:gd name="T6" fmla="+- 0 10800 376"/>
              <a:gd name="T7" fmla="*/ T6 w 20848"/>
              <a:gd name="T8" fmla="*/ 10800 h 21600"/>
              <a:gd name="T9" fmla="+- 0 10800 376"/>
              <a:gd name="T10" fmla="*/ T9 w 208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8" h="21600">
                <a:moveTo>
                  <a:pt x="18728" y="19178"/>
                </a:moveTo>
                <a:cubicBezTo>
                  <a:pt x="13191" y="20631"/>
                  <a:pt x="7654" y="20631"/>
                  <a:pt x="2118" y="19178"/>
                </a:cubicBezTo>
                <a:cubicBezTo>
                  <a:pt x="678" y="13592"/>
                  <a:pt x="678" y="8008"/>
                  <a:pt x="2118" y="2421"/>
                </a:cubicBezTo>
                <a:cubicBezTo>
                  <a:pt x="7654" y="968"/>
                  <a:pt x="13191" y="968"/>
                  <a:pt x="18728" y="2421"/>
                </a:cubicBezTo>
                <a:cubicBezTo>
                  <a:pt x="20168" y="8008"/>
                  <a:pt x="20168" y="13592"/>
                  <a:pt x="18728" y="19178"/>
                </a:cubicBezTo>
                <a:moveTo>
                  <a:pt x="18938" y="1116"/>
                </a:moveTo>
                <a:cubicBezTo>
                  <a:pt x="16114" y="375"/>
                  <a:pt x="13249" y="0"/>
                  <a:pt x="10423" y="0"/>
                </a:cubicBezTo>
                <a:cubicBezTo>
                  <a:pt x="7597" y="0"/>
                  <a:pt x="4732" y="375"/>
                  <a:pt x="1908" y="1116"/>
                </a:cubicBezTo>
                <a:cubicBezTo>
                  <a:pt x="1543" y="1213"/>
                  <a:pt x="1244" y="1552"/>
                  <a:pt x="1127" y="2004"/>
                </a:cubicBezTo>
                <a:cubicBezTo>
                  <a:pt x="-376" y="7841"/>
                  <a:pt x="-376" y="13759"/>
                  <a:pt x="1127" y="19593"/>
                </a:cubicBezTo>
                <a:cubicBezTo>
                  <a:pt x="1244" y="20047"/>
                  <a:pt x="1543" y="20386"/>
                  <a:pt x="1908" y="20482"/>
                </a:cubicBezTo>
                <a:cubicBezTo>
                  <a:pt x="4732" y="21224"/>
                  <a:pt x="7597" y="21600"/>
                  <a:pt x="10423" y="21600"/>
                </a:cubicBezTo>
                <a:cubicBezTo>
                  <a:pt x="13249" y="21600"/>
                  <a:pt x="16114" y="21224"/>
                  <a:pt x="18938" y="20482"/>
                </a:cubicBezTo>
                <a:cubicBezTo>
                  <a:pt x="19303" y="20386"/>
                  <a:pt x="19602" y="20047"/>
                  <a:pt x="19719" y="19593"/>
                </a:cubicBezTo>
                <a:cubicBezTo>
                  <a:pt x="21223" y="13759"/>
                  <a:pt x="21223" y="7841"/>
                  <a:pt x="19719" y="2004"/>
                </a:cubicBezTo>
                <a:cubicBezTo>
                  <a:pt x="19602" y="1552"/>
                  <a:pt x="19303" y="1213"/>
                  <a:pt x="18938" y="11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0" name="AutoShape 141"/>
          <p:cNvSpPr/>
          <p:nvPr/>
        </p:nvSpPr>
        <p:spPr bwMode="auto">
          <a:xfrm>
            <a:off x="1754188" y="1471613"/>
            <a:ext cx="358775" cy="279400"/>
          </a:xfrm>
          <a:custGeom>
            <a:avLst/>
            <a:gdLst>
              <a:gd name="T0" fmla="+- 0 10800 252"/>
              <a:gd name="T1" fmla="*/ T0 w 21096"/>
              <a:gd name="T2" fmla="*/ 10800 h 21600"/>
              <a:gd name="T3" fmla="+- 0 10800 252"/>
              <a:gd name="T4" fmla="*/ T3 w 21096"/>
              <a:gd name="T5" fmla="*/ 10800 h 21600"/>
              <a:gd name="T6" fmla="+- 0 10800 252"/>
              <a:gd name="T7" fmla="*/ T6 w 21096"/>
              <a:gd name="T8" fmla="*/ 10800 h 21600"/>
              <a:gd name="T9" fmla="+- 0 10800 252"/>
              <a:gd name="T10" fmla="*/ T9 w 210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96" h="21600">
                <a:moveTo>
                  <a:pt x="19056" y="18331"/>
                </a:moveTo>
                <a:cubicBezTo>
                  <a:pt x="13383" y="19233"/>
                  <a:pt x="7711" y="19233"/>
                  <a:pt x="2038" y="18331"/>
                </a:cubicBezTo>
                <a:cubicBezTo>
                  <a:pt x="1074" y="13022"/>
                  <a:pt x="1074" y="7713"/>
                  <a:pt x="2038" y="2404"/>
                </a:cubicBezTo>
                <a:cubicBezTo>
                  <a:pt x="7711" y="1502"/>
                  <a:pt x="13383" y="1502"/>
                  <a:pt x="19056" y="2404"/>
                </a:cubicBezTo>
                <a:cubicBezTo>
                  <a:pt x="20021" y="7713"/>
                  <a:pt x="20021" y="13022"/>
                  <a:pt x="19056" y="18331"/>
                </a:cubicBezTo>
                <a:moveTo>
                  <a:pt x="20338" y="2005"/>
                </a:moveTo>
                <a:cubicBezTo>
                  <a:pt x="20211" y="1301"/>
                  <a:pt x="19762" y="776"/>
                  <a:pt x="19215" y="689"/>
                </a:cubicBezTo>
                <a:cubicBezTo>
                  <a:pt x="16339" y="232"/>
                  <a:pt x="13423" y="0"/>
                  <a:pt x="10547" y="0"/>
                </a:cubicBezTo>
                <a:cubicBezTo>
                  <a:pt x="7671" y="0"/>
                  <a:pt x="4755" y="232"/>
                  <a:pt x="1879" y="689"/>
                </a:cubicBezTo>
                <a:cubicBezTo>
                  <a:pt x="1332" y="776"/>
                  <a:pt x="883" y="1301"/>
                  <a:pt x="756" y="2005"/>
                </a:cubicBezTo>
                <a:cubicBezTo>
                  <a:pt x="-252" y="7553"/>
                  <a:pt x="-252" y="13181"/>
                  <a:pt x="756" y="18731"/>
                </a:cubicBezTo>
                <a:cubicBezTo>
                  <a:pt x="883" y="19434"/>
                  <a:pt x="1332" y="19959"/>
                  <a:pt x="1879" y="20046"/>
                </a:cubicBezTo>
                <a:cubicBezTo>
                  <a:pt x="3265" y="20266"/>
                  <a:pt x="4660" y="20429"/>
                  <a:pt x="6055" y="20544"/>
                </a:cubicBezTo>
                <a:cubicBezTo>
                  <a:pt x="5979" y="20606"/>
                  <a:pt x="5931" y="20670"/>
                  <a:pt x="5931" y="20735"/>
                </a:cubicBezTo>
                <a:cubicBezTo>
                  <a:pt x="5931" y="21213"/>
                  <a:pt x="7997" y="21599"/>
                  <a:pt x="10547" y="21599"/>
                </a:cubicBezTo>
                <a:cubicBezTo>
                  <a:pt x="13097" y="21599"/>
                  <a:pt x="15164" y="21213"/>
                  <a:pt x="15164" y="20735"/>
                </a:cubicBezTo>
                <a:cubicBezTo>
                  <a:pt x="15164" y="20670"/>
                  <a:pt x="15115" y="20606"/>
                  <a:pt x="15040" y="20544"/>
                </a:cubicBezTo>
                <a:cubicBezTo>
                  <a:pt x="16434" y="20429"/>
                  <a:pt x="17830" y="20266"/>
                  <a:pt x="19215" y="20046"/>
                </a:cubicBezTo>
                <a:cubicBezTo>
                  <a:pt x="19762" y="19959"/>
                  <a:pt x="20211" y="19434"/>
                  <a:pt x="20338" y="18731"/>
                </a:cubicBezTo>
                <a:cubicBezTo>
                  <a:pt x="21347" y="13181"/>
                  <a:pt x="21347" y="7553"/>
                  <a:pt x="20338" y="200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1" name="AutoShape 142"/>
          <p:cNvSpPr/>
          <p:nvPr/>
        </p:nvSpPr>
        <p:spPr bwMode="auto">
          <a:xfrm>
            <a:off x="2035175" y="1527175"/>
            <a:ext cx="33338" cy="33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200"/>
                </a:moveTo>
                <a:cubicBezTo>
                  <a:pt x="12779" y="7200"/>
                  <a:pt x="14399" y="8820"/>
                  <a:pt x="14399" y="10800"/>
                </a:cubicBezTo>
                <a:cubicBezTo>
                  <a:pt x="14399" y="12779"/>
                  <a:pt x="12779" y="14400"/>
                  <a:pt x="10800" y="14400"/>
                </a:cubicBezTo>
                <a:cubicBezTo>
                  <a:pt x="8820" y="14400"/>
                  <a:pt x="7199" y="12779"/>
                  <a:pt x="7199" y="10800"/>
                </a:cubicBezTo>
                <a:cubicBezTo>
                  <a:pt x="7199" y="8820"/>
                  <a:pt x="8820" y="7200"/>
                  <a:pt x="10800" y="7200"/>
                </a:cubicBezTo>
                <a:moveTo>
                  <a:pt x="10800" y="21599"/>
                </a:move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2" name="AutoShape 143"/>
          <p:cNvSpPr/>
          <p:nvPr/>
        </p:nvSpPr>
        <p:spPr bwMode="auto">
          <a:xfrm>
            <a:off x="2024063" y="1673225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3" name="AutoShape 144"/>
          <p:cNvSpPr/>
          <p:nvPr/>
        </p:nvSpPr>
        <p:spPr bwMode="auto">
          <a:xfrm>
            <a:off x="2035175" y="1639888"/>
            <a:ext cx="44450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4" name="AutoShape 145"/>
          <p:cNvSpPr/>
          <p:nvPr/>
        </p:nvSpPr>
        <p:spPr bwMode="auto">
          <a:xfrm>
            <a:off x="2035175" y="1606550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165" name="AutoShape 146"/>
          <p:cNvSpPr/>
          <p:nvPr/>
        </p:nvSpPr>
        <p:spPr bwMode="auto">
          <a:xfrm>
            <a:off x="1844675" y="1560513"/>
            <a:ext cx="66675" cy="47625"/>
          </a:xfrm>
          <a:custGeom>
            <a:avLst/>
            <a:gdLst>
              <a:gd name="T0" fmla="+- 0 10822 44"/>
              <a:gd name="T1" fmla="*/ T0 w 21556"/>
              <a:gd name="T2" fmla="+- 0 10826 53"/>
              <a:gd name="T3" fmla="*/ 10826 h 21547"/>
              <a:gd name="T4" fmla="+- 0 10822 44"/>
              <a:gd name="T5" fmla="*/ T4 w 21556"/>
              <a:gd name="T6" fmla="+- 0 10826 53"/>
              <a:gd name="T7" fmla="*/ 10826 h 21547"/>
              <a:gd name="T8" fmla="+- 0 10822 44"/>
              <a:gd name="T9" fmla="*/ T8 w 21556"/>
              <a:gd name="T10" fmla="+- 0 10826 53"/>
              <a:gd name="T11" fmla="*/ 10826 h 21547"/>
              <a:gd name="T12" fmla="+- 0 10822 44"/>
              <a:gd name="T13" fmla="*/ T12 w 21556"/>
              <a:gd name="T14" fmla="+- 0 10826 53"/>
              <a:gd name="T15" fmla="*/ 10826 h 215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56" h="21547">
                <a:moveTo>
                  <a:pt x="19751" y="2"/>
                </a:moveTo>
                <a:lnTo>
                  <a:pt x="3200" y="1845"/>
                </a:lnTo>
                <a:cubicBezTo>
                  <a:pt x="2215" y="2010"/>
                  <a:pt x="1272" y="3284"/>
                  <a:pt x="1106" y="4676"/>
                </a:cubicBezTo>
                <a:lnTo>
                  <a:pt x="1" y="18986"/>
                </a:lnTo>
                <a:cubicBezTo>
                  <a:pt x="-44" y="20398"/>
                  <a:pt x="724" y="21547"/>
                  <a:pt x="1712" y="21547"/>
                </a:cubicBezTo>
                <a:cubicBezTo>
                  <a:pt x="2698" y="21547"/>
                  <a:pt x="3542" y="20398"/>
                  <a:pt x="3582" y="18978"/>
                </a:cubicBezTo>
                <a:lnTo>
                  <a:pt x="4185" y="9251"/>
                </a:lnTo>
                <a:cubicBezTo>
                  <a:pt x="4319" y="7849"/>
                  <a:pt x="5235" y="6592"/>
                  <a:pt x="6220" y="6447"/>
                </a:cubicBezTo>
                <a:lnTo>
                  <a:pt x="19751" y="5128"/>
                </a:lnTo>
                <a:cubicBezTo>
                  <a:pt x="20743" y="5078"/>
                  <a:pt x="21556" y="3884"/>
                  <a:pt x="21556" y="2467"/>
                </a:cubicBezTo>
                <a:cubicBezTo>
                  <a:pt x="21556" y="1055"/>
                  <a:pt x="20743" y="-53"/>
                  <a:pt x="19751" y="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166" name="组合 165"/>
          <p:cNvGrpSpPr/>
          <p:nvPr/>
        </p:nvGrpSpPr>
        <p:grpSpPr>
          <a:xfrm>
            <a:off x="1035050" y="1447800"/>
            <a:ext cx="360363" cy="315913"/>
            <a:chOff x="1035050" y="1447800"/>
            <a:chExt cx="360363" cy="315913"/>
          </a:xfrm>
          <a:solidFill>
            <a:schemeClr val="bg1"/>
          </a:solidFill>
        </p:grpSpPr>
        <p:sp>
          <p:nvSpPr>
            <p:cNvPr id="167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168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169" name="AutoShape 149"/>
          <p:cNvSpPr/>
          <p:nvPr/>
        </p:nvSpPr>
        <p:spPr bwMode="auto">
          <a:xfrm>
            <a:off x="317500" y="1471613"/>
            <a:ext cx="358775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422261" y="237521"/>
            <a:ext cx="8299478" cy="4668456"/>
          </a:xfrm>
          <a:prstGeom prst="rect">
            <a:avLst/>
          </a:prstGeom>
        </p:spPr>
      </p:pic>
      <p:sp>
        <p:nvSpPr>
          <p:cNvPr id="32" name="PA_矩形 31"/>
          <p:cNvSpPr/>
          <p:nvPr>
            <p:custDataLst>
              <p:tags r:id="rId2"/>
            </p:custDataLst>
          </p:nvPr>
        </p:nvSpPr>
        <p:spPr>
          <a:xfrm>
            <a:off x="422261" y="237521"/>
            <a:ext cx="8299478" cy="46684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2522" y="0"/>
            <a:ext cx="1118507" cy="11185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94535" y="1938778"/>
            <a:ext cx="3954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201X</a:t>
            </a:r>
            <a:r>
              <a:rPr lang="zh-CN" altLang="en-US" sz="40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年工作概述</a:t>
            </a:r>
            <a:endParaRPr lang="zh-CN" altLang="en-US" sz="40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5" name="Rectangle 120"/>
          <p:cNvSpPr/>
          <p:nvPr/>
        </p:nvSpPr>
        <p:spPr>
          <a:xfrm>
            <a:off x="2337707" y="2625493"/>
            <a:ext cx="4468585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id-ID" sz="1100">
                <a:solidFill>
                  <a:schemeClr val="bg1"/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347483" y="3212798"/>
            <a:ext cx="4490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094594" y="3338237"/>
            <a:ext cx="95481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</a:rPr>
              <a:t>PART ONE</a:t>
            </a:r>
            <a:endParaRPr lang="zh-CN" altLang="en-US" sz="12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7506" y="104531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201X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年工作概述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6" name="Rectangle 120"/>
          <p:cNvSpPr/>
          <p:nvPr/>
        </p:nvSpPr>
        <p:spPr>
          <a:xfrm>
            <a:off x="887506" y="380659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7569" y="0"/>
            <a:ext cx="499937" cy="7530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643"/>
            <a:ext cx="4572000" cy="305131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0" y="1275643"/>
            <a:ext cx="4572000" cy="3051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794764" y="2571750"/>
            <a:ext cx="4061900" cy="110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</a:t>
            </a:r>
            <a:r>
              <a:rPr lang="zh-CN" altLang="en-US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；</a:t>
            </a:r>
            <a:r>
              <a:rPr lang="en-US" altLang="zh-CN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Lorem ipsum dolor sit amet, consectetuer adipiscing elit. Aenean commodo ligula eget dolor. Lorem ipsum dolor sit amet</a:t>
            </a:r>
            <a:r>
              <a:rPr lang="zh-CN" altLang="en-US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；</a:t>
            </a:r>
            <a:r>
              <a:rPr lang="en-US" altLang="zh-CN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</a:t>
            </a:r>
            <a:endParaRPr lang="zh-CN" altLang="en-US" sz="900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40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4794764" y="2068168"/>
            <a:ext cx="2460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201X</a:t>
            </a:r>
            <a:r>
              <a:rPr lang="zh-CN" altLang="en-US" sz="2800">
                <a:solidFill>
                  <a:schemeClr val="bg1"/>
                </a:solidFill>
                <a:latin typeface="+mj-ea"/>
                <a:ea typeface="+mj-ea"/>
              </a:rPr>
              <a:t>工作概述</a:t>
            </a:r>
            <a:endParaRPr lang="en-US" altLang="zh-CN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41" name="直接连接符 4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CxnSpPr/>
          <p:nvPr/>
        </p:nvCxnSpPr>
        <p:spPr>
          <a:xfrm>
            <a:off x="4908714" y="2591388"/>
            <a:ext cx="13409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4"/>
          <a:stretch>
            <a:fillRect/>
          </a:stretch>
        </p:blipFill>
        <p:spPr>
          <a:xfrm>
            <a:off x="0" y="0"/>
            <a:ext cx="4572000" cy="25745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0" y="0"/>
            <a:ext cx="4572000" cy="25745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789837" y="628858"/>
            <a:ext cx="244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>
                <a:solidFill>
                  <a:schemeClr val="bg1"/>
                </a:solidFill>
                <a:latin typeface="+mj-ea"/>
                <a:ea typeface="+mj-ea"/>
              </a:rPr>
              <a:t>201X</a:t>
            </a:r>
            <a:r>
              <a:rPr lang="zh-CN" altLang="en-US" sz="2400">
                <a:solidFill>
                  <a:schemeClr val="bg1"/>
                </a:solidFill>
                <a:latin typeface="+mj-ea"/>
                <a:ea typeface="+mj-ea"/>
              </a:rPr>
              <a:t>年有利条件</a:t>
            </a:r>
            <a:endParaRPr lang="zh-CN" altLang="en-US" sz="2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794763" y="1090523"/>
            <a:ext cx="4061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</a:t>
            </a:r>
            <a:r>
              <a:rPr lang="zh-CN" altLang="en-US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；</a:t>
            </a:r>
            <a:r>
              <a:rPr lang="en-US" altLang="zh-CN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Lorem ipsum dolor sit amet, consectetuer adipiscing elit. Aenean commodo ligula eget dolor. Lorem ipsum dolor sit amet</a:t>
            </a:r>
            <a:r>
              <a:rPr lang="zh-CN" altLang="en-US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；</a:t>
            </a:r>
            <a:r>
              <a:rPr lang="en-US" altLang="zh-CN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</a:t>
            </a:r>
            <a:endParaRPr lang="zh-CN" altLang="en-US" sz="900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4"/>
          <a:stretch>
            <a:fillRect/>
          </a:stretch>
        </p:blipFill>
        <p:spPr>
          <a:xfrm>
            <a:off x="4572000" y="2571750"/>
            <a:ext cx="4572000" cy="2577299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59879" y="3065414"/>
            <a:ext cx="244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>
                <a:solidFill>
                  <a:schemeClr val="bg1"/>
                </a:solidFill>
                <a:latin typeface="+mj-ea"/>
                <a:ea typeface="+mj-ea"/>
              </a:rPr>
              <a:t>201X</a:t>
            </a:r>
            <a:r>
              <a:rPr lang="zh-CN" altLang="en-US" sz="2400">
                <a:solidFill>
                  <a:schemeClr val="bg1"/>
                </a:solidFill>
                <a:latin typeface="+mj-ea"/>
                <a:ea typeface="+mj-ea"/>
              </a:rPr>
              <a:t>年不利条件</a:t>
            </a:r>
            <a:endParaRPr lang="zh-CN" altLang="en-US" sz="2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矩形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64805" y="3527079"/>
            <a:ext cx="40619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</a:t>
            </a:r>
            <a:r>
              <a:rPr lang="zh-CN" altLang="en-US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；</a:t>
            </a:r>
            <a:r>
              <a:rPr lang="en-US" altLang="zh-CN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Lorem ipsum dolor sit amet, consectetuer adipiscing elit. Aenean commodo ligula eget dolor. Lorem ipsum dolor sit amet</a:t>
            </a:r>
            <a:r>
              <a:rPr lang="zh-CN" altLang="en-US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；</a:t>
            </a:r>
            <a:r>
              <a:rPr lang="en-US" altLang="zh-CN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</a:t>
            </a:r>
            <a:endParaRPr lang="zh-CN" altLang="en-US" sz="900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7506" y="104531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201X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年工作概述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6" name="Rectangle 120"/>
          <p:cNvSpPr/>
          <p:nvPr/>
        </p:nvSpPr>
        <p:spPr>
          <a:xfrm>
            <a:off x="887506" y="380659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7569" y="0"/>
            <a:ext cx="499937" cy="7530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61612" y="1232657"/>
            <a:ext cx="3220775" cy="2858099"/>
            <a:chOff x="2682876" y="1917700"/>
            <a:chExt cx="3778250" cy="3352800"/>
          </a:xfrm>
        </p:grpSpPr>
        <p:sp>
          <p:nvSpPr>
            <p:cNvPr id="25" name="Freeform 322"/>
            <p:cNvSpPr>
              <a:spLocks noEditPoints="1"/>
            </p:cNvSpPr>
            <p:nvPr/>
          </p:nvSpPr>
          <p:spPr bwMode="auto">
            <a:xfrm>
              <a:off x="3794126" y="2622550"/>
              <a:ext cx="1555750" cy="1552575"/>
            </a:xfrm>
            <a:custGeom>
              <a:avLst/>
              <a:gdLst>
                <a:gd name="T0" fmla="*/ 245 w 490"/>
                <a:gd name="T1" fmla="*/ 489 h 489"/>
                <a:gd name="T2" fmla="*/ 0 w 490"/>
                <a:gd name="T3" fmla="*/ 245 h 489"/>
                <a:gd name="T4" fmla="*/ 245 w 490"/>
                <a:gd name="T5" fmla="*/ 0 h 489"/>
                <a:gd name="T6" fmla="*/ 490 w 490"/>
                <a:gd name="T7" fmla="*/ 245 h 489"/>
                <a:gd name="T8" fmla="*/ 245 w 490"/>
                <a:gd name="T9" fmla="*/ 489 h 489"/>
                <a:gd name="T10" fmla="*/ 245 w 490"/>
                <a:gd name="T11" fmla="*/ 20 h 489"/>
                <a:gd name="T12" fmla="*/ 20 w 490"/>
                <a:gd name="T13" fmla="*/ 245 h 489"/>
                <a:gd name="T14" fmla="*/ 245 w 490"/>
                <a:gd name="T15" fmla="*/ 469 h 489"/>
                <a:gd name="T16" fmla="*/ 470 w 490"/>
                <a:gd name="T17" fmla="*/ 245 h 489"/>
                <a:gd name="T18" fmla="*/ 245 w 490"/>
                <a:gd name="T19" fmla="*/ 2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0" h="489">
                  <a:moveTo>
                    <a:pt x="245" y="489"/>
                  </a:moveTo>
                  <a:cubicBezTo>
                    <a:pt x="110" y="489"/>
                    <a:pt x="0" y="379"/>
                    <a:pt x="0" y="245"/>
                  </a:cubicBezTo>
                  <a:cubicBezTo>
                    <a:pt x="0" y="110"/>
                    <a:pt x="110" y="0"/>
                    <a:pt x="245" y="0"/>
                  </a:cubicBezTo>
                  <a:cubicBezTo>
                    <a:pt x="380" y="0"/>
                    <a:pt x="490" y="110"/>
                    <a:pt x="490" y="245"/>
                  </a:cubicBezTo>
                  <a:cubicBezTo>
                    <a:pt x="490" y="379"/>
                    <a:pt x="380" y="489"/>
                    <a:pt x="245" y="489"/>
                  </a:cubicBezTo>
                  <a:close/>
                  <a:moveTo>
                    <a:pt x="245" y="20"/>
                  </a:moveTo>
                  <a:cubicBezTo>
                    <a:pt x="121" y="20"/>
                    <a:pt x="20" y="121"/>
                    <a:pt x="20" y="245"/>
                  </a:cubicBezTo>
                  <a:cubicBezTo>
                    <a:pt x="20" y="368"/>
                    <a:pt x="121" y="469"/>
                    <a:pt x="245" y="469"/>
                  </a:cubicBezTo>
                  <a:cubicBezTo>
                    <a:pt x="369" y="469"/>
                    <a:pt x="470" y="368"/>
                    <a:pt x="470" y="245"/>
                  </a:cubicBezTo>
                  <a:cubicBezTo>
                    <a:pt x="470" y="121"/>
                    <a:pt x="369" y="20"/>
                    <a:pt x="245" y="2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323"/>
            <p:cNvSpPr>
              <a:spLocks noEditPoints="1"/>
            </p:cNvSpPr>
            <p:nvPr/>
          </p:nvSpPr>
          <p:spPr bwMode="auto">
            <a:xfrm>
              <a:off x="3089276" y="1917700"/>
              <a:ext cx="2965450" cy="2962275"/>
            </a:xfrm>
            <a:custGeom>
              <a:avLst/>
              <a:gdLst>
                <a:gd name="T0" fmla="*/ 467 w 934"/>
                <a:gd name="T1" fmla="*/ 933 h 933"/>
                <a:gd name="T2" fmla="*/ 0 w 934"/>
                <a:gd name="T3" fmla="*/ 467 h 933"/>
                <a:gd name="T4" fmla="*/ 467 w 934"/>
                <a:gd name="T5" fmla="*/ 0 h 933"/>
                <a:gd name="T6" fmla="*/ 934 w 934"/>
                <a:gd name="T7" fmla="*/ 467 h 933"/>
                <a:gd name="T8" fmla="*/ 467 w 934"/>
                <a:gd name="T9" fmla="*/ 933 h 933"/>
                <a:gd name="T10" fmla="*/ 467 w 934"/>
                <a:gd name="T11" fmla="*/ 40 h 933"/>
                <a:gd name="T12" fmla="*/ 40 w 934"/>
                <a:gd name="T13" fmla="*/ 467 h 933"/>
                <a:gd name="T14" fmla="*/ 467 w 934"/>
                <a:gd name="T15" fmla="*/ 893 h 933"/>
                <a:gd name="T16" fmla="*/ 894 w 934"/>
                <a:gd name="T17" fmla="*/ 467 h 933"/>
                <a:gd name="T18" fmla="*/ 467 w 934"/>
                <a:gd name="T19" fmla="*/ 4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4" h="933">
                  <a:moveTo>
                    <a:pt x="467" y="933"/>
                  </a:moveTo>
                  <a:cubicBezTo>
                    <a:pt x="210" y="933"/>
                    <a:pt x="0" y="724"/>
                    <a:pt x="0" y="467"/>
                  </a:cubicBezTo>
                  <a:cubicBezTo>
                    <a:pt x="0" y="209"/>
                    <a:pt x="210" y="0"/>
                    <a:pt x="467" y="0"/>
                  </a:cubicBezTo>
                  <a:cubicBezTo>
                    <a:pt x="724" y="0"/>
                    <a:pt x="934" y="209"/>
                    <a:pt x="934" y="467"/>
                  </a:cubicBezTo>
                  <a:cubicBezTo>
                    <a:pt x="934" y="724"/>
                    <a:pt x="724" y="933"/>
                    <a:pt x="467" y="933"/>
                  </a:cubicBezTo>
                  <a:close/>
                  <a:moveTo>
                    <a:pt x="467" y="40"/>
                  </a:moveTo>
                  <a:cubicBezTo>
                    <a:pt x="232" y="40"/>
                    <a:pt x="40" y="231"/>
                    <a:pt x="40" y="467"/>
                  </a:cubicBezTo>
                  <a:cubicBezTo>
                    <a:pt x="40" y="702"/>
                    <a:pt x="232" y="893"/>
                    <a:pt x="467" y="893"/>
                  </a:cubicBezTo>
                  <a:cubicBezTo>
                    <a:pt x="702" y="893"/>
                    <a:pt x="894" y="702"/>
                    <a:pt x="894" y="467"/>
                  </a:cubicBezTo>
                  <a:cubicBezTo>
                    <a:pt x="894" y="231"/>
                    <a:pt x="702" y="40"/>
                    <a:pt x="467" y="4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324"/>
            <p:cNvSpPr/>
            <p:nvPr/>
          </p:nvSpPr>
          <p:spPr bwMode="auto">
            <a:xfrm>
              <a:off x="2682876" y="2174875"/>
              <a:ext cx="1069975" cy="406400"/>
            </a:xfrm>
            <a:custGeom>
              <a:avLst/>
              <a:gdLst>
                <a:gd name="T0" fmla="*/ 674 w 674"/>
                <a:gd name="T1" fmla="*/ 256 h 256"/>
                <a:gd name="T2" fmla="*/ 420 w 674"/>
                <a:gd name="T3" fmla="*/ 0 h 256"/>
                <a:gd name="T4" fmla="*/ 0 w 674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4" h="256">
                  <a:moveTo>
                    <a:pt x="674" y="256"/>
                  </a:moveTo>
                  <a:lnTo>
                    <a:pt x="420" y="0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chemeClr val="accent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25"/>
            <p:cNvSpPr/>
            <p:nvPr/>
          </p:nvSpPr>
          <p:spPr bwMode="auto">
            <a:xfrm>
              <a:off x="5391151" y="2174875"/>
              <a:ext cx="1069975" cy="406400"/>
            </a:xfrm>
            <a:custGeom>
              <a:avLst/>
              <a:gdLst>
                <a:gd name="T0" fmla="*/ 0 w 674"/>
                <a:gd name="T1" fmla="*/ 256 h 256"/>
                <a:gd name="T2" fmla="*/ 254 w 674"/>
                <a:gd name="T3" fmla="*/ 0 h 256"/>
                <a:gd name="T4" fmla="*/ 674 w 674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4" h="256">
                  <a:moveTo>
                    <a:pt x="0" y="256"/>
                  </a:moveTo>
                  <a:lnTo>
                    <a:pt x="254" y="0"/>
                  </a:lnTo>
                  <a:lnTo>
                    <a:pt x="674" y="0"/>
                  </a:lnTo>
                </a:path>
              </a:pathLst>
            </a:custGeom>
            <a:noFill/>
            <a:ln w="3175" cap="flat">
              <a:solidFill>
                <a:schemeClr val="accent2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26"/>
            <p:cNvSpPr/>
            <p:nvPr/>
          </p:nvSpPr>
          <p:spPr bwMode="auto">
            <a:xfrm>
              <a:off x="3606801" y="3898900"/>
              <a:ext cx="1930400" cy="657225"/>
            </a:xfrm>
            <a:custGeom>
              <a:avLst/>
              <a:gdLst>
                <a:gd name="T0" fmla="*/ 304 w 608"/>
                <a:gd name="T1" fmla="*/ 120 h 207"/>
                <a:gd name="T2" fmla="*/ 75 w 608"/>
                <a:gd name="T3" fmla="*/ 0 h 207"/>
                <a:gd name="T4" fmla="*/ 0 w 608"/>
                <a:gd name="T5" fmla="*/ 43 h 207"/>
                <a:gd name="T6" fmla="*/ 304 w 608"/>
                <a:gd name="T7" fmla="*/ 207 h 207"/>
                <a:gd name="T8" fmla="*/ 608 w 608"/>
                <a:gd name="T9" fmla="*/ 43 h 207"/>
                <a:gd name="T10" fmla="*/ 533 w 608"/>
                <a:gd name="T11" fmla="*/ 0 h 207"/>
                <a:gd name="T12" fmla="*/ 304 w 608"/>
                <a:gd name="T13" fmla="*/ 12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207">
                  <a:moveTo>
                    <a:pt x="304" y="120"/>
                  </a:moveTo>
                  <a:cubicBezTo>
                    <a:pt x="209" y="120"/>
                    <a:pt x="125" y="73"/>
                    <a:pt x="75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5" y="142"/>
                    <a:pt x="177" y="207"/>
                    <a:pt x="304" y="207"/>
                  </a:cubicBezTo>
                  <a:cubicBezTo>
                    <a:pt x="431" y="207"/>
                    <a:pt x="543" y="142"/>
                    <a:pt x="608" y="43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483" y="73"/>
                    <a:pt x="399" y="120"/>
                    <a:pt x="304" y="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327"/>
            <p:cNvSpPr/>
            <p:nvPr/>
          </p:nvSpPr>
          <p:spPr bwMode="auto">
            <a:xfrm>
              <a:off x="3416301" y="2244725"/>
              <a:ext cx="1085850" cy="1670050"/>
            </a:xfrm>
            <a:custGeom>
              <a:avLst/>
              <a:gdLst>
                <a:gd name="T0" fmla="*/ 86 w 342"/>
                <a:gd name="T1" fmla="*/ 364 h 526"/>
                <a:gd name="T2" fmla="*/ 342 w 342"/>
                <a:gd name="T3" fmla="*/ 87 h 526"/>
                <a:gd name="T4" fmla="*/ 342 w 342"/>
                <a:gd name="T5" fmla="*/ 0 h 526"/>
                <a:gd name="T6" fmla="*/ 0 w 342"/>
                <a:gd name="T7" fmla="*/ 364 h 526"/>
                <a:gd name="T8" fmla="*/ 38 w 342"/>
                <a:gd name="T9" fmla="*/ 526 h 526"/>
                <a:gd name="T10" fmla="*/ 113 w 342"/>
                <a:gd name="T11" fmla="*/ 483 h 526"/>
                <a:gd name="T12" fmla="*/ 86 w 342"/>
                <a:gd name="T13" fmla="*/ 36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86" y="364"/>
                  </a:moveTo>
                  <a:cubicBezTo>
                    <a:pt x="86" y="217"/>
                    <a:pt x="199" y="98"/>
                    <a:pt x="342" y="87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151" y="11"/>
                    <a:pt x="0" y="170"/>
                    <a:pt x="0" y="364"/>
                  </a:cubicBezTo>
                  <a:cubicBezTo>
                    <a:pt x="0" y="422"/>
                    <a:pt x="14" y="477"/>
                    <a:pt x="38" y="526"/>
                  </a:cubicBezTo>
                  <a:cubicBezTo>
                    <a:pt x="113" y="483"/>
                    <a:pt x="113" y="483"/>
                    <a:pt x="113" y="483"/>
                  </a:cubicBezTo>
                  <a:cubicBezTo>
                    <a:pt x="96" y="447"/>
                    <a:pt x="86" y="406"/>
                    <a:pt x="86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328"/>
            <p:cNvSpPr/>
            <p:nvPr/>
          </p:nvSpPr>
          <p:spPr bwMode="auto">
            <a:xfrm>
              <a:off x="4641851" y="2244725"/>
              <a:ext cx="1085850" cy="1670050"/>
            </a:xfrm>
            <a:custGeom>
              <a:avLst/>
              <a:gdLst>
                <a:gd name="T0" fmla="*/ 256 w 342"/>
                <a:gd name="T1" fmla="*/ 364 h 526"/>
                <a:gd name="T2" fmla="*/ 229 w 342"/>
                <a:gd name="T3" fmla="*/ 483 h 526"/>
                <a:gd name="T4" fmla="*/ 304 w 342"/>
                <a:gd name="T5" fmla="*/ 526 h 526"/>
                <a:gd name="T6" fmla="*/ 342 w 342"/>
                <a:gd name="T7" fmla="*/ 364 h 526"/>
                <a:gd name="T8" fmla="*/ 0 w 342"/>
                <a:gd name="T9" fmla="*/ 0 h 526"/>
                <a:gd name="T10" fmla="*/ 0 w 342"/>
                <a:gd name="T11" fmla="*/ 87 h 526"/>
                <a:gd name="T12" fmla="*/ 256 w 342"/>
                <a:gd name="T13" fmla="*/ 36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256" y="364"/>
                  </a:moveTo>
                  <a:cubicBezTo>
                    <a:pt x="256" y="406"/>
                    <a:pt x="246" y="447"/>
                    <a:pt x="229" y="483"/>
                  </a:cubicBezTo>
                  <a:cubicBezTo>
                    <a:pt x="304" y="526"/>
                    <a:pt x="304" y="526"/>
                    <a:pt x="304" y="526"/>
                  </a:cubicBezTo>
                  <a:cubicBezTo>
                    <a:pt x="328" y="477"/>
                    <a:pt x="342" y="422"/>
                    <a:pt x="342" y="364"/>
                  </a:cubicBezTo>
                  <a:cubicBezTo>
                    <a:pt x="342" y="170"/>
                    <a:pt x="191" y="11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43" y="98"/>
                    <a:pt x="256" y="217"/>
                    <a:pt x="256" y="3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Line 329"/>
            <p:cNvSpPr>
              <a:spLocks noChangeShapeType="1"/>
            </p:cNvSpPr>
            <p:nvPr/>
          </p:nvSpPr>
          <p:spPr bwMode="auto">
            <a:xfrm>
              <a:off x="4572001" y="4556125"/>
              <a:ext cx="0" cy="714375"/>
            </a:xfrm>
            <a:prstGeom prst="line">
              <a:avLst/>
            </a:prstGeom>
            <a:noFill/>
            <a:ln w="3175" cap="flat">
              <a:solidFill>
                <a:schemeClr val="accent3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6114723" y="1546392"/>
            <a:ext cx="2259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9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08884" y="126722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工作概述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24347" y="1546392"/>
            <a:ext cx="2259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9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900167" y="126722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工作概述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448855" y="4512050"/>
            <a:ext cx="4252580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9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71665" y="418373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工作概述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3" b="25821"/>
          <a:stretch>
            <a:fillRect/>
          </a:stretch>
        </p:blipFill>
        <p:spPr>
          <a:xfrm>
            <a:off x="0" y="0"/>
            <a:ext cx="9144000" cy="25167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71209" y="0"/>
            <a:ext cx="3426781" cy="2516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706276" y="6199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>
                <a:solidFill>
                  <a:schemeClr val="bg1"/>
                </a:solidFill>
                <a:latin typeface="+mj-ea"/>
                <a:ea typeface="+mj-ea"/>
              </a:rPr>
              <a:t>工作环境</a:t>
            </a:r>
            <a:endParaRPr lang="zh-CN" altLang="en-US" sz="2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711202" y="1081645"/>
            <a:ext cx="293564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</a:t>
            </a:r>
            <a:r>
              <a:rPr lang="zh-CN" altLang="en-US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；</a:t>
            </a:r>
            <a:r>
              <a:rPr lang="en-US" altLang="zh-CN" sz="900" kern="0">
                <a:solidFill>
                  <a:schemeClr val="bg1"/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Lorem ipsum dolor sit amet, consectetuer adipiscing elit. Aenean commodo ligula eget dolor. </a:t>
            </a:r>
            <a:endParaRPr lang="zh-CN" altLang="en-US" sz="900" kern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64352" y="3283775"/>
            <a:ext cx="846307" cy="8463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316497" y="3555937"/>
            <a:ext cx="325550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9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10659" y="328377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工作概述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676429" y="3283775"/>
            <a:ext cx="846307" cy="8463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528574" y="3555937"/>
            <a:ext cx="325550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9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Aenean commodo ligula eget dolor. Aenean massa. Lorem ipsum dolor sit amet, consectetuer adipiscing elit. </a:t>
            </a:r>
            <a:endParaRPr lang="en-US" altLang="zh-CN" sz="9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522736" y="328377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工作概述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grpSp>
        <p:nvGrpSpPr>
          <p:cNvPr id="42" name="Group 213"/>
          <p:cNvGrpSpPr/>
          <p:nvPr/>
        </p:nvGrpSpPr>
        <p:grpSpPr>
          <a:xfrm>
            <a:off x="674505" y="3510135"/>
            <a:ext cx="426000" cy="393587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51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2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3" name="Group 268"/>
          <p:cNvGrpSpPr/>
          <p:nvPr/>
        </p:nvGrpSpPr>
        <p:grpSpPr>
          <a:xfrm>
            <a:off x="4949865" y="3469233"/>
            <a:ext cx="299434" cy="475390"/>
            <a:chOff x="3824288" y="5486400"/>
            <a:chExt cx="307975" cy="488950"/>
          </a:xfrm>
          <a:solidFill>
            <a:schemeClr val="bg1"/>
          </a:solidFill>
        </p:grpSpPr>
        <p:sp>
          <p:nvSpPr>
            <p:cNvPr id="54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5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6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7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8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422261" y="237521"/>
            <a:ext cx="8299478" cy="4668456"/>
          </a:xfrm>
          <a:prstGeom prst="rect">
            <a:avLst/>
          </a:prstGeom>
        </p:spPr>
      </p:pic>
      <p:sp>
        <p:nvSpPr>
          <p:cNvPr id="32" name="PA_矩形 31"/>
          <p:cNvSpPr/>
          <p:nvPr>
            <p:custDataLst>
              <p:tags r:id="rId2"/>
            </p:custDataLst>
          </p:nvPr>
        </p:nvSpPr>
        <p:spPr>
          <a:xfrm>
            <a:off x="422261" y="237521"/>
            <a:ext cx="8299478" cy="46684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2522" y="0"/>
            <a:ext cx="1118507" cy="11185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94535" y="1938778"/>
            <a:ext cx="3954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201X</a:t>
            </a:r>
            <a:r>
              <a:rPr lang="zh-CN" altLang="en-US" sz="4000">
                <a:solidFill>
                  <a:schemeClr val="bg1"/>
                </a:solidFill>
                <a:latin typeface="+mj-ea"/>
                <a:ea typeface="+mj-ea"/>
                <a:sym typeface="+mn-lt"/>
              </a:rPr>
              <a:t>年工作业绩</a:t>
            </a:r>
            <a:endParaRPr lang="zh-CN" altLang="en-US" sz="4000">
              <a:solidFill>
                <a:schemeClr val="bg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0" name="Rectangle 120"/>
          <p:cNvSpPr/>
          <p:nvPr/>
        </p:nvSpPr>
        <p:spPr>
          <a:xfrm>
            <a:off x="2337707" y="2625493"/>
            <a:ext cx="4468585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id-ID" sz="1100">
                <a:solidFill>
                  <a:schemeClr val="bg1"/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11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347483" y="3212798"/>
            <a:ext cx="4490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082347" y="3338237"/>
            <a:ext cx="979307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+mj-lt"/>
              </a:rPr>
              <a:t>PART TWO</a:t>
            </a:r>
            <a:endParaRPr lang="en-US" altLang="zh-CN" sz="12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887506" y="104531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201X</a:t>
            </a: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+mn-lt"/>
              </a:rPr>
              <a:t>年工作业绩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47" name="Rectangle 120"/>
          <p:cNvSpPr/>
          <p:nvPr/>
        </p:nvSpPr>
        <p:spPr>
          <a:xfrm>
            <a:off x="887506" y="380659"/>
            <a:ext cx="3122699" cy="453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id-ID" sz="82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Geplis dipsam volorib vendian debist lignist quantium temab ium exper</a:t>
            </a:r>
            <a:endParaRPr lang="id-ID" sz="82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87569" y="0"/>
            <a:ext cx="499937" cy="75303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3" name="图表 22"/>
          <p:cNvGraphicFramePr/>
          <p:nvPr/>
        </p:nvGraphicFramePr>
        <p:xfrm>
          <a:off x="472509" y="2215903"/>
          <a:ext cx="5608696" cy="263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3212"/>
          <a:stretch>
            <a:fillRect/>
          </a:stretch>
        </p:blipFill>
        <p:spPr>
          <a:xfrm>
            <a:off x="5438057" y="185397"/>
            <a:ext cx="3572131" cy="4762841"/>
          </a:xfrm>
          <a:prstGeom prst="rect">
            <a:avLst/>
          </a:prstGeom>
        </p:spPr>
      </p:pic>
      <p:sp>
        <p:nvSpPr>
          <p:cNvPr id="25" name="PA_矩形 6"/>
          <p:cNvSpPr/>
          <p:nvPr>
            <p:custDataLst>
              <p:tags r:id="rId3"/>
            </p:custDataLst>
          </p:nvPr>
        </p:nvSpPr>
        <p:spPr>
          <a:xfrm>
            <a:off x="8546091" y="2174769"/>
            <a:ext cx="594776" cy="7232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PA_任意多边形 5"/>
          <p:cNvSpPr/>
          <p:nvPr>
            <p:custDataLst>
              <p:tags r:id="rId4"/>
            </p:custDataLst>
          </p:nvPr>
        </p:nvSpPr>
        <p:spPr bwMode="auto">
          <a:xfrm>
            <a:off x="8745054" y="2376871"/>
            <a:ext cx="196851" cy="319088"/>
          </a:xfrm>
          <a:custGeom>
            <a:avLst/>
            <a:gdLst>
              <a:gd name="T0" fmla="*/ 38 w 247"/>
              <a:gd name="T1" fmla="*/ 400 h 400"/>
              <a:gd name="T2" fmla="*/ 14 w 247"/>
              <a:gd name="T3" fmla="*/ 390 h 400"/>
              <a:gd name="T4" fmla="*/ 15 w 247"/>
              <a:gd name="T5" fmla="*/ 343 h 400"/>
              <a:gd name="T6" fmla="*/ 164 w 247"/>
              <a:gd name="T7" fmla="*/ 199 h 400"/>
              <a:gd name="T8" fmla="*/ 14 w 247"/>
              <a:gd name="T9" fmla="*/ 57 h 400"/>
              <a:gd name="T10" fmla="*/ 13 w 247"/>
              <a:gd name="T11" fmla="*/ 10 h 400"/>
              <a:gd name="T12" fmla="*/ 37 w 247"/>
              <a:gd name="T13" fmla="*/ 0 h 400"/>
              <a:gd name="T14" fmla="*/ 60 w 247"/>
              <a:gd name="T15" fmla="*/ 9 h 400"/>
              <a:gd name="T16" fmla="*/ 234 w 247"/>
              <a:gd name="T17" fmla="*/ 175 h 400"/>
              <a:gd name="T18" fmla="*/ 241 w 247"/>
              <a:gd name="T19" fmla="*/ 213 h 400"/>
              <a:gd name="T20" fmla="*/ 239 w 247"/>
              <a:gd name="T21" fmla="*/ 215 h 400"/>
              <a:gd name="T22" fmla="*/ 239 w 247"/>
              <a:gd name="T23" fmla="*/ 216 h 400"/>
              <a:gd name="T24" fmla="*/ 235 w 247"/>
              <a:gd name="T25" fmla="*/ 221 h 400"/>
              <a:gd name="T26" fmla="*/ 235 w 247"/>
              <a:gd name="T27" fmla="*/ 222 h 400"/>
              <a:gd name="T28" fmla="*/ 235 w 247"/>
              <a:gd name="T29" fmla="*/ 222 h 400"/>
              <a:gd name="T30" fmla="*/ 233 w 247"/>
              <a:gd name="T31" fmla="*/ 223 h 400"/>
              <a:gd name="T32" fmla="*/ 61 w 247"/>
              <a:gd name="T33" fmla="*/ 391 h 400"/>
              <a:gd name="T34" fmla="*/ 38 w 247"/>
              <a:gd name="T35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7" h="400">
                <a:moveTo>
                  <a:pt x="38" y="400"/>
                </a:moveTo>
                <a:cubicBezTo>
                  <a:pt x="29" y="400"/>
                  <a:pt x="20" y="396"/>
                  <a:pt x="14" y="390"/>
                </a:cubicBezTo>
                <a:cubicBezTo>
                  <a:pt x="1" y="377"/>
                  <a:pt x="2" y="356"/>
                  <a:pt x="15" y="343"/>
                </a:cubicBezTo>
                <a:cubicBezTo>
                  <a:pt x="164" y="199"/>
                  <a:pt x="164" y="199"/>
                  <a:pt x="164" y="199"/>
                </a:cubicBezTo>
                <a:cubicBezTo>
                  <a:pt x="14" y="57"/>
                  <a:pt x="14" y="57"/>
                  <a:pt x="14" y="57"/>
                </a:cubicBezTo>
                <a:cubicBezTo>
                  <a:pt x="1" y="45"/>
                  <a:pt x="0" y="24"/>
                  <a:pt x="13" y="10"/>
                </a:cubicBezTo>
                <a:cubicBezTo>
                  <a:pt x="19" y="4"/>
                  <a:pt x="28" y="0"/>
                  <a:pt x="37" y="0"/>
                </a:cubicBezTo>
                <a:cubicBezTo>
                  <a:pt x="45" y="0"/>
                  <a:pt x="53" y="3"/>
                  <a:pt x="60" y="9"/>
                </a:cubicBezTo>
                <a:cubicBezTo>
                  <a:pt x="234" y="175"/>
                  <a:pt x="234" y="175"/>
                  <a:pt x="234" y="175"/>
                </a:cubicBezTo>
                <a:cubicBezTo>
                  <a:pt x="244" y="185"/>
                  <a:pt x="247" y="200"/>
                  <a:pt x="241" y="213"/>
                </a:cubicBezTo>
                <a:cubicBezTo>
                  <a:pt x="240" y="214"/>
                  <a:pt x="240" y="214"/>
                  <a:pt x="239" y="215"/>
                </a:cubicBezTo>
                <a:cubicBezTo>
                  <a:pt x="239" y="215"/>
                  <a:pt x="239" y="215"/>
                  <a:pt x="239" y="216"/>
                </a:cubicBezTo>
                <a:cubicBezTo>
                  <a:pt x="238" y="218"/>
                  <a:pt x="237" y="220"/>
                  <a:pt x="235" y="221"/>
                </a:cubicBezTo>
                <a:cubicBezTo>
                  <a:pt x="235" y="222"/>
                  <a:pt x="235" y="222"/>
                  <a:pt x="235" y="222"/>
                </a:cubicBezTo>
                <a:cubicBezTo>
                  <a:pt x="235" y="222"/>
                  <a:pt x="235" y="222"/>
                  <a:pt x="235" y="222"/>
                </a:cubicBezTo>
                <a:cubicBezTo>
                  <a:pt x="234" y="222"/>
                  <a:pt x="234" y="223"/>
                  <a:pt x="233" y="223"/>
                </a:cubicBezTo>
                <a:cubicBezTo>
                  <a:pt x="61" y="391"/>
                  <a:pt x="61" y="391"/>
                  <a:pt x="61" y="391"/>
                </a:cubicBezTo>
                <a:cubicBezTo>
                  <a:pt x="54" y="397"/>
                  <a:pt x="46" y="400"/>
                  <a:pt x="38" y="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文本框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477756" y="1129993"/>
            <a:ext cx="26829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方正兰亭黑_GBK"/>
              </a:rPr>
              <a:t>PERFORMANCE DISPLAY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方正兰亭黑_GBK"/>
            </a:endParaRP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77756" y="1392508"/>
            <a:ext cx="3934446" cy="69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amet, consectetuer adipiscing elit. Aenean commodo ligula eget dolor. </a:t>
            </a:r>
            <a:endParaRPr lang="zh-CN" altLang="en-US" sz="900" kern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4.1.3"/>
</p:tagLst>
</file>

<file path=ppt/tags/tag10.xml><?xml version="1.0" encoding="utf-8"?>
<p:tagLst xmlns:p="http://schemas.openxmlformats.org/presentationml/2006/main">
  <p:tag name="PA" val="v4.1.3"/>
</p:tagLst>
</file>

<file path=ppt/tags/tag11.xml><?xml version="1.0" encoding="utf-8"?>
<p:tagLst xmlns:p="http://schemas.openxmlformats.org/presentationml/2006/main">
  <p:tag name="PA" val="v4.1.3"/>
</p:tagLst>
</file>

<file path=ppt/tags/tag12.xml><?xml version="1.0" encoding="utf-8"?>
<p:tagLst xmlns:p="http://schemas.openxmlformats.org/presentationml/2006/main">
  <p:tag name="PA" val="v4.1.3"/>
</p:tagLst>
</file>

<file path=ppt/tags/tag13.xml><?xml version="1.0" encoding="utf-8"?>
<p:tagLst xmlns:p="http://schemas.openxmlformats.org/presentationml/2006/main">
  <p:tag name="PA" val="v4.1.3"/>
</p:tagLst>
</file>

<file path=ppt/tags/tag14.xml><?xml version="1.0" encoding="utf-8"?>
<p:tagLst xmlns:p="http://schemas.openxmlformats.org/presentationml/2006/main">
  <p:tag name="PA" val="v4.1.3"/>
</p:tagLst>
</file>

<file path=ppt/tags/tag15.xml><?xml version="1.0" encoding="utf-8"?>
<p:tagLst xmlns:p="http://schemas.openxmlformats.org/presentationml/2006/main">
  <p:tag name="PA" val="v4.1.3"/>
</p:tagLst>
</file>

<file path=ppt/tags/tag16.xml><?xml version="1.0" encoding="utf-8"?>
<p:tagLst xmlns:p="http://schemas.openxmlformats.org/presentationml/2006/main">
  <p:tag name="PA" val="v4.1.3"/>
</p:tagLst>
</file>

<file path=ppt/tags/tag17.xml><?xml version="1.0" encoding="utf-8"?>
<p:tagLst xmlns:p="http://schemas.openxmlformats.org/presentationml/2006/main">
  <p:tag name="PA" val="v4.1.3"/>
</p:tagLst>
</file>

<file path=ppt/tags/tag18.xml><?xml version="1.0" encoding="utf-8"?>
<p:tagLst xmlns:p="http://schemas.openxmlformats.org/presentationml/2006/main">
  <p:tag name="ISPRING_ULTRA_SCORM_COURSE_ID" val="CAC4A7A2-3CD6-4F9A-AD24-CC26C83E748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Ll90U5QF1AfdgQAABERAAAdAAAAdW5pdmVyc2FsL2NvbW1vbl9tZXNzYWdlcy5sbmetWN1u2zYUvi/QdyAEFNiALW0HtCiGxIEsMTYRmXIlOk72A4GRGJuoJGb6cZtd9Xp7iV3tGXqxpxm699ghJSdxfyApCWADJuXzncNzvvND7R++y1K0EUUpVX5gPd97ZiGRxyqR+erAWrCj719ZqKx4nvBU5eLAypWFDkePH+2nPF/VfCXg9+NHCO1noixhWY706maNZHJgzceR48/mNj2LPH/iR2MysUaOyi55foU8tVK/FN/88PLVu+cvXn67/7SV7AMUzmzP24VCBunFsx5AlAW+FwEa9iKKT5k1+vjhz48f3v/3z1/DhP0F8wjF1qj9MUx6HuATrfqPnqoXQYApi0KPuDgiYUR9ZrziYYZda3SmarTmG4EqhTZSvEXVWkBMK1kIVKYyMQ9iBRt5LbqUuf7MJjQKcMgC4jDiU2sUqqK4+s7A8rpaqwLUlSiRJT9PRWJ0AnvM88tClKCaV8AuBJ9qLeGfKuMy3+tUHdhLQicR830vjDB1tzvWCOcJcguu1QxECewQBwBQ8FIUd5CNDN+MOLLTdBjClEymHnyZNmEqV+sUvtVQO+YYYjAXeZcUcAQHQLEwXPqBq50GqhBHl7ws36oi2eHH7UB1ARPq+EBBh90CZxpjCwwxllBDikLEVRfYDIehPcHR2D8FIlsj6g+R8I8h546HSJzhEFIEh10y1D4hE1sTXqfYlv/b/Iq5pnN6hXgcg5x230aquoQd7VLIApNp5d4wNSF+vYCwEdv7Sho3qOBds1rJjQA7ikQUnYqgyDjY1Sx6vSA/RUc28bAbAa1cfxkxU/y0xoxfoVxViCcbnscCnYuY18D1K3iWyMQ803E2+n+r5e+IV21VedIWJOri0ydD7dmpYV8wqy7BpqoS2WXVpVo7rDX/LlZoTn/VhD5Hv5v+0MHUDoj/MJEpZVanTdW9d3yuLRsao04j7ump/tF6aEvCpraOCRSssVT9JTB0U90/oAGm/aUIPQJF86ZEQw0n+cUAndRvAahCd8U4AVftmHACLhwgv8TjkDAYkJbivJRV59hhsrEJ0JdDG8PEl4pK3CTjubhQMOGkgm+a6QO6kIl0Z0BvDTc7rYIR5oHJFABXDXkAMpUZ2J/0wFzM8NYDTYHfOclS1WlikjeVb0yRB9/Wmfh8bLooVGZ2U15uyds0mcP7WNEcLmiUzge0/+v86x2fW+l39yiF2A6caeTY1MF65Ne5mvYUghTQrvBYGHn2WItDLmS8itfQTC9UnSc9gZqB3cVHNoC1Zw4FL+L1v+//7onxiSXNLmp3fxwEAomtqyC+BvuZqkqUv3aBMHu8K2cWfaTaC85Wrud9hxFg4YPcIXjTWjKVwdZet14geRs0mzHbmc4gD0JDe1UXMLoNQZjZwTHUMjOFW6MZL95AIWRKpYNQjKs1Aath2m/umHWVylwMkb1fK9EHZmQe2a5rbt2QfKmM3zQ9M4EbRdxev1O4fvcFc6Y2hTr7CZ5IZDUQ0LSmbRWCRG/WN2m++bxTXa9K8/Ji/+mtdxn/A1BLAwQUAAIACAC5fdFOuxPRJTkDAACQDAAAJwAAAHVuaXZlcnNhbC9mbGFzaF9wdWJsaXNoaW5nX3NldHRpbmdzLnhtbNVX3W7aMBS+5yksT70saTu6diihqgpo1VpAhWnrVWViQ6w6dhY7UHrV6+0ldrVn6MWeZureY8cxUFC7Lv1B2oQQ8fn5zv+J8fcuYoFGLNVcyQBvljcwYjJUlMthgD/0muu7GGlDJCVCSRZgqTDaq5X8JOsLrqMuMwZENQIYqauJCXBkTFL1vPF4XOY6SS1XicwAvi6HKvaSlGkmDUu9RJAJ/JhJwjSeIhQAgG+s5FStVioh5DukY0UzwRCn4LnkNigimoLoCHtOrE/C82GqMkkPlFApSof9AL/a3befmYyDqvOYSZsTXQOiJZsqoZRbL4jo8kuGIsaHEbi7U8FozKmJArxVsSgg7d1FybFd6MSiHCjIgTRT+JgZQokh7ujsGXZh9IzgSHQiSczDHnCQjT/A9d7Zu9NO4+TosPX+rNduH/UOO86JXMdbxvG9ZUM+OKSyNGRzOz4xhoQR+A06AyI0871F0kxsoOSSc/aM+kpA7nMtaKO4z2iLxGyhGt1zLpsguYnRAAIRkwDvp5wIjLghgodzZZ31teEmr3pzURIBFrQnQ8ddfGveZSeMSKrZolszjrY5D2sfVSYomqgMCX7OkFEI4s9ieIoYWiwOGqQqzqnQPgZpwcHiiLMxo3t5TqeAfzJ0CibiDDShVxPBjLPwOeOXqM8GKgVcRkbQ2UDn2uGXHwWcEK1vQcnMx7Xu0WG9cXbYqjc+rdkACR0RGT4SHArO4sSsBJ9MkFRmpgfpCEmmWV4UymnOKxJb+ell0DzOhCvzSxdjAXqFJVmNlccU5q8eFDYbkVE+iHa4cmgYQQ4lcZjACGFdcJmxooAhkUhJMUEkhLWm7ViPuMo0UNwAO2j9dA+dPuIyPw1htYHFlLK0EOTG5tbryvabnd231bL38+r7+oNK04XfEcSacxv/4MGVP1/7d7eh79ktff/SNmn2b+7sm+svN9dXv358K5Lcm+uvxYVPG90iYq12Ean2+yJSJ+5101l41RRyAdbT0I0bLCjBY24Yfclme0LDPOst77ptNQ2zwpifMyT/TcjuNL8wLt0Qfe/eK6zlxFzyGBJhl+P83lvbrmzAnfNeVqkEaMv/Imql31BLAwQUAAIACAC5fdFOfh21ZrcCAABQCgAAIQAAAHVuaXZlcnNhbC9mbGFzaF9za2luX3NldHRpbmdzLnhtbJVWbW/aMBD+vl+B2HfSvdJJKRKlTKrUrdVa9buTHImFY0e2Q8e/n8+xGxsIZJwq4bvn8b347miqtpQvPkwmaS6YkM+gNeWlQo3XTWhxM81arQWf5YJr4HrGhawJmy4+/rSfNLHISyyxAzmWsyE59G7m9jOG4nx8m6MMEXJRN4TvH0QpZhnJt6UULS8uhlbtG5CM8q1BXv2Yr9aDDhhV+l5DHcW0vkYZR2kkKAUY0vc1ykUWIxkw7+nKfkZyelfnsz+g7aii2tKWn1CGaA0pIS7y9RJlGM/N7fGrzFHOEzT81Qb65TPKIJSRPcj48ruvKIMM0bTN//RII0WJBY055x/xncMEKcz4YVRXKBcJmBA6uvgKrjw217sA5L6Gc5/iuErBnrCuBwsBHz1jsNCyhTTxp86mKvH22GozH7DYEKYMIFT1oCcT9BNplb8m1vW4P/BGeRGAnKJHvArW1rDq4g2Asb7Hr1a3dlWE8b3rggAl7JwyiLBX9sjfpqxHyEDZI58ZLeCRs/0R/NDScfwT3xL3mOerb6zAiTn6evmTt6KnBxxcFbh2Co+pRQELheG80Brw1dLE6rqQkqOYUk52tCSaCv4LcdneJqPS5MDgOu10X6Waagan2s3GaJZ0+F72HHejs8bt2P0o9Ml154k2O/xmSrQmeVWbHyU1nTieGRJTmGlymoFb0sBB3vONGMmpidyCfBGCjfXChYYQazMbAotusobgaRKUIE1OFzl1l5yqPm/rDOTaPBoF3zWxrsNVtKyY+dOvFN6giAkDxo6pK3MdJ/S9KQOF6wAgMq98y3aHzlK3TFMGO/CDHyhswkOZpcq06FC3LfUDbHTYb04zqiHdnugbJcTFhhOEVxOXiDdOaBjR85pkymYWjb3fwP3N0U72qwxbL9xi9uw6KbrY2I8raJT4n+Q/UEsDBBQAAgAIALl90U57Gdv7DAMAAKELAAAmAAAAdW5pdmVyc2FsL2h0bWxfcHVibGlzaGluZ19zZXR0aW5ncy54bWzNVt9OWjEYv+cpmi5eylHnpiMHjBGMRCdEWDavTDktnMae9qztAfHK6+0ldrVn8GJPs7j32NdTQIiOHY0sCyHQ78/v+/+14d5VItCQacOVrOLN8gZGTEaKcjmo4g/dw/VdjIwlkhKhJKtiqTDaq5XCNOsJbuIOsxZEDQIYaSqpreLY2rQSBKPRqMxNqh1XicwCvilHKglSzQyTlukgFWQMP3acMoMnCAUA4JsoOVGrlUoIhR7pvaKZYIhT8FxyFxQRRzYROPBSPRJdDrTKJD1QQmmkB70qfrW77z5TGY9U5wmTLiWmBkRHthVCKXdOENHh1wzFjA9i8HZnG6MRpzau4q1thwLSwUOUHNtHThzKgYIUSDuBT5gllFjij96eZVfWTAmeRMeSJDzqAge58Ku43r04Om83zk6ap8cX3VbrpNtseydynWARJwwWDYXgkMp0xGZ2QmItiWLwG3T6RBgWBvOkqVhfyQXn3Bn1lIDU51oY9cFTMa7ifc2JwIhbIng041qiB8wecgExON3Ncl9afA/o441iog2bNzTlGJfFqPZRZYKiscqQ4JcMWYUgoiyBfzFD8+lGfa2SnCqIscgIThkacjZidC/P0gTwT4bOwUSSgSY0XyqY9RY+Z/wa9VhfacBlZAitCnRuPH75ScApMeYelEx9XOucNOuNi+ZpvfFpzQVI6JDI6IngUEKWpHYl+GSMpLJTPUhHRDLD8qJQTnNekdjKzy+D4UkmfJlfuhhz0CssyWqsPKUwf/WgsNmYDPNBdMOVQ8MIciiJxwRGBOPOZcaKAkZEIiXFGJEIFpVxYz3kKjNA8QPsoc3zPfT6iMv8NICbAyxqynQhyI3Nrdfbb97u7L6rlIOfN9/XlypNVnhbEGfO7/CDpUt8tsgfbsMwcLvz8TVsdfavtvDd7Ze725tfP74VSdfd7dfiwueNThGx01YRqdZxEakzf4G05y6PQi7Awhn4AYKVI3jCLaMv2T7PaIHlN7FvkBdqgRVGsbSR/98g/Gn28Fp4aYXBo0/BEtAXn9W10m9QSwMEFAACAAgAuX3RTv7ZBl2gAQAALQYAAB8AAAB1bml2ZXJzYWwvaHRtbF9za2luX3NldHRpbmdzLmpzjZRNb8IwDIbv/Ioqu06IfcJ2Q4NJSBwmjdu0QyimVKRxlIQOhvjvq8NX06aD+NK8ffo6duVsW1GxWMyi12jrnt3+w987DUizegW3vi4a9Ix0ZkQ6g0magUglsAqSHz89ybszETJm0plON59ka0p+DOnNnAtTxlXAQgc0E9DygPYT0NahxL9eZYeq9hWV2jxdWYuyHaO0IG1bos64Y9jNu1vlAisw5qAvoHMeg2fadauJPDs+dSnKXIyZ4nIzxgTbUx4vE40rOWvKv9go0MUPX+6Bzkv3bejZidTYkYWsmnjYo2gmlQZj4JD3eUgRhAWfgij5dtz6B/WM6wVV6Dw1qT3S/TuKMq14ArUu9foUPiYLr1o3uxR1zsLa7omHewqPEHwDumY1eKTwQFQrdcUPVBoT6kgNrff8hArks1Qmh9QdiiBHhyXbpu6dC3XHHzBvhLAyQovARGZNF8cVU2+Dg2sqWcehmRchMZQXA5oKfZyfRO80tnqN0P4rYtxaHi+y4nYobkbqOJjiGfRIzpGEjOsl6AmiKOr5vnTyavLW7g9QSwMEFAACAAgAuX3RT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uX3RT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uX3RT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C6fdFOYnNrracMAADaIQAAFwAAAHVuaXZlcnNhbC91bml2ZXJzYWwucG5n7ZppWFPX1scPSh2qDFqVKgjaFmgrEi3FMAg4UJAyWUQZJEIblYqSECBGhiStE72iphYFlKl9URQD5I3cJCQxRByI3gBpMRAhHIKGQU4MXIlJyMg9Cbf33g/3w/u8n/Mh5zx7n/3ba+21/vvs9Zwnf9kbF+nw/rr3AQBwiNoTngAA9jEAsBC3ZBHcY97lEwnf7PISIncBLT1uk3DDPnNn7E4AoFOWGb99D24vzdmTkgcAjo8sPzsB9s5hANiIjQrfmXjqkBKMLz08phO8LIgtsCuwG1iUZo/sqDnbduG03ZOzHbgVXqc3LHrcdsN56dLWtbt2uEQkOq9aEf74+qUI5/yT9fVL1QbwiPvE5PQQCtWHyjTfbFnoAu6b2K6uhqbWQcX6aiiPeoyNk3dCz+PDUCheIV55xikUdgmYrftSH8n4Oesj1czuLToJ39znaFlOgH1fROc9R690ono/dyPc8WBjYwTcRmKHTyAtXEB439c9ffgg8Gu48cPuxObRoUgPorjF/s9n+E2WYY7XMxbAN2f7DyzDNlRa+uw7LIM2LPGyNHZusYOvS04vha87nGMsXadtiA2xITbEhtgQG2JDbIgNsSE2xIbYEBtiQ2yIDbEhNuT/jDxk0/jmQssn2Aeb/99TBezfwiaZ9NDfrm2iTtSRSep3z+Np7kVv6EVxyiRlujJTidUGWCaqF+jArRov/wajmkYGJ2e5zOat6GKCrEpc6UnRERy96shmHfTMu+4EQXNov+GgAQxxt3w1PSxpQUmlz5zxRpRW0u1Hzdb0rcmSsa7nJQUvLouu8GUEn6JRTVPuohTTGIKcoui/lT6nl1CpSbThkwZX7H164RR7ot88KwgbZtaO3Z8zG8KKlXNmLd8jBUlOz+IWgE3tmWguon321VMOzsCUSeSkCM1WQZQU1ZbzrVy+ncpOnpaHyZ/XfnU0DABGyoPYGR60yEwE711CsKSJOdlZeyDkPLHuU3reFrasx3dtFp8ryFuDH9HVe5i+JzoPNsc7hbz7PZu1/0SjVDFy3zjqHZZC7lImRxCVm66KJcYrke66jTcSr34oK515sNDJzZWblUZsojPA5KQwl9Ubs8DZYnfppNWnBiVE7zdJRLnNdQKlsDezoY+IVdXVm+DwHoRcsl0Qh06k76vdj5Q1ueYdUCdrdMJHNWeiWPu0pVNvqw+sz+j/8TixaeHvmKqU9ScIi1vxER3FP6dqGd0m3Ek1vk6+uwb1zZWboaI7e3FN7Unqgq9a3oa4dhw5kRTmJL9Y/76zamBDmPktRfr6CzetX+5gILT1ogiZnUQpMG5HrI6Zenz9mLT6zyAFs4s2s53A4lZMV6gYDY0HO3SMXu28tUy66HLQSK1TIUW+vCz4dru3jkf9370efof7JuRvKBfWfZyceOpD6dW3qr1bPxKtaSRj9cPu87ZU+sCQY9wVceNSTfaz1s/O36ivKrLaKlLXeoCKp8TJ8Wo8WvPbocXTClOMfZnfusU0kJNiWkQ2O5BvO/YKUpb70AzDlzJ+eftrqOj13k7NozYRxlB2+jEu7OPMGrRUGTfIb31dS4l+PV6LR5f/3h2i6PT5rcoVAKB714h8bBQ0XgMbuOXbPTk+dC0jN0I+wjiIFC7sT1n/iaSQPtoDtRMIfpX52nT7MiU+T8TZOj/T5YNm40QYS4qtt8ylMZ2n1mCGU5BH6yDRaoJqateWwHrc3webXaEvSuXMxuSE6fV/8AjvCe8Ks8b3+PNLosBQX+5nqqLKriwDLip67TQigXXJsG4br+RZQ92V1h668iQhuPK+cUZIdQqdzVDDO6g6aGX+v+1zxnzoN/PzFgI5L4aLVd0ahrzd6p1BM8WdZuZhFS3vlaUxUYQ1oDyQmn066snPcnPa8fVnKUip28yO8iNiCfthx+ywWPtd+JX3V6qJjb/6/0//kk/VuLPnCmJAkdtHnyd0ob9I7YrTrw3sdlPnsYXtQ80ZMwbZHEk9kFln0g6YTTMUsrEe1HwCDsF6iLosrUjlSKOR2ibXMuEx/qJWDAYAHCW95GZcf3eYovPNwZD+VqN6T8foRWgkz+0nd29EyYedtwImbxrQZOg4quL+1RV7OjkXVqFRNX1bMXWyd/jHV+mgkeeKq8fQKFXfhRNlXKnw2MQdg9uKo1XEgVXZPXeLQsv1Tm+otHb9tB+RYb4f/Gh0ZkyowOMNDXMjXHYmWCkXb2cgGPkKCpdnDR97qA2HXl/GyWb1dTsAD16mQvFLCBwdPNKzegyW2AcZOFBFv7jhG2GD3+dQQk1BwUQNYbASFo5QSVE9XIZoOvMkeRwvl8nRt6uK+i+tjQ5h0sWh1WNIABwCALeGwnjKlL88gUOshPWWO6j1WxHzwxO8SBB08LDP6qWc7PPy8os+cMgKpH899kw5TqnBTKUgG8pxR7uNjEbhtTjXWA7bDgjY7kGa/dZQiIsCSV1w0u/SdrI8qpZ4PXjFmZAHHL/pyxhYZQ91Z0zc6uHc2ZtQ4TzGhOccIjGPrVVw5+f0Quy+6/c9RK8d66225kJUM0sNaJRSYJlGqf1fa9AfdNgnp2mL3YQKGn+4xWM8OjGr0c+Xo/zakkS/E6md+qn5RU4mfhooNFRa9XaKI7kQrdCg+y+lpFpdci02vhVQw4wvnRSywyKImSq5ZIeRhHgIcnvTzzSq8eVRRLdoFmrSItvzscJkGfGNNRNSqKcpMA6JBICS20XNbX/FhB0FK2/hDfS/ZPTe+TBhsSffOIZIEm1XdUGw4kJeGXUqaokH6RTvUs4Cb0UtBR04ubzsN6ZrNKvdOt+jhiNN06EnOZasZ4sHtoGeQYKac73WLBfoJ29LJaXRkNXvBKIDx/QifMvSdJJuDEri6/uCLoixDIrqVSmihdWYfTyGkP5ACwd6dlmg2t0L1CdWvBLnsnyfXWdVhc0bKBOnT60VusVCaFMwC2HNfK3kUFEzkdd207oQzz7Jr1JKrH3Z3syft5tn5dmfTIqZ/g1cxEgRqMKZo7d4o8r3iRj0tPZiNthgXUCNbqYu9T+kNdBp9KfuSZhroTDypQRL7Ctr4eNU8y91JVB40pKyJV5lWhmZTGyMjbhStn125AyVb1JiqdrhIoqhaxPt/r32dxfkfWuXg6ojLrC0xQOe6EDfG+K8E+E/6tsmEZDVtqDRL2jbk5/kGIR1NzPHv/8CATLnFa2Q0LDFm3lYMNSixDuCtD/NFvpJCkW/LP8Iv0ErIpvzmkNFaovppPgQdWLRjh4erdTerS8k/eQfIR7CturDPnh2bIjg/NvbJYIEEWuKdN6i0qNlehHDdz3U39cLHrKGFiWWeFVguPOvDzjhL9oxabuQc02urWcJMiKrhuxK2Fw55ADKr5teufCT5w4UXN6I15PdMyTZqm34QpGIpGmVMuXm399bcBmqRXDht/9uXsHMKfIv8vILn6uH3nSKrHY851X4t6dflmOkVmvSa5uSBiWXDf2WU+KN9FZ0xSCb5VkZ4174+rePN97MX/zCk2WYjCcPYgQ82rJ/rS0T7xV57qluZU0qJFNLcEzTPo41iCvnpejmEp01yZweXwT8UOqCYNI8tI1VBDi7t/XUgNu8VZnOMV6nn30LLbCLxIsqUPkiged/vOfhE8sBACxV1KvpzN7uYNiv54zjksECwsbKGE50LsRbMANwMVUsXFSPqfmfPuG8h9PujsP8gBMAzB7isSK1QbnpnEDYG2KBqhspDSTAq4JECwlYvR6i0sw5Oai6CX3hc4le9VC1M0BL8XXOSdQWD3yFCn4R4q09VqX4QLkYAIbujSp6Me1w0jw0uqBTExm53iQ/ztlsklTffxDb7OTo91P16ETYnA6KJ+v3FW3p4SmVLFn7ZscccT0ldDA0/ST93WdkvMw/EqntIsEV6jf4J+HaGzM+kGk3h32UEYvU+ED0/Lya/p6O0Tjj0fyl0gMN3rWnvsObjbptF/OzpOuegy450ajdbY/Jnfg6blrd99bCxJN0ndX9VtsufbiS/+VQYKWPqeoPzzcz5wxw3SqZPjJTJTM2OHzyqBTR3jbcAJeoIBEudh/wWkgvmTS5MZvC1w6sgUjls7de9nTc9FHDcPU4q3n1DsgUAyWc1VfSRwl8A6hPOJfqXQ6Xrzl8qQBnbhHICOgeVPXnlW4X4K2fjX/58Jy6zrW2L5vR4roQHjY091+q7WrDeBV2cLWlp+RO6jM2lm9ioixFd85Pd69VG+B99PzffyxoNpNx5ZaHD7SZFeJ7jl6MYi1IUJ630r8OPk0mLfFiGOFD+RB4v6B1vYX7O/9O6h7/KweFWWqy77aSI/lDqS2W4VFfxYW37Mo4/Q9QSwMEFAACAAgAun3RTpXukX5LAAAAawAAABsAAAB1bml2ZXJzYWwvdW5pdmVyc2FsLnBuZy54bWyzsa/IzVEoSy0qzszPs1Uy1DNQsrfj5bIpKEoty0wtV6gAigEFIUBJoRLINUJwyzNTSjKAQgbmZgjBjNTM9IwSWyULA3O4oD7QTABQSwECAAAUAAIACAC5fdFOUBdQH3YEAAAREQAAHQAAAAAAAAABAAAAAAAAAAAAdW5pdmVyc2FsL2NvbW1vbl9tZXNzYWdlcy5sbmdQSwECAAAUAAIACAC5fdFOuxPRJTkDAACQDAAAJwAAAAAAAAABAAAAAACxBAAAdW5pdmVyc2FsL2ZsYXNoX3B1Ymxpc2hpbmdfc2V0dGluZ3MueG1sUEsBAgAAFAACAAgAuX3RTn4dtWa3AgAAUAoAACEAAAAAAAAAAQAAAAAALwgAAHVuaXZlcnNhbC9mbGFzaF9za2luX3NldHRpbmdzLnhtbFBLAQIAABQAAgAIALl90U57Gdv7DAMAAKELAAAmAAAAAAAAAAEAAAAAACULAAB1bml2ZXJzYWwvaHRtbF9wdWJsaXNoaW5nX3NldHRpbmdzLnhtbFBLAQIAABQAAgAIALl90U7+2QZdoAEAAC0GAAAfAAAAAAAAAAEAAAAAAHUOAAB1bml2ZXJzYWwvaHRtbF9za2luX3NldHRpbmdzLmpzUEsBAgAAFAACAAgAuX3RTj08L9HBAAAA5QEAABoAAAAAAAAAAQAAAAAAUhAAAHVuaXZlcnNhbC9pMThuX3ByZXNldHMueG1sUEsBAgAAFAACAAgAuX3RTgzStqxuAAAAbgAAABwAAAAAAAAAAQAAAAAASxEAAHVuaXZlcnNhbC9sb2NhbF9zZXR0aW5ncy54bWxQSwECAAAUAAIACABElFdHI7RO+/sCAACwCAAAFAAAAAAAAAABAAAAAADzEQAAdW5pdmVyc2FsL3BsYXllci54bWxQSwECAAAUAAIACAC5fdFONdvZrWgBAADzAgAAKQAAAAAAAAABAAAAAAAgFQAAdW5pdmVyc2FsL3NraW5fY3VzdG9taXphdGlvbl9zZXR0aW5ncy54bWxQSwECAAAUAAIACAC6fdFOYnNrracMAADaIQAAFwAAAAAAAAAAAAAAAADPFgAAdW5pdmVyc2FsL3VuaXZlcnNhbC5wbmdQSwECAAAUAAIACAC6fdFOle6RfksAAABrAAAAGwAAAAAAAAABAAAAAACrIwAAdW5pdmVyc2FsL3VuaXZlcnNhbC5wbmcueG1sUEsFBgAAAAALAAsASQMAAC8kAAAAAA=="/>
  <p:tag name="ISPRING_PRESENTATION_TITLE" val="15275645132313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PA" val="v4.1.3"/>
</p:tagLst>
</file>

<file path=ppt/tags/tag9.xml><?xml version="1.0" encoding="utf-8"?>
<p:tagLst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">
  <a:themeElements>
    <a:clrScheme name="蓝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478F"/>
      </a:accent1>
      <a:accent2>
        <a:srgbClr val="11356B"/>
      </a:accent2>
      <a:accent3>
        <a:srgbClr val="0B2347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标准2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8036</Words>
  <Application>WPS 演示</Application>
  <PresentationFormat>全屏显示(16:9)</PresentationFormat>
  <Paragraphs>325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 Light</vt:lpstr>
      <vt:lpstr>方正宋刻本秀楷简体</vt:lpstr>
      <vt:lpstr>Microsoft YaHei UI</vt:lpstr>
      <vt:lpstr>Arial</vt:lpstr>
      <vt:lpstr>方正兰亭黑_GBK</vt:lpstr>
      <vt:lpstr>黑体</vt:lpstr>
      <vt:lpstr>Calibri</vt:lpstr>
      <vt:lpstr>微软雅黑 Light</vt:lpstr>
      <vt:lpstr>Arial Unicode MS</vt:lpstr>
      <vt:lpstr>Gill Sans</vt:lpstr>
      <vt:lpstr>Segoe Print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年终总结蓝色简约大气工作总结汇报模板2</dc:title>
  <dc:creator>极简办公</dc:creator>
  <cp:keywords>www.jjppt.com</cp:keywords>
  <dc:description>www.jjppt.com</dc:description>
  <dc:subject> </dc:subject>
  <cp:category> </cp:category>
  <cp:lastModifiedBy>Years later</cp:lastModifiedBy>
  <cp:revision>2</cp:revision>
  <dcterms:created xsi:type="dcterms:W3CDTF">2017-12-06T04:55:00Z</dcterms:created>
  <dcterms:modified xsi:type="dcterms:W3CDTF">2024-03-16T18:02:48Z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431380DCCAE14E3F8B312C8AD1DB212F_13</vt:lpwstr>
  </property>
  <property fmtid="{D5CDD505-2E9C-101B-9397-08002B2CF9AE}" pid="3" name="KSOProductBuildVer">
    <vt:lpwstr>2052-12.1.0.16388</vt:lpwstr>
  </property>
</Properties>
</file>