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  <p:sldMasterId id="2147483708" r:id="rId2"/>
  </p:sldMasterIdLst>
  <p:notesMasterIdLst>
    <p:notesMasterId r:id="rId26"/>
  </p:notesMasterIdLst>
  <p:handoutMasterIdLst>
    <p:handoutMasterId r:id="rId27"/>
  </p:handoutMasterIdLst>
  <p:sldIdLst>
    <p:sldId id="3292" r:id="rId3"/>
    <p:sldId id="3271" r:id="rId4"/>
    <p:sldId id="3272" r:id="rId5"/>
    <p:sldId id="3312" r:id="rId6"/>
    <p:sldId id="3294" r:id="rId7"/>
    <p:sldId id="3296" r:id="rId8"/>
    <p:sldId id="3299" r:id="rId9"/>
    <p:sldId id="3309" r:id="rId10"/>
    <p:sldId id="3314" r:id="rId11"/>
    <p:sldId id="3293" r:id="rId12"/>
    <p:sldId id="3295" r:id="rId13"/>
    <p:sldId id="3300" r:id="rId14"/>
    <p:sldId id="3310" r:id="rId15"/>
    <p:sldId id="3315" r:id="rId16"/>
    <p:sldId id="3301" r:id="rId17"/>
    <p:sldId id="3302" r:id="rId18"/>
    <p:sldId id="3307" r:id="rId19"/>
    <p:sldId id="3311" r:id="rId20"/>
    <p:sldId id="3316" r:id="rId21"/>
    <p:sldId id="3303" r:id="rId22"/>
    <p:sldId id="3308" r:id="rId23"/>
    <p:sldId id="3317" r:id="rId24"/>
    <p:sldId id="3318" r:id="rId25"/>
  </p:sldIdLst>
  <p:sldSz cx="12858750" cy="7232650"/>
  <p:notesSz cx="6858000" cy="9144000"/>
  <p:custDataLst>
    <p:tags r:id="rId2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C00000"/>
    <a:srgbClr val="F59817"/>
    <a:srgbClr val="5ED1E5"/>
    <a:srgbClr val="0673AE"/>
    <a:srgbClr val="33AE7F"/>
    <a:srgbClr val="FE5817"/>
    <a:srgbClr val="FFC000"/>
    <a:srgbClr val="66CCFF"/>
    <a:srgbClr val="33C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0" autoAdjust="0"/>
    <p:restoredTop sz="95317" autoAdjust="0"/>
  </p:normalViewPr>
  <p:slideViewPr>
    <p:cSldViewPr>
      <p:cViewPr varScale="1">
        <p:scale>
          <a:sx n="52" d="100"/>
          <a:sy n="52" d="100"/>
        </p:scale>
        <p:origin x="-114" y="-1524"/>
      </p:cViewPr>
      <p:guideLst>
        <p:guide orient="horz" pos="328"/>
        <p:guide orient="horz" pos="4183"/>
        <p:guide pos="4050"/>
        <p:guide pos="557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205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t>2018/1/28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2018/1/28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452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4213" y="1141413"/>
            <a:ext cx="5486400" cy="3086100"/>
          </a:xfrm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 noChangeArrowheads="1"/>
          </p:cNvSpPr>
          <p:nvPr>
            <p:ph type="body" idx="1"/>
          </p:nvPr>
        </p:nvSpPr>
        <p:spPr>
          <a:xfrm>
            <a:off x="684213" y="4398963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33796" name="灯片编号占位符 3"/>
          <p:cNvSpPr txBox="1">
            <a:spLocks noGrp="1" noChangeArrowheads="1"/>
          </p:cNvSpPr>
          <p:nvPr/>
        </p:nvSpPr>
        <p:spPr bwMode="auto">
          <a:xfrm>
            <a:off x="3883025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latinLnBrk="1" hangingPunct="1">
              <a:spcBef>
                <a:spcPct val="0"/>
              </a:spcBef>
            </a:pPr>
            <a:fld id="{D8A88CB0-5585-4DC3-AF7B-F8B607B001A8}" type="slidenum"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pPr algn="r" eaLnBrk="1" latinLnBrk="1" hangingPunct="1">
                <a:spcBef>
                  <a:spcPct val="0"/>
                </a:spcBef>
              </a:pPr>
              <a:t>10</a:t>
            </a:fld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1502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828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5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660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380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4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2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11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7963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4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fld id="{EC530858-BF76-453D-8D3B-E94317EF6EAB}" type="slidenum">
              <a:rPr lang="zh-CN" altLang="en-US" smtClean="0">
                <a:latin typeface="Calibri" panose="020F0502020204030204" pitchFamily="34" charset="0"/>
              </a:rPr>
              <a:pPr/>
              <a:t>2</a:t>
            </a:fld>
            <a:endParaRPr lang="zh-C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8200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583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6050" y="514350"/>
            <a:ext cx="4573588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480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453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264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038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847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921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418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93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95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2018/1/28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287967"/>
            <a:ext cx="4230440" cy="122553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7414" y="287967"/>
            <a:ext cx="7188398" cy="6172866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2938" y="1513500"/>
            <a:ext cx="4230440" cy="4947334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1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20405" y="5062855"/>
            <a:ext cx="7715250" cy="59769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20405" y="646251"/>
            <a:ext cx="7715250" cy="4339590"/>
          </a:xfrm>
        </p:spPr>
        <p:txBody>
          <a:bodyPr/>
          <a:lstStyle>
            <a:lvl1pPr marL="0" indent="0">
              <a:buNone/>
              <a:defRPr sz="4000"/>
            </a:lvl1pPr>
            <a:lvl2pPr marL="574015" indent="0">
              <a:buNone/>
              <a:defRPr sz="3500"/>
            </a:lvl2pPr>
            <a:lvl3pPr marL="1148029" indent="0">
              <a:buNone/>
              <a:defRPr sz="3000"/>
            </a:lvl3pPr>
            <a:lvl4pPr marL="1722044" indent="0">
              <a:buNone/>
              <a:defRPr sz="2500"/>
            </a:lvl4pPr>
            <a:lvl5pPr marL="2296058" indent="0">
              <a:buNone/>
              <a:defRPr sz="2500"/>
            </a:lvl5pPr>
            <a:lvl6pPr marL="2870073" indent="0">
              <a:buNone/>
              <a:defRPr sz="2500"/>
            </a:lvl6pPr>
            <a:lvl7pPr marL="3444088" indent="0">
              <a:buNone/>
              <a:defRPr sz="2500"/>
            </a:lvl7pPr>
            <a:lvl8pPr marL="4018102" indent="0">
              <a:buNone/>
              <a:defRPr sz="2500"/>
            </a:lvl8pPr>
            <a:lvl9pPr marL="4592117" indent="0">
              <a:buNone/>
              <a:defRPr sz="2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20405" y="5660554"/>
            <a:ext cx="7715250" cy="848831"/>
          </a:xfrm>
        </p:spPr>
        <p:txBody>
          <a:bodyPr/>
          <a:lstStyle>
            <a:lvl1pPr marL="0" indent="0">
              <a:buNone/>
              <a:defRPr sz="1800"/>
            </a:lvl1pPr>
            <a:lvl2pPr marL="574015" indent="0">
              <a:buNone/>
              <a:defRPr sz="1500"/>
            </a:lvl2pPr>
            <a:lvl3pPr marL="1148029" indent="0">
              <a:buNone/>
              <a:defRPr sz="1300"/>
            </a:lvl3pPr>
            <a:lvl4pPr marL="1722044" indent="0">
              <a:buNone/>
              <a:defRPr sz="1100"/>
            </a:lvl4pPr>
            <a:lvl5pPr marL="2296058" indent="0">
              <a:buNone/>
              <a:defRPr sz="1100"/>
            </a:lvl5pPr>
            <a:lvl6pPr marL="2870073" indent="0">
              <a:buNone/>
              <a:defRPr sz="1100"/>
            </a:lvl6pPr>
            <a:lvl7pPr marL="3444088" indent="0">
              <a:buNone/>
              <a:defRPr sz="1100"/>
            </a:lvl7pPr>
            <a:lvl8pPr marL="4018102" indent="0">
              <a:buNone/>
              <a:defRPr sz="1100"/>
            </a:lvl8pPr>
            <a:lvl9pPr marL="459211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41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40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22594" y="289642"/>
            <a:ext cx="2893219" cy="617119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7" y="289642"/>
            <a:ext cx="8465344" cy="617119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07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995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4406" y="2246810"/>
            <a:ext cx="10929938" cy="155033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813" y="4098502"/>
            <a:ext cx="9001125" cy="1848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6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18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2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8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8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5752" y="4647648"/>
            <a:ext cx="10929938" cy="143648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5752" y="3065506"/>
            <a:ext cx="10929938" cy="158214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01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802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20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60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0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40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181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2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9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38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36531" y="1687619"/>
            <a:ext cx="5679281" cy="477321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18976"/>
            <a:ext cx="5681514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38" y="2293688"/>
            <a:ext cx="5681514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32067" y="1618976"/>
            <a:ext cx="5683746" cy="6747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015" indent="0">
              <a:buNone/>
              <a:defRPr sz="2500" b="1"/>
            </a:lvl2pPr>
            <a:lvl3pPr marL="1148029" indent="0">
              <a:buNone/>
              <a:defRPr sz="2300" b="1"/>
            </a:lvl3pPr>
            <a:lvl4pPr marL="1722044" indent="0">
              <a:buNone/>
              <a:defRPr sz="2000" b="1"/>
            </a:lvl4pPr>
            <a:lvl5pPr marL="2296058" indent="0">
              <a:buNone/>
              <a:defRPr sz="2000" b="1"/>
            </a:lvl5pPr>
            <a:lvl6pPr marL="2870073" indent="0">
              <a:buNone/>
              <a:defRPr sz="2000" b="1"/>
            </a:lvl6pPr>
            <a:lvl7pPr marL="3444088" indent="0">
              <a:buNone/>
              <a:defRPr sz="2000" b="1"/>
            </a:lvl7pPr>
            <a:lvl8pPr marL="4018102" indent="0">
              <a:buNone/>
              <a:defRPr sz="2000" b="1"/>
            </a:lvl8pPr>
            <a:lvl9pPr marL="4592117" indent="0">
              <a:buNone/>
              <a:defRPr sz="20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32067" y="2293688"/>
            <a:ext cx="5683746" cy="416714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6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2018/1/28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2938" y="289641"/>
            <a:ext cx="11572875" cy="1205442"/>
          </a:xfrm>
          <a:prstGeom prst="rect">
            <a:avLst/>
          </a:prstGeom>
        </p:spPr>
        <p:txBody>
          <a:bodyPr vert="horz" lIns="114803" tIns="57401" rIns="114803" bIns="57401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38" y="1687619"/>
            <a:ext cx="11572875" cy="4773215"/>
          </a:xfrm>
          <a:prstGeom prst="rect">
            <a:avLst/>
          </a:prstGeom>
        </p:spPr>
        <p:txBody>
          <a:bodyPr vert="horz" lIns="114803" tIns="57401" rIns="114803" bIns="57401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2938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2018/1/28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5438" y="6703595"/>
            <a:ext cx="3000375" cy="385072"/>
          </a:xfrm>
          <a:prstGeom prst="rect">
            <a:avLst/>
          </a:prstGeom>
        </p:spPr>
        <p:txBody>
          <a:bodyPr vert="horz" lIns="114803" tIns="57401" rIns="114803" bIns="5740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8454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148029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511" indent="-430511" algn="l" defTabSz="1148029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774" indent="-358759" algn="l" defTabSz="1148029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5037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9051" indent="-287007" algn="l" defTabSz="1148029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3066" indent="-287007" algn="l" defTabSz="1148029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708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1095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5110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79124" indent="-287007" algn="l" defTabSz="11480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015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8029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2044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605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073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408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8102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2117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2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3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14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15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2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"/>
            <a:ext cx="12858750" cy="4947842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0" y="4947844"/>
            <a:ext cx="12858750" cy="228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259"/>
          <p:cNvSpPr>
            <a:spLocks noChangeArrowheads="1"/>
          </p:cNvSpPr>
          <p:nvPr/>
        </p:nvSpPr>
        <p:spPr bwMode="auto">
          <a:xfrm>
            <a:off x="4917207" y="2864620"/>
            <a:ext cx="693638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en-US" altLang="zh-CN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MARKETING PPT</a:t>
            </a:r>
            <a:endParaRPr lang="zh-CN" altLang="en-US" sz="4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259"/>
          <p:cNvSpPr>
            <a:spLocks noChangeArrowheads="1"/>
          </p:cNvSpPr>
          <p:nvPr/>
        </p:nvSpPr>
        <p:spPr bwMode="auto">
          <a:xfrm>
            <a:off x="3189015" y="3532234"/>
            <a:ext cx="86645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sz="60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商务营销</a:t>
            </a:r>
            <a:r>
              <a:rPr lang="en-US" altLang="zh-CN" sz="60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POWERPOINT</a:t>
            </a:r>
            <a:endParaRPr lang="zh-CN" altLang="en-US" sz="6000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5781303" y="5412420"/>
            <a:ext cx="60722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汇报人：第一</a:t>
            </a:r>
            <a:r>
              <a:rPr lang="en-US" altLang="zh-CN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PPT</a:t>
            </a:r>
            <a:r>
              <a:rPr lang="zh-CN" altLang="en-US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  </a:t>
            </a:r>
            <a:r>
              <a:rPr lang="en-US" altLang="zh-CN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Report Person: www.1ppt.com</a:t>
            </a:r>
            <a:endParaRPr lang="zh-CN" altLang="en-US" sz="1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40031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0">
        <p15:prstTrans prst="fractur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5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5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600"/>
                            </p:stCondLst>
                            <p:childTnLst>
                              <p:par>
                                <p:cTn id="3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1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250"/>
                            </p:stCondLst>
                            <p:childTnLst>
                              <p:par>
                                <p:cTn id="4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5" grpId="0"/>
      <p:bldP spid="5" grpId="1"/>
      <p:bldP spid="9" grpId="0"/>
      <p:bldP spid="9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MH_Other_1"/>
          <p:cNvSpPr>
            <a:spLocks noChangeArrowheads="1"/>
          </p:cNvSpPr>
          <p:nvPr/>
        </p:nvSpPr>
        <p:spPr bwMode="auto">
          <a:xfrm>
            <a:off x="2977939" y="2952568"/>
            <a:ext cx="2541334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1" name="MH_Title_1"/>
          <p:cNvSpPr>
            <a:spLocks noChangeArrowheads="1"/>
          </p:cNvSpPr>
          <p:nvPr/>
        </p:nvSpPr>
        <p:spPr bwMode="auto">
          <a:xfrm>
            <a:off x="4926628" y="3739410"/>
            <a:ext cx="1089862" cy="1088186"/>
          </a:xfrm>
          <a:prstGeom prst="ellipse">
            <a:avLst/>
          </a:prstGeom>
          <a:solidFill>
            <a:schemeClr val="accent2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2" name="MH_SubTitle_3"/>
          <p:cNvSpPr>
            <a:spLocks noChangeArrowheads="1"/>
          </p:cNvSpPr>
          <p:nvPr/>
        </p:nvSpPr>
        <p:spPr bwMode="auto">
          <a:xfrm>
            <a:off x="2638089" y="3927751"/>
            <a:ext cx="711506" cy="711507"/>
          </a:xfrm>
          <a:prstGeom prst="ellipse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3" name="MH_SubTitle_1"/>
          <p:cNvSpPr>
            <a:spLocks noChangeArrowheads="1"/>
          </p:cNvSpPr>
          <p:nvPr/>
        </p:nvSpPr>
        <p:spPr bwMode="auto">
          <a:xfrm>
            <a:off x="3893690" y="2597653"/>
            <a:ext cx="709832" cy="711506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4" name="MH_SubTitle_5"/>
          <p:cNvSpPr>
            <a:spLocks noChangeArrowheads="1"/>
          </p:cNvSpPr>
          <p:nvPr/>
        </p:nvSpPr>
        <p:spPr bwMode="auto">
          <a:xfrm>
            <a:off x="3783195" y="5030166"/>
            <a:ext cx="711506" cy="711507"/>
          </a:xfrm>
          <a:prstGeom prst="ellipse">
            <a:avLst/>
          </a:prstGeom>
          <a:solidFill>
            <a:schemeClr val="accent5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5" name="MH_Other_2"/>
          <p:cNvSpPr>
            <a:spLocks noChangeArrowheads="1"/>
          </p:cNvSpPr>
          <p:nvPr/>
        </p:nvSpPr>
        <p:spPr bwMode="auto">
          <a:xfrm flipH="1">
            <a:off x="7226887" y="2952568"/>
            <a:ext cx="2543008" cy="2543007"/>
          </a:xfrm>
          <a:prstGeom prst="ellipse">
            <a:avLst/>
          </a:prstGeom>
          <a:noFill/>
          <a:ln w="635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5091" tIns="49554" rIns="95091" bIns="49554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endParaRPr lang="en-US" altLang="zh-CN" sz="140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6" name="MH_Title_2"/>
          <p:cNvSpPr>
            <a:spLocks noChangeArrowheads="1"/>
          </p:cNvSpPr>
          <p:nvPr/>
        </p:nvSpPr>
        <p:spPr bwMode="auto">
          <a:xfrm flipH="1">
            <a:off x="6731343" y="3739410"/>
            <a:ext cx="1088186" cy="1088186"/>
          </a:xfrm>
          <a:prstGeom prst="ellipse">
            <a:avLst/>
          </a:prstGeom>
          <a:solidFill>
            <a:schemeClr val="accent3"/>
          </a:solidFill>
          <a:ln w="381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4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7" name="MH_SubTitle_4"/>
          <p:cNvSpPr>
            <a:spLocks noChangeArrowheads="1"/>
          </p:cNvSpPr>
          <p:nvPr/>
        </p:nvSpPr>
        <p:spPr bwMode="auto">
          <a:xfrm flipH="1">
            <a:off x="9398237" y="3927751"/>
            <a:ext cx="709832" cy="711507"/>
          </a:xfrm>
          <a:prstGeom prst="ellipse">
            <a:avLst/>
          </a:prstGeom>
          <a:solidFill>
            <a:schemeClr val="accent4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8" name="MH_SubTitle_2"/>
          <p:cNvSpPr>
            <a:spLocks noChangeArrowheads="1"/>
          </p:cNvSpPr>
          <p:nvPr/>
        </p:nvSpPr>
        <p:spPr bwMode="auto">
          <a:xfrm flipH="1">
            <a:off x="8142638" y="2597653"/>
            <a:ext cx="711506" cy="711506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79" name="MH_SubTitle_6"/>
          <p:cNvSpPr>
            <a:spLocks noChangeArrowheads="1"/>
          </p:cNvSpPr>
          <p:nvPr/>
        </p:nvSpPr>
        <p:spPr bwMode="auto">
          <a:xfrm flipH="1">
            <a:off x="8253131" y="5030166"/>
            <a:ext cx="709832" cy="711507"/>
          </a:xfrm>
          <a:prstGeom prst="ellipse">
            <a:avLst/>
          </a:prstGeom>
          <a:solidFill>
            <a:schemeClr val="accent6"/>
          </a:solidFill>
          <a:ln w="25400">
            <a:noFill/>
            <a:round/>
            <a:headEnd/>
            <a:tailEnd/>
          </a:ln>
        </p:spPr>
        <p:txBody>
          <a:bodyPr lIns="0" tIns="0" rIns="0" bIns="0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zh-CN" altLang="en-US" sz="1100" smtClean="0">
                <a:solidFill>
                  <a:srgbClr val="FFFFFF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100" dirty="0">
              <a:solidFill>
                <a:srgbClr val="FFFFFF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2" name="MH_Other_3"/>
          <p:cNvSpPr>
            <a:spLocks/>
          </p:cNvSpPr>
          <p:nvPr/>
        </p:nvSpPr>
        <p:spPr bwMode="auto">
          <a:xfrm rot="-2644669">
            <a:off x="5212906" y="3332595"/>
            <a:ext cx="2338762" cy="2338764"/>
          </a:xfrm>
          <a:custGeom>
            <a:avLst/>
            <a:gdLst>
              <a:gd name="T0" fmla="*/ 1108868 w 2217737"/>
              <a:gd name="T1" fmla="*/ 0 h 2217738"/>
              <a:gd name="T2" fmla="*/ 2217737 w 2217737"/>
              <a:gd name="T3" fmla="*/ 1108869 h 2217738"/>
              <a:gd name="T4" fmla="*/ 1108869 w 2217737"/>
              <a:gd name="T5" fmla="*/ 1108869 h 2217738"/>
              <a:gd name="T6" fmla="*/ 1108868 w 2217737"/>
              <a:gd name="T7" fmla="*/ 0 h 2217738"/>
              <a:gd name="T8" fmla="*/ 1108868 w 2217737"/>
              <a:gd name="T9" fmla="*/ 0 h 2217738"/>
              <a:gd name="T10" fmla="*/ 2217737 w 2217737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7737" h="2217738" stroke="0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  <a:lnTo>
                  <a:pt x="1108869" y="1108869"/>
                </a:lnTo>
                <a:cubicBezTo>
                  <a:pt x="1108869" y="739246"/>
                  <a:pt x="1108868" y="369623"/>
                  <a:pt x="1108868" y="0"/>
                </a:cubicBezTo>
                <a:close/>
              </a:path>
              <a:path w="2217737" h="2217738" fill="none">
                <a:moveTo>
                  <a:pt x="1108868" y="0"/>
                </a:moveTo>
                <a:cubicBezTo>
                  <a:pt x="1721279" y="0"/>
                  <a:pt x="2217737" y="496458"/>
                  <a:pt x="2217737" y="1108869"/>
                </a:cubicBez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783" name="MH_Other_4"/>
          <p:cNvSpPr>
            <a:spLocks/>
          </p:cNvSpPr>
          <p:nvPr/>
        </p:nvSpPr>
        <p:spPr bwMode="auto">
          <a:xfrm rot="-2644669" flipH="1" flipV="1">
            <a:off x="5196165" y="2893973"/>
            <a:ext cx="2340437" cy="2338764"/>
          </a:xfrm>
          <a:custGeom>
            <a:avLst/>
            <a:gdLst>
              <a:gd name="T0" fmla="*/ 1109662 w 2219325"/>
              <a:gd name="T1" fmla="*/ 0 h 2217738"/>
              <a:gd name="T2" fmla="*/ 2219325 w 2219325"/>
              <a:gd name="T3" fmla="*/ 1108869 h 2217738"/>
              <a:gd name="T4" fmla="*/ 1109663 w 2219325"/>
              <a:gd name="T5" fmla="*/ 1108869 h 2217738"/>
              <a:gd name="T6" fmla="*/ 1109662 w 2219325"/>
              <a:gd name="T7" fmla="*/ 0 h 2217738"/>
              <a:gd name="T8" fmla="*/ 1109662 w 2219325"/>
              <a:gd name="T9" fmla="*/ 0 h 2217738"/>
              <a:gd name="T10" fmla="*/ 2219325 w 2219325"/>
              <a:gd name="T11" fmla="*/ 1108869 h 22177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19325" h="2217738" stroke="0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  <a:lnTo>
                  <a:pt x="1109663" y="1108869"/>
                </a:lnTo>
                <a:cubicBezTo>
                  <a:pt x="1109663" y="739246"/>
                  <a:pt x="1109662" y="369623"/>
                  <a:pt x="1109662" y="0"/>
                </a:cubicBezTo>
                <a:close/>
              </a:path>
              <a:path w="2219325" h="2217738" fill="none">
                <a:moveTo>
                  <a:pt x="1109662" y="0"/>
                </a:moveTo>
                <a:cubicBezTo>
                  <a:pt x="1722512" y="0"/>
                  <a:pt x="2219325" y="496458"/>
                  <a:pt x="2219325" y="1108869"/>
                </a:cubicBezTo>
              </a:path>
            </a:pathLst>
          </a:custGeom>
          <a:noFill/>
          <a:ln w="6350" cap="flat" cmpd="sng">
            <a:solidFill>
              <a:schemeClr val="bg1">
                <a:lumMod val="65000"/>
              </a:schemeClr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20000"/>
              </a:lnSpc>
            </a:pPr>
            <a:endParaRPr lang="zh-CN" altLang="en-US" sz="14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3"/>
          <p:cNvSpPr txBox="1"/>
          <p:nvPr/>
        </p:nvSpPr>
        <p:spPr>
          <a:xfrm>
            <a:off x="4708766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Box 24"/>
          <p:cNvSpPr txBox="1"/>
          <p:nvPr/>
        </p:nvSpPr>
        <p:spPr>
          <a:xfrm>
            <a:off x="4708765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23"/>
          <p:cNvSpPr txBox="1"/>
          <p:nvPr/>
        </p:nvSpPr>
        <p:spPr>
          <a:xfrm>
            <a:off x="9062812" y="5766590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9062811" y="549335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23"/>
          <p:cNvSpPr txBox="1"/>
          <p:nvPr/>
        </p:nvSpPr>
        <p:spPr>
          <a:xfrm>
            <a:off x="1501285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TextBox 24"/>
          <p:cNvSpPr txBox="1"/>
          <p:nvPr/>
        </p:nvSpPr>
        <p:spPr>
          <a:xfrm>
            <a:off x="1501284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5855331" y="2152731"/>
            <a:ext cx="236016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4"/>
          <p:cNvSpPr txBox="1"/>
          <p:nvPr/>
        </p:nvSpPr>
        <p:spPr>
          <a:xfrm>
            <a:off x="5855330" y="1879498"/>
            <a:ext cx="1256754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58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2" grpId="0" animBg="1"/>
      <p:bldP spid="3278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4" name="Freeform 2351"/>
          <p:cNvSpPr>
            <a:spLocks/>
          </p:cNvSpPr>
          <p:nvPr/>
        </p:nvSpPr>
        <p:spPr bwMode="auto">
          <a:xfrm>
            <a:off x="4218110" y="2071773"/>
            <a:ext cx="4397134" cy="1187385"/>
          </a:xfrm>
          <a:custGeom>
            <a:avLst/>
            <a:gdLst>
              <a:gd name="T0" fmla="*/ 101 w 5540"/>
              <a:gd name="T1" fmla="*/ 0 h 1497"/>
              <a:gd name="T2" fmla="*/ 144 w 5540"/>
              <a:gd name="T3" fmla="*/ 8 h 1497"/>
              <a:gd name="T4" fmla="*/ 226 w 5540"/>
              <a:gd name="T5" fmla="*/ 24 h 1497"/>
              <a:gd name="T6" fmla="*/ 346 w 5540"/>
              <a:gd name="T7" fmla="*/ 44 h 1497"/>
              <a:gd name="T8" fmla="*/ 501 w 5540"/>
              <a:gd name="T9" fmla="*/ 69 h 1497"/>
              <a:gd name="T10" fmla="*/ 687 w 5540"/>
              <a:gd name="T11" fmla="*/ 95 h 1497"/>
              <a:gd name="T12" fmla="*/ 905 w 5540"/>
              <a:gd name="T13" fmla="*/ 122 h 1497"/>
              <a:gd name="T14" fmla="*/ 1150 w 5540"/>
              <a:gd name="T15" fmla="*/ 147 h 1497"/>
              <a:gd name="T16" fmla="*/ 1420 w 5540"/>
              <a:gd name="T17" fmla="*/ 171 h 1497"/>
              <a:gd name="T18" fmla="*/ 1712 w 5540"/>
              <a:gd name="T19" fmla="*/ 189 h 1497"/>
              <a:gd name="T20" fmla="*/ 2023 w 5540"/>
              <a:gd name="T21" fmla="*/ 203 h 1497"/>
              <a:gd name="T22" fmla="*/ 2352 w 5540"/>
              <a:gd name="T23" fmla="*/ 208 h 1497"/>
              <a:gd name="T24" fmla="*/ 2697 w 5540"/>
              <a:gd name="T25" fmla="*/ 204 h 1497"/>
              <a:gd name="T26" fmla="*/ 3053 w 5540"/>
              <a:gd name="T27" fmla="*/ 191 h 1497"/>
              <a:gd name="T28" fmla="*/ 3458 w 5540"/>
              <a:gd name="T29" fmla="*/ 176 h 1497"/>
              <a:gd name="T30" fmla="*/ 3824 w 5540"/>
              <a:gd name="T31" fmla="*/ 169 h 1497"/>
              <a:gd name="T32" fmla="*/ 4154 w 5540"/>
              <a:gd name="T33" fmla="*/ 174 h 1497"/>
              <a:gd name="T34" fmla="*/ 4446 w 5540"/>
              <a:gd name="T35" fmla="*/ 188 h 1497"/>
              <a:gd name="T36" fmla="*/ 4701 w 5540"/>
              <a:gd name="T37" fmla="*/ 210 h 1497"/>
              <a:gd name="T38" fmla="*/ 4922 w 5540"/>
              <a:gd name="T39" fmla="*/ 238 h 1497"/>
              <a:gd name="T40" fmla="*/ 5108 w 5540"/>
              <a:gd name="T41" fmla="*/ 274 h 1497"/>
              <a:gd name="T42" fmla="*/ 5258 w 5540"/>
              <a:gd name="T43" fmla="*/ 313 h 1497"/>
              <a:gd name="T44" fmla="*/ 5376 w 5540"/>
              <a:gd name="T45" fmla="*/ 356 h 1497"/>
              <a:gd name="T46" fmla="*/ 5462 w 5540"/>
              <a:gd name="T47" fmla="*/ 402 h 1497"/>
              <a:gd name="T48" fmla="*/ 5516 w 5540"/>
              <a:gd name="T49" fmla="*/ 448 h 1497"/>
              <a:gd name="T50" fmla="*/ 5540 w 5540"/>
              <a:gd name="T51" fmla="*/ 497 h 1497"/>
              <a:gd name="T52" fmla="*/ 5496 w 5540"/>
              <a:gd name="T53" fmla="*/ 566 h 1497"/>
              <a:gd name="T54" fmla="*/ 5418 w 5540"/>
              <a:gd name="T55" fmla="*/ 623 h 1497"/>
              <a:gd name="T56" fmla="*/ 5310 w 5540"/>
              <a:gd name="T57" fmla="*/ 667 h 1497"/>
              <a:gd name="T58" fmla="*/ 5174 w 5540"/>
              <a:gd name="T59" fmla="*/ 701 h 1497"/>
              <a:gd name="T60" fmla="*/ 5010 w 5540"/>
              <a:gd name="T61" fmla="*/ 727 h 1497"/>
              <a:gd name="T62" fmla="*/ 4822 w 5540"/>
              <a:gd name="T63" fmla="*/ 747 h 1497"/>
              <a:gd name="T64" fmla="*/ 4613 w 5540"/>
              <a:gd name="T65" fmla="*/ 762 h 1497"/>
              <a:gd name="T66" fmla="*/ 4382 w 5540"/>
              <a:gd name="T67" fmla="*/ 776 h 1497"/>
              <a:gd name="T68" fmla="*/ 4133 w 5540"/>
              <a:gd name="T69" fmla="*/ 789 h 1497"/>
              <a:gd name="T70" fmla="*/ 3870 w 5540"/>
              <a:gd name="T71" fmla="*/ 804 h 1497"/>
              <a:gd name="T72" fmla="*/ 3591 w 5540"/>
              <a:gd name="T73" fmla="*/ 823 h 1497"/>
              <a:gd name="T74" fmla="*/ 3304 w 5540"/>
              <a:gd name="T75" fmla="*/ 850 h 1497"/>
              <a:gd name="T76" fmla="*/ 3006 w 5540"/>
              <a:gd name="T77" fmla="*/ 884 h 1497"/>
              <a:gd name="T78" fmla="*/ 2702 w 5540"/>
              <a:gd name="T79" fmla="*/ 928 h 1497"/>
              <a:gd name="T80" fmla="*/ 2393 w 5540"/>
              <a:gd name="T81" fmla="*/ 983 h 1497"/>
              <a:gd name="T82" fmla="*/ 2082 w 5540"/>
              <a:gd name="T83" fmla="*/ 1054 h 1497"/>
              <a:gd name="T84" fmla="*/ 1852 w 5540"/>
              <a:gd name="T85" fmla="*/ 1122 h 1497"/>
              <a:gd name="T86" fmla="*/ 1653 w 5540"/>
              <a:gd name="T87" fmla="*/ 1203 h 1497"/>
              <a:gd name="T88" fmla="*/ 1484 w 5540"/>
              <a:gd name="T89" fmla="*/ 1293 h 1497"/>
              <a:gd name="T90" fmla="*/ 1339 w 5540"/>
              <a:gd name="T91" fmla="*/ 1392 h 1497"/>
              <a:gd name="T92" fmla="*/ 1221 w 5540"/>
              <a:gd name="T93" fmla="*/ 1497 h 1497"/>
              <a:gd name="T94" fmla="*/ 981 w 5540"/>
              <a:gd name="T95" fmla="*/ 1489 h 1497"/>
              <a:gd name="T96" fmla="*/ 745 w 5540"/>
              <a:gd name="T97" fmla="*/ 1477 h 1497"/>
              <a:gd name="T98" fmla="*/ 518 w 5540"/>
              <a:gd name="T99" fmla="*/ 1463 h 1497"/>
              <a:gd name="T100" fmla="*/ 312 w 5540"/>
              <a:gd name="T101" fmla="*/ 1448 h 1497"/>
              <a:gd name="T102" fmla="*/ 137 w 5540"/>
              <a:gd name="T103" fmla="*/ 1433 h 1497"/>
              <a:gd name="T104" fmla="*/ 0 w 5540"/>
              <a:gd name="T105" fmla="*/ 1418 h 1497"/>
              <a:gd name="T106" fmla="*/ 96 w 5540"/>
              <a:gd name="T107" fmla="*/ 0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40" h="1497">
                <a:moveTo>
                  <a:pt x="96" y="0"/>
                </a:moveTo>
                <a:lnTo>
                  <a:pt x="101" y="0"/>
                </a:lnTo>
                <a:lnTo>
                  <a:pt x="117" y="3"/>
                </a:lnTo>
                <a:lnTo>
                  <a:pt x="144" y="8"/>
                </a:lnTo>
                <a:lnTo>
                  <a:pt x="181" y="15"/>
                </a:lnTo>
                <a:lnTo>
                  <a:pt x="226" y="24"/>
                </a:lnTo>
                <a:lnTo>
                  <a:pt x="282" y="34"/>
                </a:lnTo>
                <a:lnTo>
                  <a:pt x="346" y="44"/>
                </a:lnTo>
                <a:lnTo>
                  <a:pt x="419" y="56"/>
                </a:lnTo>
                <a:lnTo>
                  <a:pt x="501" y="69"/>
                </a:lnTo>
                <a:lnTo>
                  <a:pt x="591" y="81"/>
                </a:lnTo>
                <a:lnTo>
                  <a:pt x="687" y="95"/>
                </a:lnTo>
                <a:lnTo>
                  <a:pt x="794" y="108"/>
                </a:lnTo>
                <a:lnTo>
                  <a:pt x="905" y="122"/>
                </a:lnTo>
                <a:lnTo>
                  <a:pt x="1025" y="135"/>
                </a:lnTo>
                <a:lnTo>
                  <a:pt x="1150" y="147"/>
                </a:lnTo>
                <a:lnTo>
                  <a:pt x="1282" y="159"/>
                </a:lnTo>
                <a:lnTo>
                  <a:pt x="1420" y="171"/>
                </a:lnTo>
                <a:lnTo>
                  <a:pt x="1564" y="181"/>
                </a:lnTo>
                <a:lnTo>
                  <a:pt x="1712" y="189"/>
                </a:lnTo>
                <a:lnTo>
                  <a:pt x="1866" y="196"/>
                </a:lnTo>
                <a:lnTo>
                  <a:pt x="2023" y="203"/>
                </a:lnTo>
                <a:lnTo>
                  <a:pt x="2187" y="206"/>
                </a:lnTo>
                <a:lnTo>
                  <a:pt x="2352" y="208"/>
                </a:lnTo>
                <a:lnTo>
                  <a:pt x="2523" y="208"/>
                </a:lnTo>
                <a:lnTo>
                  <a:pt x="2697" y="204"/>
                </a:lnTo>
                <a:lnTo>
                  <a:pt x="2874" y="199"/>
                </a:lnTo>
                <a:lnTo>
                  <a:pt x="3053" y="191"/>
                </a:lnTo>
                <a:lnTo>
                  <a:pt x="3260" y="182"/>
                </a:lnTo>
                <a:lnTo>
                  <a:pt x="3458" y="176"/>
                </a:lnTo>
                <a:lnTo>
                  <a:pt x="3647" y="171"/>
                </a:lnTo>
                <a:lnTo>
                  <a:pt x="3824" y="169"/>
                </a:lnTo>
                <a:lnTo>
                  <a:pt x="3993" y="171"/>
                </a:lnTo>
                <a:lnTo>
                  <a:pt x="4154" y="174"/>
                </a:lnTo>
                <a:lnTo>
                  <a:pt x="4304" y="181"/>
                </a:lnTo>
                <a:lnTo>
                  <a:pt x="4446" y="188"/>
                </a:lnTo>
                <a:lnTo>
                  <a:pt x="4577" y="198"/>
                </a:lnTo>
                <a:lnTo>
                  <a:pt x="4701" y="210"/>
                </a:lnTo>
                <a:lnTo>
                  <a:pt x="4816" y="223"/>
                </a:lnTo>
                <a:lnTo>
                  <a:pt x="4922" y="238"/>
                </a:lnTo>
                <a:lnTo>
                  <a:pt x="5018" y="255"/>
                </a:lnTo>
                <a:lnTo>
                  <a:pt x="5108" y="274"/>
                </a:lnTo>
                <a:lnTo>
                  <a:pt x="5187" y="292"/>
                </a:lnTo>
                <a:lnTo>
                  <a:pt x="5258" y="313"/>
                </a:lnTo>
                <a:lnTo>
                  <a:pt x="5322" y="335"/>
                </a:lnTo>
                <a:lnTo>
                  <a:pt x="5376" y="356"/>
                </a:lnTo>
                <a:lnTo>
                  <a:pt x="5423" y="378"/>
                </a:lnTo>
                <a:lnTo>
                  <a:pt x="5462" y="402"/>
                </a:lnTo>
                <a:lnTo>
                  <a:pt x="5493" y="424"/>
                </a:lnTo>
                <a:lnTo>
                  <a:pt x="5516" y="448"/>
                </a:lnTo>
                <a:lnTo>
                  <a:pt x="5531" y="471"/>
                </a:lnTo>
                <a:lnTo>
                  <a:pt x="5540" y="497"/>
                </a:lnTo>
                <a:lnTo>
                  <a:pt x="5521" y="534"/>
                </a:lnTo>
                <a:lnTo>
                  <a:pt x="5496" y="566"/>
                </a:lnTo>
                <a:lnTo>
                  <a:pt x="5461" y="596"/>
                </a:lnTo>
                <a:lnTo>
                  <a:pt x="5418" y="623"/>
                </a:lnTo>
                <a:lnTo>
                  <a:pt x="5369" y="647"/>
                </a:lnTo>
                <a:lnTo>
                  <a:pt x="5310" y="667"/>
                </a:lnTo>
                <a:lnTo>
                  <a:pt x="5246" y="686"/>
                </a:lnTo>
                <a:lnTo>
                  <a:pt x="5174" y="701"/>
                </a:lnTo>
                <a:lnTo>
                  <a:pt x="5096" y="715"/>
                </a:lnTo>
                <a:lnTo>
                  <a:pt x="5010" y="727"/>
                </a:lnTo>
                <a:lnTo>
                  <a:pt x="4920" y="737"/>
                </a:lnTo>
                <a:lnTo>
                  <a:pt x="4822" y="747"/>
                </a:lnTo>
                <a:lnTo>
                  <a:pt x="4719" y="754"/>
                </a:lnTo>
                <a:lnTo>
                  <a:pt x="4613" y="762"/>
                </a:lnTo>
                <a:lnTo>
                  <a:pt x="4500" y="769"/>
                </a:lnTo>
                <a:lnTo>
                  <a:pt x="4382" y="776"/>
                </a:lnTo>
                <a:lnTo>
                  <a:pt x="4260" y="782"/>
                </a:lnTo>
                <a:lnTo>
                  <a:pt x="4133" y="789"/>
                </a:lnTo>
                <a:lnTo>
                  <a:pt x="4003" y="796"/>
                </a:lnTo>
                <a:lnTo>
                  <a:pt x="3870" y="804"/>
                </a:lnTo>
                <a:lnTo>
                  <a:pt x="3733" y="813"/>
                </a:lnTo>
                <a:lnTo>
                  <a:pt x="3591" y="823"/>
                </a:lnTo>
                <a:lnTo>
                  <a:pt x="3450" y="835"/>
                </a:lnTo>
                <a:lnTo>
                  <a:pt x="3304" y="850"/>
                </a:lnTo>
                <a:lnTo>
                  <a:pt x="3156" y="865"/>
                </a:lnTo>
                <a:lnTo>
                  <a:pt x="3006" y="884"/>
                </a:lnTo>
                <a:lnTo>
                  <a:pt x="2855" y="904"/>
                </a:lnTo>
                <a:lnTo>
                  <a:pt x="2702" y="928"/>
                </a:lnTo>
                <a:lnTo>
                  <a:pt x="2548" y="953"/>
                </a:lnTo>
                <a:lnTo>
                  <a:pt x="2393" y="983"/>
                </a:lnTo>
                <a:lnTo>
                  <a:pt x="2237" y="1017"/>
                </a:lnTo>
                <a:lnTo>
                  <a:pt x="2082" y="1054"/>
                </a:lnTo>
                <a:lnTo>
                  <a:pt x="1964" y="1086"/>
                </a:lnTo>
                <a:lnTo>
                  <a:pt x="1852" y="1122"/>
                </a:lnTo>
                <a:lnTo>
                  <a:pt x="1749" y="1161"/>
                </a:lnTo>
                <a:lnTo>
                  <a:pt x="1653" y="1203"/>
                </a:lnTo>
                <a:lnTo>
                  <a:pt x="1565" y="1247"/>
                </a:lnTo>
                <a:lnTo>
                  <a:pt x="1484" y="1293"/>
                </a:lnTo>
                <a:lnTo>
                  <a:pt x="1408" y="1342"/>
                </a:lnTo>
                <a:lnTo>
                  <a:pt x="1339" y="1392"/>
                </a:lnTo>
                <a:lnTo>
                  <a:pt x="1276" y="1445"/>
                </a:lnTo>
                <a:lnTo>
                  <a:pt x="1221" y="1497"/>
                </a:lnTo>
                <a:lnTo>
                  <a:pt x="1101" y="1494"/>
                </a:lnTo>
                <a:lnTo>
                  <a:pt x="981" y="1489"/>
                </a:lnTo>
                <a:lnTo>
                  <a:pt x="863" y="1483"/>
                </a:lnTo>
                <a:lnTo>
                  <a:pt x="745" y="1477"/>
                </a:lnTo>
                <a:lnTo>
                  <a:pt x="630" y="1470"/>
                </a:lnTo>
                <a:lnTo>
                  <a:pt x="518" y="1463"/>
                </a:lnTo>
                <a:lnTo>
                  <a:pt x="412" y="1455"/>
                </a:lnTo>
                <a:lnTo>
                  <a:pt x="312" y="1448"/>
                </a:lnTo>
                <a:lnTo>
                  <a:pt x="221" y="1440"/>
                </a:lnTo>
                <a:lnTo>
                  <a:pt x="137" y="1433"/>
                </a:lnTo>
                <a:lnTo>
                  <a:pt x="62" y="1424"/>
                </a:lnTo>
                <a:lnTo>
                  <a:pt x="0" y="1418"/>
                </a:lnTo>
                <a:lnTo>
                  <a:pt x="785" y="853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5" name="Freeform 2352"/>
          <p:cNvSpPr>
            <a:spLocks noEditPoints="1"/>
          </p:cNvSpPr>
          <p:nvPr/>
        </p:nvSpPr>
        <p:spPr bwMode="auto">
          <a:xfrm>
            <a:off x="4994354" y="3540129"/>
            <a:ext cx="3227211" cy="1017532"/>
          </a:xfrm>
          <a:custGeom>
            <a:avLst/>
            <a:gdLst>
              <a:gd name="T0" fmla="*/ 0 w 4066"/>
              <a:gd name="T1" fmla="*/ 951 h 1280"/>
              <a:gd name="T2" fmla="*/ 0 w 4066"/>
              <a:gd name="T3" fmla="*/ 951 h 1280"/>
              <a:gd name="T4" fmla="*/ 3571 w 4066"/>
              <a:gd name="T5" fmla="*/ 39 h 1280"/>
              <a:gd name="T6" fmla="*/ 3733 w 4066"/>
              <a:gd name="T7" fmla="*/ 121 h 1280"/>
              <a:gd name="T8" fmla="*/ 3867 w 4066"/>
              <a:gd name="T9" fmla="*/ 207 h 1280"/>
              <a:gd name="T10" fmla="*/ 3968 w 4066"/>
              <a:gd name="T11" fmla="*/ 294 h 1280"/>
              <a:gd name="T12" fmla="*/ 4036 w 4066"/>
              <a:gd name="T13" fmla="*/ 378 h 1280"/>
              <a:gd name="T14" fmla="*/ 4066 w 4066"/>
              <a:gd name="T15" fmla="*/ 459 h 1280"/>
              <a:gd name="T16" fmla="*/ 4064 w 4066"/>
              <a:gd name="T17" fmla="*/ 456 h 1280"/>
              <a:gd name="T18" fmla="*/ 4024 w 4066"/>
              <a:gd name="T19" fmla="*/ 518 h 1280"/>
              <a:gd name="T20" fmla="*/ 3950 w 4066"/>
              <a:gd name="T21" fmla="*/ 566 h 1280"/>
              <a:gd name="T22" fmla="*/ 3845 w 4066"/>
              <a:gd name="T23" fmla="*/ 601 h 1280"/>
              <a:gd name="T24" fmla="*/ 3710 w 4066"/>
              <a:gd name="T25" fmla="*/ 628 h 1280"/>
              <a:gd name="T26" fmla="*/ 3549 w 4066"/>
              <a:gd name="T27" fmla="*/ 647 h 1280"/>
              <a:gd name="T28" fmla="*/ 3367 w 4066"/>
              <a:gd name="T29" fmla="*/ 662 h 1280"/>
              <a:gd name="T30" fmla="*/ 3163 w 4066"/>
              <a:gd name="T31" fmla="*/ 674 h 1280"/>
              <a:gd name="T32" fmla="*/ 2940 w 4066"/>
              <a:gd name="T33" fmla="*/ 686 h 1280"/>
              <a:gd name="T34" fmla="*/ 2702 w 4066"/>
              <a:gd name="T35" fmla="*/ 699 h 1280"/>
              <a:gd name="T36" fmla="*/ 2452 w 4066"/>
              <a:gd name="T37" fmla="*/ 719 h 1280"/>
              <a:gd name="T38" fmla="*/ 2190 w 4066"/>
              <a:gd name="T39" fmla="*/ 745 h 1280"/>
              <a:gd name="T40" fmla="*/ 1920 w 4066"/>
              <a:gd name="T41" fmla="*/ 780 h 1280"/>
              <a:gd name="T42" fmla="*/ 1646 w 4066"/>
              <a:gd name="T43" fmla="*/ 829 h 1280"/>
              <a:gd name="T44" fmla="*/ 1370 w 4066"/>
              <a:gd name="T45" fmla="*/ 890 h 1280"/>
              <a:gd name="T46" fmla="*/ 1153 w 4066"/>
              <a:gd name="T47" fmla="*/ 958 h 1280"/>
              <a:gd name="T48" fmla="*/ 973 w 4066"/>
              <a:gd name="T49" fmla="*/ 1037 h 1280"/>
              <a:gd name="T50" fmla="*/ 824 w 4066"/>
              <a:gd name="T51" fmla="*/ 1128 h 1280"/>
              <a:gd name="T52" fmla="*/ 704 w 4066"/>
              <a:gd name="T53" fmla="*/ 1228 h 1280"/>
              <a:gd name="T54" fmla="*/ 549 w 4066"/>
              <a:gd name="T55" fmla="*/ 1255 h 1280"/>
              <a:gd name="T56" fmla="*/ 360 w 4066"/>
              <a:gd name="T57" fmla="*/ 1198 h 1280"/>
              <a:gd name="T58" fmla="*/ 206 w 4066"/>
              <a:gd name="T59" fmla="*/ 1133 h 1280"/>
              <a:gd name="T60" fmla="*/ 91 w 4066"/>
              <a:gd name="T61" fmla="*/ 1064 h 1280"/>
              <a:gd name="T62" fmla="*/ 20 w 4066"/>
              <a:gd name="T63" fmla="*/ 990 h 1280"/>
              <a:gd name="T64" fmla="*/ 12 w 4066"/>
              <a:gd name="T65" fmla="*/ 885 h 1280"/>
              <a:gd name="T66" fmla="*/ 61 w 4066"/>
              <a:gd name="T67" fmla="*/ 763 h 1280"/>
              <a:gd name="T68" fmla="*/ 139 w 4066"/>
              <a:gd name="T69" fmla="*/ 657 h 1280"/>
              <a:gd name="T70" fmla="*/ 243 w 4066"/>
              <a:gd name="T71" fmla="*/ 566 h 1280"/>
              <a:gd name="T72" fmla="*/ 372 w 4066"/>
              <a:gd name="T73" fmla="*/ 486 h 1280"/>
              <a:gd name="T74" fmla="*/ 520 w 4066"/>
              <a:gd name="T75" fmla="*/ 420 h 1280"/>
              <a:gd name="T76" fmla="*/ 687 w 4066"/>
              <a:gd name="T77" fmla="*/ 365 h 1280"/>
              <a:gd name="T78" fmla="*/ 868 w 4066"/>
              <a:gd name="T79" fmla="*/ 317 h 1280"/>
              <a:gd name="T80" fmla="*/ 1061 w 4066"/>
              <a:gd name="T81" fmla="*/ 280 h 1280"/>
              <a:gd name="T82" fmla="*/ 1262 w 4066"/>
              <a:gd name="T83" fmla="*/ 248 h 1280"/>
              <a:gd name="T84" fmla="*/ 1467 w 4066"/>
              <a:gd name="T85" fmla="*/ 224 h 1280"/>
              <a:gd name="T86" fmla="*/ 1677 w 4066"/>
              <a:gd name="T87" fmla="*/ 204 h 1280"/>
              <a:gd name="T88" fmla="*/ 1883 w 4066"/>
              <a:gd name="T89" fmla="*/ 189 h 1280"/>
              <a:gd name="T90" fmla="*/ 2087 w 4066"/>
              <a:gd name="T91" fmla="*/ 175 h 1280"/>
              <a:gd name="T92" fmla="*/ 2281 w 4066"/>
              <a:gd name="T93" fmla="*/ 164 h 1280"/>
              <a:gd name="T94" fmla="*/ 2467 w 4066"/>
              <a:gd name="T95" fmla="*/ 152 h 1280"/>
              <a:gd name="T96" fmla="*/ 2639 w 4066"/>
              <a:gd name="T97" fmla="*/ 140 h 1280"/>
              <a:gd name="T98" fmla="*/ 2795 w 4066"/>
              <a:gd name="T99" fmla="*/ 126 h 1280"/>
              <a:gd name="T100" fmla="*/ 3095 w 4066"/>
              <a:gd name="T101" fmla="*/ 86 h 1280"/>
              <a:gd name="T102" fmla="*/ 3359 w 4066"/>
              <a:gd name="T103" fmla="*/ 30 h 1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66" h="1280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lnTo>
                  <a:pt x="0" y="951"/>
                </a:lnTo>
                <a:close/>
                <a:moveTo>
                  <a:pt x="3478" y="0"/>
                </a:moveTo>
                <a:lnTo>
                  <a:pt x="3571" y="39"/>
                </a:lnTo>
                <a:lnTo>
                  <a:pt x="3656" y="79"/>
                </a:lnTo>
                <a:lnTo>
                  <a:pt x="3733" y="121"/>
                </a:lnTo>
                <a:lnTo>
                  <a:pt x="3804" y="164"/>
                </a:lnTo>
                <a:lnTo>
                  <a:pt x="3867" y="207"/>
                </a:lnTo>
                <a:lnTo>
                  <a:pt x="3921" y="250"/>
                </a:lnTo>
                <a:lnTo>
                  <a:pt x="3968" y="294"/>
                </a:lnTo>
                <a:lnTo>
                  <a:pt x="4005" y="336"/>
                </a:lnTo>
                <a:lnTo>
                  <a:pt x="4036" y="378"/>
                </a:lnTo>
                <a:lnTo>
                  <a:pt x="4056" y="420"/>
                </a:lnTo>
                <a:lnTo>
                  <a:pt x="4066" y="459"/>
                </a:lnTo>
                <a:lnTo>
                  <a:pt x="4066" y="456"/>
                </a:lnTo>
                <a:lnTo>
                  <a:pt x="4064" y="456"/>
                </a:lnTo>
                <a:lnTo>
                  <a:pt x="4049" y="488"/>
                </a:lnTo>
                <a:lnTo>
                  <a:pt x="4024" y="518"/>
                </a:lnTo>
                <a:lnTo>
                  <a:pt x="3992" y="544"/>
                </a:lnTo>
                <a:lnTo>
                  <a:pt x="3950" y="566"/>
                </a:lnTo>
                <a:lnTo>
                  <a:pt x="3901" y="584"/>
                </a:lnTo>
                <a:lnTo>
                  <a:pt x="3845" y="601"/>
                </a:lnTo>
                <a:lnTo>
                  <a:pt x="3781" y="616"/>
                </a:lnTo>
                <a:lnTo>
                  <a:pt x="3710" y="628"/>
                </a:lnTo>
                <a:lnTo>
                  <a:pt x="3634" y="638"/>
                </a:lnTo>
                <a:lnTo>
                  <a:pt x="3549" y="647"/>
                </a:lnTo>
                <a:lnTo>
                  <a:pt x="3462" y="655"/>
                </a:lnTo>
                <a:lnTo>
                  <a:pt x="3367" y="662"/>
                </a:lnTo>
                <a:lnTo>
                  <a:pt x="3267" y="667"/>
                </a:lnTo>
                <a:lnTo>
                  <a:pt x="3163" y="674"/>
                </a:lnTo>
                <a:lnTo>
                  <a:pt x="3053" y="679"/>
                </a:lnTo>
                <a:lnTo>
                  <a:pt x="2940" y="686"/>
                </a:lnTo>
                <a:lnTo>
                  <a:pt x="2823" y="692"/>
                </a:lnTo>
                <a:lnTo>
                  <a:pt x="2702" y="699"/>
                </a:lnTo>
                <a:lnTo>
                  <a:pt x="2579" y="709"/>
                </a:lnTo>
                <a:lnTo>
                  <a:pt x="2452" y="719"/>
                </a:lnTo>
                <a:lnTo>
                  <a:pt x="2322" y="731"/>
                </a:lnTo>
                <a:lnTo>
                  <a:pt x="2190" y="745"/>
                </a:lnTo>
                <a:lnTo>
                  <a:pt x="2057" y="762"/>
                </a:lnTo>
                <a:lnTo>
                  <a:pt x="1920" y="780"/>
                </a:lnTo>
                <a:lnTo>
                  <a:pt x="1783" y="804"/>
                </a:lnTo>
                <a:lnTo>
                  <a:pt x="1646" y="829"/>
                </a:lnTo>
                <a:lnTo>
                  <a:pt x="1508" y="858"/>
                </a:lnTo>
                <a:lnTo>
                  <a:pt x="1370" y="890"/>
                </a:lnTo>
                <a:lnTo>
                  <a:pt x="1256" y="922"/>
                </a:lnTo>
                <a:lnTo>
                  <a:pt x="1153" y="958"/>
                </a:lnTo>
                <a:lnTo>
                  <a:pt x="1059" y="997"/>
                </a:lnTo>
                <a:lnTo>
                  <a:pt x="973" y="1037"/>
                </a:lnTo>
                <a:lnTo>
                  <a:pt x="893" y="1083"/>
                </a:lnTo>
                <a:lnTo>
                  <a:pt x="824" y="1128"/>
                </a:lnTo>
                <a:lnTo>
                  <a:pt x="762" y="1177"/>
                </a:lnTo>
                <a:lnTo>
                  <a:pt x="704" y="1228"/>
                </a:lnTo>
                <a:lnTo>
                  <a:pt x="655" y="1280"/>
                </a:lnTo>
                <a:lnTo>
                  <a:pt x="549" y="1255"/>
                </a:lnTo>
                <a:lnTo>
                  <a:pt x="451" y="1228"/>
                </a:lnTo>
                <a:lnTo>
                  <a:pt x="360" y="1198"/>
                </a:lnTo>
                <a:lnTo>
                  <a:pt x="279" y="1167"/>
                </a:lnTo>
                <a:lnTo>
                  <a:pt x="206" y="1133"/>
                </a:lnTo>
                <a:lnTo>
                  <a:pt x="144" y="1100"/>
                </a:lnTo>
                <a:lnTo>
                  <a:pt x="91" y="1064"/>
                </a:lnTo>
                <a:lnTo>
                  <a:pt x="51" y="1027"/>
                </a:lnTo>
                <a:lnTo>
                  <a:pt x="20" y="990"/>
                </a:lnTo>
                <a:lnTo>
                  <a:pt x="0" y="951"/>
                </a:lnTo>
                <a:lnTo>
                  <a:pt x="12" y="885"/>
                </a:lnTo>
                <a:lnTo>
                  <a:pt x="32" y="822"/>
                </a:lnTo>
                <a:lnTo>
                  <a:pt x="61" y="763"/>
                </a:lnTo>
                <a:lnTo>
                  <a:pt x="96" y="709"/>
                </a:lnTo>
                <a:lnTo>
                  <a:pt x="139" y="657"/>
                </a:lnTo>
                <a:lnTo>
                  <a:pt x="188" y="610"/>
                </a:lnTo>
                <a:lnTo>
                  <a:pt x="243" y="566"/>
                </a:lnTo>
                <a:lnTo>
                  <a:pt x="304" y="525"/>
                </a:lnTo>
                <a:lnTo>
                  <a:pt x="372" y="486"/>
                </a:lnTo>
                <a:lnTo>
                  <a:pt x="444" y="452"/>
                </a:lnTo>
                <a:lnTo>
                  <a:pt x="520" y="420"/>
                </a:lnTo>
                <a:lnTo>
                  <a:pt x="601" y="392"/>
                </a:lnTo>
                <a:lnTo>
                  <a:pt x="687" y="365"/>
                </a:lnTo>
                <a:lnTo>
                  <a:pt x="777" y="339"/>
                </a:lnTo>
                <a:lnTo>
                  <a:pt x="868" y="317"/>
                </a:lnTo>
                <a:lnTo>
                  <a:pt x="964" y="297"/>
                </a:lnTo>
                <a:lnTo>
                  <a:pt x="1061" y="280"/>
                </a:lnTo>
                <a:lnTo>
                  <a:pt x="1160" y="263"/>
                </a:lnTo>
                <a:lnTo>
                  <a:pt x="1262" y="248"/>
                </a:lnTo>
                <a:lnTo>
                  <a:pt x="1365" y="236"/>
                </a:lnTo>
                <a:lnTo>
                  <a:pt x="1467" y="224"/>
                </a:lnTo>
                <a:lnTo>
                  <a:pt x="1572" y="214"/>
                </a:lnTo>
                <a:lnTo>
                  <a:pt x="1677" y="204"/>
                </a:lnTo>
                <a:lnTo>
                  <a:pt x="1780" y="196"/>
                </a:lnTo>
                <a:lnTo>
                  <a:pt x="1883" y="189"/>
                </a:lnTo>
                <a:lnTo>
                  <a:pt x="1986" y="182"/>
                </a:lnTo>
                <a:lnTo>
                  <a:pt x="2087" y="175"/>
                </a:lnTo>
                <a:lnTo>
                  <a:pt x="2185" y="169"/>
                </a:lnTo>
                <a:lnTo>
                  <a:pt x="2281" y="164"/>
                </a:lnTo>
                <a:lnTo>
                  <a:pt x="2376" y="157"/>
                </a:lnTo>
                <a:lnTo>
                  <a:pt x="2467" y="152"/>
                </a:lnTo>
                <a:lnTo>
                  <a:pt x="2555" y="147"/>
                </a:lnTo>
                <a:lnTo>
                  <a:pt x="2639" y="140"/>
                </a:lnTo>
                <a:lnTo>
                  <a:pt x="2719" y="133"/>
                </a:lnTo>
                <a:lnTo>
                  <a:pt x="2795" y="126"/>
                </a:lnTo>
                <a:lnTo>
                  <a:pt x="2948" y="108"/>
                </a:lnTo>
                <a:lnTo>
                  <a:pt x="3095" y="86"/>
                </a:lnTo>
                <a:lnTo>
                  <a:pt x="3230" y="59"/>
                </a:lnTo>
                <a:lnTo>
                  <a:pt x="3359" y="30"/>
                </a:lnTo>
                <a:lnTo>
                  <a:pt x="3478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6" name="Freeform 2353"/>
          <p:cNvSpPr>
            <a:spLocks/>
          </p:cNvSpPr>
          <p:nvPr/>
        </p:nvSpPr>
        <p:spPr bwMode="auto">
          <a:xfrm>
            <a:off x="5395969" y="4795774"/>
            <a:ext cx="2404931" cy="784181"/>
          </a:xfrm>
          <a:custGeom>
            <a:avLst/>
            <a:gdLst>
              <a:gd name="T0" fmla="*/ 2348 w 3030"/>
              <a:gd name="T1" fmla="*/ 25 h 988"/>
              <a:gd name="T2" fmla="*/ 2537 w 3030"/>
              <a:gd name="T3" fmla="*/ 82 h 988"/>
              <a:gd name="T4" fmla="*/ 2700 w 3030"/>
              <a:gd name="T5" fmla="*/ 150 h 988"/>
              <a:gd name="T6" fmla="*/ 2833 w 3030"/>
              <a:gd name="T7" fmla="*/ 221 h 988"/>
              <a:gd name="T8" fmla="*/ 2934 w 3030"/>
              <a:gd name="T9" fmla="*/ 297 h 988"/>
              <a:gd name="T10" fmla="*/ 3000 w 3030"/>
              <a:gd name="T11" fmla="*/ 371 h 988"/>
              <a:gd name="T12" fmla="*/ 3030 w 3030"/>
              <a:gd name="T13" fmla="*/ 442 h 988"/>
              <a:gd name="T14" fmla="*/ 3029 w 3030"/>
              <a:gd name="T15" fmla="*/ 441 h 988"/>
              <a:gd name="T16" fmla="*/ 2992 w 3030"/>
              <a:gd name="T17" fmla="*/ 493 h 988"/>
              <a:gd name="T18" fmla="*/ 2924 w 3030"/>
              <a:gd name="T19" fmla="*/ 532 h 988"/>
              <a:gd name="T20" fmla="*/ 2826 w 3030"/>
              <a:gd name="T21" fmla="*/ 559 h 988"/>
              <a:gd name="T22" fmla="*/ 2701 w 3030"/>
              <a:gd name="T23" fmla="*/ 579 h 988"/>
              <a:gd name="T24" fmla="*/ 2553 w 3030"/>
              <a:gd name="T25" fmla="*/ 593 h 988"/>
              <a:gd name="T26" fmla="*/ 2384 w 3030"/>
              <a:gd name="T27" fmla="*/ 604 h 988"/>
              <a:gd name="T28" fmla="*/ 2196 w 3030"/>
              <a:gd name="T29" fmla="*/ 615 h 988"/>
              <a:gd name="T30" fmla="*/ 1994 w 3030"/>
              <a:gd name="T31" fmla="*/ 626 h 988"/>
              <a:gd name="T32" fmla="*/ 1778 w 3030"/>
              <a:gd name="T33" fmla="*/ 643 h 988"/>
              <a:gd name="T34" fmla="*/ 1553 w 3030"/>
              <a:gd name="T35" fmla="*/ 667 h 988"/>
              <a:gd name="T36" fmla="*/ 1320 w 3030"/>
              <a:gd name="T37" fmla="*/ 699 h 988"/>
              <a:gd name="T38" fmla="*/ 1084 w 3030"/>
              <a:gd name="T39" fmla="*/ 745 h 988"/>
              <a:gd name="T40" fmla="*/ 879 w 3030"/>
              <a:gd name="T41" fmla="*/ 797 h 988"/>
              <a:gd name="T42" fmla="*/ 729 w 3030"/>
              <a:gd name="T43" fmla="*/ 853 h 988"/>
              <a:gd name="T44" fmla="*/ 606 w 3030"/>
              <a:gd name="T45" fmla="*/ 917 h 988"/>
              <a:gd name="T46" fmla="*/ 503 w 3030"/>
              <a:gd name="T47" fmla="*/ 988 h 988"/>
              <a:gd name="T48" fmla="*/ 339 w 3030"/>
              <a:gd name="T49" fmla="*/ 925 h 988"/>
              <a:gd name="T50" fmla="*/ 202 w 3030"/>
              <a:gd name="T51" fmla="*/ 856 h 988"/>
              <a:gd name="T52" fmla="*/ 98 w 3030"/>
              <a:gd name="T53" fmla="*/ 787 h 988"/>
              <a:gd name="T54" fmla="*/ 28 w 3030"/>
              <a:gd name="T55" fmla="*/ 716 h 988"/>
              <a:gd name="T56" fmla="*/ 0 w 3030"/>
              <a:gd name="T57" fmla="*/ 650 h 988"/>
              <a:gd name="T58" fmla="*/ 10 w 3030"/>
              <a:gd name="T59" fmla="*/ 591 h 988"/>
              <a:gd name="T60" fmla="*/ 55 w 3030"/>
              <a:gd name="T61" fmla="*/ 486 h 988"/>
              <a:gd name="T62" fmla="*/ 131 w 3030"/>
              <a:gd name="T63" fmla="*/ 397 h 988"/>
              <a:gd name="T64" fmla="*/ 231 w 3030"/>
              <a:gd name="T65" fmla="*/ 321 h 988"/>
              <a:gd name="T66" fmla="*/ 354 w 3030"/>
              <a:gd name="T67" fmla="*/ 256 h 988"/>
              <a:gd name="T68" fmla="*/ 496 w 3030"/>
              <a:gd name="T69" fmla="*/ 204 h 988"/>
              <a:gd name="T70" fmla="*/ 653 w 3030"/>
              <a:gd name="T71" fmla="*/ 162 h 988"/>
              <a:gd name="T72" fmla="*/ 820 w 3030"/>
              <a:gd name="T73" fmla="*/ 126 h 988"/>
              <a:gd name="T74" fmla="*/ 998 w 3030"/>
              <a:gd name="T75" fmla="*/ 101 h 988"/>
              <a:gd name="T76" fmla="*/ 1180 w 3030"/>
              <a:gd name="T77" fmla="*/ 79 h 988"/>
              <a:gd name="T78" fmla="*/ 1362 w 3030"/>
              <a:gd name="T79" fmla="*/ 64 h 988"/>
              <a:gd name="T80" fmla="*/ 1545 w 3030"/>
              <a:gd name="T81" fmla="*/ 50 h 988"/>
              <a:gd name="T82" fmla="*/ 1719 w 3030"/>
              <a:gd name="T83" fmla="*/ 40 h 988"/>
              <a:gd name="T84" fmla="*/ 1886 w 3030"/>
              <a:gd name="T85" fmla="*/ 30 h 988"/>
              <a:gd name="T86" fmla="*/ 2039 w 3030"/>
              <a:gd name="T87" fmla="*/ 20 h 988"/>
              <a:gd name="T88" fmla="*/ 2176 w 3030"/>
              <a:gd name="T89" fmla="*/ 6 h 9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030" h="988">
                <a:moveTo>
                  <a:pt x="2244" y="0"/>
                </a:moveTo>
                <a:lnTo>
                  <a:pt x="2348" y="25"/>
                </a:lnTo>
                <a:lnTo>
                  <a:pt x="2446" y="52"/>
                </a:lnTo>
                <a:lnTo>
                  <a:pt x="2537" y="82"/>
                </a:lnTo>
                <a:lnTo>
                  <a:pt x="2622" y="114"/>
                </a:lnTo>
                <a:lnTo>
                  <a:pt x="2700" y="150"/>
                </a:lnTo>
                <a:lnTo>
                  <a:pt x="2770" y="185"/>
                </a:lnTo>
                <a:lnTo>
                  <a:pt x="2833" y="221"/>
                </a:lnTo>
                <a:lnTo>
                  <a:pt x="2887" y="260"/>
                </a:lnTo>
                <a:lnTo>
                  <a:pt x="2934" y="297"/>
                </a:lnTo>
                <a:lnTo>
                  <a:pt x="2971" y="334"/>
                </a:lnTo>
                <a:lnTo>
                  <a:pt x="3000" y="371"/>
                </a:lnTo>
                <a:lnTo>
                  <a:pt x="3020" y="408"/>
                </a:lnTo>
                <a:lnTo>
                  <a:pt x="3030" y="442"/>
                </a:lnTo>
                <a:lnTo>
                  <a:pt x="3029" y="441"/>
                </a:lnTo>
                <a:lnTo>
                  <a:pt x="3029" y="441"/>
                </a:lnTo>
                <a:lnTo>
                  <a:pt x="3015" y="468"/>
                </a:lnTo>
                <a:lnTo>
                  <a:pt x="2992" y="493"/>
                </a:lnTo>
                <a:lnTo>
                  <a:pt x="2961" y="513"/>
                </a:lnTo>
                <a:lnTo>
                  <a:pt x="2924" y="532"/>
                </a:lnTo>
                <a:lnTo>
                  <a:pt x="2879" y="547"/>
                </a:lnTo>
                <a:lnTo>
                  <a:pt x="2826" y="559"/>
                </a:lnTo>
                <a:lnTo>
                  <a:pt x="2765" y="571"/>
                </a:lnTo>
                <a:lnTo>
                  <a:pt x="2701" y="579"/>
                </a:lnTo>
                <a:lnTo>
                  <a:pt x="2629" y="586"/>
                </a:lnTo>
                <a:lnTo>
                  <a:pt x="2553" y="593"/>
                </a:lnTo>
                <a:lnTo>
                  <a:pt x="2470" y="599"/>
                </a:lnTo>
                <a:lnTo>
                  <a:pt x="2384" y="604"/>
                </a:lnTo>
                <a:lnTo>
                  <a:pt x="2291" y="610"/>
                </a:lnTo>
                <a:lnTo>
                  <a:pt x="2196" y="615"/>
                </a:lnTo>
                <a:lnTo>
                  <a:pt x="2097" y="620"/>
                </a:lnTo>
                <a:lnTo>
                  <a:pt x="1994" y="626"/>
                </a:lnTo>
                <a:lnTo>
                  <a:pt x="1887" y="633"/>
                </a:lnTo>
                <a:lnTo>
                  <a:pt x="1778" y="643"/>
                </a:lnTo>
                <a:lnTo>
                  <a:pt x="1666" y="653"/>
                </a:lnTo>
                <a:lnTo>
                  <a:pt x="1553" y="667"/>
                </a:lnTo>
                <a:lnTo>
                  <a:pt x="1437" y="682"/>
                </a:lnTo>
                <a:lnTo>
                  <a:pt x="1320" y="699"/>
                </a:lnTo>
                <a:lnTo>
                  <a:pt x="1202" y="721"/>
                </a:lnTo>
                <a:lnTo>
                  <a:pt x="1084" y="745"/>
                </a:lnTo>
                <a:lnTo>
                  <a:pt x="964" y="773"/>
                </a:lnTo>
                <a:lnTo>
                  <a:pt x="879" y="797"/>
                </a:lnTo>
                <a:lnTo>
                  <a:pt x="802" y="822"/>
                </a:lnTo>
                <a:lnTo>
                  <a:pt x="729" y="853"/>
                </a:lnTo>
                <a:lnTo>
                  <a:pt x="665" y="883"/>
                </a:lnTo>
                <a:lnTo>
                  <a:pt x="606" y="917"/>
                </a:lnTo>
                <a:lnTo>
                  <a:pt x="552" y="952"/>
                </a:lnTo>
                <a:lnTo>
                  <a:pt x="503" y="988"/>
                </a:lnTo>
                <a:lnTo>
                  <a:pt x="418" y="958"/>
                </a:lnTo>
                <a:lnTo>
                  <a:pt x="339" y="925"/>
                </a:lnTo>
                <a:lnTo>
                  <a:pt x="266" y="892"/>
                </a:lnTo>
                <a:lnTo>
                  <a:pt x="202" y="856"/>
                </a:lnTo>
                <a:lnTo>
                  <a:pt x="145" y="821"/>
                </a:lnTo>
                <a:lnTo>
                  <a:pt x="98" y="787"/>
                </a:lnTo>
                <a:lnTo>
                  <a:pt x="59" y="751"/>
                </a:lnTo>
                <a:lnTo>
                  <a:pt x="28" y="716"/>
                </a:lnTo>
                <a:lnTo>
                  <a:pt x="10" y="682"/>
                </a:lnTo>
                <a:lnTo>
                  <a:pt x="0" y="650"/>
                </a:lnTo>
                <a:lnTo>
                  <a:pt x="0" y="650"/>
                </a:lnTo>
                <a:lnTo>
                  <a:pt x="10" y="591"/>
                </a:lnTo>
                <a:lnTo>
                  <a:pt x="28" y="537"/>
                </a:lnTo>
                <a:lnTo>
                  <a:pt x="55" y="486"/>
                </a:lnTo>
                <a:lnTo>
                  <a:pt x="89" y="439"/>
                </a:lnTo>
                <a:lnTo>
                  <a:pt x="131" y="397"/>
                </a:lnTo>
                <a:lnTo>
                  <a:pt x="179" y="356"/>
                </a:lnTo>
                <a:lnTo>
                  <a:pt x="231" y="321"/>
                </a:lnTo>
                <a:lnTo>
                  <a:pt x="290" y="287"/>
                </a:lnTo>
                <a:lnTo>
                  <a:pt x="354" y="256"/>
                </a:lnTo>
                <a:lnTo>
                  <a:pt x="422" y="229"/>
                </a:lnTo>
                <a:lnTo>
                  <a:pt x="496" y="204"/>
                </a:lnTo>
                <a:lnTo>
                  <a:pt x="572" y="182"/>
                </a:lnTo>
                <a:lnTo>
                  <a:pt x="653" y="162"/>
                </a:lnTo>
                <a:lnTo>
                  <a:pt x="736" y="143"/>
                </a:lnTo>
                <a:lnTo>
                  <a:pt x="820" y="126"/>
                </a:lnTo>
                <a:lnTo>
                  <a:pt x="908" y="113"/>
                </a:lnTo>
                <a:lnTo>
                  <a:pt x="998" y="101"/>
                </a:lnTo>
                <a:lnTo>
                  <a:pt x="1089" y="89"/>
                </a:lnTo>
                <a:lnTo>
                  <a:pt x="1180" y="79"/>
                </a:lnTo>
                <a:lnTo>
                  <a:pt x="1271" y="71"/>
                </a:lnTo>
                <a:lnTo>
                  <a:pt x="1362" y="64"/>
                </a:lnTo>
                <a:lnTo>
                  <a:pt x="1453" y="57"/>
                </a:lnTo>
                <a:lnTo>
                  <a:pt x="1545" y="50"/>
                </a:lnTo>
                <a:lnTo>
                  <a:pt x="1632" y="45"/>
                </a:lnTo>
                <a:lnTo>
                  <a:pt x="1719" y="40"/>
                </a:lnTo>
                <a:lnTo>
                  <a:pt x="1803" y="35"/>
                </a:lnTo>
                <a:lnTo>
                  <a:pt x="1886" y="30"/>
                </a:lnTo>
                <a:lnTo>
                  <a:pt x="1963" y="25"/>
                </a:lnTo>
                <a:lnTo>
                  <a:pt x="2039" y="20"/>
                </a:lnTo>
                <a:lnTo>
                  <a:pt x="2110" y="13"/>
                </a:lnTo>
                <a:lnTo>
                  <a:pt x="2176" y="6"/>
                </a:lnTo>
                <a:lnTo>
                  <a:pt x="2244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7" name="Freeform 2354"/>
          <p:cNvSpPr>
            <a:spLocks/>
          </p:cNvSpPr>
          <p:nvPr/>
        </p:nvSpPr>
        <p:spPr bwMode="auto">
          <a:xfrm>
            <a:off x="5600746" y="5145003"/>
            <a:ext cx="2214442" cy="1100078"/>
          </a:xfrm>
          <a:custGeom>
            <a:avLst/>
            <a:gdLst>
              <a:gd name="T0" fmla="*/ 2772 w 2789"/>
              <a:gd name="T1" fmla="*/ 1 h 1385"/>
              <a:gd name="T2" fmla="*/ 2776 w 2789"/>
              <a:gd name="T3" fmla="*/ 18 h 1385"/>
              <a:gd name="T4" fmla="*/ 2783 w 2789"/>
              <a:gd name="T5" fmla="*/ 52 h 1385"/>
              <a:gd name="T6" fmla="*/ 2788 w 2789"/>
              <a:gd name="T7" fmla="*/ 99 h 1385"/>
              <a:gd name="T8" fmla="*/ 2789 w 2789"/>
              <a:gd name="T9" fmla="*/ 157 h 1385"/>
              <a:gd name="T10" fmla="*/ 2784 w 2789"/>
              <a:gd name="T11" fmla="*/ 224 h 1385"/>
              <a:gd name="T12" fmla="*/ 2769 w 2789"/>
              <a:gd name="T13" fmla="*/ 297 h 1385"/>
              <a:gd name="T14" fmla="*/ 2742 w 2789"/>
              <a:gd name="T15" fmla="*/ 375 h 1385"/>
              <a:gd name="T16" fmla="*/ 2698 w 2789"/>
              <a:gd name="T17" fmla="*/ 456 h 1385"/>
              <a:gd name="T18" fmla="*/ 2637 w 2789"/>
              <a:gd name="T19" fmla="*/ 535 h 1385"/>
              <a:gd name="T20" fmla="*/ 2555 w 2789"/>
              <a:gd name="T21" fmla="*/ 615 h 1385"/>
              <a:gd name="T22" fmla="*/ 2448 w 2789"/>
              <a:gd name="T23" fmla="*/ 687 h 1385"/>
              <a:gd name="T24" fmla="*/ 2315 w 2789"/>
              <a:gd name="T25" fmla="*/ 755 h 1385"/>
              <a:gd name="T26" fmla="*/ 2153 w 2789"/>
              <a:gd name="T27" fmla="*/ 812 h 1385"/>
              <a:gd name="T28" fmla="*/ 1957 w 2789"/>
              <a:gd name="T29" fmla="*/ 860 h 1385"/>
              <a:gd name="T30" fmla="*/ 1727 w 2789"/>
              <a:gd name="T31" fmla="*/ 893 h 1385"/>
              <a:gd name="T32" fmla="*/ 1604 w 2789"/>
              <a:gd name="T33" fmla="*/ 903 h 1385"/>
              <a:gd name="T34" fmla="*/ 1467 w 2789"/>
              <a:gd name="T35" fmla="*/ 914 h 1385"/>
              <a:gd name="T36" fmla="*/ 1317 w 2789"/>
              <a:gd name="T37" fmla="*/ 922 h 1385"/>
              <a:gd name="T38" fmla="*/ 1160 w 2789"/>
              <a:gd name="T39" fmla="*/ 932 h 1385"/>
              <a:gd name="T40" fmla="*/ 1000 w 2789"/>
              <a:gd name="T41" fmla="*/ 946 h 1385"/>
              <a:gd name="T42" fmla="*/ 839 w 2789"/>
              <a:gd name="T43" fmla="*/ 963 h 1385"/>
              <a:gd name="T44" fmla="*/ 684 w 2789"/>
              <a:gd name="T45" fmla="*/ 986 h 1385"/>
              <a:gd name="T46" fmla="*/ 535 w 2789"/>
              <a:gd name="T47" fmla="*/ 1017 h 1385"/>
              <a:gd name="T48" fmla="*/ 402 w 2789"/>
              <a:gd name="T49" fmla="*/ 1057 h 1385"/>
              <a:gd name="T50" fmla="*/ 284 w 2789"/>
              <a:gd name="T51" fmla="*/ 1106 h 1385"/>
              <a:gd name="T52" fmla="*/ 186 w 2789"/>
              <a:gd name="T53" fmla="*/ 1169 h 1385"/>
              <a:gd name="T54" fmla="*/ 113 w 2789"/>
              <a:gd name="T55" fmla="*/ 1245 h 1385"/>
              <a:gd name="T56" fmla="*/ 69 w 2789"/>
              <a:gd name="T57" fmla="*/ 1334 h 1385"/>
              <a:gd name="T58" fmla="*/ 57 w 2789"/>
              <a:gd name="T59" fmla="*/ 1383 h 1385"/>
              <a:gd name="T60" fmla="*/ 49 w 2789"/>
              <a:gd name="T61" fmla="*/ 1361 h 1385"/>
              <a:gd name="T62" fmla="*/ 37 w 2789"/>
              <a:gd name="T63" fmla="*/ 1321 h 1385"/>
              <a:gd name="T64" fmla="*/ 22 w 2789"/>
              <a:gd name="T65" fmla="*/ 1265 h 1385"/>
              <a:gd name="T66" fmla="*/ 10 w 2789"/>
              <a:gd name="T67" fmla="*/ 1194 h 1385"/>
              <a:gd name="T68" fmla="*/ 2 w 2789"/>
              <a:gd name="T69" fmla="*/ 1113 h 1385"/>
              <a:gd name="T70" fmla="*/ 2 w 2789"/>
              <a:gd name="T71" fmla="*/ 1023 h 1385"/>
              <a:gd name="T72" fmla="*/ 15 w 2789"/>
              <a:gd name="T73" fmla="*/ 929 h 1385"/>
              <a:gd name="T74" fmla="*/ 42 w 2789"/>
              <a:gd name="T75" fmla="*/ 831 h 1385"/>
              <a:gd name="T76" fmla="*/ 88 w 2789"/>
              <a:gd name="T77" fmla="*/ 733 h 1385"/>
              <a:gd name="T78" fmla="*/ 155 w 2789"/>
              <a:gd name="T79" fmla="*/ 637 h 1385"/>
              <a:gd name="T80" fmla="*/ 246 w 2789"/>
              <a:gd name="T81" fmla="*/ 547 h 1385"/>
              <a:gd name="T82" fmla="*/ 368 w 2789"/>
              <a:gd name="T83" fmla="*/ 464 h 1385"/>
              <a:gd name="T84" fmla="*/ 520 w 2789"/>
              <a:gd name="T85" fmla="*/ 392 h 1385"/>
              <a:gd name="T86" fmla="*/ 706 w 2789"/>
              <a:gd name="T87" fmla="*/ 332 h 1385"/>
              <a:gd name="T88" fmla="*/ 944 w 2789"/>
              <a:gd name="T89" fmla="*/ 280 h 1385"/>
              <a:gd name="T90" fmla="*/ 1179 w 2789"/>
              <a:gd name="T91" fmla="*/ 241 h 1385"/>
              <a:gd name="T92" fmla="*/ 1408 w 2789"/>
              <a:gd name="T93" fmla="*/ 212 h 1385"/>
              <a:gd name="T94" fmla="*/ 1629 w 2789"/>
              <a:gd name="T95" fmla="*/ 192 h 1385"/>
              <a:gd name="T96" fmla="*/ 1839 w 2789"/>
              <a:gd name="T97" fmla="*/ 179 h 1385"/>
              <a:gd name="T98" fmla="*/ 2033 w 2789"/>
              <a:gd name="T99" fmla="*/ 169 h 1385"/>
              <a:gd name="T100" fmla="*/ 2212 w 2789"/>
              <a:gd name="T101" fmla="*/ 158 h 1385"/>
              <a:gd name="T102" fmla="*/ 2371 w 2789"/>
              <a:gd name="T103" fmla="*/ 145 h 1385"/>
              <a:gd name="T104" fmla="*/ 2507 w 2789"/>
              <a:gd name="T105" fmla="*/ 130 h 1385"/>
              <a:gd name="T106" fmla="*/ 2621 w 2789"/>
              <a:gd name="T107" fmla="*/ 106 h 1385"/>
              <a:gd name="T108" fmla="*/ 2703 w 2789"/>
              <a:gd name="T109" fmla="*/ 72 h 1385"/>
              <a:gd name="T110" fmla="*/ 2757 w 2789"/>
              <a:gd name="T111" fmla="*/ 27 h 1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789" h="1385">
                <a:moveTo>
                  <a:pt x="2771" y="0"/>
                </a:moveTo>
                <a:lnTo>
                  <a:pt x="2772" y="1"/>
                </a:lnTo>
                <a:lnTo>
                  <a:pt x="2774" y="8"/>
                </a:lnTo>
                <a:lnTo>
                  <a:pt x="2776" y="18"/>
                </a:lnTo>
                <a:lnTo>
                  <a:pt x="2779" y="33"/>
                </a:lnTo>
                <a:lnTo>
                  <a:pt x="2783" y="52"/>
                </a:lnTo>
                <a:lnTo>
                  <a:pt x="2786" y="74"/>
                </a:lnTo>
                <a:lnTo>
                  <a:pt x="2788" y="99"/>
                </a:lnTo>
                <a:lnTo>
                  <a:pt x="2789" y="126"/>
                </a:lnTo>
                <a:lnTo>
                  <a:pt x="2789" y="157"/>
                </a:lnTo>
                <a:lnTo>
                  <a:pt x="2788" y="189"/>
                </a:lnTo>
                <a:lnTo>
                  <a:pt x="2784" y="224"/>
                </a:lnTo>
                <a:lnTo>
                  <a:pt x="2778" y="260"/>
                </a:lnTo>
                <a:lnTo>
                  <a:pt x="2769" y="297"/>
                </a:lnTo>
                <a:lnTo>
                  <a:pt x="2757" y="336"/>
                </a:lnTo>
                <a:lnTo>
                  <a:pt x="2742" y="375"/>
                </a:lnTo>
                <a:lnTo>
                  <a:pt x="2722" y="415"/>
                </a:lnTo>
                <a:lnTo>
                  <a:pt x="2698" y="456"/>
                </a:lnTo>
                <a:lnTo>
                  <a:pt x="2671" y="496"/>
                </a:lnTo>
                <a:lnTo>
                  <a:pt x="2637" y="535"/>
                </a:lnTo>
                <a:lnTo>
                  <a:pt x="2599" y="576"/>
                </a:lnTo>
                <a:lnTo>
                  <a:pt x="2555" y="615"/>
                </a:lnTo>
                <a:lnTo>
                  <a:pt x="2506" y="652"/>
                </a:lnTo>
                <a:lnTo>
                  <a:pt x="2448" y="687"/>
                </a:lnTo>
                <a:lnTo>
                  <a:pt x="2386" y="723"/>
                </a:lnTo>
                <a:lnTo>
                  <a:pt x="2315" y="755"/>
                </a:lnTo>
                <a:lnTo>
                  <a:pt x="2239" y="785"/>
                </a:lnTo>
                <a:lnTo>
                  <a:pt x="2153" y="812"/>
                </a:lnTo>
                <a:lnTo>
                  <a:pt x="2060" y="838"/>
                </a:lnTo>
                <a:lnTo>
                  <a:pt x="1957" y="860"/>
                </a:lnTo>
                <a:lnTo>
                  <a:pt x="1847" y="878"/>
                </a:lnTo>
                <a:lnTo>
                  <a:pt x="1727" y="893"/>
                </a:lnTo>
                <a:lnTo>
                  <a:pt x="1668" y="898"/>
                </a:lnTo>
                <a:lnTo>
                  <a:pt x="1604" y="903"/>
                </a:lnTo>
                <a:lnTo>
                  <a:pt x="1536" y="909"/>
                </a:lnTo>
                <a:lnTo>
                  <a:pt x="1467" y="914"/>
                </a:lnTo>
                <a:lnTo>
                  <a:pt x="1393" y="917"/>
                </a:lnTo>
                <a:lnTo>
                  <a:pt x="1317" y="922"/>
                </a:lnTo>
                <a:lnTo>
                  <a:pt x="1239" y="927"/>
                </a:lnTo>
                <a:lnTo>
                  <a:pt x="1160" y="932"/>
                </a:lnTo>
                <a:lnTo>
                  <a:pt x="1079" y="939"/>
                </a:lnTo>
                <a:lnTo>
                  <a:pt x="1000" y="946"/>
                </a:lnTo>
                <a:lnTo>
                  <a:pt x="919" y="954"/>
                </a:lnTo>
                <a:lnTo>
                  <a:pt x="839" y="963"/>
                </a:lnTo>
                <a:lnTo>
                  <a:pt x="760" y="974"/>
                </a:lnTo>
                <a:lnTo>
                  <a:pt x="684" y="986"/>
                </a:lnTo>
                <a:lnTo>
                  <a:pt x="608" y="1001"/>
                </a:lnTo>
                <a:lnTo>
                  <a:pt x="535" y="1017"/>
                </a:lnTo>
                <a:lnTo>
                  <a:pt x="466" y="1035"/>
                </a:lnTo>
                <a:lnTo>
                  <a:pt x="402" y="1057"/>
                </a:lnTo>
                <a:lnTo>
                  <a:pt x="339" y="1081"/>
                </a:lnTo>
                <a:lnTo>
                  <a:pt x="284" y="1106"/>
                </a:lnTo>
                <a:lnTo>
                  <a:pt x="231" y="1137"/>
                </a:lnTo>
                <a:lnTo>
                  <a:pt x="186" y="1169"/>
                </a:lnTo>
                <a:lnTo>
                  <a:pt x="145" y="1204"/>
                </a:lnTo>
                <a:lnTo>
                  <a:pt x="113" y="1245"/>
                </a:lnTo>
                <a:lnTo>
                  <a:pt x="88" y="1287"/>
                </a:lnTo>
                <a:lnTo>
                  <a:pt x="69" y="1334"/>
                </a:lnTo>
                <a:lnTo>
                  <a:pt x="59" y="1385"/>
                </a:lnTo>
                <a:lnTo>
                  <a:pt x="57" y="1383"/>
                </a:lnTo>
                <a:lnTo>
                  <a:pt x="54" y="1375"/>
                </a:lnTo>
                <a:lnTo>
                  <a:pt x="49" y="1361"/>
                </a:lnTo>
                <a:lnTo>
                  <a:pt x="44" y="1343"/>
                </a:lnTo>
                <a:lnTo>
                  <a:pt x="37" y="1321"/>
                </a:lnTo>
                <a:lnTo>
                  <a:pt x="29" y="1294"/>
                </a:lnTo>
                <a:lnTo>
                  <a:pt x="22" y="1265"/>
                </a:lnTo>
                <a:lnTo>
                  <a:pt x="15" y="1231"/>
                </a:lnTo>
                <a:lnTo>
                  <a:pt x="10" y="1194"/>
                </a:lnTo>
                <a:lnTo>
                  <a:pt x="5" y="1155"/>
                </a:lnTo>
                <a:lnTo>
                  <a:pt x="2" y="1113"/>
                </a:lnTo>
                <a:lnTo>
                  <a:pt x="0" y="1069"/>
                </a:lnTo>
                <a:lnTo>
                  <a:pt x="2" y="1023"/>
                </a:lnTo>
                <a:lnTo>
                  <a:pt x="7" y="976"/>
                </a:lnTo>
                <a:lnTo>
                  <a:pt x="15" y="929"/>
                </a:lnTo>
                <a:lnTo>
                  <a:pt x="27" y="880"/>
                </a:lnTo>
                <a:lnTo>
                  <a:pt x="42" y="831"/>
                </a:lnTo>
                <a:lnTo>
                  <a:pt x="62" y="782"/>
                </a:lnTo>
                <a:lnTo>
                  <a:pt x="88" y="733"/>
                </a:lnTo>
                <a:lnTo>
                  <a:pt x="118" y="684"/>
                </a:lnTo>
                <a:lnTo>
                  <a:pt x="155" y="637"/>
                </a:lnTo>
                <a:lnTo>
                  <a:pt x="198" y="591"/>
                </a:lnTo>
                <a:lnTo>
                  <a:pt x="246" y="547"/>
                </a:lnTo>
                <a:lnTo>
                  <a:pt x="304" y="503"/>
                </a:lnTo>
                <a:lnTo>
                  <a:pt x="368" y="464"/>
                </a:lnTo>
                <a:lnTo>
                  <a:pt x="439" y="425"/>
                </a:lnTo>
                <a:lnTo>
                  <a:pt x="520" y="392"/>
                </a:lnTo>
                <a:lnTo>
                  <a:pt x="608" y="359"/>
                </a:lnTo>
                <a:lnTo>
                  <a:pt x="706" y="332"/>
                </a:lnTo>
                <a:lnTo>
                  <a:pt x="826" y="304"/>
                </a:lnTo>
                <a:lnTo>
                  <a:pt x="944" y="280"/>
                </a:lnTo>
                <a:lnTo>
                  <a:pt x="1062" y="258"/>
                </a:lnTo>
                <a:lnTo>
                  <a:pt x="1179" y="241"/>
                </a:lnTo>
                <a:lnTo>
                  <a:pt x="1295" y="226"/>
                </a:lnTo>
                <a:lnTo>
                  <a:pt x="1408" y="212"/>
                </a:lnTo>
                <a:lnTo>
                  <a:pt x="1520" y="202"/>
                </a:lnTo>
                <a:lnTo>
                  <a:pt x="1629" y="192"/>
                </a:lnTo>
                <a:lnTo>
                  <a:pt x="1736" y="185"/>
                </a:lnTo>
                <a:lnTo>
                  <a:pt x="1839" y="179"/>
                </a:lnTo>
                <a:lnTo>
                  <a:pt x="1938" y="174"/>
                </a:lnTo>
                <a:lnTo>
                  <a:pt x="2033" y="169"/>
                </a:lnTo>
                <a:lnTo>
                  <a:pt x="2126" y="163"/>
                </a:lnTo>
                <a:lnTo>
                  <a:pt x="2212" y="158"/>
                </a:lnTo>
                <a:lnTo>
                  <a:pt x="2295" y="152"/>
                </a:lnTo>
                <a:lnTo>
                  <a:pt x="2371" y="145"/>
                </a:lnTo>
                <a:lnTo>
                  <a:pt x="2443" y="138"/>
                </a:lnTo>
                <a:lnTo>
                  <a:pt x="2507" y="130"/>
                </a:lnTo>
                <a:lnTo>
                  <a:pt x="2568" y="118"/>
                </a:lnTo>
                <a:lnTo>
                  <a:pt x="2621" y="106"/>
                </a:lnTo>
                <a:lnTo>
                  <a:pt x="2666" y="91"/>
                </a:lnTo>
                <a:lnTo>
                  <a:pt x="2703" y="72"/>
                </a:lnTo>
                <a:lnTo>
                  <a:pt x="2734" y="52"/>
                </a:lnTo>
                <a:lnTo>
                  <a:pt x="2757" y="27"/>
                </a:lnTo>
                <a:lnTo>
                  <a:pt x="2771" y="0"/>
                </a:lnTo>
                <a:close/>
              </a:path>
            </a:pathLst>
          </a:cu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8" name="Freeform 2355"/>
          <p:cNvSpPr>
            <a:spLocks/>
          </p:cNvSpPr>
          <p:nvPr/>
        </p:nvSpPr>
        <p:spPr bwMode="auto">
          <a:xfrm>
            <a:off x="5349935" y="3887773"/>
            <a:ext cx="2890680" cy="1438196"/>
          </a:xfrm>
          <a:custGeom>
            <a:avLst/>
            <a:gdLst>
              <a:gd name="T0" fmla="*/ 3620 w 3642"/>
              <a:gd name="T1" fmla="*/ 8 h 1811"/>
              <a:gd name="T2" fmla="*/ 3630 w 3642"/>
              <a:gd name="T3" fmla="*/ 52 h 1811"/>
              <a:gd name="T4" fmla="*/ 3640 w 3642"/>
              <a:gd name="T5" fmla="*/ 127 h 1811"/>
              <a:gd name="T6" fmla="*/ 3640 w 3642"/>
              <a:gd name="T7" fmla="*/ 226 h 1811"/>
              <a:gd name="T8" fmla="*/ 3625 w 3642"/>
              <a:gd name="T9" fmla="*/ 343 h 1811"/>
              <a:gd name="T10" fmla="*/ 3586 w 3642"/>
              <a:gd name="T11" fmla="*/ 473 h 1811"/>
              <a:gd name="T12" fmla="*/ 3515 w 3642"/>
              <a:gd name="T13" fmla="*/ 608 h 1811"/>
              <a:gd name="T14" fmla="*/ 3402 w 3642"/>
              <a:gd name="T15" fmla="*/ 743 h 1811"/>
              <a:gd name="T16" fmla="*/ 3242 w 3642"/>
              <a:gd name="T17" fmla="*/ 870 h 1811"/>
              <a:gd name="T18" fmla="*/ 3025 w 3642"/>
              <a:gd name="T19" fmla="*/ 985 h 1811"/>
              <a:gd name="T20" fmla="*/ 2743 w 3642"/>
              <a:gd name="T21" fmla="*/ 1081 h 1811"/>
              <a:gd name="T22" fmla="*/ 2389 w 3642"/>
              <a:gd name="T23" fmla="*/ 1152 h 1811"/>
              <a:gd name="T24" fmla="*/ 2115 w 3642"/>
              <a:gd name="T25" fmla="*/ 1181 h 1811"/>
              <a:gd name="T26" fmla="*/ 1879 w 3642"/>
              <a:gd name="T27" fmla="*/ 1196 h 1811"/>
              <a:gd name="T28" fmla="*/ 1621 w 3642"/>
              <a:gd name="T29" fmla="*/ 1211 h 1811"/>
              <a:gd name="T30" fmla="*/ 1347 w 3642"/>
              <a:gd name="T31" fmla="*/ 1232 h 1811"/>
              <a:gd name="T32" fmla="*/ 1074 w 3642"/>
              <a:gd name="T33" fmla="*/ 1262 h 1811"/>
              <a:gd name="T34" fmla="*/ 812 w 3642"/>
              <a:gd name="T35" fmla="*/ 1304 h 1811"/>
              <a:gd name="T36" fmla="*/ 572 w 3642"/>
              <a:gd name="T37" fmla="*/ 1365 h 1811"/>
              <a:gd name="T38" fmla="*/ 366 w 3642"/>
              <a:gd name="T39" fmla="*/ 1448 h 1811"/>
              <a:gd name="T40" fmla="*/ 207 w 3642"/>
              <a:gd name="T41" fmla="*/ 1558 h 1811"/>
              <a:gd name="T42" fmla="*/ 104 w 3642"/>
              <a:gd name="T43" fmla="*/ 1698 h 1811"/>
              <a:gd name="T44" fmla="*/ 74 w 3642"/>
              <a:gd name="T45" fmla="*/ 1808 h 1811"/>
              <a:gd name="T46" fmla="*/ 60 w 3642"/>
              <a:gd name="T47" fmla="*/ 1771 h 1811"/>
              <a:gd name="T48" fmla="*/ 37 w 3642"/>
              <a:gd name="T49" fmla="*/ 1693 h 1811"/>
              <a:gd name="T50" fmla="*/ 15 w 3642"/>
              <a:gd name="T51" fmla="*/ 1583 h 1811"/>
              <a:gd name="T52" fmla="*/ 0 w 3642"/>
              <a:gd name="T53" fmla="*/ 1449 h 1811"/>
              <a:gd name="T54" fmla="*/ 5 w 3642"/>
              <a:gd name="T55" fmla="*/ 1297 h 1811"/>
              <a:gd name="T56" fmla="*/ 37 w 3642"/>
              <a:gd name="T57" fmla="*/ 1137 h 1811"/>
              <a:gd name="T58" fmla="*/ 104 w 3642"/>
              <a:gd name="T59" fmla="*/ 973 h 1811"/>
              <a:gd name="T60" fmla="*/ 217 w 3642"/>
              <a:gd name="T61" fmla="*/ 813 h 1811"/>
              <a:gd name="T62" fmla="*/ 386 w 3642"/>
              <a:gd name="T63" fmla="*/ 666 h 1811"/>
              <a:gd name="T64" fmla="*/ 618 w 3642"/>
              <a:gd name="T65" fmla="*/ 537 h 1811"/>
              <a:gd name="T66" fmla="*/ 922 w 3642"/>
              <a:gd name="T67" fmla="*/ 434 h 1811"/>
              <a:gd name="T68" fmla="*/ 1335 w 3642"/>
              <a:gd name="T69" fmla="*/ 348 h 1811"/>
              <a:gd name="T70" fmla="*/ 1742 w 3642"/>
              <a:gd name="T71" fmla="*/ 289 h 1811"/>
              <a:gd name="T72" fmla="*/ 2131 w 3642"/>
              <a:gd name="T73" fmla="*/ 252 h 1811"/>
              <a:gd name="T74" fmla="*/ 2492 w 3642"/>
              <a:gd name="T75" fmla="*/ 230 h 1811"/>
              <a:gd name="T76" fmla="*/ 2819 w 3642"/>
              <a:gd name="T77" fmla="*/ 211 h 1811"/>
              <a:gd name="T78" fmla="*/ 3101 w 3642"/>
              <a:gd name="T79" fmla="*/ 191 h 1811"/>
              <a:gd name="T80" fmla="*/ 3333 w 3642"/>
              <a:gd name="T81" fmla="*/ 159 h 1811"/>
              <a:gd name="T82" fmla="*/ 3502 w 3642"/>
              <a:gd name="T83" fmla="*/ 110 h 1811"/>
              <a:gd name="T84" fmla="*/ 3601 w 3642"/>
              <a:gd name="T85" fmla="*/ 32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642" h="1811">
                <a:moveTo>
                  <a:pt x="3618" y="0"/>
                </a:moveTo>
                <a:lnTo>
                  <a:pt x="3618" y="2"/>
                </a:lnTo>
                <a:lnTo>
                  <a:pt x="3620" y="8"/>
                </a:lnTo>
                <a:lnTo>
                  <a:pt x="3623" y="18"/>
                </a:lnTo>
                <a:lnTo>
                  <a:pt x="3627" y="34"/>
                </a:lnTo>
                <a:lnTo>
                  <a:pt x="3630" y="52"/>
                </a:lnTo>
                <a:lnTo>
                  <a:pt x="3633" y="74"/>
                </a:lnTo>
                <a:lnTo>
                  <a:pt x="3637" y="98"/>
                </a:lnTo>
                <a:lnTo>
                  <a:pt x="3640" y="127"/>
                </a:lnTo>
                <a:lnTo>
                  <a:pt x="3642" y="157"/>
                </a:lnTo>
                <a:lnTo>
                  <a:pt x="3642" y="191"/>
                </a:lnTo>
                <a:lnTo>
                  <a:pt x="3640" y="226"/>
                </a:lnTo>
                <a:lnTo>
                  <a:pt x="3638" y="263"/>
                </a:lnTo>
                <a:lnTo>
                  <a:pt x="3633" y="302"/>
                </a:lnTo>
                <a:lnTo>
                  <a:pt x="3625" y="343"/>
                </a:lnTo>
                <a:lnTo>
                  <a:pt x="3616" y="385"/>
                </a:lnTo>
                <a:lnTo>
                  <a:pt x="3603" y="429"/>
                </a:lnTo>
                <a:lnTo>
                  <a:pt x="3586" y="473"/>
                </a:lnTo>
                <a:lnTo>
                  <a:pt x="3566" y="517"/>
                </a:lnTo>
                <a:lnTo>
                  <a:pt x="3542" y="562"/>
                </a:lnTo>
                <a:lnTo>
                  <a:pt x="3515" y="608"/>
                </a:lnTo>
                <a:lnTo>
                  <a:pt x="3483" y="654"/>
                </a:lnTo>
                <a:lnTo>
                  <a:pt x="3446" y="698"/>
                </a:lnTo>
                <a:lnTo>
                  <a:pt x="3402" y="743"/>
                </a:lnTo>
                <a:lnTo>
                  <a:pt x="3355" y="785"/>
                </a:lnTo>
                <a:lnTo>
                  <a:pt x="3302" y="829"/>
                </a:lnTo>
                <a:lnTo>
                  <a:pt x="3242" y="870"/>
                </a:lnTo>
                <a:lnTo>
                  <a:pt x="3176" y="911"/>
                </a:lnTo>
                <a:lnTo>
                  <a:pt x="3105" y="949"/>
                </a:lnTo>
                <a:lnTo>
                  <a:pt x="3025" y="985"/>
                </a:lnTo>
                <a:lnTo>
                  <a:pt x="2939" y="1020"/>
                </a:lnTo>
                <a:lnTo>
                  <a:pt x="2845" y="1052"/>
                </a:lnTo>
                <a:lnTo>
                  <a:pt x="2743" y="1081"/>
                </a:lnTo>
                <a:lnTo>
                  <a:pt x="2634" y="1108"/>
                </a:lnTo>
                <a:lnTo>
                  <a:pt x="2515" y="1132"/>
                </a:lnTo>
                <a:lnTo>
                  <a:pt x="2389" y="1152"/>
                </a:lnTo>
                <a:lnTo>
                  <a:pt x="2252" y="1167"/>
                </a:lnTo>
                <a:lnTo>
                  <a:pt x="2186" y="1174"/>
                </a:lnTo>
                <a:lnTo>
                  <a:pt x="2115" y="1181"/>
                </a:lnTo>
                <a:lnTo>
                  <a:pt x="2039" y="1186"/>
                </a:lnTo>
                <a:lnTo>
                  <a:pt x="1962" y="1191"/>
                </a:lnTo>
                <a:lnTo>
                  <a:pt x="1879" y="1196"/>
                </a:lnTo>
                <a:lnTo>
                  <a:pt x="1795" y="1201"/>
                </a:lnTo>
                <a:lnTo>
                  <a:pt x="1708" y="1206"/>
                </a:lnTo>
                <a:lnTo>
                  <a:pt x="1621" y="1211"/>
                </a:lnTo>
                <a:lnTo>
                  <a:pt x="1529" y="1218"/>
                </a:lnTo>
                <a:lnTo>
                  <a:pt x="1438" y="1225"/>
                </a:lnTo>
                <a:lnTo>
                  <a:pt x="1347" y="1232"/>
                </a:lnTo>
                <a:lnTo>
                  <a:pt x="1256" y="1240"/>
                </a:lnTo>
                <a:lnTo>
                  <a:pt x="1165" y="1250"/>
                </a:lnTo>
                <a:lnTo>
                  <a:pt x="1074" y="1262"/>
                </a:lnTo>
                <a:lnTo>
                  <a:pt x="984" y="1274"/>
                </a:lnTo>
                <a:lnTo>
                  <a:pt x="896" y="1287"/>
                </a:lnTo>
                <a:lnTo>
                  <a:pt x="812" y="1304"/>
                </a:lnTo>
                <a:lnTo>
                  <a:pt x="729" y="1323"/>
                </a:lnTo>
                <a:lnTo>
                  <a:pt x="648" y="1343"/>
                </a:lnTo>
                <a:lnTo>
                  <a:pt x="572" y="1365"/>
                </a:lnTo>
                <a:lnTo>
                  <a:pt x="498" y="1390"/>
                </a:lnTo>
                <a:lnTo>
                  <a:pt x="430" y="1417"/>
                </a:lnTo>
                <a:lnTo>
                  <a:pt x="366" y="1448"/>
                </a:lnTo>
                <a:lnTo>
                  <a:pt x="307" y="1482"/>
                </a:lnTo>
                <a:lnTo>
                  <a:pt x="255" y="1517"/>
                </a:lnTo>
                <a:lnTo>
                  <a:pt x="207" y="1558"/>
                </a:lnTo>
                <a:lnTo>
                  <a:pt x="165" y="1600"/>
                </a:lnTo>
                <a:lnTo>
                  <a:pt x="131" y="1647"/>
                </a:lnTo>
                <a:lnTo>
                  <a:pt x="104" y="1698"/>
                </a:lnTo>
                <a:lnTo>
                  <a:pt x="86" y="1752"/>
                </a:lnTo>
                <a:lnTo>
                  <a:pt x="76" y="1811"/>
                </a:lnTo>
                <a:lnTo>
                  <a:pt x="74" y="1808"/>
                </a:lnTo>
                <a:lnTo>
                  <a:pt x="71" y="1799"/>
                </a:lnTo>
                <a:lnTo>
                  <a:pt x="66" y="1787"/>
                </a:lnTo>
                <a:lnTo>
                  <a:pt x="60" y="1771"/>
                </a:lnTo>
                <a:lnTo>
                  <a:pt x="54" y="1749"/>
                </a:lnTo>
                <a:lnTo>
                  <a:pt x="45" y="1722"/>
                </a:lnTo>
                <a:lnTo>
                  <a:pt x="37" y="1693"/>
                </a:lnTo>
                <a:lnTo>
                  <a:pt x="28" y="1659"/>
                </a:lnTo>
                <a:lnTo>
                  <a:pt x="22" y="1624"/>
                </a:lnTo>
                <a:lnTo>
                  <a:pt x="15" y="1583"/>
                </a:lnTo>
                <a:lnTo>
                  <a:pt x="8" y="1541"/>
                </a:lnTo>
                <a:lnTo>
                  <a:pt x="3" y="1497"/>
                </a:lnTo>
                <a:lnTo>
                  <a:pt x="0" y="1449"/>
                </a:lnTo>
                <a:lnTo>
                  <a:pt x="0" y="1400"/>
                </a:lnTo>
                <a:lnTo>
                  <a:pt x="1" y="1350"/>
                </a:lnTo>
                <a:lnTo>
                  <a:pt x="5" y="1297"/>
                </a:lnTo>
                <a:lnTo>
                  <a:pt x="11" y="1245"/>
                </a:lnTo>
                <a:lnTo>
                  <a:pt x="22" y="1191"/>
                </a:lnTo>
                <a:lnTo>
                  <a:pt x="37" y="1137"/>
                </a:lnTo>
                <a:lnTo>
                  <a:pt x="55" y="1083"/>
                </a:lnTo>
                <a:lnTo>
                  <a:pt x="77" y="1027"/>
                </a:lnTo>
                <a:lnTo>
                  <a:pt x="104" y="973"/>
                </a:lnTo>
                <a:lnTo>
                  <a:pt x="136" y="919"/>
                </a:lnTo>
                <a:lnTo>
                  <a:pt x="175" y="865"/>
                </a:lnTo>
                <a:lnTo>
                  <a:pt x="217" y="813"/>
                </a:lnTo>
                <a:lnTo>
                  <a:pt x="268" y="762"/>
                </a:lnTo>
                <a:lnTo>
                  <a:pt x="324" y="713"/>
                </a:lnTo>
                <a:lnTo>
                  <a:pt x="386" y="666"/>
                </a:lnTo>
                <a:lnTo>
                  <a:pt x="456" y="620"/>
                </a:lnTo>
                <a:lnTo>
                  <a:pt x="532" y="578"/>
                </a:lnTo>
                <a:lnTo>
                  <a:pt x="618" y="537"/>
                </a:lnTo>
                <a:lnTo>
                  <a:pt x="711" y="500"/>
                </a:lnTo>
                <a:lnTo>
                  <a:pt x="810" y="466"/>
                </a:lnTo>
                <a:lnTo>
                  <a:pt x="922" y="434"/>
                </a:lnTo>
                <a:lnTo>
                  <a:pt x="1060" y="402"/>
                </a:lnTo>
                <a:lnTo>
                  <a:pt x="1198" y="373"/>
                </a:lnTo>
                <a:lnTo>
                  <a:pt x="1335" y="348"/>
                </a:lnTo>
                <a:lnTo>
                  <a:pt x="1472" y="324"/>
                </a:lnTo>
                <a:lnTo>
                  <a:pt x="1609" y="306"/>
                </a:lnTo>
                <a:lnTo>
                  <a:pt x="1742" y="289"/>
                </a:lnTo>
                <a:lnTo>
                  <a:pt x="1874" y="275"/>
                </a:lnTo>
                <a:lnTo>
                  <a:pt x="2004" y="263"/>
                </a:lnTo>
                <a:lnTo>
                  <a:pt x="2131" y="252"/>
                </a:lnTo>
                <a:lnTo>
                  <a:pt x="2254" y="243"/>
                </a:lnTo>
                <a:lnTo>
                  <a:pt x="2375" y="236"/>
                </a:lnTo>
                <a:lnTo>
                  <a:pt x="2492" y="230"/>
                </a:lnTo>
                <a:lnTo>
                  <a:pt x="2605" y="223"/>
                </a:lnTo>
                <a:lnTo>
                  <a:pt x="2715" y="218"/>
                </a:lnTo>
                <a:lnTo>
                  <a:pt x="2819" y="211"/>
                </a:lnTo>
                <a:lnTo>
                  <a:pt x="2919" y="204"/>
                </a:lnTo>
                <a:lnTo>
                  <a:pt x="3014" y="198"/>
                </a:lnTo>
                <a:lnTo>
                  <a:pt x="3101" y="191"/>
                </a:lnTo>
                <a:lnTo>
                  <a:pt x="3186" y="182"/>
                </a:lnTo>
                <a:lnTo>
                  <a:pt x="3262" y="172"/>
                </a:lnTo>
                <a:lnTo>
                  <a:pt x="3333" y="159"/>
                </a:lnTo>
                <a:lnTo>
                  <a:pt x="3397" y="145"/>
                </a:lnTo>
                <a:lnTo>
                  <a:pt x="3453" y="128"/>
                </a:lnTo>
                <a:lnTo>
                  <a:pt x="3502" y="110"/>
                </a:lnTo>
                <a:lnTo>
                  <a:pt x="3544" y="88"/>
                </a:lnTo>
                <a:lnTo>
                  <a:pt x="3576" y="61"/>
                </a:lnTo>
                <a:lnTo>
                  <a:pt x="3601" y="32"/>
                </a:lnTo>
                <a:lnTo>
                  <a:pt x="3618" y="0"/>
                </a:ln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49" name="Freeform 2356"/>
          <p:cNvSpPr>
            <a:spLocks/>
          </p:cNvSpPr>
          <p:nvPr/>
        </p:nvSpPr>
        <p:spPr bwMode="auto">
          <a:xfrm>
            <a:off x="4932445" y="2451165"/>
            <a:ext cx="3706610" cy="1844574"/>
          </a:xfrm>
          <a:custGeom>
            <a:avLst/>
            <a:gdLst>
              <a:gd name="T0" fmla="*/ 4642 w 4670"/>
              <a:gd name="T1" fmla="*/ 10 h 2325"/>
              <a:gd name="T2" fmla="*/ 4652 w 4670"/>
              <a:gd name="T3" fmla="*/ 54 h 2325"/>
              <a:gd name="T4" fmla="*/ 4664 w 4670"/>
              <a:gd name="T5" fmla="*/ 128 h 2325"/>
              <a:gd name="T6" fmla="*/ 4670 w 4670"/>
              <a:gd name="T7" fmla="*/ 230 h 2325"/>
              <a:gd name="T8" fmla="*/ 4664 w 4670"/>
              <a:gd name="T9" fmla="*/ 353 h 2325"/>
              <a:gd name="T10" fmla="*/ 4638 w 4670"/>
              <a:gd name="T11" fmla="*/ 492 h 2325"/>
              <a:gd name="T12" fmla="*/ 4586 w 4670"/>
              <a:gd name="T13" fmla="*/ 640 h 2325"/>
              <a:gd name="T14" fmla="*/ 4501 w 4670"/>
              <a:gd name="T15" fmla="*/ 792 h 2325"/>
              <a:gd name="T16" fmla="*/ 4375 w 4670"/>
              <a:gd name="T17" fmla="*/ 945 h 2325"/>
              <a:gd name="T18" fmla="*/ 4201 w 4670"/>
              <a:gd name="T19" fmla="*/ 1090 h 2325"/>
              <a:gd name="T20" fmla="*/ 3973 w 4670"/>
              <a:gd name="T21" fmla="*/ 1223 h 2325"/>
              <a:gd name="T22" fmla="*/ 3683 w 4670"/>
              <a:gd name="T23" fmla="*/ 1340 h 2325"/>
              <a:gd name="T24" fmla="*/ 3325 w 4670"/>
              <a:gd name="T25" fmla="*/ 1434 h 2325"/>
              <a:gd name="T26" fmla="*/ 2891 w 4670"/>
              <a:gd name="T27" fmla="*/ 1500 h 2325"/>
              <a:gd name="T28" fmla="*/ 2651 w 4670"/>
              <a:gd name="T29" fmla="*/ 1521 h 2325"/>
              <a:gd name="T30" fmla="*/ 2377 w 4670"/>
              <a:gd name="T31" fmla="*/ 1538 h 2325"/>
              <a:gd name="T32" fmla="*/ 2082 w 4670"/>
              <a:gd name="T33" fmla="*/ 1556 h 2325"/>
              <a:gd name="T34" fmla="*/ 1773 w 4670"/>
              <a:gd name="T35" fmla="*/ 1578 h 2325"/>
              <a:gd name="T36" fmla="*/ 1461 w 4670"/>
              <a:gd name="T37" fmla="*/ 1610 h 2325"/>
              <a:gd name="T38" fmla="*/ 1157 w 4670"/>
              <a:gd name="T39" fmla="*/ 1654 h 2325"/>
              <a:gd name="T40" fmla="*/ 873 w 4670"/>
              <a:gd name="T41" fmla="*/ 1713 h 2325"/>
              <a:gd name="T42" fmla="*/ 616 w 4670"/>
              <a:gd name="T43" fmla="*/ 1794 h 2325"/>
              <a:gd name="T44" fmla="*/ 400 w 4670"/>
              <a:gd name="T45" fmla="*/ 1899 h 2325"/>
              <a:gd name="T46" fmla="*/ 235 w 4670"/>
              <a:gd name="T47" fmla="*/ 2031 h 2325"/>
              <a:gd name="T48" fmla="*/ 128 w 4670"/>
              <a:gd name="T49" fmla="*/ 2196 h 2325"/>
              <a:gd name="T50" fmla="*/ 96 w 4670"/>
              <a:gd name="T51" fmla="*/ 2323 h 2325"/>
              <a:gd name="T52" fmla="*/ 81 w 4670"/>
              <a:gd name="T53" fmla="*/ 2283 h 2325"/>
              <a:gd name="T54" fmla="*/ 56 w 4670"/>
              <a:gd name="T55" fmla="*/ 2203 h 2325"/>
              <a:gd name="T56" fmla="*/ 29 w 4670"/>
              <a:gd name="T57" fmla="*/ 2087 h 2325"/>
              <a:gd name="T58" fmla="*/ 7 w 4670"/>
              <a:gd name="T59" fmla="*/ 1943 h 2325"/>
              <a:gd name="T60" fmla="*/ 0 w 4670"/>
              <a:gd name="T61" fmla="*/ 1779 h 2325"/>
              <a:gd name="T62" fmla="*/ 15 w 4670"/>
              <a:gd name="T63" fmla="*/ 1600 h 2325"/>
              <a:gd name="T64" fmla="*/ 62 w 4670"/>
              <a:gd name="T65" fmla="*/ 1413 h 2325"/>
              <a:gd name="T66" fmla="*/ 149 w 4670"/>
              <a:gd name="T67" fmla="*/ 1225 h 2325"/>
              <a:gd name="T68" fmla="*/ 284 w 4670"/>
              <a:gd name="T69" fmla="*/ 1041 h 2325"/>
              <a:gd name="T70" fmla="*/ 473 w 4670"/>
              <a:gd name="T71" fmla="*/ 872 h 2325"/>
              <a:gd name="T72" fmla="*/ 728 w 4670"/>
              <a:gd name="T73" fmla="*/ 720 h 2325"/>
              <a:gd name="T74" fmla="*/ 1055 w 4670"/>
              <a:gd name="T75" fmla="*/ 595 h 2325"/>
              <a:gd name="T76" fmla="*/ 1493 w 4670"/>
              <a:gd name="T77" fmla="*/ 488 h 2325"/>
              <a:gd name="T78" fmla="*/ 1955 w 4670"/>
              <a:gd name="T79" fmla="*/ 409 h 2325"/>
              <a:gd name="T80" fmla="*/ 2404 w 4670"/>
              <a:gd name="T81" fmla="*/ 355 h 2325"/>
              <a:gd name="T82" fmla="*/ 2833 w 4670"/>
              <a:gd name="T83" fmla="*/ 318 h 2325"/>
              <a:gd name="T84" fmla="*/ 3233 w 4670"/>
              <a:gd name="T85" fmla="*/ 294 h 2325"/>
              <a:gd name="T86" fmla="*/ 3600 w 4670"/>
              <a:gd name="T87" fmla="*/ 274 h 2325"/>
              <a:gd name="T88" fmla="*/ 3922 w 4670"/>
              <a:gd name="T89" fmla="*/ 252 h 2325"/>
              <a:gd name="T90" fmla="*/ 4196 w 4670"/>
              <a:gd name="T91" fmla="*/ 220 h 2325"/>
              <a:gd name="T92" fmla="*/ 4412 w 4670"/>
              <a:gd name="T93" fmla="*/ 172 h 2325"/>
              <a:gd name="T94" fmla="*/ 4562 w 4670"/>
              <a:gd name="T95" fmla="*/ 101 h 2325"/>
              <a:gd name="T96" fmla="*/ 4640 w 4670"/>
              <a:gd name="T97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670" h="2325">
                <a:moveTo>
                  <a:pt x="4640" y="0"/>
                </a:moveTo>
                <a:lnTo>
                  <a:pt x="4640" y="3"/>
                </a:lnTo>
                <a:lnTo>
                  <a:pt x="4642" y="10"/>
                </a:lnTo>
                <a:lnTo>
                  <a:pt x="4645" y="20"/>
                </a:lnTo>
                <a:lnTo>
                  <a:pt x="4648" y="36"/>
                </a:lnTo>
                <a:lnTo>
                  <a:pt x="4652" y="54"/>
                </a:lnTo>
                <a:lnTo>
                  <a:pt x="4657" y="74"/>
                </a:lnTo>
                <a:lnTo>
                  <a:pt x="4660" y="100"/>
                </a:lnTo>
                <a:lnTo>
                  <a:pt x="4664" y="128"/>
                </a:lnTo>
                <a:lnTo>
                  <a:pt x="4667" y="161"/>
                </a:lnTo>
                <a:lnTo>
                  <a:pt x="4669" y="194"/>
                </a:lnTo>
                <a:lnTo>
                  <a:pt x="4670" y="230"/>
                </a:lnTo>
                <a:lnTo>
                  <a:pt x="4670" y="269"/>
                </a:lnTo>
                <a:lnTo>
                  <a:pt x="4669" y="311"/>
                </a:lnTo>
                <a:lnTo>
                  <a:pt x="4664" y="353"/>
                </a:lnTo>
                <a:lnTo>
                  <a:pt x="4658" y="399"/>
                </a:lnTo>
                <a:lnTo>
                  <a:pt x="4650" y="444"/>
                </a:lnTo>
                <a:lnTo>
                  <a:pt x="4638" y="492"/>
                </a:lnTo>
                <a:lnTo>
                  <a:pt x="4625" y="541"/>
                </a:lnTo>
                <a:lnTo>
                  <a:pt x="4608" y="590"/>
                </a:lnTo>
                <a:lnTo>
                  <a:pt x="4586" y="640"/>
                </a:lnTo>
                <a:lnTo>
                  <a:pt x="4562" y="691"/>
                </a:lnTo>
                <a:lnTo>
                  <a:pt x="4534" y="742"/>
                </a:lnTo>
                <a:lnTo>
                  <a:pt x="4501" y="792"/>
                </a:lnTo>
                <a:lnTo>
                  <a:pt x="4464" y="843"/>
                </a:lnTo>
                <a:lnTo>
                  <a:pt x="4422" y="894"/>
                </a:lnTo>
                <a:lnTo>
                  <a:pt x="4375" y="945"/>
                </a:lnTo>
                <a:lnTo>
                  <a:pt x="4322" y="994"/>
                </a:lnTo>
                <a:lnTo>
                  <a:pt x="4265" y="1043"/>
                </a:lnTo>
                <a:lnTo>
                  <a:pt x="4201" y="1090"/>
                </a:lnTo>
                <a:lnTo>
                  <a:pt x="4132" y="1135"/>
                </a:lnTo>
                <a:lnTo>
                  <a:pt x="4056" y="1181"/>
                </a:lnTo>
                <a:lnTo>
                  <a:pt x="3973" y="1223"/>
                </a:lnTo>
                <a:lnTo>
                  <a:pt x="3883" y="1264"/>
                </a:lnTo>
                <a:lnTo>
                  <a:pt x="3787" y="1304"/>
                </a:lnTo>
                <a:lnTo>
                  <a:pt x="3683" y="1340"/>
                </a:lnTo>
                <a:lnTo>
                  <a:pt x="3571" y="1374"/>
                </a:lnTo>
                <a:lnTo>
                  <a:pt x="3451" y="1406"/>
                </a:lnTo>
                <a:lnTo>
                  <a:pt x="3325" y="1434"/>
                </a:lnTo>
                <a:lnTo>
                  <a:pt x="3188" y="1460"/>
                </a:lnTo>
                <a:lnTo>
                  <a:pt x="3044" y="1482"/>
                </a:lnTo>
                <a:lnTo>
                  <a:pt x="2891" y="1500"/>
                </a:lnTo>
                <a:lnTo>
                  <a:pt x="2815" y="1507"/>
                </a:lnTo>
                <a:lnTo>
                  <a:pt x="2735" y="1514"/>
                </a:lnTo>
                <a:lnTo>
                  <a:pt x="2651" y="1521"/>
                </a:lnTo>
                <a:lnTo>
                  <a:pt x="2563" y="1526"/>
                </a:lnTo>
                <a:lnTo>
                  <a:pt x="2472" y="1531"/>
                </a:lnTo>
                <a:lnTo>
                  <a:pt x="2377" y="1538"/>
                </a:lnTo>
                <a:lnTo>
                  <a:pt x="2281" y="1543"/>
                </a:lnTo>
                <a:lnTo>
                  <a:pt x="2183" y="1549"/>
                </a:lnTo>
                <a:lnTo>
                  <a:pt x="2082" y="1556"/>
                </a:lnTo>
                <a:lnTo>
                  <a:pt x="1979" y="1563"/>
                </a:lnTo>
                <a:lnTo>
                  <a:pt x="1876" y="1570"/>
                </a:lnTo>
                <a:lnTo>
                  <a:pt x="1773" y="1578"/>
                </a:lnTo>
                <a:lnTo>
                  <a:pt x="1668" y="1588"/>
                </a:lnTo>
                <a:lnTo>
                  <a:pt x="1563" y="1598"/>
                </a:lnTo>
                <a:lnTo>
                  <a:pt x="1461" y="1610"/>
                </a:lnTo>
                <a:lnTo>
                  <a:pt x="1358" y="1622"/>
                </a:lnTo>
                <a:lnTo>
                  <a:pt x="1256" y="1637"/>
                </a:lnTo>
                <a:lnTo>
                  <a:pt x="1157" y="1654"/>
                </a:lnTo>
                <a:lnTo>
                  <a:pt x="1060" y="1671"/>
                </a:lnTo>
                <a:lnTo>
                  <a:pt x="964" y="1691"/>
                </a:lnTo>
                <a:lnTo>
                  <a:pt x="873" y="1713"/>
                </a:lnTo>
                <a:lnTo>
                  <a:pt x="783" y="1739"/>
                </a:lnTo>
                <a:lnTo>
                  <a:pt x="697" y="1766"/>
                </a:lnTo>
                <a:lnTo>
                  <a:pt x="616" y="1794"/>
                </a:lnTo>
                <a:lnTo>
                  <a:pt x="540" y="1826"/>
                </a:lnTo>
                <a:lnTo>
                  <a:pt x="468" y="1860"/>
                </a:lnTo>
                <a:lnTo>
                  <a:pt x="400" y="1899"/>
                </a:lnTo>
                <a:lnTo>
                  <a:pt x="339" y="1940"/>
                </a:lnTo>
                <a:lnTo>
                  <a:pt x="284" y="1984"/>
                </a:lnTo>
                <a:lnTo>
                  <a:pt x="235" y="2031"/>
                </a:lnTo>
                <a:lnTo>
                  <a:pt x="192" y="2083"/>
                </a:lnTo>
                <a:lnTo>
                  <a:pt x="157" y="2137"/>
                </a:lnTo>
                <a:lnTo>
                  <a:pt x="128" y="2196"/>
                </a:lnTo>
                <a:lnTo>
                  <a:pt x="108" y="2259"/>
                </a:lnTo>
                <a:lnTo>
                  <a:pt x="96" y="2325"/>
                </a:lnTo>
                <a:lnTo>
                  <a:pt x="96" y="2323"/>
                </a:lnTo>
                <a:lnTo>
                  <a:pt x="93" y="2315"/>
                </a:lnTo>
                <a:lnTo>
                  <a:pt x="88" y="2301"/>
                </a:lnTo>
                <a:lnTo>
                  <a:pt x="81" y="2283"/>
                </a:lnTo>
                <a:lnTo>
                  <a:pt x="73" y="2261"/>
                </a:lnTo>
                <a:lnTo>
                  <a:pt x="64" y="2234"/>
                </a:lnTo>
                <a:lnTo>
                  <a:pt x="56" y="2203"/>
                </a:lnTo>
                <a:lnTo>
                  <a:pt x="47" y="2168"/>
                </a:lnTo>
                <a:lnTo>
                  <a:pt x="37" y="2129"/>
                </a:lnTo>
                <a:lnTo>
                  <a:pt x="29" y="2087"/>
                </a:lnTo>
                <a:lnTo>
                  <a:pt x="20" y="2043"/>
                </a:lnTo>
                <a:lnTo>
                  <a:pt x="13" y="1994"/>
                </a:lnTo>
                <a:lnTo>
                  <a:pt x="7" y="1943"/>
                </a:lnTo>
                <a:lnTo>
                  <a:pt x="3" y="1891"/>
                </a:lnTo>
                <a:lnTo>
                  <a:pt x="0" y="1835"/>
                </a:lnTo>
                <a:lnTo>
                  <a:pt x="0" y="1779"/>
                </a:lnTo>
                <a:lnTo>
                  <a:pt x="2" y="1720"/>
                </a:lnTo>
                <a:lnTo>
                  <a:pt x="8" y="1661"/>
                </a:lnTo>
                <a:lnTo>
                  <a:pt x="15" y="1600"/>
                </a:lnTo>
                <a:lnTo>
                  <a:pt x="27" y="1538"/>
                </a:lnTo>
                <a:lnTo>
                  <a:pt x="44" y="1475"/>
                </a:lnTo>
                <a:lnTo>
                  <a:pt x="62" y="1413"/>
                </a:lnTo>
                <a:lnTo>
                  <a:pt x="88" y="1350"/>
                </a:lnTo>
                <a:lnTo>
                  <a:pt x="116" y="1286"/>
                </a:lnTo>
                <a:lnTo>
                  <a:pt x="149" y="1225"/>
                </a:lnTo>
                <a:lnTo>
                  <a:pt x="189" y="1162"/>
                </a:lnTo>
                <a:lnTo>
                  <a:pt x="233" y="1102"/>
                </a:lnTo>
                <a:lnTo>
                  <a:pt x="284" y="1041"/>
                </a:lnTo>
                <a:lnTo>
                  <a:pt x="339" y="983"/>
                </a:lnTo>
                <a:lnTo>
                  <a:pt x="404" y="926"/>
                </a:lnTo>
                <a:lnTo>
                  <a:pt x="473" y="872"/>
                </a:lnTo>
                <a:lnTo>
                  <a:pt x="550" y="818"/>
                </a:lnTo>
                <a:lnTo>
                  <a:pt x="635" y="767"/>
                </a:lnTo>
                <a:lnTo>
                  <a:pt x="728" y="720"/>
                </a:lnTo>
                <a:lnTo>
                  <a:pt x="829" y="674"/>
                </a:lnTo>
                <a:lnTo>
                  <a:pt x="937" y="634"/>
                </a:lnTo>
                <a:lnTo>
                  <a:pt x="1055" y="595"/>
                </a:lnTo>
                <a:lnTo>
                  <a:pt x="1182" y="559"/>
                </a:lnTo>
                <a:lnTo>
                  <a:pt x="1337" y="522"/>
                </a:lnTo>
                <a:lnTo>
                  <a:pt x="1493" y="488"/>
                </a:lnTo>
                <a:lnTo>
                  <a:pt x="1648" y="458"/>
                </a:lnTo>
                <a:lnTo>
                  <a:pt x="1802" y="433"/>
                </a:lnTo>
                <a:lnTo>
                  <a:pt x="1955" y="409"/>
                </a:lnTo>
                <a:lnTo>
                  <a:pt x="2106" y="389"/>
                </a:lnTo>
                <a:lnTo>
                  <a:pt x="2256" y="370"/>
                </a:lnTo>
                <a:lnTo>
                  <a:pt x="2404" y="355"/>
                </a:lnTo>
                <a:lnTo>
                  <a:pt x="2550" y="340"/>
                </a:lnTo>
                <a:lnTo>
                  <a:pt x="2693" y="328"/>
                </a:lnTo>
                <a:lnTo>
                  <a:pt x="2833" y="318"/>
                </a:lnTo>
                <a:lnTo>
                  <a:pt x="2970" y="309"/>
                </a:lnTo>
                <a:lnTo>
                  <a:pt x="3103" y="301"/>
                </a:lnTo>
                <a:lnTo>
                  <a:pt x="3233" y="294"/>
                </a:lnTo>
                <a:lnTo>
                  <a:pt x="3360" y="287"/>
                </a:lnTo>
                <a:lnTo>
                  <a:pt x="3482" y="281"/>
                </a:lnTo>
                <a:lnTo>
                  <a:pt x="3600" y="274"/>
                </a:lnTo>
                <a:lnTo>
                  <a:pt x="3713" y="267"/>
                </a:lnTo>
                <a:lnTo>
                  <a:pt x="3821" y="259"/>
                </a:lnTo>
                <a:lnTo>
                  <a:pt x="3922" y="252"/>
                </a:lnTo>
                <a:lnTo>
                  <a:pt x="4020" y="242"/>
                </a:lnTo>
                <a:lnTo>
                  <a:pt x="4111" y="232"/>
                </a:lnTo>
                <a:lnTo>
                  <a:pt x="4196" y="220"/>
                </a:lnTo>
                <a:lnTo>
                  <a:pt x="4274" y="206"/>
                </a:lnTo>
                <a:lnTo>
                  <a:pt x="4346" y="189"/>
                </a:lnTo>
                <a:lnTo>
                  <a:pt x="4412" y="172"/>
                </a:lnTo>
                <a:lnTo>
                  <a:pt x="4469" y="152"/>
                </a:lnTo>
                <a:lnTo>
                  <a:pt x="4518" y="128"/>
                </a:lnTo>
                <a:lnTo>
                  <a:pt x="4562" y="101"/>
                </a:lnTo>
                <a:lnTo>
                  <a:pt x="4596" y="71"/>
                </a:lnTo>
                <a:lnTo>
                  <a:pt x="4621" y="37"/>
                </a:lnTo>
                <a:lnTo>
                  <a:pt x="4640" y="0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6412" tIns="48205" rIns="96412" bIns="482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2001" kern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311977" y="2875004"/>
            <a:ext cx="687351" cy="2784322"/>
            <a:chOff x="7312026" y="2874963"/>
            <a:chExt cx="687388" cy="2784475"/>
          </a:xfrm>
          <a:solidFill>
            <a:schemeClr val="bg1"/>
          </a:solidFill>
        </p:grpSpPr>
        <p:sp>
          <p:nvSpPr>
            <p:cNvPr id="4150" name="Freeform 2357"/>
            <p:cNvSpPr>
              <a:spLocks/>
            </p:cNvSpPr>
            <p:nvPr/>
          </p:nvSpPr>
          <p:spPr bwMode="auto">
            <a:xfrm>
              <a:off x="7312026" y="5386388"/>
              <a:ext cx="206375" cy="273050"/>
            </a:xfrm>
            <a:custGeom>
              <a:avLst/>
              <a:gdLst>
                <a:gd name="T0" fmla="*/ 132 w 262"/>
                <a:gd name="T1" fmla="*/ 0 h 344"/>
                <a:gd name="T2" fmla="*/ 149 w 262"/>
                <a:gd name="T3" fmla="*/ 1 h 344"/>
                <a:gd name="T4" fmla="*/ 96 w 262"/>
                <a:gd name="T5" fmla="*/ 54 h 344"/>
                <a:gd name="T6" fmla="*/ 120 w 262"/>
                <a:gd name="T7" fmla="*/ 138 h 344"/>
                <a:gd name="T8" fmla="*/ 204 w 262"/>
                <a:gd name="T9" fmla="*/ 162 h 344"/>
                <a:gd name="T10" fmla="*/ 260 w 262"/>
                <a:gd name="T11" fmla="*/ 106 h 344"/>
                <a:gd name="T12" fmla="*/ 262 w 262"/>
                <a:gd name="T13" fmla="*/ 118 h 344"/>
                <a:gd name="T14" fmla="*/ 262 w 262"/>
                <a:gd name="T15" fmla="*/ 131 h 344"/>
                <a:gd name="T16" fmla="*/ 258 w 262"/>
                <a:gd name="T17" fmla="*/ 162 h 344"/>
                <a:gd name="T18" fmla="*/ 248 w 262"/>
                <a:gd name="T19" fmla="*/ 190 h 344"/>
                <a:gd name="T20" fmla="*/ 231 w 262"/>
                <a:gd name="T21" fmla="*/ 216 h 344"/>
                <a:gd name="T22" fmla="*/ 209 w 262"/>
                <a:gd name="T23" fmla="*/ 236 h 344"/>
                <a:gd name="T24" fmla="*/ 184 w 262"/>
                <a:gd name="T25" fmla="*/ 251 h 344"/>
                <a:gd name="T26" fmla="*/ 154 w 262"/>
                <a:gd name="T27" fmla="*/ 260 h 344"/>
                <a:gd name="T28" fmla="*/ 154 w 262"/>
                <a:gd name="T29" fmla="*/ 344 h 344"/>
                <a:gd name="T30" fmla="*/ 46 w 262"/>
                <a:gd name="T31" fmla="*/ 344 h 344"/>
                <a:gd name="T32" fmla="*/ 46 w 262"/>
                <a:gd name="T33" fmla="*/ 231 h 344"/>
                <a:gd name="T34" fmla="*/ 27 w 262"/>
                <a:gd name="T35" fmla="*/ 211 h 344"/>
                <a:gd name="T36" fmla="*/ 14 w 262"/>
                <a:gd name="T37" fmla="*/ 187 h 344"/>
                <a:gd name="T38" fmla="*/ 3 w 262"/>
                <a:gd name="T39" fmla="*/ 160 h 344"/>
                <a:gd name="T40" fmla="*/ 0 w 262"/>
                <a:gd name="T41" fmla="*/ 131 h 344"/>
                <a:gd name="T42" fmla="*/ 5 w 262"/>
                <a:gd name="T43" fmla="*/ 96 h 344"/>
                <a:gd name="T44" fmla="*/ 19 w 262"/>
                <a:gd name="T45" fmla="*/ 65 h 344"/>
                <a:gd name="T46" fmla="*/ 39 w 262"/>
                <a:gd name="T47" fmla="*/ 38 h 344"/>
                <a:gd name="T48" fmla="*/ 66 w 262"/>
                <a:gd name="T49" fmla="*/ 18 h 344"/>
                <a:gd name="T50" fmla="*/ 96 w 262"/>
                <a:gd name="T51" fmla="*/ 5 h 344"/>
                <a:gd name="T52" fmla="*/ 132 w 262"/>
                <a:gd name="T53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2" h="344">
                  <a:moveTo>
                    <a:pt x="132" y="0"/>
                  </a:moveTo>
                  <a:lnTo>
                    <a:pt x="149" y="1"/>
                  </a:lnTo>
                  <a:lnTo>
                    <a:pt x="96" y="54"/>
                  </a:lnTo>
                  <a:lnTo>
                    <a:pt x="120" y="138"/>
                  </a:lnTo>
                  <a:lnTo>
                    <a:pt x="204" y="162"/>
                  </a:lnTo>
                  <a:lnTo>
                    <a:pt x="260" y="106"/>
                  </a:lnTo>
                  <a:lnTo>
                    <a:pt x="262" y="118"/>
                  </a:lnTo>
                  <a:lnTo>
                    <a:pt x="262" y="131"/>
                  </a:lnTo>
                  <a:lnTo>
                    <a:pt x="258" y="162"/>
                  </a:lnTo>
                  <a:lnTo>
                    <a:pt x="248" y="190"/>
                  </a:lnTo>
                  <a:lnTo>
                    <a:pt x="231" y="216"/>
                  </a:lnTo>
                  <a:lnTo>
                    <a:pt x="209" y="236"/>
                  </a:lnTo>
                  <a:lnTo>
                    <a:pt x="184" y="251"/>
                  </a:lnTo>
                  <a:lnTo>
                    <a:pt x="154" y="260"/>
                  </a:lnTo>
                  <a:lnTo>
                    <a:pt x="154" y="344"/>
                  </a:lnTo>
                  <a:lnTo>
                    <a:pt x="46" y="344"/>
                  </a:lnTo>
                  <a:lnTo>
                    <a:pt x="46" y="231"/>
                  </a:lnTo>
                  <a:lnTo>
                    <a:pt x="27" y="211"/>
                  </a:lnTo>
                  <a:lnTo>
                    <a:pt x="14" y="187"/>
                  </a:lnTo>
                  <a:lnTo>
                    <a:pt x="3" y="160"/>
                  </a:lnTo>
                  <a:lnTo>
                    <a:pt x="0" y="131"/>
                  </a:lnTo>
                  <a:lnTo>
                    <a:pt x="5" y="96"/>
                  </a:lnTo>
                  <a:lnTo>
                    <a:pt x="19" y="65"/>
                  </a:lnTo>
                  <a:lnTo>
                    <a:pt x="39" y="38"/>
                  </a:lnTo>
                  <a:lnTo>
                    <a:pt x="66" y="18"/>
                  </a:lnTo>
                  <a:lnTo>
                    <a:pt x="96" y="5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34" name="任意多边形 2433"/>
            <p:cNvSpPr>
              <a:spLocks/>
            </p:cNvSpPr>
            <p:nvPr/>
          </p:nvSpPr>
          <p:spPr bwMode="auto">
            <a:xfrm>
              <a:off x="7405687" y="4200525"/>
              <a:ext cx="339726" cy="341313"/>
            </a:xfrm>
            <a:custGeom>
              <a:avLst/>
              <a:gdLst>
                <a:gd name="connsiteX0" fmla="*/ 185739 w 339726"/>
                <a:gd name="connsiteY0" fmla="*/ 211138 h 341313"/>
                <a:gd name="connsiteX1" fmla="*/ 189707 w 339726"/>
                <a:gd name="connsiteY1" fmla="*/ 211138 h 341313"/>
                <a:gd name="connsiteX2" fmla="*/ 189707 w 339726"/>
                <a:gd name="connsiteY2" fmla="*/ 212707 h 341313"/>
                <a:gd name="connsiteX3" fmla="*/ 189707 w 339726"/>
                <a:gd name="connsiteY3" fmla="*/ 215059 h 341313"/>
                <a:gd name="connsiteX4" fmla="*/ 189707 w 339726"/>
                <a:gd name="connsiteY4" fmla="*/ 218980 h 341313"/>
                <a:gd name="connsiteX5" fmla="*/ 191295 w 339726"/>
                <a:gd name="connsiteY5" fmla="*/ 226038 h 341313"/>
                <a:gd name="connsiteX6" fmla="*/ 191295 w 339726"/>
                <a:gd name="connsiteY6" fmla="*/ 232311 h 341313"/>
                <a:gd name="connsiteX7" fmla="*/ 191295 w 339726"/>
                <a:gd name="connsiteY7" fmla="*/ 241722 h 341313"/>
                <a:gd name="connsiteX8" fmla="*/ 192089 w 339726"/>
                <a:gd name="connsiteY8" fmla="*/ 251132 h 341313"/>
                <a:gd name="connsiteX9" fmla="*/ 192089 w 339726"/>
                <a:gd name="connsiteY9" fmla="*/ 261326 h 341313"/>
                <a:gd name="connsiteX10" fmla="*/ 192089 w 339726"/>
                <a:gd name="connsiteY10" fmla="*/ 273873 h 341313"/>
                <a:gd name="connsiteX11" fmla="*/ 193676 w 339726"/>
                <a:gd name="connsiteY11" fmla="*/ 285636 h 341313"/>
                <a:gd name="connsiteX12" fmla="*/ 193676 w 339726"/>
                <a:gd name="connsiteY12" fmla="*/ 291909 h 341313"/>
                <a:gd name="connsiteX13" fmla="*/ 193676 w 339726"/>
                <a:gd name="connsiteY13" fmla="*/ 298967 h 341313"/>
                <a:gd name="connsiteX14" fmla="*/ 193676 w 339726"/>
                <a:gd name="connsiteY14" fmla="*/ 313083 h 341313"/>
                <a:gd name="connsiteX15" fmla="*/ 192089 w 339726"/>
                <a:gd name="connsiteY15" fmla="*/ 327982 h 341313"/>
                <a:gd name="connsiteX16" fmla="*/ 192089 w 339726"/>
                <a:gd name="connsiteY16" fmla="*/ 341313 h 341313"/>
                <a:gd name="connsiteX17" fmla="*/ 169863 w 339726"/>
                <a:gd name="connsiteY17" fmla="*/ 341313 h 341313"/>
                <a:gd name="connsiteX18" fmla="*/ 169863 w 339726"/>
                <a:gd name="connsiteY18" fmla="*/ 339745 h 341313"/>
                <a:gd name="connsiteX19" fmla="*/ 172245 w 339726"/>
                <a:gd name="connsiteY19" fmla="*/ 324845 h 341313"/>
                <a:gd name="connsiteX20" fmla="*/ 174626 w 339726"/>
                <a:gd name="connsiteY20" fmla="*/ 312298 h 341313"/>
                <a:gd name="connsiteX21" fmla="*/ 176213 w 339726"/>
                <a:gd name="connsiteY21" fmla="*/ 297399 h 341313"/>
                <a:gd name="connsiteX22" fmla="*/ 178595 w 339726"/>
                <a:gd name="connsiteY22" fmla="*/ 285636 h 341313"/>
                <a:gd name="connsiteX23" fmla="*/ 180182 w 339726"/>
                <a:gd name="connsiteY23" fmla="*/ 272305 h 341313"/>
                <a:gd name="connsiteX24" fmla="*/ 181770 w 339726"/>
                <a:gd name="connsiteY24" fmla="*/ 261326 h 341313"/>
                <a:gd name="connsiteX25" fmla="*/ 183357 w 339726"/>
                <a:gd name="connsiteY25" fmla="*/ 251132 h 341313"/>
                <a:gd name="connsiteX26" fmla="*/ 183357 w 339726"/>
                <a:gd name="connsiteY26" fmla="*/ 240153 h 341313"/>
                <a:gd name="connsiteX27" fmla="*/ 184151 w 339726"/>
                <a:gd name="connsiteY27" fmla="*/ 232311 h 341313"/>
                <a:gd name="connsiteX28" fmla="*/ 184151 w 339726"/>
                <a:gd name="connsiteY28" fmla="*/ 226038 h 341313"/>
                <a:gd name="connsiteX29" fmla="*/ 185739 w 339726"/>
                <a:gd name="connsiteY29" fmla="*/ 218980 h 341313"/>
                <a:gd name="connsiteX30" fmla="*/ 185739 w 339726"/>
                <a:gd name="connsiteY30" fmla="*/ 215059 h 341313"/>
                <a:gd name="connsiteX31" fmla="*/ 185739 w 339726"/>
                <a:gd name="connsiteY31" fmla="*/ 212707 h 341313"/>
                <a:gd name="connsiteX32" fmla="*/ 298218 w 339726"/>
                <a:gd name="connsiteY32" fmla="*/ 173038 h 341313"/>
                <a:gd name="connsiteX33" fmla="*/ 314183 w 339726"/>
                <a:gd name="connsiteY33" fmla="*/ 173038 h 341313"/>
                <a:gd name="connsiteX34" fmla="*/ 327753 w 339726"/>
                <a:gd name="connsiteY34" fmla="*/ 174614 h 341313"/>
                <a:gd name="connsiteX35" fmla="*/ 337332 w 339726"/>
                <a:gd name="connsiteY35" fmla="*/ 175402 h 341313"/>
                <a:gd name="connsiteX36" fmla="*/ 339726 w 339726"/>
                <a:gd name="connsiteY36" fmla="*/ 175402 h 341313"/>
                <a:gd name="connsiteX37" fmla="*/ 339726 w 339726"/>
                <a:gd name="connsiteY37" fmla="*/ 179341 h 341313"/>
                <a:gd name="connsiteX38" fmla="*/ 338130 w 339726"/>
                <a:gd name="connsiteY38" fmla="*/ 188797 h 341313"/>
                <a:gd name="connsiteX39" fmla="*/ 334139 w 339726"/>
                <a:gd name="connsiteY39" fmla="*/ 200616 h 341313"/>
                <a:gd name="connsiteX40" fmla="*/ 329349 w 339726"/>
                <a:gd name="connsiteY40" fmla="*/ 217164 h 341313"/>
                <a:gd name="connsiteX41" fmla="*/ 320569 w 339726"/>
                <a:gd name="connsiteY41" fmla="*/ 234499 h 341313"/>
                <a:gd name="connsiteX42" fmla="*/ 310191 w 339726"/>
                <a:gd name="connsiteY42" fmla="*/ 250258 h 341313"/>
                <a:gd name="connsiteX43" fmla="*/ 294227 w 339726"/>
                <a:gd name="connsiteY43" fmla="*/ 263653 h 341313"/>
                <a:gd name="connsiteX44" fmla="*/ 272674 w 339726"/>
                <a:gd name="connsiteY44" fmla="*/ 273897 h 341313"/>
                <a:gd name="connsiteX45" fmla="*/ 249525 w 339726"/>
                <a:gd name="connsiteY45" fmla="*/ 279412 h 341313"/>
                <a:gd name="connsiteX46" fmla="*/ 229570 w 339726"/>
                <a:gd name="connsiteY46" fmla="*/ 280988 h 341313"/>
                <a:gd name="connsiteX47" fmla="*/ 212008 w 339726"/>
                <a:gd name="connsiteY47" fmla="*/ 279412 h 341313"/>
                <a:gd name="connsiteX48" fmla="*/ 199236 w 339726"/>
                <a:gd name="connsiteY48" fmla="*/ 277048 h 341313"/>
                <a:gd name="connsiteX49" fmla="*/ 206421 w 339726"/>
                <a:gd name="connsiteY49" fmla="*/ 271533 h 341313"/>
                <a:gd name="connsiteX50" fmla="*/ 216798 w 339726"/>
                <a:gd name="connsiteY50" fmla="*/ 262077 h 341313"/>
                <a:gd name="connsiteX51" fmla="*/ 222385 w 339726"/>
                <a:gd name="connsiteY51" fmla="*/ 256562 h 341313"/>
                <a:gd name="connsiteX52" fmla="*/ 227973 w 339726"/>
                <a:gd name="connsiteY52" fmla="*/ 252622 h 341313"/>
                <a:gd name="connsiteX53" fmla="*/ 241543 w 339726"/>
                <a:gd name="connsiteY53" fmla="*/ 242378 h 341313"/>
                <a:gd name="connsiteX54" fmla="*/ 243938 w 339726"/>
                <a:gd name="connsiteY54" fmla="*/ 240802 h 341313"/>
                <a:gd name="connsiteX55" fmla="*/ 247131 w 339726"/>
                <a:gd name="connsiteY55" fmla="*/ 238439 h 341313"/>
                <a:gd name="connsiteX56" fmla="*/ 253517 w 339726"/>
                <a:gd name="connsiteY56" fmla="*/ 232923 h 341313"/>
                <a:gd name="connsiteX57" fmla="*/ 259903 w 339726"/>
                <a:gd name="connsiteY57" fmla="*/ 228983 h 341313"/>
                <a:gd name="connsiteX58" fmla="*/ 265490 w 339726"/>
                <a:gd name="connsiteY58" fmla="*/ 223467 h 341313"/>
                <a:gd name="connsiteX59" fmla="*/ 272674 w 339726"/>
                <a:gd name="connsiteY59" fmla="*/ 219528 h 341313"/>
                <a:gd name="connsiteX60" fmla="*/ 277464 w 339726"/>
                <a:gd name="connsiteY60" fmla="*/ 215588 h 341313"/>
                <a:gd name="connsiteX61" fmla="*/ 288639 w 339726"/>
                <a:gd name="connsiteY61" fmla="*/ 209284 h 341313"/>
                <a:gd name="connsiteX62" fmla="*/ 292630 w 339726"/>
                <a:gd name="connsiteY62" fmla="*/ 206132 h 341313"/>
                <a:gd name="connsiteX63" fmla="*/ 298218 w 339726"/>
                <a:gd name="connsiteY63" fmla="*/ 202192 h 341313"/>
                <a:gd name="connsiteX64" fmla="*/ 300613 w 339726"/>
                <a:gd name="connsiteY64" fmla="*/ 200616 h 341313"/>
                <a:gd name="connsiteX65" fmla="*/ 304604 w 339726"/>
                <a:gd name="connsiteY65" fmla="*/ 198252 h 341313"/>
                <a:gd name="connsiteX66" fmla="*/ 307797 w 339726"/>
                <a:gd name="connsiteY66" fmla="*/ 196676 h 341313"/>
                <a:gd name="connsiteX67" fmla="*/ 310191 w 339726"/>
                <a:gd name="connsiteY67" fmla="*/ 195888 h 341313"/>
                <a:gd name="connsiteX68" fmla="*/ 311788 w 339726"/>
                <a:gd name="connsiteY68" fmla="*/ 194313 h 341313"/>
                <a:gd name="connsiteX69" fmla="*/ 310191 w 339726"/>
                <a:gd name="connsiteY69" fmla="*/ 194313 h 341313"/>
                <a:gd name="connsiteX70" fmla="*/ 307797 w 339726"/>
                <a:gd name="connsiteY70" fmla="*/ 195888 h 341313"/>
                <a:gd name="connsiteX71" fmla="*/ 304604 w 339726"/>
                <a:gd name="connsiteY71" fmla="*/ 198252 h 341313"/>
                <a:gd name="connsiteX72" fmla="*/ 300613 w 339726"/>
                <a:gd name="connsiteY72" fmla="*/ 199828 h 341313"/>
                <a:gd name="connsiteX73" fmla="*/ 296621 w 339726"/>
                <a:gd name="connsiteY73" fmla="*/ 202192 h 341313"/>
                <a:gd name="connsiteX74" fmla="*/ 292630 w 339726"/>
                <a:gd name="connsiteY74" fmla="*/ 204556 h 341313"/>
                <a:gd name="connsiteX75" fmla="*/ 287043 w 339726"/>
                <a:gd name="connsiteY75" fmla="*/ 207708 h 341313"/>
                <a:gd name="connsiteX76" fmla="*/ 276666 w 339726"/>
                <a:gd name="connsiteY76" fmla="*/ 213224 h 341313"/>
                <a:gd name="connsiteX77" fmla="*/ 269481 w 339726"/>
                <a:gd name="connsiteY77" fmla="*/ 217164 h 341313"/>
                <a:gd name="connsiteX78" fmla="*/ 264692 w 339726"/>
                <a:gd name="connsiteY78" fmla="*/ 221104 h 341313"/>
                <a:gd name="connsiteX79" fmla="*/ 257508 w 339726"/>
                <a:gd name="connsiteY79" fmla="*/ 225043 h 341313"/>
                <a:gd name="connsiteX80" fmla="*/ 251122 w 339726"/>
                <a:gd name="connsiteY80" fmla="*/ 228983 h 341313"/>
                <a:gd name="connsiteX81" fmla="*/ 243938 w 339726"/>
                <a:gd name="connsiteY81" fmla="*/ 232923 h 341313"/>
                <a:gd name="connsiteX82" fmla="*/ 239947 w 339726"/>
                <a:gd name="connsiteY82" fmla="*/ 235287 h 341313"/>
                <a:gd name="connsiteX83" fmla="*/ 237552 w 339726"/>
                <a:gd name="connsiteY83" fmla="*/ 238439 h 341313"/>
                <a:gd name="connsiteX84" fmla="*/ 223982 w 339726"/>
                <a:gd name="connsiteY84" fmla="*/ 246318 h 341313"/>
                <a:gd name="connsiteX85" fmla="*/ 216798 w 339726"/>
                <a:gd name="connsiteY85" fmla="*/ 251834 h 341313"/>
                <a:gd name="connsiteX86" fmla="*/ 212008 w 339726"/>
                <a:gd name="connsiteY86" fmla="*/ 255774 h 341313"/>
                <a:gd name="connsiteX87" fmla="*/ 199236 w 339726"/>
                <a:gd name="connsiteY87" fmla="*/ 264441 h 341313"/>
                <a:gd name="connsiteX88" fmla="*/ 198438 w 339726"/>
                <a:gd name="connsiteY88" fmla="*/ 266017 h 341313"/>
                <a:gd name="connsiteX89" fmla="*/ 200833 w 339726"/>
                <a:gd name="connsiteY89" fmla="*/ 252622 h 341313"/>
                <a:gd name="connsiteX90" fmla="*/ 206421 w 339726"/>
                <a:gd name="connsiteY90" fmla="*/ 236863 h 341313"/>
                <a:gd name="connsiteX91" fmla="*/ 214403 w 339726"/>
                <a:gd name="connsiteY91" fmla="*/ 219528 h 341313"/>
                <a:gd name="connsiteX92" fmla="*/ 226377 w 339726"/>
                <a:gd name="connsiteY92" fmla="*/ 203768 h 341313"/>
                <a:gd name="connsiteX93" fmla="*/ 241543 w 339726"/>
                <a:gd name="connsiteY93" fmla="*/ 188797 h 341313"/>
                <a:gd name="connsiteX94" fmla="*/ 259903 w 339726"/>
                <a:gd name="connsiteY94" fmla="*/ 179341 h 341313"/>
                <a:gd name="connsiteX95" fmla="*/ 279060 w 339726"/>
                <a:gd name="connsiteY95" fmla="*/ 174614 h 341313"/>
                <a:gd name="connsiteX96" fmla="*/ 54523 w 339726"/>
                <a:gd name="connsiteY96" fmla="*/ 128588 h 341313"/>
                <a:gd name="connsiteX97" fmla="*/ 73488 w 339726"/>
                <a:gd name="connsiteY97" fmla="*/ 128588 h 341313"/>
                <a:gd name="connsiteX98" fmla="*/ 93243 w 339726"/>
                <a:gd name="connsiteY98" fmla="*/ 131763 h 341313"/>
                <a:gd name="connsiteX99" fmla="*/ 112207 w 339726"/>
                <a:gd name="connsiteY99" fmla="*/ 138113 h 341313"/>
                <a:gd name="connsiteX100" fmla="*/ 131172 w 339726"/>
                <a:gd name="connsiteY100" fmla="*/ 151607 h 341313"/>
                <a:gd name="connsiteX101" fmla="*/ 145395 w 339726"/>
                <a:gd name="connsiteY101" fmla="*/ 167482 h 341313"/>
                <a:gd name="connsiteX102" fmla="*/ 157248 w 339726"/>
                <a:gd name="connsiteY102" fmla="*/ 183357 h 341313"/>
                <a:gd name="connsiteX103" fmla="*/ 166730 w 339726"/>
                <a:gd name="connsiteY103" fmla="*/ 200819 h 341313"/>
                <a:gd name="connsiteX104" fmla="*/ 172262 w 339726"/>
                <a:gd name="connsiteY104" fmla="*/ 214314 h 341313"/>
                <a:gd name="connsiteX105" fmla="*/ 176213 w 339726"/>
                <a:gd name="connsiteY105" fmla="*/ 225426 h 341313"/>
                <a:gd name="connsiteX106" fmla="*/ 166730 w 339726"/>
                <a:gd name="connsiteY106" fmla="*/ 221457 h 341313"/>
                <a:gd name="connsiteX107" fmla="*/ 152507 w 339726"/>
                <a:gd name="connsiteY107" fmla="*/ 215901 h 341313"/>
                <a:gd name="connsiteX108" fmla="*/ 144605 w 339726"/>
                <a:gd name="connsiteY108" fmla="*/ 213520 h 341313"/>
                <a:gd name="connsiteX109" fmla="*/ 135913 w 339726"/>
                <a:gd name="connsiteY109" fmla="*/ 209551 h 341313"/>
                <a:gd name="connsiteX110" fmla="*/ 120109 w 339726"/>
                <a:gd name="connsiteY110" fmla="*/ 202407 h 341313"/>
                <a:gd name="connsiteX111" fmla="*/ 116158 w 339726"/>
                <a:gd name="connsiteY111" fmla="*/ 200819 h 341313"/>
                <a:gd name="connsiteX112" fmla="*/ 110627 w 339726"/>
                <a:gd name="connsiteY112" fmla="*/ 198438 h 341313"/>
                <a:gd name="connsiteX113" fmla="*/ 102725 w 339726"/>
                <a:gd name="connsiteY113" fmla="*/ 196057 h 341313"/>
                <a:gd name="connsiteX114" fmla="*/ 96403 w 339726"/>
                <a:gd name="connsiteY114" fmla="*/ 192088 h 341313"/>
                <a:gd name="connsiteX115" fmla="*/ 88501 w 339726"/>
                <a:gd name="connsiteY115" fmla="*/ 187326 h 341313"/>
                <a:gd name="connsiteX116" fmla="*/ 80599 w 339726"/>
                <a:gd name="connsiteY116" fmla="*/ 183357 h 341313"/>
                <a:gd name="connsiteX117" fmla="*/ 73488 w 339726"/>
                <a:gd name="connsiteY117" fmla="*/ 180975 h 341313"/>
                <a:gd name="connsiteX118" fmla="*/ 67166 w 339726"/>
                <a:gd name="connsiteY118" fmla="*/ 177007 h 341313"/>
                <a:gd name="connsiteX119" fmla="*/ 60054 w 339726"/>
                <a:gd name="connsiteY119" fmla="*/ 174625 h 341313"/>
                <a:gd name="connsiteX120" fmla="*/ 54523 w 339726"/>
                <a:gd name="connsiteY120" fmla="*/ 170657 h 341313"/>
                <a:gd name="connsiteX121" fmla="*/ 49782 w 339726"/>
                <a:gd name="connsiteY121" fmla="*/ 167482 h 341313"/>
                <a:gd name="connsiteX122" fmla="*/ 45831 w 339726"/>
                <a:gd name="connsiteY122" fmla="*/ 165100 h 341313"/>
                <a:gd name="connsiteX123" fmla="*/ 41880 w 339726"/>
                <a:gd name="connsiteY123" fmla="*/ 163513 h 341313"/>
                <a:gd name="connsiteX124" fmla="*/ 45831 w 339726"/>
                <a:gd name="connsiteY124" fmla="*/ 165894 h 341313"/>
                <a:gd name="connsiteX125" fmla="*/ 49782 w 339726"/>
                <a:gd name="connsiteY125" fmla="*/ 169069 h 341313"/>
                <a:gd name="connsiteX126" fmla="*/ 53733 w 339726"/>
                <a:gd name="connsiteY126" fmla="*/ 173038 h 341313"/>
                <a:gd name="connsiteX127" fmla="*/ 60054 w 339726"/>
                <a:gd name="connsiteY127" fmla="*/ 175419 h 341313"/>
                <a:gd name="connsiteX128" fmla="*/ 65586 w 339726"/>
                <a:gd name="connsiteY128" fmla="*/ 179388 h 341313"/>
                <a:gd name="connsiteX129" fmla="*/ 71907 w 339726"/>
                <a:gd name="connsiteY129" fmla="*/ 183357 h 341313"/>
                <a:gd name="connsiteX130" fmla="*/ 79019 w 339726"/>
                <a:gd name="connsiteY130" fmla="*/ 187326 h 341313"/>
                <a:gd name="connsiteX131" fmla="*/ 85341 w 339726"/>
                <a:gd name="connsiteY131" fmla="*/ 192088 h 341313"/>
                <a:gd name="connsiteX132" fmla="*/ 93243 w 339726"/>
                <a:gd name="connsiteY132" fmla="*/ 196057 h 341313"/>
                <a:gd name="connsiteX133" fmla="*/ 100354 w 339726"/>
                <a:gd name="connsiteY133" fmla="*/ 200819 h 341313"/>
                <a:gd name="connsiteX134" fmla="*/ 108256 w 339726"/>
                <a:gd name="connsiteY134" fmla="*/ 204788 h 341313"/>
                <a:gd name="connsiteX135" fmla="*/ 112207 w 339726"/>
                <a:gd name="connsiteY135" fmla="*/ 206376 h 341313"/>
                <a:gd name="connsiteX136" fmla="*/ 116158 w 339726"/>
                <a:gd name="connsiteY136" fmla="*/ 209551 h 341313"/>
                <a:gd name="connsiteX137" fmla="*/ 131962 w 339726"/>
                <a:gd name="connsiteY137" fmla="*/ 217489 h 341313"/>
                <a:gd name="connsiteX138" fmla="*/ 140654 w 339726"/>
                <a:gd name="connsiteY138" fmla="*/ 221457 h 341313"/>
                <a:gd name="connsiteX139" fmla="*/ 148556 w 339726"/>
                <a:gd name="connsiteY139" fmla="*/ 225426 h 341313"/>
                <a:gd name="connsiteX140" fmla="*/ 162779 w 339726"/>
                <a:gd name="connsiteY140" fmla="*/ 231776 h 341313"/>
                <a:gd name="connsiteX141" fmla="*/ 165940 w 339726"/>
                <a:gd name="connsiteY141" fmla="*/ 233364 h 341313"/>
                <a:gd name="connsiteX142" fmla="*/ 150927 w 339726"/>
                <a:gd name="connsiteY142" fmla="*/ 237332 h 341313"/>
                <a:gd name="connsiteX143" fmla="*/ 131962 w 339726"/>
                <a:gd name="connsiteY143" fmla="*/ 239714 h 341313"/>
                <a:gd name="connsiteX144" fmla="*/ 110627 w 339726"/>
                <a:gd name="connsiteY144" fmla="*/ 241301 h 341313"/>
                <a:gd name="connsiteX145" fmla="*/ 88501 w 339726"/>
                <a:gd name="connsiteY145" fmla="*/ 238920 h 341313"/>
                <a:gd name="connsiteX146" fmla="*/ 65586 w 339726"/>
                <a:gd name="connsiteY146" fmla="*/ 230982 h 341313"/>
                <a:gd name="connsiteX147" fmla="*/ 46621 w 339726"/>
                <a:gd name="connsiteY147" fmla="*/ 217489 h 341313"/>
                <a:gd name="connsiteX148" fmla="*/ 32398 w 339726"/>
                <a:gd name="connsiteY148" fmla="*/ 200819 h 341313"/>
                <a:gd name="connsiteX149" fmla="*/ 20545 w 339726"/>
                <a:gd name="connsiteY149" fmla="*/ 184944 h 341313"/>
                <a:gd name="connsiteX150" fmla="*/ 11062 w 339726"/>
                <a:gd name="connsiteY150" fmla="*/ 167482 h 341313"/>
                <a:gd name="connsiteX151" fmla="*/ 5531 w 339726"/>
                <a:gd name="connsiteY151" fmla="*/ 153988 h 341313"/>
                <a:gd name="connsiteX152" fmla="*/ 1580 w 339726"/>
                <a:gd name="connsiteY152" fmla="*/ 143669 h 341313"/>
                <a:gd name="connsiteX153" fmla="*/ 0 w 339726"/>
                <a:gd name="connsiteY153" fmla="*/ 139700 h 341313"/>
                <a:gd name="connsiteX154" fmla="*/ 3161 w 339726"/>
                <a:gd name="connsiteY154" fmla="*/ 139700 h 341313"/>
                <a:gd name="connsiteX155" fmla="*/ 11062 w 339726"/>
                <a:gd name="connsiteY155" fmla="*/ 136525 h 341313"/>
                <a:gd name="connsiteX156" fmla="*/ 22915 w 339726"/>
                <a:gd name="connsiteY156" fmla="*/ 132557 h 341313"/>
                <a:gd name="connsiteX157" fmla="*/ 37139 w 339726"/>
                <a:gd name="connsiteY157" fmla="*/ 130175 h 341313"/>
                <a:gd name="connsiteX158" fmla="*/ 191688 w 339726"/>
                <a:gd name="connsiteY158" fmla="*/ 0 h 341313"/>
                <a:gd name="connsiteX159" fmla="*/ 194052 w 339726"/>
                <a:gd name="connsiteY159" fmla="*/ 2381 h 341313"/>
                <a:gd name="connsiteX160" fmla="*/ 200357 w 339726"/>
                <a:gd name="connsiteY160" fmla="*/ 7937 h 341313"/>
                <a:gd name="connsiteX161" fmla="*/ 209025 w 339726"/>
                <a:gd name="connsiteY161" fmla="*/ 19050 h 341313"/>
                <a:gd name="connsiteX162" fmla="*/ 219270 w 339726"/>
                <a:gd name="connsiteY162" fmla="*/ 30956 h 341313"/>
                <a:gd name="connsiteX163" fmla="*/ 228726 w 339726"/>
                <a:gd name="connsiteY163" fmla="*/ 46831 h 341313"/>
                <a:gd name="connsiteX164" fmla="*/ 238183 w 339726"/>
                <a:gd name="connsiteY164" fmla="*/ 64294 h 341313"/>
                <a:gd name="connsiteX165" fmla="*/ 243699 w 339726"/>
                <a:gd name="connsiteY165" fmla="*/ 84137 h 341313"/>
                <a:gd name="connsiteX166" fmla="*/ 246063 w 339726"/>
                <a:gd name="connsiteY166" fmla="*/ 105569 h 341313"/>
                <a:gd name="connsiteX167" fmla="*/ 243699 w 339726"/>
                <a:gd name="connsiteY167" fmla="*/ 130175 h 341313"/>
                <a:gd name="connsiteX168" fmla="*/ 235031 w 339726"/>
                <a:gd name="connsiteY168" fmla="*/ 153194 h 341313"/>
                <a:gd name="connsiteX169" fmla="*/ 224786 w 339726"/>
                <a:gd name="connsiteY169" fmla="*/ 171450 h 341313"/>
                <a:gd name="connsiteX170" fmla="*/ 212965 w 339726"/>
                <a:gd name="connsiteY170" fmla="*/ 188912 h 341313"/>
                <a:gd name="connsiteX171" fmla="*/ 203509 w 339726"/>
                <a:gd name="connsiteY171" fmla="*/ 200819 h 341313"/>
                <a:gd name="connsiteX172" fmla="*/ 195628 w 339726"/>
                <a:gd name="connsiteY172" fmla="*/ 209550 h 341313"/>
                <a:gd name="connsiteX173" fmla="*/ 194052 w 339726"/>
                <a:gd name="connsiteY173" fmla="*/ 198437 h 341313"/>
                <a:gd name="connsiteX174" fmla="*/ 191688 w 339726"/>
                <a:gd name="connsiteY174" fmla="*/ 182562 h 341313"/>
                <a:gd name="connsiteX175" fmla="*/ 191688 w 339726"/>
                <a:gd name="connsiteY175" fmla="*/ 173037 h 341313"/>
                <a:gd name="connsiteX176" fmla="*/ 190112 w 339726"/>
                <a:gd name="connsiteY176" fmla="*/ 163512 h 341313"/>
                <a:gd name="connsiteX177" fmla="*/ 188536 w 339726"/>
                <a:gd name="connsiteY177" fmla="*/ 144462 h 341313"/>
                <a:gd name="connsiteX178" fmla="*/ 188536 w 339726"/>
                <a:gd name="connsiteY178" fmla="*/ 139700 h 341313"/>
                <a:gd name="connsiteX179" fmla="*/ 188536 w 339726"/>
                <a:gd name="connsiteY179" fmla="*/ 135731 h 341313"/>
                <a:gd name="connsiteX180" fmla="*/ 188536 w 339726"/>
                <a:gd name="connsiteY180" fmla="*/ 124619 h 341313"/>
                <a:gd name="connsiteX181" fmla="*/ 188536 w 339726"/>
                <a:gd name="connsiteY181" fmla="*/ 116681 h 341313"/>
                <a:gd name="connsiteX182" fmla="*/ 187748 w 339726"/>
                <a:gd name="connsiteY182" fmla="*/ 107156 h 341313"/>
                <a:gd name="connsiteX183" fmla="*/ 187748 w 339726"/>
                <a:gd name="connsiteY183" fmla="*/ 97631 h 341313"/>
                <a:gd name="connsiteX184" fmla="*/ 187748 w 339726"/>
                <a:gd name="connsiteY184" fmla="*/ 89694 h 341313"/>
                <a:gd name="connsiteX185" fmla="*/ 188536 w 339726"/>
                <a:gd name="connsiteY185" fmla="*/ 81756 h 341313"/>
                <a:gd name="connsiteX186" fmla="*/ 188536 w 339726"/>
                <a:gd name="connsiteY186" fmla="*/ 73819 h 341313"/>
                <a:gd name="connsiteX187" fmla="*/ 188536 w 339726"/>
                <a:gd name="connsiteY187" fmla="*/ 66675 h 341313"/>
                <a:gd name="connsiteX188" fmla="*/ 188536 w 339726"/>
                <a:gd name="connsiteY188" fmla="*/ 60325 h 341313"/>
                <a:gd name="connsiteX189" fmla="*/ 188536 w 339726"/>
                <a:gd name="connsiteY189" fmla="*/ 54769 h 341313"/>
                <a:gd name="connsiteX190" fmla="*/ 188536 w 339726"/>
                <a:gd name="connsiteY190" fmla="*/ 50800 h 341313"/>
                <a:gd name="connsiteX191" fmla="*/ 190112 w 339726"/>
                <a:gd name="connsiteY191" fmla="*/ 45244 h 341313"/>
                <a:gd name="connsiteX192" fmla="*/ 190112 w 339726"/>
                <a:gd name="connsiteY192" fmla="*/ 42862 h 341313"/>
                <a:gd name="connsiteX193" fmla="*/ 188536 w 339726"/>
                <a:gd name="connsiteY193" fmla="*/ 45244 h 341313"/>
                <a:gd name="connsiteX194" fmla="*/ 188536 w 339726"/>
                <a:gd name="connsiteY194" fmla="*/ 50800 h 341313"/>
                <a:gd name="connsiteX195" fmla="*/ 187748 w 339726"/>
                <a:gd name="connsiteY195" fmla="*/ 54769 h 341313"/>
                <a:gd name="connsiteX196" fmla="*/ 187748 w 339726"/>
                <a:gd name="connsiteY196" fmla="*/ 60325 h 341313"/>
                <a:gd name="connsiteX197" fmla="*/ 186172 w 339726"/>
                <a:gd name="connsiteY197" fmla="*/ 66675 h 341313"/>
                <a:gd name="connsiteX198" fmla="*/ 186172 w 339726"/>
                <a:gd name="connsiteY198" fmla="*/ 73819 h 341313"/>
                <a:gd name="connsiteX199" fmla="*/ 184596 w 339726"/>
                <a:gd name="connsiteY199" fmla="*/ 81756 h 341313"/>
                <a:gd name="connsiteX200" fmla="*/ 184596 w 339726"/>
                <a:gd name="connsiteY200" fmla="*/ 89694 h 341313"/>
                <a:gd name="connsiteX201" fmla="*/ 183808 w 339726"/>
                <a:gd name="connsiteY201" fmla="*/ 97631 h 341313"/>
                <a:gd name="connsiteX202" fmla="*/ 183808 w 339726"/>
                <a:gd name="connsiteY202" fmla="*/ 107156 h 341313"/>
                <a:gd name="connsiteX203" fmla="*/ 183808 w 339726"/>
                <a:gd name="connsiteY203" fmla="*/ 115094 h 341313"/>
                <a:gd name="connsiteX204" fmla="*/ 182232 w 339726"/>
                <a:gd name="connsiteY204" fmla="*/ 124619 h 341313"/>
                <a:gd name="connsiteX205" fmla="*/ 182232 w 339726"/>
                <a:gd name="connsiteY205" fmla="*/ 135731 h 341313"/>
                <a:gd name="connsiteX206" fmla="*/ 182232 w 339726"/>
                <a:gd name="connsiteY206" fmla="*/ 139700 h 341313"/>
                <a:gd name="connsiteX207" fmla="*/ 182232 w 339726"/>
                <a:gd name="connsiteY207" fmla="*/ 144462 h 341313"/>
                <a:gd name="connsiteX208" fmla="*/ 182232 w 339726"/>
                <a:gd name="connsiteY208" fmla="*/ 163512 h 341313"/>
                <a:gd name="connsiteX209" fmla="*/ 182232 w 339726"/>
                <a:gd name="connsiteY209" fmla="*/ 173037 h 341313"/>
                <a:gd name="connsiteX210" fmla="*/ 182232 w 339726"/>
                <a:gd name="connsiteY210" fmla="*/ 182562 h 341313"/>
                <a:gd name="connsiteX211" fmla="*/ 182232 w 339726"/>
                <a:gd name="connsiteY211" fmla="*/ 192087 h 341313"/>
                <a:gd name="connsiteX212" fmla="*/ 182232 w 339726"/>
                <a:gd name="connsiteY212" fmla="*/ 200025 h 341313"/>
                <a:gd name="connsiteX213" fmla="*/ 182232 w 339726"/>
                <a:gd name="connsiteY213" fmla="*/ 202406 h 341313"/>
                <a:gd name="connsiteX214" fmla="*/ 171199 w 339726"/>
                <a:gd name="connsiteY214" fmla="*/ 190500 h 341313"/>
                <a:gd name="connsiteX215" fmla="*/ 159378 w 339726"/>
                <a:gd name="connsiteY215" fmla="*/ 174625 h 341313"/>
                <a:gd name="connsiteX216" fmla="*/ 149133 w 339726"/>
                <a:gd name="connsiteY216" fmla="*/ 153987 h 341313"/>
                <a:gd name="connsiteX217" fmla="*/ 141253 w 339726"/>
                <a:gd name="connsiteY217" fmla="*/ 131762 h 341313"/>
                <a:gd name="connsiteX218" fmla="*/ 136525 w 339726"/>
                <a:gd name="connsiteY218" fmla="*/ 105569 h 341313"/>
                <a:gd name="connsiteX219" fmla="*/ 139677 w 339726"/>
                <a:gd name="connsiteY219" fmla="*/ 84137 h 341313"/>
                <a:gd name="connsiteX220" fmla="*/ 145981 w 339726"/>
                <a:gd name="connsiteY220" fmla="*/ 64294 h 341313"/>
                <a:gd name="connsiteX221" fmla="*/ 153862 w 339726"/>
                <a:gd name="connsiteY221" fmla="*/ 46831 h 341313"/>
                <a:gd name="connsiteX222" fmla="*/ 164894 w 339726"/>
                <a:gd name="connsiteY222" fmla="*/ 30956 h 341313"/>
                <a:gd name="connsiteX223" fmla="*/ 174351 w 339726"/>
                <a:gd name="connsiteY223" fmla="*/ 19050 h 341313"/>
                <a:gd name="connsiteX224" fmla="*/ 183808 w 339726"/>
                <a:gd name="connsiteY224" fmla="*/ 7937 h 341313"/>
                <a:gd name="connsiteX225" fmla="*/ 188536 w 339726"/>
                <a:gd name="connsiteY225" fmla="*/ 2381 h 341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</a:cxnLst>
              <a:rect l="l" t="t" r="r" b="b"/>
              <a:pathLst>
                <a:path w="339726" h="341313">
                  <a:moveTo>
                    <a:pt x="185739" y="211138"/>
                  </a:moveTo>
                  <a:lnTo>
                    <a:pt x="189707" y="211138"/>
                  </a:lnTo>
                  <a:lnTo>
                    <a:pt x="189707" y="212707"/>
                  </a:lnTo>
                  <a:lnTo>
                    <a:pt x="189707" y="215059"/>
                  </a:lnTo>
                  <a:lnTo>
                    <a:pt x="189707" y="218980"/>
                  </a:lnTo>
                  <a:lnTo>
                    <a:pt x="191295" y="226038"/>
                  </a:lnTo>
                  <a:lnTo>
                    <a:pt x="191295" y="232311"/>
                  </a:lnTo>
                  <a:lnTo>
                    <a:pt x="191295" y="241722"/>
                  </a:lnTo>
                  <a:lnTo>
                    <a:pt x="192089" y="251132"/>
                  </a:lnTo>
                  <a:lnTo>
                    <a:pt x="192089" y="261326"/>
                  </a:lnTo>
                  <a:lnTo>
                    <a:pt x="192089" y="273873"/>
                  </a:lnTo>
                  <a:lnTo>
                    <a:pt x="193676" y="285636"/>
                  </a:lnTo>
                  <a:lnTo>
                    <a:pt x="193676" y="291909"/>
                  </a:lnTo>
                  <a:lnTo>
                    <a:pt x="193676" y="298967"/>
                  </a:lnTo>
                  <a:lnTo>
                    <a:pt x="193676" y="313083"/>
                  </a:lnTo>
                  <a:lnTo>
                    <a:pt x="192089" y="327982"/>
                  </a:lnTo>
                  <a:lnTo>
                    <a:pt x="192089" y="341313"/>
                  </a:lnTo>
                  <a:lnTo>
                    <a:pt x="169863" y="341313"/>
                  </a:lnTo>
                  <a:lnTo>
                    <a:pt x="169863" y="339745"/>
                  </a:lnTo>
                  <a:lnTo>
                    <a:pt x="172245" y="324845"/>
                  </a:lnTo>
                  <a:lnTo>
                    <a:pt x="174626" y="312298"/>
                  </a:lnTo>
                  <a:lnTo>
                    <a:pt x="176213" y="297399"/>
                  </a:lnTo>
                  <a:lnTo>
                    <a:pt x="178595" y="285636"/>
                  </a:lnTo>
                  <a:lnTo>
                    <a:pt x="180182" y="272305"/>
                  </a:lnTo>
                  <a:lnTo>
                    <a:pt x="181770" y="261326"/>
                  </a:lnTo>
                  <a:lnTo>
                    <a:pt x="183357" y="251132"/>
                  </a:lnTo>
                  <a:lnTo>
                    <a:pt x="183357" y="240153"/>
                  </a:lnTo>
                  <a:lnTo>
                    <a:pt x="184151" y="232311"/>
                  </a:lnTo>
                  <a:lnTo>
                    <a:pt x="184151" y="226038"/>
                  </a:lnTo>
                  <a:lnTo>
                    <a:pt x="185739" y="218980"/>
                  </a:lnTo>
                  <a:lnTo>
                    <a:pt x="185739" y="215059"/>
                  </a:lnTo>
                  <a:lnTo>
                    <a:pt x="185739" y="212707"/>
                  </a:lnTo>
                  <a:close/>
                  <a:moveTo>
                    <a:pt x="298218" y="173038"/>
                  </a:moveTo>
                  <a:lnTo>
                    <a:pt x="314183" y="173038"/>
                  </a:lnTo>
                  <a:lnTo>
                    <a:pt x="327753" y="174614"/>
                  </a:lnTo>
                  <a:lnTo>
                    <a:pt x="337332" y="175402"/>
                  </a:lnTo>
                  <a:lnTo>
                    <a:pt x="339726" y="175402"/>
                  </a:lnTo>
                  <a:lnTo>
                    <a:pt x="339726" y="179341"/>
                  </a:lnTo>
                  <a:lnTo>
                    <a:pt x="338130" y="188797"/>
                  </a:lnTo>
                  <a:lnTo>
                    <a:pt x="334139" y="200616"/>
                  </a:lnTo>
                  <a:lnTo>
                    <a:pt x="329349" y="217164"/>
                  </a:lnTo>
                  <a:lnTo>
                    <a:pt x="320569" y="234499"/>
                  </a:lnTo>
                  <a:lnTo>
                    <a:pt x="310191" y="250258"/>
                  </a:lnTo>
                  <a:lnTo>
                    <a:pt x="294227" y="263653"/>
                  </a:lnTo>
                  <a:lnTo>
                    <a:pt x="272674" y="273897"/>
                  </a:lnTo>
                  <a:lnTo>
                    <a:pt x="249525" y="279412"/>
                  </a:lnTo>
                  <a:lnTo>
                    <a:pt x="229570" y="280988"/>
                  </a:lnTo>
                  <a:lnTo>
                    <a:pt x="212008" y="279412"/>
                  </a:lnTo>
                  <a:lnTo>
                    <a:pt x="199236" y="277048"/>
                  </a:lnTo>
                  <a:lnTo>
                    <a:pt x="206421" y="271533"/>
                  </a:lnTo>
                  <a:lnTo>
                    <a:pt x="216798" y="262077"/>
                  </a:lnTo>
                  <a:lnTo>
                    <a:pt x="222385" y="256562"/>
                  </a:lnTo>
                  <a:lnTo>
                    <a:pt x="227973" y="252622"/>
                  </a:lnTo>
                  <a:lnTo>
                    <a:pt x="241543" y="242378"/>
                  </a:lnTo>
                  <a:lnTo>
                    <a:pt x="243938" y="240802"/>
                  </a:lnTo>
                  <a:lnTo>
                    <a:pt x="247131" y="238439"/>
                  </a:lnTo>
                  <a:lnTo>
                    <a:pt x="253517" y="232923"/>
                  </a:lnTo>
                  <a:lnTo>
                    <a:pt x="259903" y="228983"/>
                  </a:lnTo>
                  <a:lnTo>
                    <a:pt x="265490" y="223467"/>
                  </a:lnTo>
                  <a:lnTo>
                    <a:pt x="272674" y="219528"/>
                  </a:lnTo>
                  <a:lnTo>
                    <a:pt x="277464" y="215588"/>
                  </a:lnTo>
                  <a:lnTo>
                    <a:pt x="288639" y="209284"/>
                  </a:lnTo>
                  <a:lnTo>
                    <a:pt x="292630" y="206132"/>
                  </a:lnTo>
                  <a:lnTo>
                    <a:pt x="298218" y="202192"/>
                  </a:lnTo>
                  <a:lnTo>
                    <a:pt x="300613" y="200616"/>
                  </a:lnTo>
                  <a:lnTo>
                    <a:pt x="304604" y="198252"/>
                  </a:lnTo>
                  <a:lnTo>
                    <a:pt x="307797" y="196676"/>
                  </a:lnTo>
                  <a:lnTo>
                    <a:pt x="310191" y="195888"/>
                  </a:lnTo>
                  <a:lnTo>
                    <a:pt x="311788" y="194313"/>
                  </a:lnTo>
                  <a:lnTo>
                    <a:pt x="310191" y="194313"/>
                  </a:lnTo>
                  <a:lnTo>
                    <a:pt x="307797" y="195888"/>
                  </a:lnTo>
                  <a:lnTo>
                    <a:pt x="304604" y="198252"/>
                  </a:lnTo>
                  <a:lnTo>
                    <a:pt x="300613" y="199828"/>
                  </a:lnTo>
                  <a:lnTo>
                    <a:pt x="296621" y="202192"/>
                  </a:lnTo>
                  <a:lnTo>
                    <a:pt x="292630" y="204556"/>
                  </a:lnTo>
                  <a:lnTo>
                    <a:pt x="287043" y="207708"/>
                  </a:lnTo>
                  <a:lnTo>
                    <a:pt x="276666" y="213224"/>
                  </a:lnTo>
                  <a:lnTo>
                    <a:pt x="269481" y="217164"/>
                  </a:lnTo>
                  <a:lnTo>
                    <a:pt x="264692" y="221104"/>
                  </a:lnTo>
                  <a:lnTo>
                    <a:pt x="257508" y="225043"/>
                  </a:lnTo>
                  <a:lnTo>
                    <a:pt x="251122" y="228983"/>
                  </a:lnTo>
                  <a:lnTo>
                    <a:pt x="243938" y="232923"/>
                  </a:lnTo>
                  <a:lnTo>
                    <a:pt x="239947" y="235287"/>
                  </a:lnTo>
                  <a:lnTo>
                    <a:pt x="237552" y="238439"/>
                  </a:lnTo>
                  <a:lnTo>
                    <a:pt x="223982" y="246318"/>
                  </a:lnTo>
                  <a:lnTo>
                    <a:pt x="216798" y="251834"/>
                  </a:lnTo>
                  <a:lnTo>
                    <a:pt x="212008" y="255774"/>
                  </a:lnTo>
                  <a:lnTo>
                    <a:pt x="199236" y="264441"/>
                  </a:lnTo>
                  <a:lnTo>
                    <a:pt x="198438" y="266017"/>
                  </a:lnTo>
                  <a:lnTo>
                    <a:pt x="200833" y="252622"/>
                  </a:lnTo>
                  <a:lnTo>
                    <a:pt x="206421" y="236863"/>
                  </a:lnTo>
                  <a:lnTo>
                    <a:pt x="214403" y="219528"/>
                  </a:lnTo>
                  <a:lnTo>
                    <a:pt x="226377" y="203768"/>
                  </a:lnTo>
                  <a:lnTo>
                    <a:pt x="241543" y="188797"/>
                  </a:lnTo>
                  <a:lnTo>
                    <a:pt x="259903" y="179341"/>
                  </a:lnTo>
                  <a:lnTo>
                    <a:pt x="279060" y="174614"/>
                  </a:lnTo>
                  <a:close/>
                  <a:moveTo>
                    <a:pt x="54523" y="128588"/>
                  </a:moveTo>
                  <a:lnTo>
                    <a:pt x="73488" y="128588"/>
                  </a:lnTo>
                  <a:lnTo>
                    <a:pt x="93243" y="131763"/>
                  </a:lnTo>
                  <a:lnTo>
                    <a:pt x="112207" y="138113"/>
                  </a:lnTo>
                  <a:lnTo>
                    <a:pt x="131172" y="151607"/>
                  </a:lnTo>
                  <a:lnTo>
                    <a:pt x="145395" y="167482"/>
                  </a:lnTo>
                  <a:lnTo>
                    <a:pt x="157248" y="183357"/>
                  </a:lnTo>
                  <a:lnTo>
                    <a:pt x="166730" y="200819"/>
                  </a:lnTo>
                  <a:lnTo>
                    <a:pt x="172262" y="214314"/>
                  </a:lnTo>
                  <a:lnTo>
                    <a:pt x="176213" y="225426"/>
                  </a:lnTo>
                  <a:lnTo>
                    <a:pt x="166730" y="221457"/>
                  </a:lnTo>
                  <a:lnTo>
                    <a:pt x="152507" y="215901"/>
                  </a:lnTo>
                  <a:lnTo>
                    <a:pt x="144605" y="213520"/>
                  </a:lnTo>
                  <a:lnTo>
                    <a:pt x="135913" y="209551"/>
                  </a:lnTo>
                  <a:lnTo>
                    <a:pt x="120109" y="202407"/>
                  </a:lnTo>
                  <a:lnTo>
                    <a:pt x="116158" y="200819"/>
                  </a:lnTo>
                  <a:lnTo>
                    <a:pt x="110627" y="198438"/>
                  </a:lnTo>
                  <a:lnTo>
                    <a:pt x="102725" y="196057"/>
                  </a:lnTo>
                  <a:lnTo>
                    <a:pt x="96403" y="192088"/>
                  </a:lnTo>
                  <a:lnTo>
                    <a:pt x="88501" y="187326"/>
                  </a:lnTo>
                  <a:lnTo>
                    <a:pt x="80599" y="183357"/>
                  </a:lnTo>
                  <a:lnTo>
                    <a:pt x="73488" y="180975"/>
                  </a:lnTo>
                  <a:lnTo>
                    <a:pt x="67166" y="177007"/>
                  </a:lnTo>
                  <a:lnTo>
                    <a:pt x="60054" y="174625"/>
                  </a:lnTo>
                  <a:lnTo>
                    <a:pt x="54523" y="170657"/>
                  </a:lnTo>
                  <a:lnTo>
                    <a:pt x="49782" y="167482"/>
                  </a:lnTo>
                  <a:lnTo>
                    <a:pt x="45831" y="165100"/>
                  </a:lnTo>
                  <a:lnTo>
                    <a:pt x="41880" y="163513"/>
                  </a:lnTo>
                  <a:lnTo>
                    <a:pt x="45831" y="165894"/>
                  </a:lnTo>
                  <a:lnTo>
                    <a:pt x="49782" y="169069"/>
                  </a:lnTo>
                  <a:lnTo>
                    <a:pt x="53733" y="173038"/>
                  </a:lnTo>
                  <a:lnTo>
                    <a:pt x="60054" y="175419"/>
                  </a:lnTo>
                  <a:lnTo>
                    <a:pt x="65586" y="179388"/>
                  </a:lnTo>
                  <a:lnTo>
                    <a:pt x="71907" y="183357"/>
                  </a:lnTo>
                  <a:lnTo>
                    <a:pt x="79019" y="187326"/>
                  </a:lnTo>
                  <a:lnTo>
                    <a:pt x="85341" y="192088"/>
                  </a:lnTo>
                  <a:lnTo>
                    <a:pt x="93243" y="196057"/>
                  </a:lnTo>
                  <a:lnTo>
                    <a:pt x="100354" y="200819"/>
                  </a:lnTo>
                  <a:lnTo>
                    <a:pt x="108256" y="204788"/>
                  </a:lnTo>
                  <a:lnTo>
                    <a:pt x="112207" y="206376"/>
                  </a:lnTo>
                  <a:lnTo>
                    <a:pt x="116158" y="209551"/>
                  </a:lnTo>
                  <a:lnTo>
                    <a:pt x="131962" y="217489"/>
                  </a:lnTo>
                  <a:lnTo>
                    <a:pt x="140654" y="221457"/>
                  </a:lnTo>
                  <a:lnTo>
                    <a:pt x="148556" y="225426"/>
                  </a:lnTo>
                  <a:lnTo>
                    <a:pt x="162779" y="231776"/>
                  </a:lnTo>
                  <a:lnTo>
                    <a:pt x="165940" y="233364"/>
                  </a:lnTo>
                  <a:lnTo>
                    <a:pt x="150927" y="237332"/>
                  </a:lnTo>
                  <a:lnTo>
                    <a:pt x="131962" y="239714"/>
                  </a:lnTo>
                  <a:lnTo>
                    <a:pt x="110627" y="241301"/>
                  </a:lnTo>
                  <a:lnTo>
                    <a:pt x="88501" y="238920"/>
                  </a:lnTo>
                  <a:lnTo>
                    <a:pt x="65586" y="230982"/>
                  </a:lnTo>
                  <a:lnTo>
                    <a:pt x="46621" y="217489"/>
                  </a:lnTo>
                  <a:lnTo>
                    <a:pt x="32398" y="200819"/>
                  </a:lnTo>
                  <a:lnTo>
                    <a:pt x="20545" y="184944"/>
                  </a:lnTo>
                  <a:lnTo>
                    <a:pt x="11062" y="167482"/>
                  </a:lnTo>
                  <a:lnTo>
                    <a:pt x="5531" y="153988"/>
                  </a:lnTo>
                  <a:lnTo>
                    <a:pt x="1580" y="143669"/>
                  </a:lnTo>
                  <a:lnTo>
                    <a:pt x="0" y="139700"/>
                  </a:lnTo>
                  <a:lnTo>
                    <a:pt x="3161" y="139700"/>
                  </a:lnTo>
                  <a:lnTo>
                    <a:pt x="11062" y="136525"/>
                  </a:lnTo>
                  <a:lnTo>
                    <a:pt x="22915" y="132557"/>
                  </a:lnTo>
                  <a:lnTo>
                    <a:pt x="37139" y="130175"/>
                  </a:lnTo>
                  <a:close/>
                  <a:moveTo>
                    <a:pt x="191688" y="0"/>
                  </a:moveTo>
                  <a:lnTo>
                    <a:pt x="194052" y="2381"/>
                  </a:lnTo>
                  <a:lnTo>
                    <a:pt x="200357" y="7937"/>
                  </a:lnTo>
                  <a:lnTo>
                    <a:pt x="209025" y="19050"/>
                  </a:lnTo>
                  <a:lnTo>
                    <a:pt x="219270" y="30956"/>
                  </a:lnTo>
                  <a:lnTo>
                    <a:pt x="228726" y="46831"/>
                  </a:lnTo>
                  <a:lnTo>
                    <a:pt x="238183" y="64294"/>
                  </a:lnTo>
                  <a:lnTo>
                    <a:pt x="243699" y="84137"/>
                  </a:lnTo>
                  <a:lnTo>
                    <a:pt x="246063" y="105569"/>
                  </a:lnTo>
                  <a:lnTo>
                    <a:pt x="243699" y="130175"/>
                  </a:lnTo>
                  <a:lnTo>
                    <a:pt x="235031" y="153194"/>
                  </a:lnTo>
                  <a:lnTo>
                    <a:pt x="224786" y="171450"/>
                  </a:lnTo>
                  <a:lnTo>
                    <a:pt x="212965" y="188912"/>
                  </a:lnTo>
                  <a:lnTo>
                    <a:pt x="203509" y="200819"/>
                  </a:lnTo>
                  <a:lnTo>
                    <a:pt x="195628" y="209550"/>
                  </a:lnTo>
                  <a:lnTo>
                    <a:pt x="194052" y="198437"/>
                  </a:lnTo>
                  <a:lnTo>
                    <a:pt x="191688" y="182562"/>
                  </a:lnTo>
                  <a:lnTo>
                    <a:pt x="191688" y="173037"/>
                  </a:lnTo>
                  <a:lnTo>
                    <a:pt x="190112" y="163512"/>
                  </a:lnTo>
                  <a:lnTo>
                    <a:pt x="188536" y="144462"/>
                  </a:lnTo>
                  <a:lnTo>
                    <a:pt x="188536" y="139700"/>
                  </a:lnTo>
                  <a:lnTo>
                    <a:pt x="188536" y="135731"/>
                  </a:lnTo>
                  <a:lnTo>
                    <a:pt x="188536" y="124619"/>
                  </a:lnTo>
                  <a:lnTo>
                    <a:pt x="188536" y="116681"/>
                  </a:lnTo>
                  <a:lnTo>
                    <a:pt x="187748" y="107156"/>
                  </a:lnTo>
                  <a:lnTo>
                    <a:pt x="187748" y="97631"/>
                  </a:lnTo>
                  <a:lnTo>
                    <a:pt x="187748" y="89694"/>
                  </a:lnTo>
                  <a:lnTo>
                    <a:pt x="188536" y="81756"/>
                  </a:lnTo>
                  <a:lnTo>
                    <a:pt x="188536" y="73819"/>
                  </a:lnTo>
                  <a:lnTo>
                    <a:pt x="188536" y="66675"/>
                  </a:lnTo>
                  <a:lnTo>
                    <a:pt x="188536" y="60325"/>
                  </a:lnTo>
                  <a:lnTo>
                    <a:pt x="188536" y="54769"/>
                  </a:lnTo>
                  <a:lnTo>
                    <a:pt x="188536" y="50800"/>
                  </a:lnTo>
                  <a:lnTo>
                    <a:pt x="190112" y="45244"/>
                  </a:lnTo>
                  <a:lnTo>
                    <a:pt x="190112" y="42862"/>
                  </a:lnTo>
                  <a:lnTo>
                    <a:pt x="188536" y="45244"/>
                  </a:lnTo>
                  <a:lnTo>
                    <a:pt x="188536" y="50800"/>
                  </a:lnTo>
                  <a:lnTo>
                    <a:pt x="187748" y="54769"/>
                  </a:lnTo>
                  <a:lnTo>
                    <a:pt x="187748" y="60325"/>
                  </a:lnTo>
                  <a:lnTo>
                    <a:pt x="186172" y="66675"/>
                  </a:lnTo>
                  <a:lnTo>
                    <a:pt x="186172" y="73819"/>
                  </a:lnTo>
                  <a:lnTo>
                    <a:pt x="184596" y="81756"/>
                  </a:lnTo>
                  <a:lnTo>
                    <a:pt x="184596" y="89694"/>
                  </a:lnTo>
                  <a:lnTo>
                    <a:pt x="183808" y="97631"/>
                  </a:lnTo>
                  <a:lnTo>
                    <a:pt x="183808" y="107156"/>
                  </a:lnTo>
                  <a:lnTo>
                    <a:pt x="183808" y="115094"/>
                  </a:lnTo>
                  <a:lnTo>
                    <a:pt x="182232" y="124619"/>
                  </a:lnTo>
                  <a:lnTo>
                    <a:pt x="182232" y="135731"/>
                  </a:lnTo>
                  <a:lnTo>
                    <a:pt x="182232" y="139700"/>
                  </a:lnTo>
                  <a:lnTo>
                    <a:pt x="182232" y="144462"/>
                  </a:lnTo>
                  <a:lnTo>
                    <a:pt x="182232" y="163512"/>
                  </a:lnTo>
                  <a:lnTo>
                    <a:pt x="182232" y="173037"/>
                  </a:lnTo>
                  <a:lnTo>
                    <a:pt x="182232" y="182562"/>
                  </a:lnTo>
                  <a:lnTo>
                    <a:pt x="182232" y="192087"/>
                  </a:lnTo>
                  <a:lnTo>
                    <a:pt x="182232" y="200025"/>
                  </a:lnTo>
                  <a:lnTo>
                    <a:pt x="182232" y="202406"/>
                  </a:lnTo>
                  <a:lnTo>
                    <a:pt x="171199" y="190500"/>
                  </a:lnTo>
                  <a:lnTo>
                    <a:pt x="159378" y="174625"/>
                  </a:lnTo>
                  <a:lnTo>
                    <a:pt x="149133" y="153987"/>
                  </a:lnTo>
                  <a:lnTo>
                    <a:pt x="141253" y="131762"/>
                  </a:lnTo>
                  <a:lnTo>
                    <a:pt x="136525" y="105569"/>
                  </a:lnTo>
                  <a:lnTo>
                    <a:pt x="139677" y="84137"/>
                  </a:lnTo>
                  <a:lnTo>
                    <a:pt x="145981" y="64294"/>
                  </a:lnTo>
                  <a:lnTo>
                    <a:pt x="153862" y="46831"/>
                  </a:lnTo>
                  <a:lnTo>
                    <a:pt x="164894" y="30956"/>
                  </a:lnTo>
                  <a:lnTo>
                    <a:pt x="174351" y="19050"/>
                  </a:lnTo>
                  <a:lnTo>
                    <a:pt x="183808" y="7937"/>
                  </a:lnTo>
                  <a:lnTo>
                    <a:pt x="188536" y="238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33" name="任意多边形 2432"/>
            <p:cNvSpPr>
              <a:spLocks/>
            </p:cNvSpPr>
            <p:nvPr/>
          </p:nvSpPr>
          <p:spPr bwMode="auto">
            <a:xfrm>
              <a:off x="7632701" y="2874963"/>
              <a:ext cx="366713" cy="301625"/>
            </a:xfrm>
            <a:custGeom>
              <a:avLst/>
              <a:gdLst>
                <a:gd name="connsiteX0" fmla="*/ 79375 w 366713"/>
                <a:gd name="connsiteY0" fmla="*/ 201612 h 301625"/>
                <a:gd name="connsiteX1" fmla="*/ 79375 w 366713"/>
                <a:gd name="connsiteY1" fmla="*/ 301625 h 301625"/>
                <a:gd name="connsiteX2" fmla="*/ 14287 w 366713"/>
                <a:gd name="connsiteY2" fmla="*/ 301625 h 301625"/>
                <a:gd name="connsiteX3" fmla="*/ 14287 w 366713"/>
                <a:gd name="connsiteY3" fmla="*/ 250418 h 301625"/>
                <a:gd name="connsiteX4" fmla="*/ 131743 w 366713"/>
                <a:gd name="connsiteY4" fmla="*/ 163512 h 301625"/>
                <a:gd name="connsiteX5" fmla="*/ 161925 w 366713"/>
                <a:gd name="connsiteY5" fmla="*/ 182562 h 301625"/>
                <a:gd name="connsiteX6" fmla="*/ 161925 w 366713"/>
                <a:gd name="connsiteY6" fmla="*/ 301625 h 301625"/>
                <a:gd name="connsiteX7" fmla="*/ 100012 w 366713"/>
                <a:gd name="connsiteY7" fmla="*/ 301625 h 301625"/>
                <a:gd name="connsiteX8" fmla="*/ 100012 w 366713"/>
                <a:gd name="connsiteY8" fmla="*/ 187325 h 301625"/>
                <a:gd name="connsiteX9" fmla="*/ 246062 w 366713"/>
                <a:gd name="connsiteY9" fmla="*/ 139700 h 301625"/>
                <a:gd name="connsiteX10" fmla="*/ 246062 w 366713"/>
                <a:gd name="connsiteY10" fmla="*/ 301625 h 301625"/>
                <a:gd name="connsiteX11" fmla="*/ 182562 w 366713"/>
                <a:gd name="connsiteY11" fmla="*/ 301625 h 301625"/>
                <a:gd name="connsiteX12" fmla="*/ 182562 w 366713"/>
                <a:gd name="connsiteY12" fmla="*/ 192346 h 301625"/>
                <a:gd name="connsiteX13" fmla="*/ 184130 w 366713"/>
                <a:gd name="connsiteY13" fmla="*/ 193941 h 301625"/>
                <a:gd name="connsiteX14" fmla="*/ 330200 w 366713"/>
                <a:gd name="connsiteY14" fmla="*/ 69850 h 301625"/>
                <a:gd name="connsiteX15" fmla="*/ 330200 w 366713"/>
                <a:gd name="connsiteY15" fmla="*/ 301625 h 301625"/>
                <a:gd name="connsiteX16" fmla="*/ 265112 w 366713"/>
                <a:gd name="connsiteY16" fmla="*/ 301625 h 301625"/>
                <a:gd name="connsiteX17" fmla="*/ 265112 w 366713"/>
                <a:gd name="connsiteY17" fmla="*/ 124011 h 301625"/>
                <a:gd name="connsiteX18" fmla="*/ 279211 w 366713"/>
                <a:gd name="connsiteY18" fmla="*/ 0 h 301625"/>
                <a:gd name="connsiteX19" fmla="*/ 366713 w 366713"/>
                <a:gd name="connsiteY19" fmla="*/ 3996 h 301625"/>
                <a:gd name="connsiteX20" fmla="*/ 356372 w 366713"/>
                <a:gd name="connsiteY20" fmla="*/ 90312 h 301625"/>
                <a:gd name="connsiteX21" fmla="*/ 333303 w 366713"/>
                <a:gd name="connsiteY21" fmla="*/ 88714 h 301625"/>
                <a:gd name="connsiteX22" fmla="*/ 338872 w 366713"/>
                <a:gd name="connsiteY22" fmla="*/ 43158 h 301625"/>
                <a:gd name="connsiteX23" fmla="*/ 184550 w 366713"/>
                <a:gd name="connsiteY23" fmla="*/ 174231 h 301625"/>
                <a:gd name="connsiteX24" fmla="*/ 132049 w 366713"/>
                <a:gd name="connsiteY24" fmla="*/ 143860 h 301625"/>
                <a:gd name="connsiteX25" fmla="*/ 15114 w 366713"/>
                <a:gd name="connsiteY25" fmla="*/ 231775 h 301625"/>
                <a:gd name="connsiteX26" fmla="*/ 0 w 366713"/>
                <a:gd name="connsiteY26" fmla="*/ 213393 h 301625"/>
                <a:gd name="connsiteX27" fmla="*/ 130458 w 366713"/>
                <a:gd name="connsiteY27" fmla="*/ 114289 h 301625"/>
                <a:gd name="connsiteX28" fmla="*/ 181368 w 366713"/>
                <a:gd name="connsiteY28" fmla="*/ 143860 h 301625"/>
                <a:gd name="connsiteX29" fmla="*/ 322167 w 366713"/>
                <a:gd name="connsiteY29" fmla="*/ 25575 h 301625"/>
                <a:gd name="connsiteX30" fmla="*/ 278416 w 366713"/>
                <a:gd name="connsiteY30" fmla="*/ 22378 h 30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66713" h="301625">
                  <a:moveTo>
                    <a:pt x="79375" y="201612"/>
                  </a:moveTo>
                  <a:lnTo>
                    <a:pt x="79375" y="301625"/>
                  </a:lnTo>
                  <a:lnTo>
                    <a:pt x="14287" y="301625"/>
                  </a:lnTo>
                  <a:lnTo>
                    <a:pt x="14287" y="250418"/>
                  </a:lnTo>
                  <a:close/>
                  <a:moveTo>
                    <a:pt x="131743" y="163512"/>
                  </a:moveTo>
                  <a:lnTo>
                    <a:pt x="161925" y="182562"/>
                  </a:lnTo>
                  <a:lnTo>
                    <a:pt x="161925" y="301625"/>
                  </a:lnTo>
                  <a:lnTo>
                    <a:pt x="100012" y="301625"/>
                  </a:lnTo>
                  <a:lnTo>
                    <a:pt x="100012" y="187325"/>
                  </a:lnTo>
                  <a:close/>
                  <a:moveTo>
                    <a:pt x="246062" y="139700"/>
                  </a:moveTo>
                  <a:lnTo>
                    <a:pt x="246062" y="301625"/>
                  </a:lnTo>
                  <a:lnTo>
                    <a:pt x="182562" y="301625"/>
                  </a:lnTo>
                  <a:lnTo>
                    <a:pt x="182562" y="192346"/>
                  </a:lnTo>
                  <a:lnTo>
                    <a:pt x="184130" y="193941"/>
                  </a:lnTo>
                  <a:close/>
                  <a:moveTo>
                    <a:pt x="330200" y="69850"/>
                  </a:moveTo>
                  <a:lnTo>
                    <a:pt x="330200" y="301625"/>
                  </a:lnTo>
                  <a:lnTo>
                    <a:pt x="265112" y="301625"/>
                  </a:lnTo>
                  <a:lnTo>
                    <a:pt x="265112" y="124011"/>
                  </a:lnTo>
                  <a:close/>
                  <a:moveTo>
                    <a:pt x="279211" y="0"/>
                  </a:moveTo>
                  <a:lnTo>
                    <a:pt x="366713" y="3996"/>
                  </a:lnTo>
                  <a:lnTo>
                    <a:pt x="356372" y="90312"/>
                  </a:lnTo>
                  <a:lnTo>
                    <a:pt x="333303" y="88714"/>
                  </a:lnTo>
                  <a:lnTo>
                    <a:pt x="338872" y="43158"/>
                  </a:lnTo>
                  <a:lnTo>
                    <a:pt x="184550" y="174231"/>
                  </a:lnTo>
                  <a:lnTo>
                    <a:pt x="132049" y="143860"/>
                  </a:lnTo>
                  <a:lnTo>
                    <a:pt x="15114" y="231775"/>
                  </a:lnTo>
                  <a:lnTo>
                    <a:pt x="0" y="213393"/>
                  </a:lnTo>
                  <a:lnTo>
                    <a:pt x="130458" y="114289"/>
                  </a:lnTo>
                  <a:lnTo>
                    <a:pt x="181368" y="143860"/>
                  </a:lnTo>
                  <a:lnTo>
                    <a:pt x="322167" y="25575"/>
                  </a:lnTo>
                  <a:lnTo>
                    <a:pt x="278416" y="2237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5" tIns="45717" rIns="91435" bIns="45717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1" name="TextBox 23"/>
          <p:cNvSpPr txBox="1"/>
          <p:nvPr/>
        </p:nvSpPr>
        <p:spPr>
          <a:xfrm>
            <a:off x="1581222" y="2343203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581224" y="2077751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TextBox 23"/>
          <p:cNvSpPr txBox="1"/>
          <p:nvPr/>
        </p:nvSpPr>
        <p:spPr>
          <a:xfrm>
            <a:off x="1581222" y="4945944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24"/>
          <p:cNvSpPr txBox="1"/>
          <p:nvPr/>
        </p:nvSpPr>
        <p:spPr>
          <a:xfrm>
            <a:off x="1581224" y="4680492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Box 23"/>
          <p:cNvSpPr txBox="1"/>
          <p:nvPr/>
        </p:nvSpPr>
        <p:spPr>
          <a:xfrm>
            <a:off x="8990604" y="3736160"/>
            <a:ext cx="245909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4"/>
          <p:cNvSpPr txBox="1"/>
          <p:nvPr/>
        </p:nvSpPr>
        <p:spPr>
          <a:xfrm>
            <a:off x="8990606" y="3470708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36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5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5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4" grpId="0" animBg="1"/>
      <p:bldP spid="4145" grpId="0" animBg="1"/>
      <p:bldP spid="4146" grpId="0" animBg="1"/>
      <p:bldP spid="4147" grpId="0" animBg="1"/>
      <p:bldP spid="4148" grpId="0" animBg="1"/>
      <p:bldP spid="4149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909726" y="2690064"/>
            <a:ext cx="3039299" cy="3154639"/>
            <a:chOff x="1365" y="-412"/>
            <a:chExt cx="4954" cy="514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998" y="-412"/>
              <a:ext cx="1878" cy="51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65" y="-412"/>
              <a:ext cx="2572" cy="5142"/>
            </a:xfrm>
            <a:custGeom>
              <a:avLst/>
              <a:gdLst>
                <a:gd name="T0" fmla="*/ 690 w 1087"/>
                <a:gd name="T1" fmla="*/ 1087 h 2174"/>
                <a:gd name="T2" fmla="*/ 1087 w 1087"/>
                <a:gd name="T3" fmla="*/ 0 h 2174"/>
                <a:gd name="T4" fmla="*/ 0 w 1087"/>
                <a:gd name="T5" fmla="*/ 1087 h 2174"/>
                <a:gd name="T6" fmla="*/ 1087 w 1087"/>
                <a:gd name="T7" fmla="*/ 2174 h 2174"/>
                <a:gd name="T8" fmla="*/ 1087 w 1087"/>
                <a:gd name="T9" fmla="*/ 2174 h 2174"/>
                <a:gd name="T10" fmla="*/ 690 w 1087"/>
                <a:gd name="T11" fmla="*/ 1087 h 2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7" h="2174">
                  <a:moveTo>
                    <a:pt x="690" y="1087"/>
                  </a:moveTo>
                  <a:cubicBezTo>
                    <a:pt x="690" y="487"/>
                    <a:pt x="868" y="0"/>
                    <a:pt x="1087" y="0"/>
                  </a:cubicBezTo>
                  <a:cubicBezTo>
                    <a:pt x="487" y="0"/>
                    <a:pt x="0" y="487"/>
                    <a:pt x="0" y="1087"/>
                  </a:cubicBezTo>
                  <a:cubicBezTo>
                    <a:pt x="0" y="1687"/>
                    <a:pt x="487" y="2174"/>
                    <a:pt x="1087" y="2174"/>
                  </a:cubicBezTo>
                  <a:cubicBezTo>
                    <a:pt x="1087" y="2174"/>
                    <a:pt x="1087" y="2174"/>
                    <a:pt x="1087" y="2174"/>
                  </a:cubicBezTo>
                  <a:cubicBezTo>
                    <a:pt x="868" y="2174"/>
                    <a:pt x="690" y="1687"/>
                    <a:pt x="690" y="108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225" y="1447"/>
              <a:ext cx="3094" cy="1462"/>
            </a:xfrm>
            <a:custGeom>
              <a:avLst/>
              <a:gdLst>
                <a:gd name="T0" fmla="*/ 1042 w 1308"/>
                <a:gd name="T1" fmla="*/ 96 h 618"/>
                <a:gd name="T2" fmla="*/ 602 w 1308"/>
                <a:gd name="T3" fmla="*/ 0 h 618"/>
                <a:gd name="T4" fmla="*/ 0 w 1308"/>
                <a:gd name="T5" fmla="*/ 602 h 618"/>
                <a:gd name="T6" fmla="*/ 301 w 1308"/>
                <a:gd name="T7" fmla="*/ 618 h 618"/>
                <a:gd name="T8" fmla="*/ 1042 w 1308"/>
                <a:gd name="T9" fmla="*/ 506 h 618"/>
                <a:gd name="T10" fmla="*/ 1308 w 1308"/>
                <a:gd name="T11" fmla="*/ 301 h 618"/>
                <a:gd name="T12" fmla="*/ 1042 w 1308"/>
                <a:gd name="T13" fmla="*/ 96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8" h="618">
                  <a:moveTo>
                    <a:pt x="1042" y="96"/>
                  </a:moveTo>
                  <a:cubicBezTo>
                    <a:pt x="918" y="50"/>
                    <a:pt x="767" y="18"/>
                    <a:pt x="602" y="0"/>
                  </a:cubicBezTo>
                  <a:cubicBezTo>
                    <a:pt x="0" y="602"/>
                    <a:pt x="0" y="602"/>
                    <a:pt x="0" y="602"/>
                  </a:cubicBezTo>
                  <a:cubicBezTo>
                    <a:pt x="96" y="612"/>
                    <a:pt x="197" y="618"/>
                    <a:pt x="301" y="618"/>
                  </a:cubicBezTo>
                  <a:cubicBezTo>
                    <a:pt x="582" y="618"/>
                    <a:pt x="846" y="578"/>
                    <a:pt x="1042" y="506"/>
                  </a:cubicBezTo>
                  <a:cubicBezTo>
                    <a:pt x="1238" y="435"/>
                    <a:pt x="1308" y="353"/>
                    <a:pt x="1308" y="301"/>
                  </a:cubicBezTo>
                  <a:cubicBezTo>
                    <a:pt x="1308" y="249"/>
                    <a:pt x="1238" y="167"/>
                    <a:pt x="1042" y="9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225" y="2159"/>
              <a:ext cx="3094" cy="2381"/>
            </a:xfrm>
            <a:custGeom>
              <a:avLst/>
              <a:gdLst>
                <a:gd name="T0" fmla="*/ 1308 w 1308"/>
                <a:gd name="T1" fmla="*/ 0 h 1007"/>
                <a:gd name="T2" fmla="*/ 1042 w 1308"/>
                <a:gd name="T3" fmla="*/ 205 h 1007"/>
                <a:gd name="T4" fmla="*/ 301 w 1308"/>
                <a:gd name="T5" fmla="*/ 317 h 1007"/>
                <a:gd name="T6" fmla="*/ 0 w 1308"/>
                <a:gd name="T7" fmla="*/ 301 h 1007"/>
                <a:gd name="T8" fmla="*/ 96 w 1308"/>
                <a:gd name="T9" fmla="*/ 741 h 1007"/>
                <a:gd name="T10" fmla="*/ 301 w 1308"/>
                <a:gd name="T11" fmla="*/ 1007 h 1007"/>
                <a:gd name="T12" fmla="*/ 301 w 1308"/>
                <a:gd name="T13" fmla="*/ 1007 h 1007"/>
                <a:gd name="T14" fmla="*/ 1013 w 1308"/>
                <a:gd name="T15" fmla="*/ 712 h 1007"/>
                <a:gd name="T16" fmla="*/ 1308 w 1308"/>
                <a:gd name="T17" fmla="*/ 0 h 1007"/>
                <a:gd name="T18" fmla="*/ 1308 w 1308"/>
                <a:gd name="T19" fmla="*/ 0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8" h="1007">
                  <a:moveTo>
                    <a:pt x="1308" y="0"/>
                  </a:moveTo>
                  <a:cubicBezTo>
                    <a:pt x="1308" y="53"/>
                    <a:pt x="1238" y="134"/>
                    <a:pt x="1042" y="205"/>
                  </a:cubicBezTo>
                  <a:cubicBezTo>
                    <a:pt x="846" y="277"/>
                    <a:pt x="582" y="317"/>
                    <a:pt x="301" y="317"/>
                  </a:cubicBezTo>
                  <a:cubicBezTo>
                    <a:pt x="197" y="317"/>
                    <a:pt x="96" y="311"/>
                    <a:pt x="0" y="301"/>
                  </a:cubicBezTo>
                  <a:cubicBezTo>
                    <a:pt x="18" y="466"/>
                    <a:pt x="50" y="617"/>
                    <a:pt x="96" y="741"/>
                  </a:cubicBezTo>
                  <a:cubicBezTo>
                    <a:pt x="167" y="937"/>
                    <a:pt x="249" y="1007"/>
                    <a:pt x="301" y="1007"/>
                  </a:cubicBezTo>
                  <a:cubicBezTo>
                    <a:pt x="301" y="1007"/>
                    <a:pt x="301" y="1007"/>
                    <a:pt x="301" y="1007"/>
                  </a:cubicBezTo>
                  <a:cubicBezTo>
                    <a:pt x="570" y="1007"/>
                    <a:pt x="823" y="902"/>
                    <a:pt x="1013" y="712"/>
                  </a:cubicBezTo>
                  <a:cubicBezTo>
                    <a:pt x="1203" y="522"/>
                    <a:pt x="1308" y="269"/>
                    <a:pt x="1308" y="0"/>
                  </a:cubicBezTo>
                  <a:cubicBezTo>
                    <a:pt x="1308" y="0"/>
                    <a:pt x="1308" y="0"/>
                    <a:pt x="130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3937" y="-34"/>
              <a:ext cx="2193" cy="2399"/>
            </a:xfrm>
            <a:custGeom>
              <a:avLst/>
              <a:gdLst>
                <a:gd name="T0" fmla="*/ 552 w 927"/>
                <a:gd name="T1" fmla="*/ 303 h 1014"/>
                <a:gd name="T2" fmla="*/ 815 w 927"/>
                <a:gd name="T3" fmla="*/ 1014 h 1014"/>
                <a:gd name="T4" fmla="*/ 926 w 927"/>
                <a:gd name="T5" fmla="*/ 927 h 1014"/>
                <a:gd name="T6" fmla="*/ 927 w 927"/>
                <a:gd name="T7" fmla="*/ 927 h 1014"/>
                <a:gd name="T8" fmla="*/ 656 w 927"/>
                <a:gd name="T9" fmla="*/ 271 h 1014"/>
                <a:gd name="T10" fmla="*/ 0 w 927"/>
                <a:gd name="T11" fmla="*/ 0 h 1014"/>
                <a:gd name="T12" fmla="*/ 552 w 927"/>
                <a:gd name="T13" fmla="*/ 30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7" h="1014">
                  <a:moveTo>
                    <a:pt x="552" y="303"/>
                  </a:moveTo>
                  <a:cubicBezTo>
                    <a:pt x="703" y="499"/>
                    <a:pt x="815" y="766"/>
                    <a:pt x="815" y="1014"/>
                  </a:cubicBezTo>
                  <a:cubicBezTo>
                    <a:pt x="891" y="975"/>
                    <a:pt x="920" y="941"/>
                    <a:pt x="926" y="927"/>
                  </a:cubicBezTo>
                  <a:cubicBezTo>
                    <a:pt x="927" y="927"/>
                    <a:pt x="927" y="927"/>
                    <a:pt x="927" y="927"/>
                  </a:cubicBezTo>
                  <a:cubicBezTo>
                    <a:pt x="927" y="679"/>
                    <a:pt x="831" y="446"/>
                    <a:pt x="656" y="271"/>
                  </a:cubicBezTo>
                  <a:cubicBezTo>
                    <a:pt x="481" y="96"/>
                    <a:pt x="248" y="0"/>
                    <a:pt x="0" y="0"/>
                  </a:cubicBezTo>
                  <a:cubicBezTo>
                    <a:pt x="248" y="0"/>
                    <a:pt x="503" y="239"/>
                    <a:pt x="552" y="3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3937" y="-34"/>
              <a:ext cx="1928" cy="2399"/>
            </a:xfrm>
            <a:custGeom>
              <a:avLst/>
              <a:gdLst>
                <a:gd name="T0" fmla="*/ 0 w 815"/>
                <a:gd name="T1" fmla="*/ 1 h 1014"/>
                <a:gd name="T2" fmla="*/ 0 w 815"/>
                <a:gd name="T3" fmla="*/ 927 h 1014"/>
                <a:gd name="T4" fmla="*/ 815 w 815"/>
                <a:gd name="T5" fmla="*/ 1014 h 1014"/>
                <a:gd name="T6" fmla="*/ 552 w 815"/>
                <a:gd name="T7" fmla="*/ 286 h 1014"/>
                <a:gd name="T8" fmla="*/ 0 w 815"/>
                <a:gd name="T9" fmla="*/ 0 h 1014"/>
                <a:gd name="T10" fmla="*/ 0 w 815"/>
                <a:gd name="T11" fmla="*/ 1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5" h="1014">
                  <a:moveTo>
                    <a:pt x="0" y="1"/>
                  </a:moveTo>
                  <a:cubicBezTo>
                    <a:pt x="0" y="927"/>
                    <a:pt x="0" y="927"/>
                    <a:pt x="0" y="927"/>
                  </a:cubicBezTo>
                  <a:cubicBezTo>
                    <a:pt x="815" y="1014"/>
                    <a:pt x="815" y="1014"/>
                    <a:pt x="815" y="1014"/>
                  </a:cubicBezTo>
                  <a:cubicBezTo>
                    <a:pt x="815" y="766"/>
                    <a:pt x="727" y="461"/>
                    <a:pt x="552" y="286"/>
                  </a:cubicBezTo>
                  <a:cubicBezTo>
                    <a:pt x="411" y="145"/>
                    <a:pt x="248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3566" y="253"/>
              <a:ext cx="1902" cy="2277"/>
            </a:xfrm>
            <a:custGeom>
              <a:avLst/>
              <a:gdLst>
                <a:gd name="T0" fmla="*/ 804 w 804"/>
                <a:gd name="T1" fmla="*/ 875 h 963"/>
                <a:gd name="T2" fmla="*/ 589 w 804"/>
                <a:gd name="T3" fmla="*/ 278 h 963"/>
                <a:gd name="T4" fmla="*/ 157 w 804"/>
                <a:gd name="T5" fmla="*/ 0 h 963"/>
                <a:gd name="T6" fmla="*/ 102 w 804"/>
                <a:gd name="T7" fmla="*/ 119 h 963"/>
                <a:gd name="T8" fmla="*/ 4 w 804"/>
                <a:gd name="T9" fmla="*/ 653 h 963"/>
                <a:gd name="T10" fmla="*/ 0 w 804"/>
                <a:gd name="T11" fmla="*/ 806 h 963"/>
                <a:gd name="T12" fmla="*/ 4 w 804"/>
                <a:gd name="T13" fmla="*/ 959 h 963"/>
                <a:gd name="T14" fmla="*/ 157 w 804"/>
                <a:gd name="T15" fmla="*/ 963 h 963"/>
                <a:gd name="T16" fmla="*/ 310 w 804"/>
                <a:gd name="T17" fmla="*/ 959 h 963"/>
                <a:gd name="T18" fmla="*/ 804 w 804"/>
                <a:gd name="T19" fmla="*/ 875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4" h="963">
                  <a:moveTo>
                    <a:pt x="804" y="875"/>
                  </a:moveTo>
                  <a:cubicBezTo>
                    <a:pt x="785" y="653"/>
                    <a:pt x="706" y="418"/>
                    <a:pt x="589" y="278"/>
                  </a:cubicBezTo>
                  <a:cubicBezTo>
                    <a:pt x="456" y="119"/>
                    <a:pt x="323" y="24"/>
                    <a:pt x="157" y="0"/>
                  </a:cubicBezTo>
                  <a:cubicBezTo>
                    <a:pt x="141" y="27"/>
                    <a:pt x="122" y="65"/>
                    <a:pt x="102" y="119"/>
                  </a:cubicBezTo>
                  <a:cubicBezTo>
                    <a:pt x="49" y="264"/>
                    <a:pt x="16" y="450"/>
                    <a:pt x="4" y="653"/>
                  </a:cubicBezTo>
                  <a:cubicBezTo>
                    <a:pt x="2" y="703"/>
                    <a:pt x="0" y="754"/>
                    <a:pt x="0" y="806"/>
                  </a:cubicBezTo>
                  <a:cubicBezTo>
                    <a:pt x="0" y="858"/>
                    <a:pt x="2" y="909"/>
                    <a:pt x="4" y="959"/>
                  </a:cubicBezTo>
                  <a:cubicBezTo>
                    <a:pt x="54" y="961"/>
                    <a:pt x="105" y="963"/>
                    <a:pt x="157" y="963"/>
                  </a:cubicBezTo>
                  <a:cubicBezTo>
                    <a:pt x="209" y="963"/>
                    <a:pt x="260" y="961"/>
                    <a:pt x="310" y="959"/>
                  </a:cubicBezTo>
                  <a:cubicBezTo>
                    <a:pt x="495" y="948"/>
                    <a:pt x="666" y="920"/>
                    <a:pt x="804" y="8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323109" y="4852970"/>
            <a:ext cx="796944" cy="796944"/>
            <a:chOff x="7891737" y="4601650"/>
            <a:chExt cx="755703" cy="755703"/>
          </a:xfrm>
        </p:grpSpPr>
        <p:sp>
          <p:nvSpPr>
            <p:cNvPr id="21" name="Oval 20"/>
            <p:cNvSpPr/>
            <p:nvPr/>
          </p:nvSpPr>
          <p:spPr>
            <a:xfrm>
              <a:off x="7891737" y="4601650"/>
              <a:ext cx="755703" cy="75570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8099876" y="4820373"/>
              <a:ext cx="349218" cy="320594"/>
            </a:xfrm>
            <a:custGeom>
              <a:avLst/>
              <a:gdLst>
                <a:gd name="T0" fmla="*/ 29 w 85"/>
                <a:gd name="T1" fmla="*/ 0 h 78"/>
                <a:gd name="T2" fmla="*/ 34 w 85"/>
                <a:gd name="T3" fmla="*/ 29 h 78"/>
                <a:gd name="T4" fmla="*/ 8 w 85"/>
                <a:gd name="T5" fmla="*/ 29 h 78"/>
                <a:gd name="T6" fmla="*/ 6 w 85"/>
                <a:gd name="T7" fmla="*/ 29 h 78"/>
                <a:gd name="T8" fmla="*/ 0 w 85"/>
                <a:gd name="T9" fmla="*/ 35 h 78"/>
                <a:gd name="T10" fmla="*/ 0 w 85"/>
                <a:gd name="T11" fmla="*/ 35 h 78"/>
                <a:gd name="T12" fmla="*/ 4 w 85"/>
                <a:gd name="T13" fmla="*/ 42 h 78"/>
                <a:gd name="T14" fmla="*/ 0 w 85"/>
                <a:gd name="T15" fmla="*/ 47 h 78"/>
                <a:gd name="T16" fmla="*/ 0 w 85"/>
                <a:gd name="T17" fmla="*/ 47 h 78"/>
                <a:gd name="T18" fmla="*/ 5 w 85"/>
                <a:gd name="T19" fmla="*/ 54 h 78"/>
                <a:gd name="T20" fmla="*/ 4 w 85"/>
                <a:gd name="T21" fmla="*/ 58 h 78"/>
                <a:gd name="T22" fmla="*/ 4 w 85"/>
                <a:gd name="T23" fmla="*/ 58 h 78"/>
                <a:gd name="T24" fmla="*/ 10 w 85"/>
                <a:gd name="T25" fmla="*/ 65 h 78"/>
                <a:gd name="T26" fmla="*/ 11 w 85"/>
                <a:gd name="T27" fmla="*/ 65 h 78"/>
                <a:gd name="T28" fmla="*/ 9 w 85"/>
                <a:gd name="T29" fmla="*/ 70 h 78"/>
                <a:gd name="T30" fmla="*/ 9 w 85"/>
                <a:gd name="T31" fmla="*/ 70 h 78"/>
                <a:gd name="T32" fmla="*/ 15 w 85"/>
                <a:gd name="T33" fmla="*/ 77 h 78"/>
                <a:gd name="T34" fmla="*/ 29 w 85"/>
                <a:gd name="T35" fmla="*/ 77 h 78"/>
                <a:gd name="T36" fmla="*/ 45 w 85"/>
                <a:gd name="T37" fmla="*/ 77 h 78"/>
                <a:gd name="T38" fmla="*/ 46 w 85"/>
                <a:gd name="T39" fmla="*/ 77 h 78"/>
                <a:gd name="T40" fmla="*/ 51 w 85"/>
                <a:gd name="T41" fmla="*/ 71 h 78"/>
                <a:gd name="T42" fmla="*/ 66 w 85"/>
                <a:gd name="T43" fmla="*/ 69 h 78"/>
                <a:gd name="T44" fmla="*/ 66 w 85"/>
                <a:gd name="T45" fmla="*/ 78 h 78"/>
                <a:gd name="T46" fmla="*/ 85 w 85"/>
                <a:gd name="T47" fmla="*/ 78 h 78"/>
                <a:gd name="T48" fmla="*/ 85 w 85"/>
                <a:gd name="T49" fmla="*/ 25 h 78"/>
                <a:gd name="T50" fmla="*/ 66 w 85"/>
                <a:gd name="T51" fmla="*/ 25 h 78"/>
                <a:gd name="T52" fmla="*/ 66 w 85"/>
                <a:gd name="T53" fmla="*/ 32 h 78"/>
                <a:gd name="T54" fmla="*/ 61 w 85"/>
                <a:gd name="T55" fmla="*/ 32 h 78"/>
                <a:gd name="T56" fmla="*/ 29 w 85"/>
                <a:gd name="T5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5" h="78">
                  <a:moveTo>
                    <a:pt x="29" y="0"/>
                  </a:moveTo>
                  <a:cubicBezTo>
                    <a:pt x="1" y="7"/>
                    <a:pt x="33" y="28"/>
                    <a:pt x="34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3" y="29"/>
                    <a:pt x="0" y="32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4" y="42"/>
                  </a:cubicBezTo>
                  <a:cubicBezTo>
                    <a:pt x="2" y="43"/>
                    <a:pt x="0" y="45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2" y="53"/>
                    <a:pt x="5" y="54"/>
                  </a:cubicBezTo>
                  <a:cubicBezTo>
                    <a:pt x="4" y="55"/>
                    <a:pt x="4" y="57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62"/>
                    <a:pt x="7" y="65"/>
                    <a:pt x="10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9" y="66"/>
                    <a:pt x="9" y="68"/>
                    <a:pt x="9" y="7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9" y="74"/>
                    <a:pt x="12" y="77"/>
                    <a:pt x="15" y="77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5" y="25"/>
                    <a:pt x="85" y="25"/>
                    <a:pt x="85" y="25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57" y="16"/>
                    <a:pt x="32" y="17"/>
                    <a:pt x="29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38698" y="4852970"/>
            <a:ext cx="796944" cy="796944"/>
            <a:chOff x="3544559" y="4601650"/>
            <a:chExt cx="755703" cy="755703"/>
          </a:xfrm>
        </p:grpSpPr>
        <p:sp>
          <p:nvSpPr>
            <p:cNvPr id="23" name="Oval 22"/>
            <p:cNvSpPr/>
            <p:nvPr/>
          </p:nvSpPr>
          <p:spPr>
            <a:xfrm flipH="1">
              <a:off x="3544559" y="4601650"/>
              <a:ext cx="755703" cy="7557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3753526" y="4820373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323109" y="2408208"/>
            <a:ext cx="796944" cy="796944"/>
            <a:chOff x="7891737" y="2283399"/>
            <a:chExt cx="755703" cy="755703"/>
          </a:xfrm>
        </p:grpSpPr>
        <p:sp>
          <p:nvSpPr>
            <p:cNvPr id="20" name="Oval 19"/>
            <p:cNvSpPr/>
            <p:nvPr/>
          </p:nvSpPr>
          <p:spPr>
            <a:xfrm>
              <a:off x="7891737" y="2283399"/>
              <a:ext cx="755703" cy="7557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8111199" y="2469466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38698" y="2408208"/>
            <a:ext cx="796944" cy="796944"/>
            <a:chOff x="3544559" y="2283399"/>
            <a:chExt cx="755703" cy="755703"/>
          </a:xfrm>
        </p:grpSpPr>
        <p:sp>
          <p:nvSpPr>
            <p:cNvPr id="22" name="Oval 21"/>
            <p:cNvSpPr/>
            <p:nvPr/>
          </p:nvSpPr>
          <p:spPr>
            <a:xfrm flipH="1">
              <a:off x="3544559" y="2283399"/>
              <a:ext cx="755703" cy="7557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4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3784059" y="2442750"/>
              <a:ext cx="276702" cy="43700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6430" tIns="48216" rIns="96430" bIns="482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49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092442" y="2201046"/>
            <a:ext cx="2267184" cy="856864"/>
            <a:chOff x="8590924" y="2306010"/>
            <a:chExt cx="3046760" cy="812521"/>
          </a:xfrm>
        </p:grpSpPr>
        <p:sp>
          <p:nvSpPr>
            <p:cNvPr id="29" name="Rectangle 28"/>
            <p:cNvSpPr/>
            <p:nvPr/>
          </p:nvSpPr>
          <p:spPr>
            <a:xfrm>
              <a:off x="8647438" y="2623603"/>
              <a:ext cx="2990246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590924" y="2306010"/>
              <a:ext cx="1937055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092442" y="4650454"/>
            <a:ext cx="2267184" cy="856863"/>
            <a:chOff x="8590924" y="2306010"/>
            <a:chExt cx="3046760" cy="812521"/>
          </a:xfrm>
        </p:grpSpPr>
        <p:sp>
          <p:nvSpPr>
            <p:cNvPr id="33" name="Rectangle 32"/>
            <p:cNvSpPr/>
            <p:nvPr/>
          </p:nvSpPr>
          <p:spPr>
            <a:xfrm>
              <a:off x="8647438" y="2623603"/>
              <a:ext cx="2990246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590924" y="2306010"/>
              <a:ext cx="1937055" cy="311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 flipH="1">
            <a:off x="1453014" y="4650456"/>
            <a:ext cx="2267180" cy="856864"/>
            <a:chOff x="8590926" y="2306010"/>
            <a:chExt cx="3046758" cy="812521"/>
          </a:xfrm>
        </p:grpSpPr>
        <p:sp>
          <p:nvSpPr>
            <p:cNvPr id="36" name="Rectangle 35"/>
            <p:cNvSpPr/>
            <p:nvPr/>
          </p:nvSpPr>
          <p:spPr>
            <a:xfrm>
              <a:off x="8647438" y="2623603"/>
              <a:ext cx="2990246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90926" y="2306010"/>
              <a:ext cx="1937057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 flipH="1">
            <a:off x="1453013" y="2201046"/>
            <a:ext cx="2225128" cy="856864"/>
            <a:chOff x="8647438" y="2306010"/>
            <a:chExt cx="2990246" cy="812521"/>
          </a:xfrm>
        </p:grpSpPr>
        <p:sp>
          <p:nvSpPr>
            <p:cNvPr id="39" name="Rectangle 38"/>
            <p:cNvSpPr/>
            <p:nvPr/>
          </p:nvSpPr>
          <p:spPr>
            <a:xfrm>
              <a:off x="8647438" y="2623603"/>
              <a:ext cx="2990246" cy="494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679751" y="2306010"/>
              <a:ext cx="1937057" cy="311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1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5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562248"/>
            <a:ext cx="12858750" cy="13717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5775350" y="2463929"/>
            <a:ext cx="1308050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art</a:t>
            </a:r>
            <a:endParaRPr lang="zh-CN" altLang="en-US" sz="25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2" name="文本框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590" y="2008535"/>
            <a:ext cx="105157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章 节</a:t>
            </a:r>
            <a:endParaRPr lang="zh-CN" altLang="en-US" sz="3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3" name="文本框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32647" y="3422116"/>
            <a:ext cx="1442703" cy="155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124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zh-CN" altLang="en-US" sz="10124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标题 5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5775350" y="3891781"/>
            <a:ext cx="3686398" cy="55399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成功项目展示</a:t>
            </a:r>
          </a:p>
        </p:txBody>
      </p:sp>
      <p:sp>
        <p:nvSpPr>
          <p:cNvPr id="7" name="文本占位符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5775350" y="4468986"/>
            <a:ext cx="3686398" cy="221599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defRPr/>
            </a:pP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en-US" altLang="zh-CN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69286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0">
        <p15:prstTrans prst="airplan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2052" grpId="0"/>
      <p:bldP spid="2053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spect="1"/>
          </p:cNvSpPr>
          <p:nvPr/>
        </p:nvSpPr>
        <p:spPr>
          <a:xfrm>
            <a:off x="1426" y="3738228"/>
            <a:ext cx="2518611" cy="2281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2585777" y="1393335"/>
            <a:ext cx="2520000" cy="22819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5158557" y="3738228"/>
            <a:ext cx="2531551" cy="2281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7754429" y="1393335"/>
            <a:ext cx="2520000" cy="228191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10331117" y="3738228"/>
            <a:ext cx="2527633" cy="2281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>
          <a:xfrm>
            <a:off x="-1" y="1393333"/>
            <a:ext cx="2521465" cy="2281920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>
            <a:off x="7754429" y="3738228"/>
            <a:ext cx="2520000" cy="2281920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5164332" y="1393336"/>
            <a:ext cx="2520000" cy="2281914"/>
          </a:xfrm>
          <a:prstGeom prst="rect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10334932" y="1393335"/>
            <a:ext cx="2523817" cy="2281916"/>
          </a:xfrm>
          <a:prstGeom prst="rect">
            <a:avLst/>
          </a:prstGeom>
          <a:blipFill dpi="0"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>
            <a:off x="2591543" y="3738228"/>
            <a:ext cx="2508468" cy="2281920"/>
          </a:xfrm>
          <a:prstGeom prst="rect">
            <a:avLst/>
          </a:prstGeom>
          <a:blipFill dpi="0"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277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itle 13"/>
          <p:cNvSpPr txBox="1">
            <a:spLocks/>
          </p:cNvSpPr>
          <p:nvPr/>
        </p:nvSpPr>
        <p:spPr>
          <a:xfrm>
            <a:off x="5537799" y="4125136"/>
            <a:ext cx="1773066" cy="15081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6" name="Title 13"/>
          <p:cNvSpPr txBox="1">
            <a:spLocks/>
          </p:cNvSpPr>
          <p:nvPr/>
        </p:nvSpPr>
        <p:spPr>
          <a:xfrm>
            <a:off x="2959244" y="1780241"/>
            <a:ext cx="1773066" cy="15081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7" name="Title 13"/>
          <p:cNvSpPr txBox="1">
            <a:spLocks/>
          </p:cNvSpPr>
          <p:nvPr/>
        </p:nvSpPr>
        <p:spPr>
          <a:xfrm>
            <a:off x="10708400" y="4125136"/>
            <a:ext cx="1773066" cy="15081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8" name="Title 13"/>
          <p:cNvSpPr txBox="1">
            <a:spLocks/>
          </p:cNvSpPr>
          <p:nvPr/>
        </p:nvSpPr>
        <p:spPr>
          <a:xfrm>
            <a:off x="374198" y="4125136"/>
            <a:ext cx="1773066" cy="15081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9" name="Title 13"/>
          <p:cNvSpPr txBox="1">
            <a:spLocks/>
          </p:cNvSpPr>
          <p:nvPr/>
        </p:nvSpPr>
        <p:spPr>
          <a:xfrm>
            <a:off x="8127896" y="1780241"/>
            <a:ext cx="1773066" cy="15081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2800" y="6193746"/>
            <a:ext cx="11233149" cy="369332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2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9"/>
          <p:cNvGrpSpPr/>
          <p:nvPr/>
        </p:nvGrpSpPr>
        <p:grpSpPr>
          <a:xfrm>
            <a:off x="3564749" y="4131163"/>
            <a:ext cx="948576" cy="948576"/>
            <a:chOff x="2502224" y="2594793"/>
            <a:chExt cx="905504" cy="905504"/>
          </a:xfrm>
        </p:grpSpPr>
        <p:sp>
          <p:nvSpPr>
            <p:cNvPr id="131" name="Freeform 130"/>
            <p:cNvSpPr/>
            <p:nvPr/>
          </p:nvSpPr>
          <p:spPr>
            <a:xfrm>
              <a:off x="2596064" y="2688633"/>
              <a:ext cx="717824" cy="71782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250112">
                <a:lnSpc>
                  <a:spcPct val="120000"/>
                </a:lnSpc>
                <a:spcAft>
                  <a:spcPct val="35000"/>
                </a:spcAft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2" name="Freeform 9"/>
            <p:cNvSpPr>
              <a:spLocks noEditPoints="1"/>
            </p:cNvSpPr>
            <p:nvPr/>
          </p:nvSpPr>
          <p:spPr bwMode="auto">
            <a:xfrm>
              <a:off x="2808330" y="2883878"/>
              <a:ext cx="293292" cy="327335"/>
            </a:xfrm>
            <a:custGeom>
              <a:avLst/>
              <a:gdLst/>
              <a:ahLst/>
              <a:cxnLst>
                <a:cxn ang="0">
                  <a:pos x="374" y="158"/>
                </a:cxn>
                <a:cxn ang="0">
                  <a:pos x="352" y="158"/>
                </a:cxn>
                <a:cxn ang="0">
                  <a:pos x="209" y="0"/>
                </a:cxn>
                <a:cxn ang="0">
                  <a:pos x="67" y="158"/>
                </a:cxn>
                <a:cxn ang="0">
                  <a:pos x="44" y="158"/>
                </a:cxn>
                <a:cxn ang="0">
                  <a:pos x="0" y="203"/>
                </a:cxn>
                <a:cxn ang="0">
                  <a:pos x="0" y="414"/>
                </a:cxn>
                <a:cxn ang="0">
                  <a:pos x="44" y="478"/>
                </a:cxn>
                <a:cxn ang="0">
                  <a:pos x="374" y="478"/>
                </a:cxn>
                <a:cxn ang="0">
                  <a:pos x="428" y="414"/>
                </a:cxn>
                <a:cxn ang="0">
                  <a:pos x="428" y="203"/>
                </a:cxn>
                <a:cxn ang="0">
                  <a:pos x="374" y="158"/>
                </a:cxn>
                <a:cxn ang="0">
                  <a:pos x="247" y="414"/>
                </a:cxn>
                <a:cxn ang="0">
                  <a:pos x="172" y="414"/>
                </a:cxn>
                <a:cxn ang="0">
                  <a:pos x="186" y="309"/>
                </a:cxn>
                <a:cxn ang="0">
                  <a:pos x="161" y="265"/>
                </a:cxn>
                <a:cxn ang="0">
                  <a:pos x="210" y="216"/>
                </a:cxn>
                <a:cxn ang="0">
                  <a:pos x="258" y="264"/>
                </a:cxn>
                <a:cxn ang="0">
                  <a:pos x="232" y="310"/>
                </a:cxn>
                <a:cxn ang="0">
                  <a:pos x="247" y="414"/>
                </a:cxn>
                <a:cxn ang="0">
                  <a:pos x="112" y="158"/>
                </a:cxn>
                <a:cxn ang="0">
                  <a:pos x="209" y="45"/>
                </a:cxn>
                <a:cxn ang="0">
                  <a:pos x="307" y="158"/>
                </a:cxn>
                <a:cxn ang="0">
                  <a:pos x="112" y="158"/>
                </a:cxn>
              </a:cxnLst>
              <a:rect l="0" t="0" r="r" b="b"/>
              <a:pathLst>
                <a:path w="428" h="478">
                  <a:moveTo>
                    <a:pt x="374" y="158"/>
                  </a:moveTo>
                  <a:cubicBezTo>
                    <a:pt x="352" y="158"/>
                    <a:pt x="352" y="158"/>
                    <a:pt x="352" y="158"/>
                  </a:cubicBezTo>
                  <a:cubicBezTo>
                    <a:pt x="352" y="58"/>
                    <a:pt x="292" y="0"/>
                    <a:pt x="209" y="0"/>
                  </a:cubicBezTo>
                  <a:cubicBezTo>
                    <a:pt x="127" y="0"/>
                    <a:pt x="67" y="58"/>
                    <a:pt x="67" y="158"/>
                  </a:cubicBezTo>
                  <a:cubicBezTo>
                    <a:pt x="44" y="158"/>
                    <a:pt x="44" y="158"/>
                    <a:pt x="44" y="158"/>
                  </a:cubicBezTo>
                  <a:cubicBezTo>
                    <a:pt x="11" y="158"/>
                    <a:pt x="0" y="170"/>
                    <a:pt x="0" y="203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0" y="447"/>
                    <a:pt x="11" y="478"/>
                    <a:pt x="44" y="478"/>
                  </a:cubicBezTo>
                  <a:cubicBezTo>
                    <a:pt x="374" y="478"/>
                    <a:pt x="374" y="478"/>
                    <a:pt x="374" y="478"/>
                  </a:cubicBezTo>
                  <a:cubicBezTo>
                    <a:pt x="407" y="478"/>
                    <a:pt x="428" y="447"/>
                    <a:pt x="428" y="414"/>
                  </a:cubicBezTo>
                  <a:cubicBezTo>
                    <a:pt x="428" y="203"/>
                    <a:pt x="428" y="203"/>
                    <a:pt x="428" y="203"/>
                  </a:cubicBezTo>
                  <a:cubicBezTo>
                    <a:pt x="428" y="170"/>
                    <a:pt x="407" y="158"/>
                    <a:pt x="374" y="158"/>
                  </a:cubicBezTo>
                  <a:moveTo>
                    <a:pt x="247" y="414"/>
                  </a:moveTo>
                  <a:cubicBezTo>
                    <a:pt x="172" y="414"/>
                    <a:pt x="172" y="414"/>
                    <a:pt x="172" y="414"/>
                  </a:cubicBezTo>
                  <a:cubicBezTo>
                    <a:pt x="186" y="309"/>
                    <a:pt x="186" y="309"/>
                    <a:pt x="186" y="309"/>
                  </a:cubicBezTo>
                  <a:cubicBezTo>
                    <a:pt x="171" y="301"/>
                    <a:pt x="161" y="283"/>
                    <a:pt x="161" y="265"/>
                  </a:cubicBezTo>
                  <a:cubicBezTo>
                    <a:pt x="161" y="238"/>
                    <a:pt x="183" y="216"/>
                    <a:pt x="210" y="216"/>
                  </a:cubicBezTo>
                  <a:cubicBezTo>
                    <a:pt x="236" y="216"/>
                    <a:pt x="258" y="237"/>
                    <a:pt x="258" y="264"/>
                  </a:cubicBezTo>
                  <a:cubicBezTo>
                    <a:pt x="258" y="282"/>
                    <a:pt x="248" y="302"/>
                    <a:pt x="232" y="310"/>
                  </a:cubicBezTo>
                  <a:lnTo>
                    <a:pt x="247" y="414"/>
                  </a:lnTo>
                  <a:close/>
                  <a:moveTo>
                    <a:pt x="112" y="158"/>
                  </a:moveTo>
                  <a:cubicBezTo>
                    <a:pt x="112" y="66"/>
                    <a:pt x="161" y="45"/>
                    <a:pt x="209" y="45"/>
                  </a:cubicBezTo>
                  <a:cubicBezTo>
                    <a:pt x="258" y="45"/>
                    <a:pt x="307" y="66"/>
                    <a:pt x="307" y="158"/>
                  </a:cubicBezTo>
                  <a:lnTo>
                    <a:pt x="112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2502224" y="2594793"/>
              <a:ext cx="905504" cy="90550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161" tIns="257161" rIns="222187" bIns="222187" numCol="1" spcCol="1270" anchor="ctr" anchorCtr="0">
              <a:noAutofit/>
            </a:bodyPr>
            <a:lstStyle/>
            <a:p>
              <a:pPr algn="ctr" defTabSz="1250112">
                <a:lnSpc>
                  <a:spcPct val="120000"/>
                </a:lnSpc>
                <a:spcAft>
                  <a:spcPct val="35000"/>
                </a:spcAft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134" name="Straight Connector 133"/>
          <p:cNvCxnSpPr/>
          <p:nvPr/>
        </p:nvCxnSpPr>
        <p:spPr>
          <a:xfrm>
            <a:off x="4539212" y="4605451"/>
            <a:ext cx="724166" cy="223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35"/>
          <p:cNvGrpSpPr/>
          <p:nvPr/>
        </p:nvGrpSpPr>
        <p:grpSpPr>
          <a:xfrm>
            <a:off x="8461613" y="3141272"/>
            <a:ext cx="948576" cy="948576"/>
            <a:chOff x="5714220" y="3605271"/>
            <a:chExt cx="905504" cy="905504"/>
          </a:xfrm>
        </p:grpSpPr>
        <p:sp>
          <p:nvSpPr>
            <p:cNvPr id="137" name="Freeform 136"/>
            <p:cNvSpPr/>
            <p:nvPr/>
          </p:nvSpPr>
          <p:spPr>
            <a:xfrm>
              <a:off x="5808060" y="3699111"/>
              <a:ext cx="717824" cy="71782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161" tIns="222187" rIns="222187" bIns="128580" numCol="1" spcCol="1270" anchor="ctr" anchorCtr="0">
              <a:noAutofit/>
            </a:bodyPr>
            <a:lstStyle/>
            <a:p>
              <a:pPr algn="ctr" defTabSz="1250112">
                <a:lnSpc>
                  <a:spcPct val="120000"/>
                </a:lnSpc>
                <a:spcAft>
                  <a:spcPct val="35000"/>
                </a:spcAft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8" name="Freeform 100"/>
            <p:cNvSpPr>
              <a:spLocks noEditPoints="1"/>
            </p:cNvSpPr>
            <p:nvPr/>
          </p:nvSpPr>
          <p:spPr bwMode="auto">
            <a:xfrm>
              <a:off x="5994749" y="3892925"/>
              <a:ext cx="344447" cy="330196"/>
            </a:xfrm>
            <a:custGeom>
              <a:avLst/>
              <a:gdLst/>
              <a:ahLst/>
              <a:cxnLst>
                <a:cxn ang="0">
                  <a:pos x="63" y="49"/>
                </a:cxn>
                <a:cxn ang="0">
                  <a:pos x="58" y="44"/>
                </a:cxn>
                <a:cxn ang="0">
                  <a:pos x="54" y="48"/>
                </a:cxn>
                <a:cxn ang="0">
                  <a:pos x="63" y="57"/>
                </a:cxn>
                <a:cxn ang="0">
                  <a:pos x="64" y="60"/>
                </a:cxn>
                <a:cxn ang="0">
                  <a:pos x="59" y="64"/>
                </a:cxn>
                <a:cxn ang="0">
                  <a:pos x="56" y="63"/>
                </a:cxn>
                <a:cxn ang="0">
                  <a:pos x="29" y="36"/>
                </a:cxn>
                <a:cxn ang="0">
                  <a:pos x="15" y="42"/>
                </a:cxn>
                <a:cxn ang="0">
                  <a:pos x="0" y="27"/>
                </a:cxn>
                <a:cxn ang="0">
                  <a:pos x="26" y="0"/>
                </a:cxn>
                <a:cxn ang="0">
                  <a:pos x="41" y="15"/>
                </a:cxn>
                <a:cxn ang="0">
                  <a:pos x="36" y="30"/>
                </a:cxn>
                <a:cxn ang="0">
                  <a:pos x="50" y="44"/>
                </a:cxn>
                <a:cxn ang="0">
                  <a:pos x="54" y="40"/>
                </a:cxn>
                <a:cxn ang="0">
                  <a:pos x="49" y="35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67" y="44"/>
                </a:cxn>
                <a:cxn ang="0">
                  <a:pos x="63" y="49"/>
                </a:cxn>
                <a:cxn ang="0">
                  <a:pos x="25" y="8"/>
                </a:cxn>
                <a:cxn ang="0">
                  <a:pos x="18" y="16"/>
                </a:cxn>
                <a:cxn ang="0">
                  <a:pos x="19" y="19"/>
                </a:cxn>
                <a:cxn ang="0">
                  <a:pos x="15" y="18"/>
                </a:cxn>
                <a:cxn ang="0">
                  <a:pos x="7" y="26"/>
                </a:cxn>
                <a:cxn ang="0">
                  <a:pos x="15" y="34"/>
                </a:cxn>
                <a:cxn ang="0">
                  <a:pos x="23" y="26"/>
                </a:cxn>
                <a:cxn ang="0">
                  <a:pos x="22" y="23"/>
                </a:cxn>
                <a:cxn ang="0">
                  <a:pos x="25" y="24"/>
                </a:cxn>
                <a:cxn ang="0">
                  <a:pos x="33" y="16"/>
                </a:cxn>
                <a:cxn ang="0">
                  <a:pos x="25" y="8"/>
                </a:cxn>
              </a:cxnLst>
              <a:rect l="0" t="0" r="r" b="b"/>
              <a:pathLst>
                <a:path w="67" h="64">
                  <a:moveTo>
                    <a:pt x="63" y="49"/>
                  </a:moveTo>
                  <a:cubicBezTo>
                    <a:pt x="62" y="49"/>
                    <a:pt x="58" y="45"/>
                    <a:pt x="58" y="44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3" y="58"/>
                    <a:pt x="64" y="59"/>
                    <a:pt x="64" y="60"/>
                  </a:cubicBezTo>
                  <a:cubicBezTo>
                    <a:pt x="64" y="62"/>
                    <a:pt x="61" y="64"/>
                    <a:pt x="59" y="64"/>
                  </a:cubicBezTo>
                  <a:cubicBezTo>
                    <a:pt x="58" y="64"/>
                    <a:pt x="57" y="64"/>
                    <a:pt x="56" y="6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5" y="39"/>
                    <a:pt x="20" y="42"/>
                    <a:pt x="15" y="42"/>
                  </a:cubicBezTo>
                  <a:cubicBezTo>
                    <a:pt x="6" y="42"/>
                    <a:pt x="0" y="36"/>
                    <a:pt x="0" y="27"/>
                  </a:cubicBezTo>
                  <a:cubicBezTo>
                    <a:pt x="0" y="14"/>
                    <a:pt x="13" y="0"/>
                    <a:pt x="26" y="0"/>
                  </a:cubicBezTo>
                  <a:cubicBezTo>
                    <a:pt x="35" y="0"/>
                    <a:pt x="41" y="6"/>
                    <a:pt x="41" y="15"/>
                  </a:cubicBezTo>
                  <a:cubicBezTo>
                    <a:pt x="41" y="21"/>
                    <a:pt x="39" y="26"/>
                    <a:pt x="36" y="30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3" y="39"/>
                    <a:pt x="49" y="36"/>
                    <a:pt x="49" y="35"/>
                  </a:cubicBezTo>
                  <a:cubicBezTo>
                    <a:pt x="49" y="34"/>
                    <a:pt x="53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6" y="32"/>
                    <a:pt x="67" y="43"/>
                    <a:pt x="67" y="44"/>
                  </a:cubicBezTo>
                  <a:cubicBezTo>
                    <a:pt x="67" y="45"/>
                    <a:pt x="64" y="49"/>
                    <a:pt x="63" y="49"/>
                  </a:cubicBezTo>
                  <a:close/>
                  <a:moveTo>
                    <a:pt x="25" y="8"/>
                  </a:moveTo>
                  <a:cubicBezTo>
                    <a:pt x="21" y="8"/>
                    <a:pt x="18" y="12"/>
                    <a:pt x="18" y="16"/>
                  </a:cubicBezTo>
                  <a:cubicBezTo>
                    <a:pt x="18" y="17"/>
                    <a:pt x="18" y="18"/>
                    <a:pt x="19" y="19"/>
                  </a:cubicBezTo>
                  <a:cubicBezTo>
                    <a:pt x="17" y="19"/>
                    <a:pt x="16" y="18"/>
                    <a:pt x="15" y="18"/>
                  </a:cubicBezTo>
                  <a:cubicBezTo>
                    <a:pt x="11" y="18"/>
                    <a:pt x="7" y="22"/>
                    <a:pt x="7" y="26"/>
                  </a:cubicBezTo>
                  <a:cubicBezTo>
                    <a:pt x="7" y="30"/>
                    <a:pt x="11" y="34"/>
                    <a:pt x="15" y="34"/>
                  </a:cubicBezTo>
                  <a:cubicBezTo>
                    <a:pt x="19" y="34"/>
                    <a:pt x="23" y="30"/>
                    <a:pt x="23" y="26"/>
                  </a:cubicBezTo>
                  <a:cubicBezTo>
                    <a:pt x="23" y="25"/>
                    <a:pt x="23" y="24"/>
                    <a:pt x="22" y="23"/>
                  </a:cubicBezTo>
                  <a:cubicBezTo>
                    <a:pt x="23" y="23"/>
                    <a:pt x="24" y="24"/>
                    <a:pt x="25" y="24"/>
                  </a:cubicBezTo>
                  <a:cubicBezTo>
                    <a:pt x="30" y="24"/>
                    <a:pt x="33" y="20"/>
                    <a:pt x="33" y="16"/>
                  </a:cubicBezTo>
                  <a:cubicBezTo>
                    <a:pt x="33" y="12"/>
                    <a:pt x="30" y="8"/>
                    <a:pt x="25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5714220" y="3605271"/>
              <a:ext cx="905504" cy="90550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161" tIns="257161" rIns="222187" bIns="222187" numCol="1" spcCol="1270" anchor="ctr" anchorCtr="0">
              <a:noAutofit/>
            </a:bodyPr>
            <a:lstStyle/>
            <a:p>
              <a:pPr algn="ctr" defTabSz="1250112">
                <a:lnSpc>
                  <a:spcPct val="120000"/>
                </a:lnSpc>
                <a:spcAft>
                  <a:spcPct val="35000"/>
                </a:spcAft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7465115" y="3615560"/>
            <a:ext cx="984401" cy="223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7512668" y="5106527"/>
            <a:ext cx="984401" cy="223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48"/>
          <p:cNvGrpSpPr/>
          <p:nvPr/>
        </p:nvGrpSpPr>
        <p:grpSpPr>
          <a:xfrm>
            <a:off x="8509165" y="4632239"/>
            <a:ext cx="948576" cy="948576"/>
            <a:chOff x="6477261" y="3281463"/>
            <a:chExt cx="850954" cy="850954"/>
          </a:xfrm>
        </p:grpSpPr>
        <p:grpSp>
          <p:nvGrpSpPr>
            <p:cNvPr id="10" name="Group 141"/>
            <p:cNvGrpSpPr/>
            <p:nvPr/>
          </p:nvGrpSpPr>
          <p:grpSpPr>
            <a:xfrm>
              <a:off x="6477261" y="3281463"/>
              <a:ext cx="850954" cy="850954"/>
              <a:chOff x="5714220" y="3605271"/>
              <a:chExt cx="905504" cy="905504"/>
            </a:xfrm>
          </p:grpSpPr>
          <p:sp>
            <p:nvSpPr>
              <p:cNvPr id="143" name="Freeform 142"/>
              <p:cNvSpPr/>
              <p:nvPr/>
            </p:nvSpPr>
            <p:spPr>
              <a:xfrm>
                <a:off x="5808060" y="3699111"/>
                <a:ext cx="717824" cy="71782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57161" tIns="222187" rIns="222187" bIns="128580" numCol="1" spcCol="1270" anchor="ctr" anchorCtr="0">
                <a:noAutofit/>
              </a:bodyPr>
              <a:lstStyle/>
              <a:p>
                <a:pPr algn="ctr" defTabSz="1250112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5714220" y="3605271"/>
                <a:ext cx="905504" cy="90550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57161" tIns="257161" rIns="222187" bIns="222187" numCol="1" spcCol="1270" anchor="ctr" anchorCtr="0">
                <a:noAutofit/>
              </a:bodyPr>
              <a:lstStyle/>
              <a:p>
                <a:pPr algn="ctr" defTabSz="1250112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48" name="Freeform 62"/>
            <p:cNvSpPr>
              <a:spLocks noEditPoints="1"/>
            </p:cNvSpPr>
            <p:nvPr/>
          </p:nvSpPr>
          <p:spPr bwMode="auto">
            <a:xfrm>
              <a:off x="6747482" y="3550443"/>
              <a:ext cx="310512" cy="312994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154" name="Straight Connector 153"/>
          <p:cNvCxnSpPr/>
          <p:nvPr/>
        </p:nvCxnSpPr>
        <p:spPr>
          <a:xfrm>
            <a:off x="4539212" y="2911959"/>
            <a:ext cx="724166" cy="223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56"/>
          <p:cNvGrpSpPr/>
          <p:nvPr/>
        </p:nvGrpSpPr>
        <p:grpSpPr>
          <a:xfrm>
            <a:off x="3564749" y="2437671"/>
            <a:ext cx="948576" cy="948576"/>
            <a:chOff x="1991932" y="1640533"/>
            <a:chExt cx="850954" cy="850954"/>
          </a:xfrm>
        </p:grpSpPr>
        <p:grpSp>
          <p:nvGrpSpPr>
            <p:cNvPr id="12" name="Group 149"/>
            <p:cNvGrpSpPr/>
            <p:nvPr/>
          </p:nvGrpSpPr>
          <p:grpSpPr>
            <a:xfrm>
              <a:off x="1991932" y="1640533"/>
              <a:ext cx="850954" cy="850954"/>
              <a:chOff x="2502224" y="2594793"/>
              <a:chExt cx="905504" cy="905504"/>
            </a:xfrm>
          </p:grpSpPr>
          <p:sp>
            <p:nvSpPr>
              <p:cNvPr id="151" name="Freeform 150"/>
              <p:cNvSpPr/>
              <p:nvPr/>
            </p:nvSpPr>
            <p:spPr>
              <a:xfrm>
                <a:off x="2596064" y="2688633"/>
                <a:ext cx="717824" cy="71782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250112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2502224" y="2594793"/>
                <a:ext cx="905504" cy="90550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57161" tIns="257161" rIns="222187" bIns="222187" numCol="1" spcCol="1270" anchor="ctr" anchorCtr="0">
                <a:noAutofit/>
              </a:bodyPr>
              <a:lstStyle/>
              <a:p>
                <a:pPr algn="ctr" defTabSz="1250112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56" name="Freeform 187"/>
            <p:cNvSpPr>
              <a:spLocks noEditPoints="1"/>
            </p:cNvSpPr>
            <p:nvPr/>
          </p:nvSpPr>
          <p:spPr bwMode="auto">
            <a:xfrm>
              <a:off x="2249043" y="1957202"/>
              <a:ext cx="336732" cy="217616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58" name="Text Placeholder 3"/>
          <p:cNvSpPr txBox="1">
            <a:spLocks/>
          </p:cNvSpPr>
          <p:nvPr/>
        </p:nvSpPr>
        <p:spPr>
          <a:xfrm>
            <a:off x="9563707" y="4779643"/>
            <a:ext cx="1773186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9" name="Text Placeholder 3"/>
          <p:cNvSpPr txBox="1">
            <a:spLocks/>
          </p:cNvSpPr>
          <p:nvPr/>
        </p:nvSpPr>
        <p:spPr>
          <a:xfrm>
            <a:off x="1657463" y="4220094"/>
            <a:ext cx="1773186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0" name="Text Placeholder 3"/>
          <p:cNvSpPr txBox="1">
            <a:spLocks/>
          </p:cNvSpPr>
          <p:nvPr/>
        </p:nvSpPr>
        <p:spPr>
          <a:xfrm>
            <a:off x="9563707" y="3266144"/>
            <a:ext cx="1773186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1" name="Text Placeholder 3"/>
          <p:cNvSpPr txBox="1">
            <a:spLocks/>
          </p:cNvSpPr>
          <p:nvPr/>
        </p:nvSpPr>
        <p:spPr>
          <a:xfrm>
            <a:off x="1657463" y="2555287"/>
            <a:ext cx="1773186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" name="Group 128"/>
          <p:cNvGrpSpPr/>
          <p:nvPr/>
        </p:nvGrpSpPr>
        <p:grpSpPr>
          <a:xfrm>
            <a:off x="5069713" y="2772229"/>
            <a:ext cx="2719324" cy="2764086"/>
            <a:chOff x="3124200" y="1657350"/>
            <a:chExt cx="2700338" cy="2744788"/>
          </a:xfrm>
        </p:grpSpPr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789363" y="1657350"/>
              <a:ext cx="1874838" cy="738188"/>
            </a:xfrm>
            <a:custGeom>
              <a:avLst/>
              <a:gdLst/>
              <a:ahLst/>
              <a:cxnLst>
                <a:cxn ang="0">
                  <a:pos x="1181" y="465"/>
                </a:cxn>
                <a:cxn ang="0">
                  <a:pos x="12" y="428"/>
                </a:cxn>
                <a:cxn ang="0">
                  <a:pos x="0" y="0"/>
                </a:cxn>
                <a:cxn ang="0">
                  <a:pos x="1172" y="125"/>
                </a:cxn>
                <a:cxn ang="0">
                  <a:pos x="1181" y="465"/>
                </a:cxn>
              </a:cxnLst>
              <a:rect l="0" t="0" r="r" b="b"/>
              <a:pathLst>
                <a:path w="1181" h="465">
                  <a:moveTo>
                    <a:pt x="1181" y="465"/>
                  </a:moveTo>
                  <a:lnTo>
                    <a:pt x="12" y="428"/>
                  </a:lnTo>
                  <a:lnTo>
                    <a:pt x="0" y="0"/>
                  </a:lnTo>
                  <a:lnTo>
                    <a:pt x="1172" y="125"/>
                  </a:lnTo>
                  <a:lnTo>
                    <a:pt x="1181" y="465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624263" y="1671637"/>
              <a:ext cx="184150" cy="709613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116" y="428"/>
                </a:cxn>
                <a:cxn ang="0">
                  <a:pos x="0" y="447"/>
                </a:cxn>
                <a:cxn ang="0">
                  <a:pos x="3" y="80"/>
                </a:cxn>
                <a:cxn ang="0">
                  <a:pos x="104" y="0"/>
                </a:cxn>
              </a:cxnLst>
              <a:rect l="0" t="0" r="r" b="b"/>
              <a:pathLst>
                <a:path w="116" h="447">
                  <a:moveTo>
                    <a:pt x="104" y="0"/>
                  </a:moveTo>
                  <a:lnTo>
                    <a:pt x="116" y="428"/>
                  </a:lnTo>
                  <a:lnTo>
                    <a:pt x="0" y="447"/>
                  </a:lnTo>
                  <a:lnTo>
                    <a:pt x="3" y="8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284538" y="2332037"/>
              <a:ext cx="339725" cy="665163"/>
            </a:xfrm>
            <a:custGeom>
              <a:avLst/>
              <a:gdLst/>
              <a:ahLst/>
              <a:cxnLst>
                <a:cxn ang="0">
                  <a:pos x="0" y="419"/>
                </a:cxn>
                <a:cxn ang="0">
                  <a:pos x="6" y="0"/>
                </a:cxn>
                <a:cxn ang="0">
                  <a:pos x="214" y="22"/>
                </a:cxn>
                <a:cxn ang="0">
                  <a:pos x="208" y="419"/>
                </a:cxn>
                <a:cxn ang="0">
                  <a:pos x="0" y="419"/>
                </a:cxn>
              </a:cxnLst>
              <a:rect l="0" t="0" r="r" b="b"/>
              <a:pathLst>
                <a:path w="214" h="419">
                  <a:moveTo>
                    <a:pt x="0" y="419"/>
                  </a:moveTo>
                  <a:lnTo>
                    <a:pt x="6" y="0"/>
                  </a:lnTo>
                  <a:lnTo>
                    <a:pt x="214" y="22"/>
                  </a:lnTo>
                  <a:lnTo>
                    <a:pt x="208" y="419"/>
                  </a:lnTo>
                  <a:lnTo>
                    <a:pt x="0" y="419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124200" y="3633787"/>
              <a:ext cx="485775" cy="681038"/>
            </a:xfrm>
            <a:custGeom>
              <a:avLst/>
              <a:gdLst/>
              <a:ahLst/>
              <a:cxnLst>
                <a:cxn ang="0">
                  <a:pos x="98" y="3"/>
                </a:cxn>
                <a:cxn ang="0">
                  <a:pos x="306" y="0"/>
                </a:cxn>
                <a:cxn ang="0">
                  <a:pos x="303" y="291"/>
                </a:cxn>
                <a:cxn ang="0">
                  <a:pos x="0" y="429"/>
                </a:cxn>
                <a:cxn ang="0">
                  <a:pos x="95" y="138"/>
                </a:cxn>
                <a:cxn ang="0">
                  <a:pos x="98" y="3"/>
                </a:cxn>
              </a:cxnLst>
              <a:rect l="0" t="0" r="r" b="b"/>
              <a:pathLst>
                <a:path w="306" h="429">
                  <a:moveTo>
                    <a:pt x="98" y="3"/>
                  </a:moveTo>
                  <a:lnTo>
                    <a:pt x="306" y="0"/>
                  </a:lnTo>
                  <a:lnTo>
                    <a:pt x="303" y="291"/>
                  </a:lnTo>
                  <a:lnTo>
                    <a:pt x="0" y="429"/>
                  </a:lnTo>
                  <a:lnTo>
                    <a:pt x="95" y="138"/>
                  </a:lnTo>
                  <a:lnTo>
                    <a:pt x="98" y="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614738" y="2336800"/>
              <a:ext cx="207963" cy="660400"/>
            </a:xfrm>
            <a:custGeom>
              <a:avLst/>
              <a:gdLst/>
              <a:ahLst/>
              <a:cxnLst>
                <a:cxn ang="0">
                  <a:pos x="0" y="416"/>
                </a:cxn>
                <a:cxn ang="0">
                  <a:pos x="6" y="19"/>
                </a:cxn>
                <a:cxn ang="0">
                  <a:pos x="122" y="0"/>
                </a:cxn>
                <a:cxn ang="0">
                  <a:pos x="131" y="410"/>
                </a:cxn>
                <a:cxn ang="0">
                  <a:pos x="0" y="416"/>
                </a:cxn>
              </a:cxnLst>
              <a:rect l="0" t="0" r="r" b="b"/>
              <a:pathLst>
                <a:path w="131" h="416">
                  <a:moveTo>
                    <a:pt x="0" y="416"/>
                  </a:moveTo>
                  <a:lnTo>
                    <a:pt x="6" y="19"/>
                  </a:lnTo>
                  <a:lnTo>
                    <a:pt x="122" y="0"/>
                  </a:lnTo>
                  <a:lnTo>
                    <a:pt x="131" y="410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605213" y="3633787"/>
              <a:ext cx="368300" cy="768350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3" y="0"/>
                </a:cxn>
                <a:cxn ang="0">
                  <a:pos x="150" y="13"/>
                </a:cxn>
                <a:cxn ang="0">
                  <a:pos x="153" y="159"/>
                </a:cxn>
                <a:cxn ang="0">
                  <a:pos x="232" y="484"/>
                </a:cxn>
                <a:cxn ang="0">
                  <a:pos x="0" y="291"/>
                </a:cxn>
              </a:cxnLst>
              <a:rect l="0" t="0" r="r" b="b"/>
              <a:pathLst>
                <a:path w="232" h="484">
                  <a:moveTo>
                    <a:pt x="0" y="291"/>
                  </a:moveTo>
                  <a:lnTo>
                    <a:pt x="3" y="0"/>
                  </a:lnTo>
                  <a:lnTo>
                    <a:pt x="150" y="13"/>
                  </a:lnTo>
                  <a:lnTo>
                    <a:pt x="153" y="159"/>
                  </a:lnTo>
                  <a:lnTo>
                    <a:pt x="232" y="484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3808413" y="2336800"/>
              <a:ext cx="1865313" cy="650875"/>
            </a:xfrm>
            <a:custGeom>
              <a:avLst/>
              <a:gdLst/>
              <a:ahLst/>
              <a:cxnLst>
                <a:cxn ang="0">
                  <a:pos x="1175" y="377"/>
                </a:cxn>
                <a:cxn ang="0">
                  <a:pos x="9" y="410"/>
                </a:cxn>
                <a:cxn ang="0">
                  <a:pos x="0" y="0"/>
                </a:cxn>
                <a:cxn ang="0">
                  <a:pos x="1169" y="37"/>
                </a:cxn>
                <a:cxn ang="0">
                  <a:pos x="1175" y="377"/>
                </a:cxn>
              </a:cxnLst>
              <a:rect l="0" t="0" r="r" b="b"/>
              <a:pathLst>
                <a:path w="1175" h="410">
                  <a:moveTo>
                    <a:pt x="1175" y="377"/>
                  </a:moveTo>
                  <a:lnTo>
                    <a:pt x="9" y="410"/>
                  </a:lnTo>
                  <a:lnTo>
                    <a:pt x="0" y="0"/>
                  </a:lnTo>
                  <a:lnTo>
                    <a:pt x="1169" y="37"/>
                  </a:lnTo>
                  <a:lnTo>
                    <a:pt x="1175" y="377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3822700" y="2935287"/>
              <a:ext cx="1865313" cy="719138"/>
            </a:xfrm>
            <a:custGeom>
              <a:avLst/>
              <a:gdLst/>
              <a:ahLst/>
              <a:cxnLst>
                <a:cxn ang="0">
                  <a:pos x="1175" y="361"/>
                </a:cxn>
                <a:cxn ang="0">
                  <a:pos x="13" y="453"/>
                </a:cxn>
                <a:cxn ang="0">
                  <a:pos x="0" y="33"/>
                </a:cxn>
                <a:cxn ang="0">
                  <a:pos x="1166" y="0"/>
                </a:cxn>
                <a:cxn ang="0">
                  <a:pos x="1175" y="361"/>
                </a:cxn>
              </a:cxnLst>
              <a:rect l="0" t="0" r="r" b="b"/>
              <a:pathLst>
                <a:path w="1175" h="453">
                  <a:moveTo>
                    <a:pt x="1175" y="361"/>
                  </a:moveTo>
                  <a:lnTo>
                    <a:pt x="13" y="453"/>
                  </a:lnTo>
                  <a:lnTo>
                    <a:pt x="0" y="33"/>
                  </a:lnTo>
                  <a:lnTo>
                    <a:pt x="1166" y="0"/>
                  </a:lnTo>
                  <a:lnTo>
                    <a:pt x="1175" y="36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3843338" y="3508375"/>
              <a:ext cx="1981200" cy="893763"/>
            </a:xfrm>
            <a:custGeom>
              <a:avLst/>
              <a:gdLst/>
              <a:ahLst/>
              <a:cxnLst>
                <a:cxn ang="0">
                  <a:pos x="0" y="92"/>
                </a:cxn>
                <a:cxn ang="0">
                  <a:pos x="1162" y="0"/>
                </a:cxn>
                <a:cxn ang="0">
                  <a:pos x="1165" y="116"/>
                </a:cxn>
                <a:cxn ang="0">
                  <a:pos x="1248" y="391"/>
                </a:cxn>
                <a:cxn ang="0">
                  <a:pos x="82" y="563"/>
                </a:cxn>
                <a:cxn ang="0">
                  <a:pos x="3" y="238"/>
                </a:cxn>
                <a:cxn ang="0">
                  <a:pos x="0" y="92"/>
                </a:cxn>
              </a:cxnLst>
              <a:rect l="0" t="0" r="r" b="b"/>
              <a:pathLst>
                <a:path w="1248" h="563">
                  <a:moveTo>
                    <a:pt x="0" y="92"/>
                  </a:moveTo>
                  <a:lnTo>
                    <a:pt x="1162" y="0"/>
                  </a:lnTo>
                  <a:lnTo>
                    <a:pt x="1165" y="116"/>
                  </a:lnTo>
                  <a:lnTo>
                    <a:pt x="1248" y="391"/>
                  </a:lnTo>
                  <a:lnTo>
                    <a:pt x="82" y="563"/>
                  </a:lnTo>
                  <a:lnTo>
                    <a:pt x="3" y="238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3609975" y="2987675"/>
              <a:ext cx="233363" cy="666750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147" y="420"/>
                </a:cxn>
                <a:cxn ang="0">
                  <a:pos x="0" y="407"/>
                </a:cxn>
                <a:cxn ang="0">
                  <a:pos x="3" y="6"/>
                </a:cxn>
                <a:cxn ang="0">
                  <a:pos x="134" y="0"/>
                </a:cxn>
              </a:cxnLst>
              <a:rect l="0" t="0" r="r" b="b"/>
              <a:pathLst>
                <a:path w="147" h="420">
                  <a:moveTo>
                    <a:pt x="134" y="0"/>
                  </a:moveTo>
                  <a:lnTo>
                    <a:pt x="147" y="420"/>
                  </a:lnTo>
                  <a:lnTo>
                    <a:pt x="0" y="407"/>
                  </a:lnTo>
                  <a:lnTo>
                    <a:pt x="3" y="6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3279775" y="2997200"/>
              <a:ext cx="334963" cy="641350"/>
            </a:xfrm>
            <a:custGeom>
              <a:avLst/>
              <a:gdLst/>
              <a:ahLst/>
              <a:cxnLst>
                <a:cxn ang="0">
                  <a:pos x="208" y="401"/>
                </a:cxn>
                <a:cxn ang="0">
                  <a:pos x="0" y="404"/>
                </a:cxn>
                <a:cxn ang="0">
                  <a:pos x="3" y="0"/>
                </a:cxn>
                <a:cxn ang="0">
                  <a:pos x="211" y="0"/>
                </a:cxn>
                <a:cxn ang="0">
                  <a:pos x="208" y="401"/>
                </a:cxn>
              </a:cxnLst>
              <a:rect l="0" t="0" r="r" b="b"/>
              <a:pathLst>
                <a:path w="211" h="404">
                  <a:moveTo>
                    <a:pt x="208" y="401"/>
                  </a:moveTo>
                  <a:lnTo>
                    <a:pt x="0" y="404"/>
                  </a:lnTo>
                  <a:lnTo>
                    <a:pt x="3" y="0"/>
                  </a:lnTo>
                  <a:lnTo>
                    <a:pt x="211" y="0"/>
                  </a:lnTo>
                  <a:lnTo>
                    <a:pt x="208" y="401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3124200" y="4095750"/>
              <a:ext cx="849313" cy="306388"/>
            </a:xfrm>
            <a:custGeom>
              <a:avLst/>
              <a:gdLst/>
              <a:ahLst/>
              <a:cxnLst>
                <a:cxn ang="0">
                  <a:pos x="0" y="138"/>
                </a:cxn>
                <a:cxn ang="0">
                  <a:pos x="303" y="0"/>
                </a:cxn>
                <a:cxn ang="0">
                  <a:pos x="535" y="193"/>
                </a:cxn>
                <a:cxn ang="0">
                  <a:pos x="0" y="138"/>
                </a:cxn>
              </a:cxnLst>
              <a:rect l="0" t="0" r="r" b="b"/>
              <a:pathLst>
                <a:path w="535" h="193">
                  <a:moveTo>
                    <a:pt x="0" y="138"/>
                  </a:moveTo>
                  <a:lnTo>
                    <a:pt x="303" y="0"/>
                  </a:lnTo>
                  <a:lnTo>
                    <a:pt x="535" y="193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3294063" y="1685925"/>
              <a:ext cx="334963" cy="681038"/>
            </a:xfrm>
            <a:custGeom>
              <a:avLst/>
              <a:gdLst/>
              <a:ahLst/>
              <a:cxnLst>
                <a:cxn ang="0">
                  <a:pos x="208" y="429"/>
                </a:cxn>
                <a:cxn ang="0">
                  <a:pos x="0" y="407"/>
                </a:cxn>
                <a:cxn ang="0">
                  <a:pos x="3" y="0"/>
                </a:cxn>
                <a:cxn ang="0">
                  <a:pos x="211" y="61"/>
                </a:cxn>
                <a:cxn ang="0">
                  <a:pos x="208" y="429"/>
                </a:cxn>
              </a:cxnLst>
              <a:rect l="0" t="0" r="r" b="b"/>
              <a:pathLst>
                <a:path w="211" h="429">
                  <a:moveTo>
                    <a:pt x="208" y="429"/>
                  </a:moveTo>
                  <a:lnTo>
                    <a:pt x="0" y="407"/>
                  </a:lnTo>
                  <a:lnTo>
                    <a:pt x="3" y="0"/>
                  </a:lnTo>
                  <a:lnTo>
                    <a:pt x="211" y="61"/>
                  </a:lnTo>
                  <a:lnTo>
                    <a:pt x="208" y="42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3" name="Group 80"/>
            <p:cNvGrpSpPr/>
            <p:nvPr/>
          </p:nvGrpSpPr>
          <p:grpSpPr>
            <a:xfrm rot="364498">
              <a:off x="4089643" y="1872450"/>
              <a:ext cx="1244431" cy="1867007"/>
              <a:chOff x="2616022" y="2850356"/>
              <a:chExt cx="635178" cy="952952"/>
            </a:xfrm>
          </p:grpSpPr>
          <p:grpSp>
            <p:nvGrpSpPr>
              <p:cNvPr id="4" name="Group 81"/>
              <p:cNvGrpSpPr/>
              <p:nvPr/>
            </p:nvGrpSpPr>
            <p:grpSpPr>
              <a:xfrm>
                <a:off x="2616022" y="2850356"/>
                <a:ext cx="635178" cy="166118"/>
                <a:chOff x="2616022" y="2850356"/>
                <a:chExt cx="635178" cy="166118"/>
              </a:xfrm>
            </p:grpSpPr>
            <p:sp>
              <p:nvSpPr>
                <p:cNvPr id="125" name="Freeform 39"/>
                <p:cNvSpPr>
                  <a:spLocks/>
                </p:cNvSpPr>
                <p:nvPr/>
              </p:nvSpPr>
              <p:spPr bwMode="auto">
                <a:xfrm>
                  <a:off x="3171825" y="2850356"/>
                  <a:ext cx="79375" cy="114300"/>
                </a:xfrm>
                <a:custGeom>
                  <a:avLst/>
                  <a:gdLst/>
                  <a:ahLst/>
                  <a:cxnLst>
                    <a:cxn ang="0">
                      <a:pos x="51" y="37"/>
                    </a:cxn>
                    <a:cxn ang="0">
                      <a:pos x="26" y="75"/>
                    </a:cxn>
                    <a:cxn ang="0">
                      <a:pos x="0" y="38"/>
                    </a:cxn>
                    <a:cxn ang="0">
                      <a:pos x="25" y="0"/>
                    </a:cxn>
                    <a:cxn ang="0">
                      <a:pos x="51" y="37"/>
                    </a:cxn>
                  </a:cxnLst>
                  <a:rect l="0" t="0" r="r" b="b"/>
                  <a:pathLst>
                    <a:path w="52" h="75">
                      <a:moveTo>
                        <a:pt x="51" y="37"/>
                      </a:moveTo>
                      <a:cubicBezTo>
                        <a:pt x="52" y="58"/>
                        <a:pt x="41" y="75"/>
                        <a:pt x="26" y="75"/>
                      </a:cubicBezTo>
                      <a:cubicBezTo>
                        <a:pt x="12" y="75"/>
                        <a:pt x="0" y="59"/>
                        <a:pt x="0" y="38"/>
                      </a:cubicBezTo>
                      <a:cubicBezTo>
                        <a:pt x="0" y="17"/>
                        <a:pt x="11" y="0"/>
                        <a:pt x="25" y="0"/>
                      </a:cubicBezTo>
                      <a:cubicBezTo>
                        <a:pt x="39" y="0"/>
                        <a:pt x="51" y="16"/>
                        <a:pt x="51" y="37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8580" tIns="64290" rIns="128580" bIns="6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800" baseline="-250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6" name="Freeform 40"/>
                <p:cNvSpPr>
                  <a:spLocks/>
                </p:cNvSpPr>
                <p:nvPr/>
              </p:nvSpPr>
              <p:spPr bwMode="auto">
                <a:xfrm>
                  <a:off x="3190875" y="2877344"/>
                  <a:ext cx="39688" cy="58738"/>
                </a:xfrm>
                <a:custGeom>
                  <a:avLst/>
                  <a:gdLst/>
                  <a:ahLst/>
                  <a:cxnLst>
                    <a:cxn ang="0">
                      <a:pos x="27" y="19"/>
                    </a:cxn>
                    <a:cxn ang="0">
                      <a:pos x="14" y="39"/>
                    </a:cxn>
                    <a:cxn ang="0">
                      <a:pos x="1" y="20"/>
                    </a:cxn>
                    <a:cxn ang="0">
                      <a:pos x="13" y="0"/>
                    </a:cxn>
                    <a:cxn ang="0">
                      <a:pos x="27" y="19"/>
                    </a:cxn>
                  </a:cxnLst>
                  <a:rect l="0" t="0" r="r" b="b"/>
                  <a:pathLst>
                    <a:path w="27" h="39">
                      <a:moveTo>
                        <a:pt x="27" y="19"/>
                      </a:moveTo>
                      <a:cubicBezTo>
                        <a:pt x="27" y="30"/>
                        <a:pt x="21" y="38"/>
                        <a:pt x="14" y="39"/>
                      </a:cubicBezTo>
                      <a:cubicBezTo>
                        <a:pt x="7" y="39"/>
                        <a:pt x="1" y="30"/>
                        <a:pt x="1" y="20"/>
                      </a:cubicBezTo>
                      <a:cubicBezTo>
                        <a:pt x="0" y="9"/>
                        <a:pt x="6" y="0"/>
                        <a:pt x="13" y="0"/>
                      </a:cubicBezTo>
                      <a:cubicBezTo>
                        <a:pt x="21" y="0"/>
                        <a:pt x="27" y="8"/>
                        <a:pt x="27" y="19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8580" tIns="64290" rIns="128580" bIns="6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800" baseline="-250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7" name="Freeform 39"/>
                <p:cNvSpPr>
                  <a:spLocks/>
                </p:cNvSpPr>
                <p:nvPr/>
              </p:nvSpPr>
              <p:spPr bwMode="auto">
                <a:xfrm>
                  <a:off x="2616022" y="2902174"/>
                  <a:ext cx="79375" cy="114300"/>
                </a:xfrm>
                <a:custGeom>
                  <a:avLst/>
                  <a:gdLst/>
                  <a:ahLst/>
                  <a:cxnLst>
                    <a:cxn ang="0">
                      <a:pos x="51" y="37"/>
                    </a:cxn>
                    <a:cxn ang="0">
                      <a:pos x="26" y="75"/>
                    </a:cxn>
                    <a:cxn ang="0">
                      <a:pos x="0" y="38"/>
                    </a:cxn>
                    <a:cxn ang="0">
                      <a:pos x="25" y="0"/>
                    </a:cxn>
                    <a:cxn ang="0">
                      <a:pos x="51" y="37"/>
                    </a:cxn>
                  </a:cxnLst>
                  <a:rect l="0" t="0" r="r" b="b"/>
                  <a:pathLst>
                    <a:path w="52" h="75">
                      <a:moveTo>
                        <a:pt x="51" y="37"/>
                      </a:moveTo>
                      <a:cubicBezTo>
                        <a:pt x="52" y="58"/>
                        <a:pt x="41" y="75"/>
                        <a:pt x="26" y="75"/>
                      </a:cubicBezTo>
                      <a:cubicBezTo>
                        <a:pt x="12" y="75"/>
                        <a:pt x="0" y="59"/>
                        <a:pt x="0" y="38"/>
                      </a:cubicBezTo>
                      <a:cubicBezTo>
                        <a:pt x="0" y="17"/>
                        <a:pt x="11" y="0"/>
                        <a:pt x="25" y="0"/>
                      </a:cubicBezTo>
                      <a:cubicBezTo>
                        <a:pt x="39" y="0"/>
                        <a:pt x="51" y="16"/>
                        <a:pt x="51" y="37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8580" tIns="64290" rIns="128580" bIns="6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800" baseline="-250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8" name="Freeform 40"/>
                <p:cNvSpPr>
                  <a:spLocks/>
                </p:cNvSpPr>
                <p:nvPr/>
              </p:nvSpPr>
              <p:spPr bwMode="auto">
                <a:xfrm>
                  <a:off x="2635071" y="2929161"/>
                  <a:ext cx="39688" cy="58738"/>
                </a:xfrm>
                <a:custGeom>
                  <a:avLst/>
                  <a:gdLst/>
                  <a:ahLst/>
                  <a:cxnLst>
                    <a:cxn ang="0">
                      <a:pos x="27" y="19"/>
                    </a:cxn>
                    <a:cxn ang="0">
                      <a:pos x="14" y="39"/>
                    </a:cxn>
                    <a:cxn ang="0">
                      <a:pos x="1" y="20"/>
                    </a:cxn>
                    <a:cxn ang="0">
                      <a:pos x="13" y="0"/>
                    </a:cxn>
                    <a:cxn ang="0">
                      <a:pos x="27" y="19"/>
                    </a:cxn>
                  </a:cxnLst>
                  <a:rect l="0" t="0" r="r" b="b"/>
                  <a:pathLst>
                    <a:path w="27" h="39">
                      <a:moveTo>
                        <a:pt x="27" y="19"/>
                      </a:moveTo>
                      <a:cubicBezTo>
                        <a:pt x="27" y="30"/>
                        <a:pt x="21" y="38"/>
                        <a:pt x="14" y="39"/>
                      </a:cubicBezTo>
                      <a:cubicBezTo>
                        <a:pt x="7" y="39"/>
                        <a:pt x="1" y="30"/>
                        <a:pt x="1" y="20"/>
                      </a:cubicBezTo>
                      <a:cubicBezTo>
                        <a:pt x="0" y="9"/>
                        <a:pt x="6" y="0"/>
                        <a:pt x="13" y="0"/>
                      </a:cubicBezTo>
                      <a:cubicBezTo>
                        <a:pt x="21" y="0"/>
                        <a:pt x="27" y="8"/>
                        <a:pt x="27" y="19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8580" tIns="64290" rIns="128580" bIns="6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20000"/>
                    </a:lnSpc>
                  </a:pPr>
                  <a:endParaRPr lang="en-US" sz="800" baseline="-250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22" name="Freeform 41"/>
              <p:cNvSpPr>
                <a:spLocks/>
              </p:cNvSpPr>
              <p:nvPr/>
            </p:nvSpPr>
            <p:spPr bwMode="auto">
              <a:xfrm>
                <a:off x="2641600" y="2900019"/>
                <a:ext cx="585788" cy="903289"/>
              </a:xfrm>
              <a:custGeom>
                <a:avLst/>
                <a:gdLst/>
                <a:ahLst/>
                <a:cxnLst>
                  <a:cxn ang="0">
                    <a:pos x="176" y="595"/>
                  </a:cxn>
                  <a:cxn ang="0">
                    <a:pos x="149" y="589"/>
                  </a:cxn>
                  <a:cxn ang="0">
                    <a:pos x="0" y="35"/>
                  </a:cxn>
                  <a:cxn ang="0">
                    <a:pos x="8" y="25"/>
                  </a:cxn>
                  <a:cxn ang="0">
                    <a:pos x="8" y="25"/>
                  </a:cxn>
                  <a:cxn ang="0">
                    <a:pos x="17" y="35"/>
                  </a:cxn>
                  <a:cxn ang="0">
                    <a:pos x="156" y="573"/>
                  </a:cxn>
                  <a:cxn ang="0">
                    <a:pos x="207" y="567"/>
                  </a:cxn>
                  <a:cxn ang="0">
                    <a:pos x="365" y="10"/>
                  </a:cxn>
                  <a:cxn ang="0">
                    <a:pos x="373" y="1"/>
                  </a:cxn>
                  <a:cxn ang="0">
                    <a:pos x="382" y="8"/>
                  </a:cxn>
                  <a:cxn ang="0">
                    <a:pos x="345" y="290"/>
                  </a:cxn>
                  <a:cxn ang="0">
                    <a:pos x="217" y="581"/>
                  </a:cxn>
                  <a:cxn ang="0">
                    <a:pos x="176" y="595"/>
                  </a:cxn>
                </a:cxnLst>
                <a:rect l="0" t="0" r="r" b="b"/>
                <a:pathLst>
                  <a:path w="386" h="595">
                    <a:moveTo>
                      <a:pt x="176" y="595"/>
                    </a:moveTo>
                    <a:cubicBezTo>
                      <a:pt x="167" y="595"/>
                      <a:pt x="158" y="593"/>
                      <a:pt x="149" y="589"/>
                    </a:cubicBezTo>
                    <a:cubicBezTo>
                      <a:pt x="1" y="523"/>
                      <a:pt x="0" y="55"/>
                      <a:pt x="0" y="35"/>
                    </a:cubicBezTo>
                    <a:cubicBezTo>
                      <a:pt x="0" y="30"/>
                      <a:pt x="4" y="25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13" y="25"/>
                      <a:pt x="17" y="30"/>
                      <a:pt x="17" y="35"/>
                    </a:cubicBezTo>
                    <a:cubicBezTo>
                      <a:pt x="17" y="40"/>
                      <a:pt x="18" y="511"/>
                      <a:pt x="156" y="573"/>
                    </a:cubicBezTo>
                    <a:cubicBezTo>
                      <a:pt x="173" y="581"/>
                      <a:pt x="190" y="579"/>
                      <a:pt x="207" y="567"/>
                    </a:cubicBezTo>
                    <a:cubicBezTo>
                      <a:pt x="311" y="491"/>
                      <a:pt x="373" y="83"/>
                      <a:pt x="365" y="10"/>
                    </a:cubicBezTo>
                    <a:cubicBezTo>
                      <a:pt x="365" y="5"/>
                      <a:pt x="368" y="1"/>
                      <a:pt x="373" y="1"/>
                    </a:cubicBezTo>
                    <a:cubicBezTo>
                      <a:pt x="377" y="0"/>
                      <a:pt x="382" y="4"/>
                      <a:pt x="382" y="8"/>
                    </a:cubicBezTo>
                    <a:cubicBezTo>
                      <a:pt x="386" y="46"/>
                      <a:pt x="372" y="171"/>
                      <a:pt x="345" y="290"/>
                    </a:cubicBezTo>
                    <a:cubicBezTo>
                      <a:pt x="320" y="398"/>
                      <a:pt x="278" y="536"/>
                      <a:pt x="217" y="581"/>
                    </a:cubicBezTo>
                    <a:cubicBezTo>
                      <a:pt x="204" y="590"/>
                      <a:pt x="190" y="595"/>
                      <a:pt x="176" y="595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8580" tIns="64290" rIns="128580" bIns="6429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20000"/>
                  </a:lnSpc>
                </a:pPr>
                <a:endParaRPr lang="en-US" sz="800" baseline="-250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9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9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9" grpId="0"/>
      <p:bldP spid="160" grpId="0"/>
      <p:bldP spid="1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reeform 68"/>
          <p:cNvSpPr/>
          <p:nvPr/>
        </p:nvSpPr>
        <p:spPr>
          <a:xfrm>
            <a:off x="2385204" y="208855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4" rIns="73814" bIns="73816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2385204" y="351364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6" rIns="73814" bIns="73814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2385204" y="493873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6" rIns="73814" bIns="73814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Freeform 45"/>
          <p:cNvSpPr/>
          <p:nvPr/>
        </p:nvSpPr>
        <p:spPr>
          <a:xfrm flipH="1">
            <a:off x="7072278" y="208855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4" rIns="73814" bIns="73816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Freeform 62"/>
          <p:cNvSpPr/>
          <p:nvPr/>
        </p:nvSpPr>
        <p:spPr>
          <a:xfrm flipH="1">
            <a:off x="7072278" y="351364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6" rIns="73814" bIns="73814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5" name="Freeform 64"/>
          <p:cNvSpPr/>
          <p:nvPr/>
        </p:nvSpPr>
        <p:spPr>
          <a:xfrm flipH="1">
            <a:off x="7072278" y="4938733"/>
            <a:ext cx="3401269" cy="1109677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tx1">
              <a:lumMod val="10000"/>
              <a:lumOff val="9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017" tIns="73816" rIns="73814" bIns="73814" numCol="1" spcCol="1270" anchor="ctr" anchorCtr="0">
            <a:noAutofit/>
          </a:bodyPr>
          <a:lstStyle/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321457" lvl="1" indent="-321457" defTabSz="1375123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Left-Right Arrow 61"/>
          <p:cNvSpPr/>
          <p:nvPr/>
        </p:nvSpPr>
        <p:spPr>
          <a:xfrm>
            <a:off x="5948333" y="2441774"/>
            <a:ext cx="1018682" cy="403231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Left-Right Arrow 65"/>
          <p:cNvSpPr/>
          <p:nvPr/>
        </p:nvSpPr>
        <p:spPr>
          <a:xfrm>
            <a:off x="5948333" y="3866864"/>
            <a:ext cx="1018682" cy="403231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Left-Right Arrow 66"/>
          <p:cNvSpPr/>
          <p:nvPr/>
        </p:nvSpPr>
        <p:spPr>
          <a:xfrm>
            <a:off x="5948333" y="5291954"/>
            <a:ext cx="1018682" cy="403231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4" name="Text Placeholder 3"/>
          <p:cNvSpPr txBox="1">
            <a:spLocks/>
          </p:cNvSpPr>
          <p:nvPr/>
        </p:nvSpPr>
        <p:spPr>
          <a:xfrm>
            <a:off x="3102230" y="2293119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Freeform 45"/>
          <p:cNvSpPr>
            <a:spLocks noEditPoints="1"/>
          </p:cNvSpPr>
          <p:nvPr/>
        </p:nvSpPr>
        <p:spPr bwMode="auto">
          <a:xfrm>
            <a:off x="2545177" y="2460506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Text Placeholder 3"/>
          <p:cNvSpPr txBox="1">
            <a:spLocks/>
          </p:cNvSpPr>
          <p:nvPr/>
        </p:nvSpPr>
        <p:spPr>
          <a:xfrm>
            <a:off x="3102230" y="3713592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9" name="Freeform 45"/>
          <p:cNvSpPr>
            <a:spLocks noEditPoints="1"/>
          </p:cNvSpPr>
          <p:nvPr/>
        </p:nvSpPr>
        <p:spPr bwMode="auto">
          <a:xfrm>
            <a:off x="2545177" y="3880979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0" name="Text Placeholder 3"/>
          <p:cNvSpPr txBox="1">
            <a:spLocks/>
          </p:cNvSpPr>
          <p:nvPr/>
        </p:nvSpPr>
        <p:spPr>
          <a:xfrm>
            <a:off x="3102230" y="5150844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1" name="Freeform 45"/>
          <p:cNvSpPr>
            <a:spLocks noEditPoints="1"/>
          </p:cNvSpPr>
          <p:nvPr/>
        </p:nvSpPr>
        <p:spPr bwMode="auto">
          <a:xfrm>
            <a:off x="2545177" y="5318231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4" name="Freeform 45"/>
          <p:cNvSpPr>
            <a:spLocks noEditPoints="1"/>
          </p:cNvSpPr>
          <p:nvPr/>
        </p:nvSpPr>
        <p:spPr bwMode="auto">
          <a:xfrm>
            <a:off x="9849513" y="2460506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7" name="Text Placeholder 3"/>
          <p:cNvSpPr txBox="1">
            <a:spLocks/>
          </p:cNvSpPr>
          <p:nvPr/>
        </p:nvSpPr>
        <p:spPr>
          <a:xfrm>
            <a:off x="7388243" y="2293119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0" name="Freeform 45"/>
          <p:cNvSpPr>
            <a:spLocks noEditPoints="1"/>
          </p:cNvSpPr>
          <p:nvPr/>
        </p:nvSpPr>
        <p:spPr bwMode="auto">
          <a:xfrm>
            <a:off x="9849513" y="3880979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1" name="Text Placeholder 3"/>
          <p:cNvSpPr txBox="1">
            <a:spLocks/>
          </p:cNvSpPr>
          <p:nvPr/>
        </p:nvSpPr>
        <p:spPr>
          <a:xfrm>
            <a:off x="7388243" y="3713592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2" name="Freeform 45"/>
          <p:cNvSpPr>
            <a:spLocks noEditPoints="1"/>
          </p:cNvSpPr>
          <p:nvPr/>
        </p:nvSpPr>
        <p:spPr bwMode="auto">
          <a:xfrm>
            <a:off x="9849513" y="5331043"/>
            <a:ext cx="437275" cy="43727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128580" tIns="64290" rIns="128580" bIns="6429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3" name="Text Placeholder 3"/>
          <p:cNvSpPr txBox="1">
            <a:spLocks/>
          </p:cNvSpPr>
          <p:nvPr/>
        </p:nvSpPr>
        <p:spPr>
          <a:xfrm>
            <a:off x="7388243" y="5163656"/>
            <a:ext cx="2362794" cy="70173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 defTabSz="1285829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/>
            </a:r>
            <a:b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</a:b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964706" y="2009070"/>
            <a:ext cx="1431664" cy="127683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964706" y="3434163"/>
            <a:ext cx="1431664" cy="127682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964706" y="4859254"/>
            <a:ext cx="1431664" cy="127682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45" name="Rounded Rectangle 44"/>
          <p:cNvSpPr/>
          <p:nvPr/>
        </p:nvSpPr>
        <p:spPr>
          <a:xfrm flipH="1">
            <a:off x="10462380" y="2009070"/>
            <a:ext cx="1431664" cy="127683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48" name="Rounded Rectangle 47"/>
          <p:cNvSpPr/>
          <p:nvPr/>
        </p:nvSpPr>
        <p:spPr>
          <a:xfrm flipH="1">
            <a:off x="10462380" y="3434163"/>
            <a:ext cx="1431664" cy="127682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05</a:t>
            </a:r>
          </a:p>
        </p:txBody>
      </p:sp>
      <p:sp>
        <p:nvSpPr>
          <p:cNvPr id="64" name="Rounded Rectangle 63"/>
          <p:cNvSpPr/>
          <p:nvPr/>
        </p:nvSpPr>
        <p:spPr>
          <a:xfrm flipH="1">
            <a:off x="10462380" y="4859254"/>
            <a:ext cx="1431664" cy="127682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437629">
              <a:lnSpc>
                <a:spcPct val="120000"/>
              </a:lnSpc>
              <a:spcAft>
                <a:spcPct val="35000"/>
              </a:spcAft>
            </a:pPr>
            <a:r>
              <a:rPr lang="en-US" sz="2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06</a:t>
            </a:r>
          </a:p>
        </p:txBody>
      </p:sp>
      <p:sp>
        <p:nvSpPr>
          <p:cNvPr id="29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2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1" grpId="0" animBg="1"/>
      <p:bldP spid="73" grpId="0" animBg="1"/>
      <p:bldP spid="46" grpId="0" animBg="1"/>
      <p:bldP spid="63" grpId="0" animBg="1"/>
      <p:bldP spid="65" grpId="0" animBg="1"/>
      <p:bldP spid="62" grpId="0" animBg="1"/>
      <p:bldP spid="66" grpId="0" animBg="1"/>
      <p:bldP spid="67" grpId="0" animBg="1"/>
      <p:bldP spid="74" grpId="0"/>
      <p:bldP spid="75" grpId="0" animBg="1"/>
      <p:bldP spid="78" grpId="0"/>
      <p:bldP spid="79" grpId="0" animBg="1"/>
      <p:bldP spid="80" grpId="0"/>
      <p:bldP spid="81" grpId="0" animBg="1"/>
      <p:bldP spid="84" grpId="0" animBg="1"/>
      <p:bldP spid="87" grpId="0"/>
      <p:bldP spid="90" grpId="0" animBg="1"/>
      <p:bldP spid="91" grpId="0"/>
      <p:bldP spid="92" grpId="0" animBg="1"/>
      <p:bldP spid="93" grpId="0"/>
      <p:bldP spid="68" grpId="0" animBg="1"/>
      <p:bldP spid="70" grpId="0" animBg="1"/>
      <p:bldP spid="72" grpId="0" animBg="1"/>
      <p:bldP spid="45" grpId="0" animBg="1"/>
      <p:bldP spid="48" grpId="0" animBg="1"/>
      <p:bldP spid="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840835" y="2344933"/>
            <a:ext cx="3695028" cy="3695028"/>
            <a:chOff x="6240781" y="1363135"/>
            <a:chExt cx="4963584" cy="4963584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6240781" y="1363135"/>
              <a:ext cx="3255433" cy="2434167"/>
              <a:chOff x="4657725" y="946151"/>
              <a:chExt cx="2441575" cy="1825625"/>
            </a:xfrm>
          </p:grpSpPr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5953125" y="2046288"/>
                <a:ext cx="1146175" cy="593725"/>
              </a:xfrm>
              <a:custGeom>
                <a:avLst/>
                <a:gdLst>
                  <a:gd name="T0" fmla="*/ 849 w 904"/>
                  <a:gd name="T1" fmla="*/ 0 h 468"/>
                  <a:gd name="T2" fmla="*/ 873 w 904"/>
                  <a:gd name="T3" fmla="*/ 58 h 468"/>
                  <a:gd name="T4" fmla="*/ 507 w 904"/>
                  <a:gd name="T5" fmla="*/ 436 h 468"/>
                  <a:gd name="T6" fmla="*/ 396 w 904"/>
                  <a:gd name="T7" fmla="*/ 436 h 468"/>
                  <a:gd name="T8" fmla="*/ 30 w 904"/>
                  <a:gd name="T9" fmla="*/ 58 h 468"/>
                  <a:gd name="T10" fmla="*/ 55 w 904"/>
                  <a:gd name="T11" fmla="*/ 0 h 468"/>
                  <a:gd name="T12" fmla="*/ 849 w 904"/>
                  <a:gd name="T13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4" h="468">
                    <a:moveTo>
                      <a:pt x="849" y="0"/>
                    </a:moveTo>
                    <a:cubicBezTo>
                      <a:pt x="893" y="0"/>
                      <a:pt x="904" y="26"/>
                      <a:pt x="873" y="58"/>
                    </a:cubicBezTo>
                    <a:cubicBezTo>
                      <a:pt x="507" y="436"/>
                      <a:pt x="507" y="436"/>
                      <a:pt x="507" y="436"/>
                    </a:cubicBezTo>
                    <a:cubicBezTo>
                      <a:pt x="477" y="468"/>
                      <a:pt x="427" y="468"/>
                      <a:pt x="396" y="436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0" y="26"/>
                      <a:pt x="11" y="0"/>
                      <a:pt x="55" y="0"/>
                    </a:cubicBezTo>
                    <a:lnTo>
                      <a:pt x="8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4657725" y="946151"/>
                <a:ext cx="2151063" cy="1825625"/>
              </a:xfrm>
              <a:custGeom>
                <a:avLst/>
                <a:gdLst>
                  <a:gd name="T0" fmla="*/ 848 w 1696"/>
                  <a:gd name="T1" fmla="*/ 0 h 1440"/>
                  <a:gd name="T2" fmla="*/ 0 w 1696"/>
                  <a:gd name="T3" fmla="*/ 848 h 1440"/>
                  <a:gd name="T4" fmla="*/ 241 w 1696"/>
                  <a:gd name="T5" fmla="*/ 1440 h 1440"/>
                  <a:gd name="T6" fmla="*/ 718 w 1696"/>
                  <a:gd name="T7" fmla="*/ 1209 h 1440"/>
                  <a:gd name="T8" fmla="*/ 464 w 1696"/>
                  <a:gd name="T9" fmla="*/ 848 h 1440"/>
                  <a:gd name="T10" fmla="*/ 848 w 1696"/>
                  <a:gd name="T11" fmla="*/ 464 h 1440"/>
                  <a:gd name="T12" fmla="*/ 1232 w 1696"/>
                  <a:gd name="T13" fmla="*/ 848 h 1440"/>
                  <a:gd name="T14" fmla="*/ 1213 w 1696"/>
                  <a:gd name="T15" fmla="*/ 966 h 1440"/>
                  <a:gd name="T16" fmla="*/ 1293 w 1696"/>
                  <a:gd name="T17" fmla="*/ 966 h 1440"/>
                  <a:gd name="T18" fmla="*/ 1293 w 1696"/>
                  <a:gd name="T19" fmla="*/ 1062 h 1440"/>
                  <a:gd name="T20" fmla="*/ 1669 w 1696"/>
                  <a:gd name="T21" fmla="*/ 1062 h 1440"/>
                  <a:gd name="T22" fmla="*/ 1696 w 1696"/>
                  <a:gd name="T23" fmla="*/ 848 h 1440"/>
                  <a:gd name="T24" fmla="*/ 848 w 1696"/>
                  <a:gd name="T25" fmla="*/ 0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6" h="1440">
                    <a:moveTo>
                      <a:pt x="848" y="0"/>
                    </a:moveTo>
                    <a:cubicBezTo>
                      <a:pt x="380" y="0"/>
                      <a:pt x="0" y="380"/>
                      <a:pt x="0" y="848"/>
                    </a:cubicBezTo>
                    <a:cubicBezTo>
                      <a:pt x="0" y="1078"/>
                      <a:pt x="92" y="1287"/>
                      <a:pt x="241" y="1440"/>
                    </a:cubicBezTo>
                    <a:cubicBezTo>
                      <a:pt x="374" y="1315"/>
                      <a:pt x="540" y="1235"/>
                      <a:pt x="718" y="1209"/>
                    </a:cubicBezTo>
                    <a:cubicBezTo>
                      <a:pt x="570" y="1156"/>
                      <a:pt x="464" y="1014"/>
                      <a:pt x="464" y="848"/>
                    </a:cubicBezTo>
                    <a:cubicBezTo>
                      <a:pt x="464" y="636"/>
                      <a:pt x="636" y="464"/>
                      <a:pt x="848" y="464"/>
                    </a:cubicBezTo>
                    <a:cubicBezTo>
                      <a:pt x="1060" y="464"/>
                      <a:pt x="1232" y="636"/>
                      <a:pt x="1232" y="848"/>
                    </a:cubicBezTo>
                    <a:cubicBezTo>
                      <a:pt x="1232" y="889"/>
                      <a:pt x="1225" y="929"/>
                      <a:pt x="1213" y="966"/>
                    </a:cubicBezTo>
                    <a:cubicBezTo>
                      <a:pt x="1293" y="966"/>
                      <a:pt x="1293" y="966"/>
                      <a:pt x="1293" y="966"/>
                    </a:cubicBezTo>
                    <a:cubicBezTo>
                      <a:pt x="1293" y="1062"/>
                      <a:pt x="1293" y="1062"/>
                      <a:pt x="1293" y="1062"/>
                    </a:cubicBezTo>
                    <a:cubicBezTo>
                      <a:pt x="1669" y="1062"/>
                      <a:pt x="1669" y="1062"/>
                      <a:pt x="1669" y="1062"/>
                    </a:cubicBezTo>
                    <a:cubicBezTo>
                      <a:pt x="1687" y="994"/>
                      <a:pt x="1696" y="922"/>
                      <a:pt x="1696" y="848"/>
                    </a:cubicBezTo>
                    <a:cubicBezTo>
                      <a:pt x="1696" y="380"/>
                      <a:pt x="1316" y="0"/>
                      <a:pt x="84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4" name="Group 13"/>
            <p:cNvGrpSpPr/>
            <p:nvPr userDrawn="1"/>
          </p:nvGrpSpPr>
          <p:grpSpPr>
            <a:xfrm>
              <a:off x="6240781" y="3111502"/>
              <a:ext cx="2434167" cy="3215217"/>
              <a:chOff x="4657725" y="2257426"/>
              <a:chExt cx="1825625" cy="2411413"/>
            </a:xfrm>
          </p:grpSpPr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5753100" y="2257426"/>
                <a:ext cx="593725" cy="1146175"/>
              </a:xfrm>
              <a:custGeom>
                <a:avLst/>
                <a:gdLst>
                  <a:gd name="T0" fmla="*/ 0 w 468"/>
                  <a:gd name="T1" fmla="*/ 55 h 904"/>
                  <a:gd name="T2" fmla="*/ 57 w 468"/>
                  <a:gd name="T3" fmla="*/ 30 h 904"/>
                  <a:gd name="T4" fmla="*/ 436 w 468"/>
                  <a:gd name="T5" fmla="*/ 397 h 904"/>
                  <a:gd name="T6" fmla="*/ 436 w 468"/>
                  <a:gd name="T7" fmla="*/ 508 h 904"/>
                  <a:gd name="T8" fmla="*/ 57 w 468"/>
                  <a:gd name="T9" fmla="*/ 874 h 904"/>
                  <a:gd name="T10" fmla="*/ 0 w 468"/>
                  <a:gd name="T11" fmla="*/ 849 h 904"/>
                  <a:gd name="T12" fmla="*/ 0 w 468"/>
                  <a:gd name="T13" fmla="*/ 55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8" h="904">
                    <a:moveTo>
                      <a:pt x="0" y="55"/>
                    </a:moveTo>
                    <a:cubicBezTo>
                      <a:pt x="0" y="11"/>
                      <a:pt x="26" y="0"/>
                      <a:pt x="57" y="30"/>
                    </a:cubicBezTo>
                    <a:cubicBezTo>
                      <a:pt x="436" y="397"/>
                      <a:pt x="436" y="397"/>
                      <a:pt x="436" y="397"/>
                    </a:cubicBezTo>
                    <a:cubicBezTo>
                      <a:pt x="468" y="427"/>
                      <a:pt x="468" y="477"/>
                      <a:pt x="436" y="508"/>
                    </a:cubicBezTo>
                    <a:cubicBezTo>
                      <a:pt x="57" y="874"/>
                      <a:pt x="57" y="874"/>
                      <a:pt x="57" y="874"/>
                    </a:cubicBezTo>
                    <a:cubicBezTo>
                      <a:pt x="26" y="904"/>
                      <a:pt x="0" y="893"/>
                      <a:pt x="0" y="849"/>
                    </a:cubicBezTo>
                    <a:lnTo>
                      <a:pt x="0" y="5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4657725" y="2517776"/>
                <a:ext cx="1825625" cy="2151063"/>
              </a:xfrm>
              <a:custGeom>
                <a:avLst/>
                <a:gdLst>
                  <a:gd name="T0" fmla="*/ 1209 w 1440"/>
                  <a:gd name="T1" fmla="*/ 978 h 1696"/>
                  <a:gd name="T2" fmla="*/ 848 w 1440"/>
                  <a:gd name="T3" fmla="*/ 1232 h 1696"/>
                  <a:gd name="T4" fmla="*/ 464 w 1440"/>
                  <a:gd name="T5" fmla="*/ 848 h 1696"/>
                  <a:gd name="T6" fmla="*/ 848 w 1440"/>
                  <a:gd name="T7" fmla="*/ 464 h 1696"/>
                  <a:gd name="T8" fmla="*/ 969 w 1440"/>
                  <a:gd name="T9" fmla="*/ 483 h 1696"/>
                  <a:gd name="T10" fmla="*/ 969 w 1440"/>
                  <a:gd name="T11" fmla="*/ 9 h 1696"/>
                  <a:gd name="T12" fmla="*/ 848 w 1440"/>
                  <a:gd name="T13" fmla="*/ 0 h 1696"/>
                  <a:gd name="T14" fmla="*/ 0 w 1440"/>
                  <a:gd name="T15" fmla="*/ 848 h 1696"/>
                  <a:gd name="T16" fmla="*/ 848 w 1440"/>
                  <a:gd name="T17" fmla="*/ 1696 h 1696"/>
                  <a:gd name="T18" fmla="*/ 1440 w 1440"/>
                  <a:gd name="T19" fmla="*/ 1455 h 1696"/>
                  <a:gd name="T20" fmla="*/ 1209 w 1440"/>
                  <a:gd name="T21" fmla="*/ 978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40" h="1696">
                    <a:moveTo>
                      <a:pt x="1209" y="978"/>
                    </a:moveTo>
                    <a:cubicBezTo>
                      <a:pt x="1156" y="1126"/>
                      <a:pt x="1014" y="1232"/>
                      <a:pt x="848" y="1232"/>
                    </a:cubicBezTo>
                    <a:cubicBezTo>
                      <a:pt x="636" y="1232"/>
                      <a:pt x="464" y="1060"/>
                      <a:pt x="464" y="848"/>
                    </a:cubicBezTo>
                    <a:cubicBezTo>
                      <a:pt x="464" y="636"/>
                      <a:pt x="636" y="464"/>
                      <a:pt x="848" y="464"/>
                    </a:cubicBezTo>
                    <a:cubicBezTo>
                      <a:pt x="890" y="464"/>
                      <a:pt x="931" y="471"/>
                      <a:pt x="969" y="483"/>
                    </a:cubicBezTo>
                    <a:cubicBezTo>
                      <a:pt x="969" y="9"/>
                      <a:pt x="969" y="9"/>
                      <a:pt x="969" y="9"/>
                    </a:cubicBezTo>
                    <a:cubicBezTo>
                      <a:pt x="929" y="3"/>
                      <a:pt x="889" y="0"/>
                      <a:pt x="848" y="0"/>
                    </a:cubicBezTo>
                    <a:cubicBezTo>
                      <a:pt x="380" y="0"/>
                      <a:pt x="0" y="380"/>
                      <a:pt x="0" y="848"/>
                    </a:cubicBezTo>
                    <a:cubicBezTo>
                      <a:pt x="0" y="1316"/>
                      <a:pt x="380" y="1696"/>
                      <a:pt x="848" y="1696"/>
                    </a:cubicBezTo>
                    <a:cubicBezTo>
                      <a:pt x="1078" y="1696"/>
                      <a:pt x="1287" y="1604"/>
                      <a:pt x="1440" y="1455"/>
                    </a:cubicBezTo>
                    <a:cubicBezTo>
                      <a:pt x="1315" y="1322"/>
                      <a:pt x="1235" y="1156"/>
                      <a:pt x="1209" y="97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 userDrawn="1"/>
          </p:nvGrpSpPr>
          <p:grpSpPr>
            <a:xfrm>
              <a:off x="7967980" y="3892551"/>
              <a:ext cx="3236384" cy="2434167"/>
              <a:chOff x="5953125" y="2843213"/>
              <a:chExt cx="2427288" cy="1825625"/>
            </a:xfrm>
          </p:grpSpPr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5953125" y="2989263"/>
                <a:ext cx="1146175" cy="593725"/>
              </a:xfrm>
              <a:custGeom>
                <a:avLst/>
                <a:gdLst>
                  <a:gd name="T0" fmla="*/ 55 w 904"/>
                  <a:gd name="T1" fmla="*/ 468 h 468"/>
                  <a:gd name="T2" fmla="*/ 30 w 904"/>
                  <a:gd name="T3" fmla="*/ 411 h 468"/>
                  <a:gd name="T4" fmla="*/ 396 w 904"/>
                  <a:gd name="T5" fmla="*/ 32 h 468"/>
                  <a:gd name="T6" fmla="*/ 507 w 904"/>
                  <a:gd name="T7" fmla="*/ 32 h 468"/>
                  <a:gd name="T8" fmla="*/ 873 w 904"/>
                  <a:gd name="T9" fmla="*/ 411 h 468"/>
                  <a:gd name="T10" fmla="*/ 849 w 904"/>
                  <a:gd name="T11" fmla="*/ 468 h 468"/>
                  <a:gd name="T12" fmla="*/ 55 w 904"/>
                  <a:gd name="T13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4" h="468">
                    <a:moveTo>
                      <a:pt x="55" y="468"/>
                    </a:moveTo>
                    <a:cubicBezTo>
                      <a:pt x="11" y="468"/>
                      <a:pt x="0" y="442"/>
                      <a:pt x="30" y="411"/>
                    </a:cubicBezTo>
                    <a:cubicBezTo>
                      <a:pt x="396" y="32"/>
                      <a:pt x="396" y="32"/>
                      <a:pt x="396" y="32"/>
                    </a:cubicBezTo>
                    <a:cubicBezTo>
                      <a:pt x="427" y="0"/>
                      <a:pt x="477" y="0"/>
                      <a:pt x="507" y="32"/>
                    </a:cubicBezTo>
                    <a:cubicBezTo>
                      <a:pt x="873" y="411"/>
                      <a:pt x="873" y="411"/>
                      <a:pt x="873" y="411"/>
                    </a:cubicBezTo>
                    <a:cubicBezTo>
                      <a:pt x="904" y="442"/>
                      <a:pt x="893" y="468"/>
                      <a:pt x="849" y="468"/>
                    </a:cubicBezTo>
                    <a:lnTo>
                      <a:pt x="55" y="46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6230938" y="2843213"/>
                <a:ext cx="2149475" cy="1825625"/>
              </a:xfrm>
              <a:custGeom>
                <a:avLst/>
                <a:gdLst>
                  <a:gd name="T0" fmla="*/ 978 w 1696"/>
                  <a:gd name="T1" fmla="*/ 231 h 1440"/>
                  <a:gd name="T2" fmla="*/ 1232 w 1696"/>
                  <a:gd name="T3" fmla="*/ 592 h 1440"/>
                  <a:gd name="T4" fmla="*/ 848 w 1696"/>
                  <a:gd name="T5" fmla="*/ 976 h 1440"/>
                  <a:gd name="T6" fmla="*/ 464 w 1696"/>
                  <a:gd name="T7" fmla="*/ 592 h 1440"/>
                  <a:gd name="T8" fmla="*/ 487 w 1696"/>
                  <a:gd name="T9" fmla="*/ 462 h 1440"/>
                  <a:gd name="T10" fmla="*/ 10 w 1696"/>
                  <a:gd name="T11" fmla="*/ 462 h 1440"/>
                  <a:gd name="T12" fmla="*/ 0 w 1696"/>
                  <a:gd name="T13" fmla="*/ 592 h 1440"/>
                  <a:gd name="T14" fmla="*/ 848 w 1696"/>
                  <a:gd name="T15" fmla="*/ 1440 h 1440"/>
                  <a:gd name="T16" fmla="*/ 1696 w 1696"/>
                  <a:gd name="T17" fmla="*/ 592 h 1440"/>
                  <a:gd name="T18" fmla="*/ 1455 w 1696"/>
                  <a:gd name="T19" fmla="*/ 0 h 1440"/>
                  <a:gd name="T20" fmla="*/ 978 w 1696"/>
                  <a:gd name="T21" fmla="*/ 231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96" h="1440">
                    <a:moveTo>
                      <a:pt x="978" y="231"/>
                    </a:moveTo>
                    <a:cubicBezTo>
                      <a:pt x="1126" y="284"/>
                      <a:pt x="1232" y="426"/>
                      <a:pt x="1232" y="592"/>
                    </a:cubicBezTo>
                    <a:cubicBezTo>
                      <a:pt x="1232" y="804"/>
                      <a:pt x="1060" y="976"/>
                      <a:pt x="848" y="976"/>
                    </a:cubicBezTo>
                    <a:cubicBezTo>
                      <a:pt x="636" y="976"/>
                      <a:pt x="464" y="804"/>
                      <a:pt x="464" y="592"/>
                    </a:cubicBezTo>
                    <a:cubicBezTo>
                      <a:pt x="464" y="546"/>
                      <a:pt x="472" y="503"/>
                      <a:pt x="487" y="462"/>
                    </a:cubicBezTo>
                    <a:cubicBezTo>
                      <a:pt x="10" y="462"/>
                      <a:pt x="10" y="462"/>
                      <a:pt x="10" y="462"/>
                    </a:cubicBezTo>
                    <a:cubicBezTo>
                      <a:pt x="3" y="504"/>
                      <a:pt x="0" y="548"/>
                      <a:pt x="0" y="592"/>
                    </a:cubicBezTo>
                    <a:cubicBezTo>
                      <a:pt x="0" y="1060"/>
                      <a:pt x="380" y="1440"/>
                      <a:pt x="848" y="1440"/>
                    </a:cubicBezTo>
                    <a:cubicBezTo>
                      <a:pt x="1316" y="1440"/>
                      <a:pt x="1696" y="1060"/>
                      <a:pt x="1696" y="592"/>
                    </a:cubicBezTo>
                    <a:cubicBezTo>
                      <a:pt x="1696" y="362"/>
                      <a:pt x="1604" y="153"/>
                      <a:pt x="1455" y="0"/>
                    </a:cubicBezTo>
                    <a:cubicBezTo>
                      <a:pt x="1322" y="125"/>
                      <a:pt x="1156" y="205"/>
                      <a:pt x="978" y="23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 userDrawn="1"/>
          </p:nvGrpSpPr>
          <p:grpSpPr>
            <a:xfrm>
              <a:off x="8770198" y="1363135"/>
              <a:ext cx="2434167" cy="3276600"/>
              <a:chOff x="6554788" y="946151"/>
              <a:chExt cx="1825625" cy="24574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6691313" y="2257426"/>
                <a:ext cx="593725" cy="1146175"/>
              </a:xfrm>
              <a:custGeom>
                <a:avLst/>
                <a:gdLst>
                  <a:gd name="T0" fmla="*/ 468 w 468"/>
                  <a:gd name="T1" fmla="*/ 849 h 904"/>
                  <a:gd name="T2" fmla="*/ 410 w 468"/>
                  <a:gd name="T3" fmla="*/ 874 h 904"/>
                  <a:gd name="T4" fmla="*/ 32 w 468"/>
                  <a:gd name="T5" fmla="*/ 508 h 904"/>
                  <a:gd name="T6" fmla="*/ 32 w 468"/>
                  <a:gd name="T7" fmla="*/ 397 h 904"/>
                  <a:gd name="T8" fmla="*/ 410 w 468"/>
                  <a:gd name="T9" fmla="*/ 30 h 904"/>
                  <a:gd name="T10" fmla="*/ 468 w 468"/>
                  <a:gd name="T11" fmla="*/ 55 h 904"/>
                  <a:gd name="T12" fmla="*/ 468 w 468"/>
                  <a:gd name="T13" fmla="*/ 849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8" h="904">
                    <a:moveTo>
                      <a:pt x="468" y="849"/>
                    </a:moveTo>
                    <a:cubicBezTo>
                      <a:pt x="468" y="893"/>
                      <a:pt x="442" y="904"/>
                      <a:pt x="410" y="874"/>
                    </a:cubicBezTo>
                    <a:cubicBezTo>
                      <a:pt x="32" y="508"/>
                      <a:pt x="32" y="508"/>
                      <a:pt x="32" y="508"/>
                    </a:cubicBezTo>
                    <a:cubicBezTo>
                      <a:pt x="0" y="477"/>
                      <a:pt x="0" y="427"/>
                      <a:pt x="32" y="397"/>
                    </a:cubicBezTo>
                    <a:cubicBezTo>
                      <a:pt x="410" y="30"/>
                      <a:pt x="410" y="30"/>
                      <a:pt x="410" y="30"/>
                    </a:cubicBezTo>
                    <a:cubicBezTo>
                      <a:pt x="442" y="0"/>
                      <a:pt x="468" y="11"/>
                      <a:pt x="468" y="55"/>
                    </a:cubicBezTo>
                    <a:lnTo>
                      <a:pt x="468" y="84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6554788" y="946151"/>
                <a:ext cx="1825625" cy="2151063"/>
              </a:xfrm>
              <a:custGeom>
                <a:avLst/>
                <a:gdLst>
                  <a:gd name="T0" fmla="*/ 592 w 1440"/>
                  <a:gd name="T1" fmla="*/ 0 h 1696"/>
                  <a:gd name="T2" fmla="*/ 0 w 1440"/>
                  <a:gd name="T3" fmla="*/ 241 h 1696"/>
                  <a:gd name="T4" fmla="*/ 231 w 1440"/>
                  <a:gd name="T5" fmla="*/ 718 h 1696"/>
                  <a:gd name="T6" fmla="*/ 592 w 1440"/>
                  <a:gd name="T7" fmla="*/ 464 h 1696"/>
                  <a:gd name="T8" fmla="*/ 976 w 1440"/>
                  <a:gd name="T9" fmla="*/ 848 h 1696"/>
                  <a:gd name="T10" fmla="*/ 592 w 1440"/>
                  <a:gd name="T11" fmla="*/ 1232 h 1696"/>
                  <a:gd name="T12" fmla="*/ 452 w 1440"/>
                  <a:gd name="T13" fmla="*/ 1206 h 1696"/>
                  <a:gd name="T14" fmla="*/ 452 w 1440"/>
                  <a:gd name="T15" fmla="*/ 1300 h 1696"/>
                  <a:gd name="T16" fmla="*/ 389 w 1440"/>
                  <a:gd name="T17" fmla="*/ 1300 h 1696"/>
                  <a:gd name="T18" fmla="*/ 389 w 1440"/>
                  <a:gd name="T19" fmla="*/ 1671 h 1696"/>
                  <a:gd name="T20" fmla="*/ 592 w 1440"/>
                  <a:gd name="T21" fmla="*/ 1696 h 1696"/>
                  <a:gd name="T22" fmla="*/ 1440 w 1440"/>
                  <a:gd name="T23" fmla="*/ 848 h 1696"/>
                  <a:gd name="T24" fmla="*/ 592 w 1440"/>
                  <a:gd name="T25" fmla="*/ 0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0" h="1696">
                    <a:moveTo>
                      <a:pt x="592" y="0"/>
                    </a:moveTo>
                    <a:cubicBezTo>
                      <a:pt x="362" y="0"/>
                      <a:pt x="153" y="92"/>
                      <a:pt x="0" y="241"/>
                    </a:cubicBezTo>
                    <a:cubicBezTo>
                      <a:pt x="125" y="374"/>
                      <a:pt x="205" y="540"/>
                      <a:pt x="231" y="718"/>
                    </a:cubicBezTo>
                    <a:cubicBezTo>
                      <a:pt x="284" y="570"/>
                      <a:pt x="426" y="464"/>
                      <a:pt x="592" y="464"/>
                    </a:cubicBezTo>
                    <a:cubicBezTo>
                      <a:pt x="804" y="464"/>
                      <a:pt x="976" y="636"/>
                      <a:pt x="976" y="848"/>
                    </a:cubicBezTo>
                    <a:cubicBezTo>
                      <a:pt x="976" y="1060"/>
                      <a:pt x="804" y="1232"/>
                      <a:pt x="592" y="1232"/>
                    </a:cubicBezTo>
                    <a:cubicBezTo>
                      <a:pt x="543" y="1232"/>
                      <a:pt x="495" y="1223"/>
                      <a:pt x="452" y="1206"/>
                    </a:cubicBezTo>
                    <a:cubicBezTo>
                      <a:pt x="452" y="1300"/>
                      <a:pt x="452" y="1300"/>
                      <a:pt x="452" y="1300"/>
                    </a:cubicBezTo>
                    <a:cubicBezTo>
                      <a:pt x="389" y="1300"/>
                      <a:pt x="389" y="1300"/>
                      <a:pt x="389" y="1300"/>
                    </a:cubicBezTo>
                    <a:cubicBezTo>
                      <a:pt x="389" y="1671"/>
                      <a:pt x="389" y="1671"/>
                      <a:pt x="389" y="1671"/>
                    </a:cubicBezTo>
                    <a:cubicBezTo>
                      <a:pt x="454" y="1687"/>
                      <a:pt x="522" y="1696"/>
                      <a:pt x="592" y="1696"/>
                    </a:cubicBezTo>
                    <a:cubicBezTo>
                      <a:pt x="1060" y="1696"/>
                      <a:pt x="1440" y="1316"/>
                      <a:pt x="1440" y="848"/>
                    </a:cubicBezTo>
                    <a:cubicBezTo>
                      <a:pt x="1440" y="380"/>
                      <a:pt x="1060" y="0"/>
                      <a:pt x="59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55827" tIns="27914" rIns="55827" bIns="27914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lnSpc>
                    <a:spcPct val="120000"/>
                  </a:lnSpc>
                </a:pPr>
                <a:endParaRPr lang="en-US" sz="1737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7" name="TextBox 16"/>
            <p:cNvSpPr txBox="1"/>
            <p:nvPr userDrawn="1"/>
          </p:nvSpPr>
          <p:spPr>
            <a:xfrm rot="18920653">
              <a:off x="6614389" y="1959675"/>
              <a:ext cx="1084827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737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id-ID" sz="1737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 userDrawn="1"/>
          </p:nvSpPr>
          <p:spPr>
            <a:xfrm rot="2904439">
              <a:off x="9713530" y="2071950"/>
              <a:ext cx="1348425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737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id-ID" sz="1737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 rot="3328205">
              <a:off x="6381839" y="5171931"/>
              <a:ext cx="1276620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737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id-ID" sz="1737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 userDrawn="1"/>
          </p:nvSpPr>
          <p:spPr>
            <a:xfrm rot="18872992">
              <a:off x="9524091" y="5259067"/>
              <a:ext cx="1436559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737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id-ID" sz="1737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30"/>
          <p:cNvGrpSpPr/>
          <p:nvPr/>
        </p:nvGrpSpPr>
        <p:grpSpPr>
          <a:xfrm>
            <a:off x="6924671" y="2712385"/>
            <a:ext cx="3609160" cy="572731"/>
            <a:chOff x="8633669" y="2306010"/>
            <a:chExt cx="2990246" cy="625370"/>
          </a:xfrm>
        </p:grpSpPr>
        <p:sp>
          <p:nvSpPr>
            <p:cNvPr id="30" name="Rectangle 28"/>
            <p:cNvSpPr/>
            <p:nvPr/>
          </p:nvSpPr>
          <p:spPr>
            <a:xfrm>
              <a:off x="8633669" y="2623602"/>
              <a:ext cx="2990246" cy="30777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TextBox 29"/>
            <p:cNvSpPr txBox="1"/>
            <p:nvPr/>
          </p:nvSpPr>
          <p:spPr>
            <a:xfrm>
              <a:off x="8633669" y="2306010"/>
              <a:ext cx="1279218" cy="282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Group 30"/>
          <p:cNvGrpSpPr/>
          <p:nvPr/>
        </p:nvGrpSpPr>
        <p:grpSpPr>
          <a:xfrm>
            <a:off x="6924671" y="3535890"/>
            <a:ext cx="3609160" cy="572731"/>
            <a:chOff x="8633669" y="2306010"/>
            <a:chExt cx="2990246" cy="625370"/>
          </a:xfrm>
        </p:grpSpPr>
        <p:sp>
          <p:nvSpPr>
            <p:cNvPr id="34" name="Rectangle 28"/>
            <p:cNvSpPr/>
            <p:nvPr/>
          </p:nvSpPr>
          <p:spPr>
            <a:xfrm>
              <a:off x="8633669" y="2623602"/>
              <a:ext cx="2990246" cy="30777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29"/>
            <p:cNvSpPr txBox="1"/>
            <p:nvPr/>
          </p:nvSpPr>
          <p:spPr>
            <a:xfrm>
              <a:off x="8633669" y="2306010"/>
              <a:ext cx="1279218" cy="282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0"/>
          <p:cNvGrpSpPr/>
          <p:nvPr/>
        </p:nvGrpSpPr>
        <p:grpSpPr>
          <a:xfrm>
            <a:off x="6924671" y="4359397"/>
            <a:ext cx="3609160" cy="572731"/>
            <a:chOff x="8633669" y="2306010"/>
            <a:chExt cx="2990246" cy="625370"/>
          </a:xfrm>
        </p:grpSpPr>
        <p:sp>
          <p:nvSpPr>
            <p:cNvPr id="37" name="Rectangle 28"/>
            <p:cNvSpPr/>
            <p:nvPr/>
          </p:nvSpPr>
          <p:spPr>
            <a:xfrm>
              <a:off x="8633669" y="2623602"/>
              <a:ext cx="2990246" cy="30777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TextBox 29"/>
            <p:cNvSpPr txBox="1"/>
            <p:nvPr/>
          </p:nvSpPr>
          <p:spPr>
            <a:xfrm>
              <a:off x="8633669" y="2306010"/>
              <a:ext cx="1279218" cy="282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30"/>
          <p:cNvGrpSpPr/>
          <p:nvPr/>
        </p:nvGrpSpPr>
        <p:grpSpPr>
          <a:xfrm>
            <a:off x="6924671" y="5182902"/>
            <a:ext cx="3609160" cy="572731"/>
            <a:chOff x="8633669" y="2306010"/>
            <a:chExt cx="2990246" cy="625370"/>
          </a:xfrm>
        </p:grpSpPr>
        <p:sp>
          <p:nvSpPr>
            <p:cNvPr id="40" name="Rectangle 28"/>
            <p:cNvSpPr/>
            <p:nvPr/>
          </p:nvSpPr>
          <p:spPr>
            <a:xfrm>
              <a:off x="8633669" y="2623602"/>
              <a:ext cx="2990246" cy="30777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TextBox 29"/>
            <p:cNvSpPr txBox="1"/>
            <p:nvPr/>
          </p:nvSpPr>
          <p:spPr>
            <a:xfrm>
              <a:off x="8633669" y="2306010"/>
              <a:ext cx="1279218" cy="282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2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67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562248"/>
            <a:ext cx="12858750" cy="13717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5775350" y="2463929"/>
            <a:ext cx="1308050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art</a:t>
            </a:r>
            <a:endParaRPr lang="zh-CN" altLang="en-US" sz="25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2" name="文本框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590" y="2008535"/>
            <a:ext cx="105157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章 节</a:t>
            </a:r>
            <a:endParaRPr lang="zh-CN" altLang="en-US" sz="3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3" name="文本框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32647" y="3422116"/>
            <a:ext cx="1442703" cy="155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124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zh-CN" altLang="en-US" sz="10124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标题 5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5775350" y="3891781"/>
            <a:ext cx="3686398" cy="55399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明年工作计划</a:t>
            </a:r>
          </a:p>
        </p:txBody>
      </p:sp>
      <p:sp>
        <p:nvSpPr>
          <p:cNvPr id="7" name="文本占位符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5775350" y="4468986"/>
            <a:ext cx="3686398" cy="221599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defRPr/>
            </a:pP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en-US" altLang="zh-CN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14112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0">
        <p15:prstTrans prst="airplan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2052" grpId="0"/>
      <p:bldP spid="2053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-1803" y="4451555"/>
            <a:ext cx="2684136" cy="20860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2682330" y="2363798"/>
            <a:ext cx="2549137" cy="20860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5226862" y="4451555"/>
            <a:ext cx="2565749" cy="20860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>
          <a:xfrm>
            <a:off x="7792470" y="2363798"/>
            <a:ext cx="2528499" cy="20860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>
            <a:off x="10310228" y="4451555"/>
            <a:ext cx="2556541" cy="20860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5603" y="2363798"/>
            <a:ext cx="2669324" cy="2086084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7799863" y="4451555"/>
            <a:ext cx="2513712" cy="208608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>
          <a:xfrm>
            <a:off x="5226862" y="2363798"/>
            <a:ext cx="2565748" cy="208608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>
          <a:xfrm>
            <a:off x="10310228" y="2363798"/>
            <a:ext cx="2556541" cy="2086084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 noChangeAspect="1"/>
          </p:cNvSpPr>
          <p:nvPr/>
        </p:nvSpPr>
        <p:spPr>
          <a:xfrm>
            <a:off x="2684634" y="4451555"/>
            <a:ext cx="2544528" cy="2086084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endParaRPr lang="zh-CN" altLang="zh-CN" sz="2002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itle 13"/>
          <p:cNvSpPr txBox="1">
            <a:spLocks/>
          </p:cNvSpPr>
          <p:nvPr/>
        </p:nvSpPr>
        <p:spPr bwMode="auto">
          <a:xfrm>
            <a:off x="5687545" y="5197283"/>
            <a:ext cx="164438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31" name="Title 13"/>
          <p:cNvSpPr txBox="1">
            <a:spLocks/>
          </p:cNvSpPr>
          <p:nvPr/>
        </p:nvSpPr>
        <p:spPr bwMode="auto">
          <a:xfrm>
            <a:off x="3069989" y="3109027"/>
            <a:ext cx="177381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32" name="Title 13"/>
          <p:cNvSpPr txBox="1">
            <a:spLocks/>
          </p:cNvSpPr>
          <p:nvPr/>
        </p:nvSpPr>
        <p:spPr bwMode="auto">
          <a:xfrm>
            <a:off x="10759452" y="5197283"/>
            <a:ext cx="16580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33" name="Title 13"/>
          <p:cNvSpPr txBox="1">
            <a:spLocks/>
          </p:cNvSpPr>
          <p:nvPr/>
        </p:nvSpPr>
        <p:spPr bwMode="auto">
          <a:xfrm>
            <a:off x="510179" y="5197283"/>
            <a:ext cx="16601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itle 13"/>
          <p:cNvSpPr txBox="1">
            <a:spLocks/>
          </p:cNvSpPr>
          <p:nvPr/>
        </p:nvSpPr>
        <p:spPr bwMode="auto">
          <a:xfrm>
            <a:off x="8209380" y="3109027"/>
            <a:ext cx="16946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8" name="AutoShape 11"/>
          <p:cNvSpPr>
            <a:spLocks/>
          </p:cNvSpPr>
          <p:nvPr/>
        </p:nvSpPr>
        <p:spPr bwMode="auto">
          <a:xfrm>
            <a:off x="811891" y="1746125"/>
            <a:ext cx="11234966" cy="369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请替换文字内容，添加相关标题，修改文字内容，也可以直接复制你的内容到此。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5570579" y="1394472"/>
            <a:ext cx="171759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4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6" grpId="0" animBg="1"/>
      <p:bldP spid="20" grpId="0" animBg="1"/>
      <p:bldP spid="25" grpId="0" animBg="1"/>
      <p:bldP spid="28" grpId="0" animBg="1"/>
      <p:bldP spid="30" grpId="0"/>
      <p:bldP spid="31" grpId="0"/>
      <p:bldP spid="32" grpId="0"/>
      <p:bldP spid="33" grpId="0"/>
      <p:bldP spid="34" grpId="0"/>
      <p:bldP spid="18" grpId="0"/>
      <p:bldP spid="1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4917207" cy="72393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MH_Others_1"/>
          <p:cNvSpPr txBox="1"/>
          <p:nvPr>
            <p:custDataLst>
              <p:tags r:id="rId2"/>
            </p:custDataLst>
          </p:nvPr>
        </p:nvSpPr>
        <p:spPr>
          <a:xfrm>
            <a:off x="1243487" y="1113625"/>
            <a:ext cx="2430232" cy="10156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lang="zh-CN" altLang="en-US" sz="6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MH_Others_2"/>
          <p:cNvSpPr txBox="1"/>
          <p:nvPr>
            <p:custDataLst>
              <p:tags r:id="rId3"/>
            </p:custDataLst>
          </p:nvPr>
        </p:nvSpPr>
        <p:spPr>
          <a:xfrm>
            <a:off x="1255761" y="2129286"/>
            <a:ext cx="2405684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MH_Other_1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7109928" y="2268366"/>
            <a:ext cx="718504" cy="72000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1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kern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14" name="MH_Other_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7109928" y="3275268"/>
            <a:ext cx="718504" cy="72000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2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kern="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6" name="MH_Other_3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7109928" y="4282170"/>
            <a:ext cx="718504" cy="72000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1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kern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0" name="MH_Other_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7109928" y="5289072"/>
            <a:ext cx="718504" cy="72000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2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18" kern="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</a:p>
        </p:txBody>
      </p:sp>
      <p:sp>
        <p:nvSpPr>
          <p:cNvPr id="20" name="MH_Text_1"/>
          <p:cNvSpPr/>
          <p:nvPr>
            <p:custDataLst>
              <p:tags r:id="rId8"/>
            </p:custDataLst>
          </p:nvPr>
        </p:nvSpPr>
        <p:spPr>
          <a:xfrm>
            <a:off x="8068419" y="2274423"/>
            <a:ext cx="2706070" cy="7078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ANNUAL WORK SUMMARY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MH_Text_2"/>
          <p:cNvSpPr/>
          <p:nvPr>
            <p:custDataLst>
              <p:tags r:id="rId9"/>
            </p:custDataLst>
          </p:nvPr>
        </p:nvSpPr>
        <p:spPr>
          <a:xfrm>
            <a:off x="8068419" y="3281325"/>
            <a:ext cx="2706070" cy="7078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工作完成情况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COMPLETION OF WORK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MH_Text_3"/>
          <p:cNvSpPr/>
          <p:nvPr>
            <p:custDataLst>
              <p:tags r:id="rId10"/>
            </p:custDataLst>
          </p:nvPr>
        </p:nvSpPr>
        <p:spPr>
          <a:xfrm>
            <a:off x="8068419" y="4288227"/>
            <a:ext cx="2706070" cy="7078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成功项目展示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SUCCESSFUL PROJECT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MH_Text_4"/>
          <p:cNvSpPr/>
          <p:nvPr>
            <p:custDataLst>
              <p:tags r:id="rId11"/>
            </p:custDataLst>
          </p:nvPr>
        </p:nvSpPr>
        <p:spPr>
          <a:xfrm>
            <a:off x="8068419" y="5295129"/>
            <a:ext cx="2706070" cy="70788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明年工作计划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NEXT YEAR WORK PLAN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56270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7" grpId="0"/>
      <p:bldP spid="42" grpId="0" animBg="1"/>
      <p:bldP spid="14" grpId="0" animBg="1"/>
      <p:bldP spid="16" grpId="0" animBg="1"/>
      <p:bldP spid="10" grpId="0" animBg="1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578065" y="3465652"/>
            <a:ext cx="2106786" cy="527880"/>
          </a:xfrm>
          <a:prstGeom prst="rect">
            <a:avLst/>
          </a:prstGeom>
        </p:spPr>
        <p:txBody>
          <a:bodyPr vert="horz" wrap="square" lIns="96435" tIns="48218" rIns="96435" bIns="48218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07397" y="3976882"/>
            <a:ext cx="2099520" cy="527880"/>
          </a:xfrm>
          <a:prstGeom prst="rect">
            <a:avLst/>
          </a:prstGeom>
        </p:spPr>
        <p:txBody>
          <a:bodyPr vert="horz" wrap="square" lIns="96435" tIns="48218" rIns="96435" bIns="48218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029602" y="4366390"/>
            <a:ext cx="2099520" cy="527880"/>
          </a:xfrm>
          <a:prstGeom prst="rect">
            <a:avLst/>
          </a:prstGeom>
        </p:spPr>
        <p:txBody>
          <a:bodyPr vert="horz" wrap="square" lIns="96435" tIns="48218" rIns="96435" bIns="48218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250555" y="4877620"/>
            <a:ext cx="2165014" cy="527880"/>
          </a:xfrm>
          <a:prstGeom prst="rect">
            <a:avLst/>
          </a:prstGeom>
        </p:spPr>
        <p:txBody>
          <a:bodyPr vert="horz" wrap="square" lIns="96435" tIns="48218" rIns="96435" bIns="48218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1653379" y="2295997"/>
            <a:ext cx="9581341" cy="1394942"/>
          </a:xfrm>
          <a:custGeom>
            <a:avLst/>
            <a:gdLst>
              <a:gd name="connsiteX0" fmla="*/ 0 w 9581341"/>
              <a:gd name="connsiteY0" fmla="*/ 348736 h 1394942"/>
              <a:gd name="connsiteX1" fmla="*/ 8883870 w 9581341"/>
              <a:gd name="connsiteY1" fmla="*/ 348736 h 1394942"/>
              <a:gd name="connsiteX2" fmla="*/ 8883870 w 9581341"/>
              <a:gd name="connsiteY2" fmla="*/ 0 h 1394942"/>
              <a:gd name="connsiteX3" fmla="*/ 9581341 w 9581341"/>
              <a:gd name="connsiteY3" fmla="*/ 697471 h 1394942"/>
              <a:gd name="connsiteX4" fmla="*/ 8883870 w 9581341"/>
              <a:gd name="connsiteY4" fmla="*/ 1394942 h 1394942"/>
              <a:gd name="connsiteX5" fmla="*/ 8883870 w 9581341"/>
              <a:gd name="connsiteY5" fmla="*/ 1046207 h 1394942"/>
              <a:gd name="connsiteX6" fmla="*/ 0 w 9581341"/>
              <a:gd name="connsiteY6" fmla="*/ 1046207 h 1394942"/>
              <a:gd name="connsiteX7" fmla="*/ 0 w 9581341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81341" h="1394942">
                <a:moveTo>
                  <a:pt x="0" y="348736"/>
                </a:moveTo>
                <a:lnTo>
                  <a:pt x="8883870" y="348736"/>
                </a:lnTo>
                <a:lnTo>
                  <a:pt x="8883870" y="0"/>
                </a:lnTo>
                <a:lnTo>
                  <a:pt x="9581341" y="697471"/>
                </a:lnTo>
                <a:lnTo>
                  <a:pt x="8883870" y="1394942"/>
                </a:lnTo>
                <a:lnTo>
                  <a:pt x="8883870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140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kern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3861878" y="2852514"/>
            <a:ext cx="7372841" cy="1394942"/>
          </a:xfrm>
          <a:custGeom>
            <a:avLst/>
            <a:gdLst>
              <a:gd name="connsiteX0" fmla="*/ 0 w 7372841"/>
              <a:gd name="connsiteY0" fmla="*/ 348736 h 1394942"/>
              <a:gd name="connsiteX1" fmla="*/ 6675370 w 7372841"/>
              <a:gd name="connsiteY1" fmla="*/ 348736 h 1394942"/>
              <a:gd name="connsiteX2" fmla="*/ 6675370 w 7372841"/>
              <a:gd name="connsiteY2" fmla="*/ 0 h 1394942"/>
              <a:gd name="connsiteX3" fmla="*/ 7372841 w 7372841"/>
              <a:gd name="connsiteY3" fmla="*/ 697471 h 1394942"/>
              <a:gd name="connsiteX4" fmla="*/ 6675370 w 7372841"/>
              <a:gd name="connsiteY4" fmla="*/ 1394942 h 1394942"/>
              <a:gd name="connsiteX5" fmla="*/ 6675370 w 7372841"/>
              <a:gd name="connsiteY5" fmla="*/ 1046207 h 1394942"/>
              <a:gd name="connsiteX6" fmla="*/ 0 w 7372841"/>
              <a:gd name="connsiteY6" fmla="*/ 1046207 h 1394942"/>
              <a:gd name="connsiteX7" fmla="*/ 0 w 7372841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72841" h="1394942">
                <a:moveTo>
                  <a:pt x="0" y="348736"/>
                </a:moveTo>
                <a:lnTo>
                  <a:pt x="6675370" y="348736"/>
                </a:lnTo>
                <a:lnTo>
                  <a:pt x="6675370" y="0"/>
                </a:lnTo>
                <a:lnTo>
                  <a:pt x="7372841" y="697471"/>
                </a:lnTo>
                <a:lnTo>
                  <a:pt x="6675370" y="1394942"/>
                </a:lnTo>
                <a:lnTo>
                  <a:pt x="6675370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140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kern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6070377" y="3256285"/>
            <a:ext cx="5164342" cy="1394942"/>
          </a:xfrm>
          <a:custGeom>
            <a:avLst/>
            <a:gdLst>
              <a:gd name="connsiteX0" fmla="*/ 0 w 5164342"/>
              <a:gd name="connsiteY0" fmla="*/ 348736 h 1394942"/>
              <a:gd name="connsiteX1" fmla="*/ 4466871 w 5164342"/>
              <a:gd name="connsiteY1" fmla="*/ 348736 h 1394942"/>
              <a:gd name="connsiteX2" fmla="*/ 4466871 w 5164342"/>
              <a:gd name="connsiteY2" fmla="*/ 0 h 1394942"/>
              <a:gd name="connsiteX3" fmla="*/ 5164342 w 5164342"/>
              <a:gd name="connsiteY3" fmla="*/ 697471 h 1394942"/>
              <a:gd name="connsiteX4" fmla="*/ 4466871 w 5164342"/>
              <a:gd name="connsiteY4" fmla="*/ 1394942 h 1394942"/>
              <a:gd name="connsiteX5" fmla="*/ 4466871 w 5164342"/>
              <a:gd name="connsiteY5" fmla="*/ 1046207 h 1394942"/>
              <a:gd name="connsiteX6" fmla="*/ 0 w 5164342"/>
              <a:gd name="connsiteY6" fmla="*/ 1046207 h 1394942"/>
              <a:gd name="connsiteX7" fmla="*/ 0 w 5164342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4342" h="1394942">
                <a:moveTo>
                  <a:pt x="0" y="348736"/>
                </a:moveTo>
                <a:lnTo>
                  <a:pt x="4466871" y="348736"/>
                </a:lnTo>
                <a:lnTo>
                  <a:pt x="4466871" y="0"/>
                </a:lnTo>
                <a:lnTo>
                  <a:pt x="5164342" y="697471"/>
                </a:lnTo>
                <a:lnTo>
                  <a:pt x="4466871" y="1394942"/>
                </a:lnTo>
                <a:lnTo>
                  <a:pt x="4466871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140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kern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8278876" y="3720987"/>
            <a:ext cx="2955843" cy="1394942"/>
          </a:xfrm>
          <a:custGeom>
            <a:avLst/>
            <a:gdLst>
              <a:gd name="connsiteX0" fmla="*/ 0 w 2955843"/>
              <a:gd name="connsiteY0" fmla="*/ 348736 h 1394942"/>
              <a:gd name="connsiteX1" fmla="*/ 2258372 w 2955843"/>
              <a:gd name="connsiteY1" fmla="*/ 348736 h 1394942"/>
              <a:gd name="connsiteX2" fmla="*/ 2258372 w 2955843"/>
              <a:gd name="connsiteY2" fmla="*/ 0 h 1394942"/>
              <a:gd name="connsiteX3" fmla="*/ 2955843 w 2955843"/>
              <a:gd name="connsiteY3" fmla="*/ 697471 h 1394942"/>
              <a:gd name="connsiteX4" fmla="*/ 2258372 w 2955843"/>
              <a:gd name="connsiteY4" fmla="*/ 1394942 h 1394942"/>
              <a:gd name="connsiteX5" fmla="*/ 2258372 w 2955843"/>
              <a:gd name="connsiteY5" fmla="*/ 1046207 h 1394942"/>
              <a:gd name="connsiteX6" fmla="*/ 0 w 2955843"/>
              <a:gd name="connsiteY6" fmla="*/ 1046207 h 1394942"/>
              <a:gd name="connsiteX7" fmla="*/ 0 w 2955843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5843" h="1394942">
                <a:moveTo>
                  <a:pt x="0" y="348736"/>
                </a:moveTo>
                <a:lnTo>
                  <a:pt x="2258372" y="348736"/>
                </a:lnTo>
                <a:lnTo>
                  <a:pt x="2258372" y="0"/>
                </a:lnTo>
                <a:lnTo>
                  <a:pt x="2955843" y="697471"/>
                </a:lnTo>
                <a:lnTo>
                  <a:pt x="2258372" y="1394942"/>
                </a:lnTo>
                <a:lnTo>
                  <a:pt x="2258372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140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400" kern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Freeform 26"/>
          <p:cNvSpPr>
            <a:spLocks/>
          </p:cNvSpPr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>
              <a:spLocks/>
            </p:cNvSpPr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>
              <a:spLocks/>
            </p:cNvSpPr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>
              <a:spLocks/>
            </p:cNvSpPr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>
              <a:spLocks/>
            </p:cNvSpPr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>
              <a:spLocks/>
            </p:cNvSpPr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3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5" grpId="0" animBg="1"/>
      <p:bldP spid="7" grpId="0" animBg="1"/>
      <p:bldP spid="8" grpId="0" animBg="1"/>
      <p:bldP spid="9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>
            <a:off x="1165328" y="4661041"/>
            <a:ext cx="3750263" cy="107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137"/>
          <p:cNvGrpSpPr/>
          <p:nvPr/>
        </p:nvGrpSpPr>
        <p:grpSpPr>
          <a:xfrm>
            <a:off x="1502228" y="2303735"/>
            <a:ext cx="301358" cy="2317121"/>
            <a:chOff x="1074408" y="1485901"/>
            <a:chExt cx="214311" cy="1647821"/>
          </a:xfrm>
        </p:grpSpPr>
        <p:cxnSp>
          <p:nvCxnSpPr>
            <p:cNvPr id="91" name="Straight Connector 90"/>
            <p:cNvCxnSpPr/>
            <p:nvPr/>
          </p:nvCxnSpPr>
          <p:spPr>
            <a:xfrm rot="16200000" flipV="1">
              <a:off x="359569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ounded Rectangle 94"/>
            <p:cNvSpPr/>
            <p:nvPr/>
          </p:nvSpPr>
          <p:spPr>
            <a:xfrm>
              <a:off x="1074408" y="2190750"/>
              <a:ext cx="214311" cy="94297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138"/>
          <p:cNvGrpSpPr/>
          <p:nvPr/>
        </p:nvGrpSpPr>
        <p:grpSpPr>
          <a:xfrm>
            <a:off x="2035839" y="2303735"/>
            <a:ext cx="301358" cy="2317121"/>
            <a:chOff x="1447800" y="1485901"/>
            <a:chExt cx="214311" cy="1647821"/>
          </a:xfrm>
        </p:grpSpPr>
        <p:cxnSp>
          <p:nvCxnSpPr>
            <p:cNvPr id="98" name="Straight Connector 97"/>
            <p:cNvCxnSpPr/>
            <p:nvPr/>
          </p:nvCxnSpPr>
          <p:spPr>
            <a:xfrm rot="16200000" flipV="1">
              <a:off x="732961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ounded Rectangle 100"/>
            <p:cNvSpPr/>
            <p:nvPr/>
          </p:nvSpPr>
          <p:spPr>
            <a:xfrm>
              <a:off x="1447800" y="1962150"/>
              <a:ext cx="214311" cy="117157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139"/>
          <p:cNvGrpSpPr/>
          <p:nvPr/>
        </p:nvGrpSpPr>
        <p:grpSpPr>
          <a:xfrm>
            <a:off x="2569451" y="2303735"/>
            <a:ext cx="301358" cy="2317121"/>
            <a:chOff x="1828800" y="1485901"/>
            <a:chExt cx="214311" cy="1647821"/>
          </a:xfrm>
        </p:grpSpPr>
        <p:cxnSp>
          <p:nvCxnSpPr>
            <p:cNvPr id="104" name="Straight Connector 103"/>
            <p:cNvCxnSpPr/>
            <p:nvPr/>
          </p:nvCxnSpPr>
          <p:spPr>
            <a:xfrm rot="16200000" flipV="1">
              <a:off x="1113961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ounded Rectangle 106"/>
            <p:cNvSpPr/>
            <p:nvPr/>
          </p:nvSpPr>
          <p:spPr>
            <a:xfrm>
              <a:off x="1828800" y="1809750"/>
              <a:ext cx="214311" cy="132397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140"/>
          <p:cNvGrpSpPr/>
          <p:nvPr/>
        </p:nvGrpSpPr>
        <p:grpSpPr>
          <a:xfrm>
            <a:off x="3103063" y="2303735"/>
            <a:ext cx="301358" cy="2317121"/>
            <a:chOff x="2209800" y="1485901"/>
            <a:chExt cx="214311" cy="1647821"/>
          </a:xfrm>
        </p:grpSpPr>
        <p:cxnSp>
          <p:nvCxnSpPr>
            <p:cNvPr id="108" name="Straight Connector 107"/>
            <p:cNvCxnSpPr/>
            <p:nvPr/>
          </p:nvCxnSpPr>
          <p:spPr>
            <a:xfrm rot="16200000" flipV="1">
              <a:off x="1494961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ounded Rectangle 120"/>
            <p:cNvSpPr/>
            <p:nvPr/>
          </p:nvSpPr>
          <p:spPr>
            <a:xfrm>
              <a:off x="2209800" y="2419350"/>
              <a:ext cx="214311" cy="714372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" name="Group 141"/>
          <p:cNvGrpSpPr/>
          <p:nvPr/>
        </p:nvGrpSpPr>
        <p:grpSpPr>
          <a:xfrm>
            <a:off x="3636674" y="2303735"/>
            <a:ext cx="301358" cy="2317121"/>
            <a:chOff x="2667000" y="1485901"/>
            <a:chExt cx="214311" cy="1647821"/>
          </a:xfrm>
        </p:grpSpPr>
        <p:cxnSp>
          <p:nvCxnSpPr>
            <p:cNvPr id="128" name="Straight Connector 127"/>
            <p:cNvCxnSpPr/>
            <p:nvPr/>
          </p:nvCxnSpPr>
          <p:spPr>
            <a:xfrm rot="16200000" flipV="1">
              <a:off x="1952161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ounded Rectangle 128"/>
            <p:cNvSpPr/>
            <p:nvPr/>
          </p:nvSpPr>
          <p:spPr>
            <a:xfrm>
              <a:off x="2667000" y="1962150"/>
              <a:ext cx="214311" cy="1171572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142"/>
          <p:cNvGrpSpPr/>
          <p:nvPr/>
        </p:nvGrpSpPr>
        <p:grpSpPr>
          <a:xfrm>
            <a:off x="4170289" y="2303735"/>
            <a:ext cx="301358" cy="2317121"/>
            <a:chOff x="2971800" y="1485901"/>
            <a:chExt cx="214311" cy="1647821"/>
          </a:xfrm>
        </p:grpSpPr>
        <p:cxnSp>
          <p:nvCxnSpPr>
            <p:cNvPr id="136" name="Straight Connector 135"/>
            <p:cNvCxnSpPr/>
            <p:nvPr/>
          </p:nvCxnSpPr>
          <p:spPr>
            <a:xfrm rot="16200000" flipV="1">
              <a:off x="2256961" y="2302205"/>
              <a:ext cx="1638299" cy="569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Rounded Rectangle 136"/>
            <p:cNvSpPr/>
            <p:nvPr/>
          </p:nvSpPr>
          <p:spPr>
            <a:xfrm>
              <a:off x="2971800" y="1809750"/>
              <a:ext cx="214311" cy="132397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44" name="Rectangle 143"/>
          <p:cNvSpPr/>
          <p:nvPr/>
        </p:nvSpPr>
        <p:spPr>
          <a:xfrm>
            <a:off x="1532831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55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2071102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70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2609373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85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147644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40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685915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60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4224186" y="4810264"/>
            <a:ext cx="227626" cy="26827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</a:t>
            </a:r>
          </a:p>
        </p:txBody>
      </p:sp>
      <p:grpSp>
        <p:nvGrpSpPr>
          <p:cNvPr id="10" name="Group 149"/>
          <p:cNvGrpSpPr/>
          <p:nvPr/>
        </p:nvGrpSpPr>
        <p:grpSpPr>
          <a:xfrm>
            <a:off x="6389434" y="2305418"/>
            <a:ext cx="2090836" cy="701095"/>
            <a:chOff x="4597686" y="3155872"/>
            <a:chExt cx="1583966" cy="498584"/>
          </a:xfrm>
        </p:grpSpPr>
        <p:sp>
          <p:nvSpPr>
            <p:cNvPr id="151" name="TextBox 150"/>
            <p:cNvSpPr txBox="1"/>
            <p:nvPr/>
          </p:nvSpPr>
          <p:spPr>
            <a:xfrm>
              <a:off x="4597686" y="3155872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597686" y="3348942"/>
              <a:ext cx="1583966" cy="3055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152"/>
          <p:cNvGrpSpPr/>
          <p:nvPr/>
        </p:nvGrpSpPr>
        <p:grpSpPr>
          <a:xfrm>
            <a:off x="9386634" y="2305418"/>
            <a:ext cx="2036110" cy="701095"/>
            <a:chOff x="6978976" y="3155872"/>
            <a:chExt cx="1542507" cy="498584"/>
          </a:xfrm>
        </p:grpSpPr>
        <p:sp>
          <p:nvSpPr>
            <p:cNvPr id="154" name="TextBox 153"/>
            <p:cNvSpPr txBox="1"/>
            <p:nvPr/>
          </p:nvSpPr>
          <p:spPr>
            <a:xfrm>
              <a:off x="6978977" y="3155872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978976" y="3348942"/>
              <a:ext cx="1542507" cy="3055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155"/>
          <p:cNvGrpSpPr/>
          <p:nvPr/>
        </p:nvGrpSpPr>
        <p:grpSpPr>
          <a:xfrm>
            <a:off x="6389434" y="3213449"/>
            <a:ext cx="2036110" cy="701095"/>
            <a:chOff x="4597685" y="3914331"/>
            <a:chExt cx="1542507" cy="498583"/>
          </a:xfrm>
        </p:grpSpPr>
        <p:sp>
          <p:nvSpPr>
            <p:cNvPr id="157" name="TextBox 156"/>
            <p:cNvSpPr txBox="1"/>
            <p:nvPr/>
          </p:nvSpPr>
          <p:spPr>
            <a:xfrm>
              <a:off x="4597686" y="3914331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597685" y="4107401"/>
              <a:ext cx="1542507" cy="30551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" name="Group 158"/>
          <p:cNvGrpSpPr/>
          <p:nvPr/>
        </p:nvGrpSpPr>
        <p:grpSpPr>
          <a:xfrm>
            <a:off x="9386634" y="3213449"/>
            <a:ext cx="2036110" cy="701095"/>
            <a:chOff x="6978976" y="3914331"/>
            <a:chExt cx="1542507" cy="498583"/>
          </a:xfrm>
        </p:grpSpPr>
        <p:sp>
          <p:nvSpPr>
            <p:cNvPr id="160" name="TextBox 159"/>
            <p:cNvSpPr txBox="1"/>
            <p:nvPr/>
          </p:nvSpPr>
          <p:spPr>
            <a:xfrm>
              <a:off x="6978977" y="3914331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978976" y="4107401"/>
              <a:ext cx="1542507" cy="30551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r>
                <a:rPr 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61"/>
          <p:cNvGrpSpPr/>
          <p:nvPr/>
        </p:nvGrpSpPr>
        <p:grpSpPr>
          <a:xfrm>
            <a:off x="6389434" y="4239172"/>
            <a:ext cx="2036110" cy="701095"/>
            <a:chOff x="4597685" y="3914331"/>
            <a:chExt cx="1542507" cy="498583"/>
          </a:xfrm>
        </p:grpSpPr>
        <p:sp>
          <p:nvSpPr>
            <p:cNvPr id="163" name="TextBox 162"/>
            <p:cNvSpPr txBox="1"/>
            <p:nvPr/>
          </p:nvSpPr>
          <p:spPr>
            <a:xfrm>
              <a:off x="4597686" y="3914331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4597685" y="4107401"/>
              <a:ext cx="1542507" cy="30551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Group 164"/>
          <p:cNvGrpSpPr/>
          <p:nvPr/>
        </p:nvGrpSpPr>
        <p:grpSpPr>
          <a:xfrm>
            <a:off x="9386634" y="4239172"/>
            <a:ext cx="2036110" cy="701095"/>
            <a:chOff x="6978976" y="3914331"/>
            <a:chExt cx="1542507" cy="498583"/>
          </a:xfrm>
        </p:grpSpPr>
        <p:sp>
          <p:nvSpPr>
            <p:cNvPr id="166" name="TextBox 165"/>
            <p:cNvSpPr txBox="1"/>
            <p:nvPr/>
          </p:nvSpPr>
          <p:spPr>
            <a:xfrm>
              <a:off x="6978977" y="3914331"/>
              <a:ext cx="1542506" cy="16798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altLang="zh-CN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978976" y="4107401"/>
              <a:ext cx="1542507" cy="30551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85829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r>
                <a:rPr 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Group 167"/>
          <p:cNvGrpSpPr/>
          <p:nvPr/>
        </p:nvGrpSpPr>
        <p:grpSpPr>
          <a:xfrm>
            <a:off x="8674821" y="4215707"/>
            <a:ext cx="659525" cy="640643"/>
            <a:chOff x="6299532" y="4190009"/>
            <a:chExt cx="469021" cy="455593"/>
          </a:xfrm>
        </p:grpSpPr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6299532" y="4190009"/>
              <a:ext cx="469021" cy="45559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0" name="Freeform 63"/>
            <p:cNvSpPr>
              <a:spLocks noEditPoints="1"/>
            </p:cNvSpPr>
            <p:nvPr/>
          </p:nvSpPr>
          <p:spPr bwMode="auto">
            <a:xfrm>
              <a:off x="6386874" y="4310694"/>
              <a:ext cx="294337" cy="214222"/>
            </a:xfrm>
            <a:custGeom>
              <a:avLst/>
              <a:gdLst/>
              <a:ahLst/>
              <a:cxnLst>
                <a:cxn ang="0">
                  <a:pos x="62" y="57"/>
                </a:cxn>
                <a:cxn ang="0">
                  <a:pos x="18" y="57"/>
                </a:cxn>
                <a:cxn ang="0">
                  <a:pos x="0" y="39"/>
                </a:cxn>
                <a:cxn ang="0">
                  <a:pos x="11" y="23"/>
                </a:cxn>
                <a:cxn ang="0">
                  <a:pos x="11" y="21"/>
                </a:cxn>
                <a:cxn ang="0">
                  <a:pos x="31" y="0"/>
                </a:cxn>
                <a:cxn ang="0">
                  <a:pos x="50" y="13"/>
                </a:cxn>
                <a:cxn ang="0">
                  <a:pos x="57" y="11"/>
                </a:cxn>
                <a:cxn ang="0">
                  <a:pos x="67" y="21"/>
                </a:cxn>
                <a:cxn ang="0">
                  <a:pos x="66" y="27"/>
                </a:cxn>
                <a:cxn ang="0">
                  <a:pos x="78" y="42"/>
                </a:cxn>
                <a:cxn ang="0">
                  <a:pos x="62" y="57"/>
                </a:cxn>
                <a:cxn ang="0">
                  <a:pos x="51" y="31"/>
                </a:cxn>
                <a:cxn ang="0">
                  <a:pos x="42" y="31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3" y="16"/>
                </a:cxn>
                <a:cxn ang="0">
                  <a:pos x="31" y="17"/>
                </a:cxn>
                <a:cxn ang="0">
                  <a:pos x="31" y="31"/>
                </a:cxn>
                <a:cxn ang="0">
                  <a:pos x="22" y="31"/>
                </a:cxn>
                <a:cxn ang="0">
                  <a:pos x="21" y="33"/>
                </a:cxn>
                <a:cxn ang="0">
                  <a:pos x="21" y="34"/>
                </a:cxn>
                <a:cxn ang="0">
                  <a:pos x="36" y="48"/>
                </a:cxn>
                <a:cxn ang="0">
                  <a:pos x="36" y="48"/>
                </a:cxn>
                <a:cxn ang="0">
                  <a:pos x="37" y="48"/>
                </a:cxn>
                <a:cxn ang="0">
                  <a:pos x="51" y="34"/>
                </a:cxn>
                <a:cxn ang="0">
                  <a:pos x="52" y="33"/>
                </a:cxn>
                <a:cxn ang="0">
                  <a:pos x="51" y="31"/>
                </a:cxn>
              </a:cxnLst>
              <a:rect l="0" t="0" r="r" b="b"/>
              <a:pathLst>
                <a:path w="78" h="57">
                  <a:moveTo>
                    <a:pt x="62" y="57"/>
                  </a:moveTo>
                  <a:cubicBezTo>
                    <a:pt x="18" y="57"/>
                    <a:pt x="18" y="57"/>
                    <a:pt x="18" y="57"/>
                  </a:cubicBezTo>
                  <a:cubicBezTo>
                    <a:pt x="9" y="57"/>
                    <a:pt x="0" y="49"/>
                    <a:pt x="0" y="39"/>
                  </a:cubicBezTo>
                  <a:cubicBezTo>
                    <a:pt x="0" y="32"/>
                    <a:pt x="5" y="26"/>
                    <a:pt x="11" y="23"/>
                  </a:cubicBezTo>
                  <a:cubicBezTo>
                    <a:pt x="11" y="22"/>
                    <a:pt x="11" y="22"/>
                    <a:pt x="11" y="21"/>
                  </a:cubicBezTo>
                  <a:cubicBezTo>
                    <a:pt x="11" y="10"/>
                    <a:pt x="20" y="0"/>
                    <a:pt x="31" y="0"/>
                  </a:cubicBezTo>
                  <a:cubicBezTo>
                    <a:pt x="40" y="0"/>
                    <a:pt x="47" y="6"/>
                    <a:pt x="50" y="13"/>
                  </a:cubicBezTo>
                  <a:cubicBezTo>
                    <a:pt x="52" y="12"/>
                    <a:pt x="55" y="11"/>
                    <a:pt x="57" y="11"/>
                  </a:cubicBezTo>
                  <a:cubicBezTo>
                    <a:pt x="63" y="11"/>
                    <a:pt x="67" y="15"/>
                    <a:pt x="67" y="21"/>
                  </a:cubicBezTo>
                  <a:cubicBezTo>
                    <a:pt x="67" y="23"/>
                    <a:pt x="67" y="25"/>
                    <a:pt x="66" y="27"/>
                  </a:cubicBezTo>
                  <a:cubicBezTo>
                    <a:pt x="73" y="28"/>
                    <a:pt x="78" y="34"/>
                    <a:pt x="78" y="42"/>
                  </a:cubicBezTo>
                  <a:cubicBezTo>
                    <a:pt x="78" y="50"/>
                    <a:pt x="71" y="57"/>
                    <a:pt x="62" y="57"/>
                  </a:cubicBezTo>
                  <a:close/>
                  <a:moveTo>
                    <a:pt x="51" y="31"/>
                  </a:moveTo>
                  <a:cubicBezTo>
                    <a:pt x="42" y="31"/>
                    <a:pt x="42" y="31"/>
                    <a:pt x="42" y="31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2" y="16"/>
                    <a:pt x="41" y="16"/>
                    <a:pt x="40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2" y="16"/>
                    <a:pt x="31" y="16"/>
                    <a:pt x="31" y="17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1" y="32"/>
                    <a:pt x="21" y="33"/>
                  </a:cubicBezTo>
                  <a:cubicBezTo>
                    <a:pt x="21" y="33"/>
                    <a:pt x="21" y="33"/>
                    <a:pt x="21" y="34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2"/>
                    <a:pt x="51" y="31"/>
                    <a:pt x="51" y="3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170"/>
          <p:cNvGrpSpPr/>
          <p:nvPr/>
        </p:nvGrpSpPr>
        <p:grpSpPr>
          <a:xfrm>
            <a:off x="5648471" y="2277304"/>
            <a:ext cx="659525" cy="640643"/>
            <a:chOff x="630683" y="3383511"/>
            <a:chExt cx="469021" cy="455593"/>
          </a:xfrm>
        </p:grpSpPr>
        <p:sp>
          <p:nvSpPr>
            <p:cNvPr id="172" name="Oval 171"/>
            <p:cNvSpPr>
              <a:spLocks noChangeAspect="1"/>
            </p:cNvSpPr>
            <p:nvPr/>
          </p:nvSpPr>
          <p:spPr>
            <a:xfrm>
              <a:off x="630683" y="3383511"/>
              <a:ext cx="469021" cy="45559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3" name="Freeform 117"/>
            <p:cNvSpPr>
              <a:spLocks/>
            </p:cNvSpPr>
            <p:nvPr/>
          </p:nvSpPr>
          <p:spPr bwMode="auto">
            <a:xfrm>
              <a:off x="730012" y="3476126"/>
              <a:ext cx="270363" cy="270363"/>
            </a:xfrm>
            <a:custGeom>
              <a:avLst/>
              <a:gdLst/>
              <a:ahLst/>
              <a:cxnLst>
                <a:cxn ang="0">
                  <a:pos x="56" y="51"/>
                </a:cxn>
                <a:cxn ang="0">
                  <a:pos x="51" y="55"/>
                </a:cxn>
                <a:cxn ang="0">
                  <a:pos x="43" y="57"/>
                </a:cxn>
                <a:cxn ang="0">
                  <a:pos x="33" y="54"/>
                </a:cxn>
                <a:cxn ang="0">
                  <a:pos x="26" y="51"/>
                </a:cxn>
                <a:cxn ang="0">
                  <a:pos x="7" y="32"/>
                </a:cxn>
                <a:cxn ang="0">
                  <a:pos x="3" y="25"/>
                </a:cxn>
                <a:cxn ang="0">
                  <a:pos x="0" y="14"/>
                </a:cxn>
                <a:cxn ang="0">
                  <a:pos x="3" y="7"/>
                </a:cxn>
                <a:cxn ang="0">
                  <a:pos x="7" y="2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4"/>
                </a:cxn>
                <a:cxn ang="0">
                  <a:pos x="19" y="10"/>
                </a:cxn>
                <a:cxn ang="0">
                  <a:pos x="21" y="14"/>
                </a:cxn>
                <a:cxn ang="0">
                  <a:pos x="14" y="22"/>
                </a:cxn>
                <a:cxn ang="0">
                  <a:pos x="15" y="26"/>
                </a:cxn>
                <a:cxn ang="0">
                  <a:pos x="32" y="42"/>
                </a:cxn>
                <a:cxn ang="0">
                  <a:pos x="35" y="44"/>
                </a:cxn>
                <a:cxn ang="0">
                  <a:pos x="43" y="36"/>
                </a:cxn>
                <a:cxn ang="0">
                  <a:pos x="47" y="38"/>
                </a:cxn>
                <a:cxn ang="0">
                  <a:pos x="54" y="42"/>
                </a:cxn>
                <a:cxn ang="0">
                  <a:pos x="57" y="44"/>
                </a:cxn>
                <a:cxn ang="0">
                  <a:pos x="57" y="45"/>
                </a:cxn>
                <a:cxn ang="0">
                  <a:pos x="56" y="51"/>
                </a:cxn>
              </a:cxnLst>
              <a:rect l="0" t="0" r="r" b="b"/>
              <a:pathLst>
                <a:path w="57" h="57">
                  <a:moveTo>
                    <a:pt x="56" y="51"/>
                  </a:moveTo>
                  <a:cubicBezTo>
                    <a:pt x="55" y="53"/>
                    <a:pt x="53" y="54"/>
                    <a:pt x="51" y="55"/>
                  </a:cubicBezTo>
                  <a:cubicBezTo>
                    <a:pt x="49" y="56"/>
                    <a:pt x="46" y="57"/>
                    <a:pt x="43" y="57"/>
                  </a:cubicBezTo>
                  <a:cubicBezTo>
                    <a:pt x="40" y="57"/>
                    <a:pt x="36" y="55"/>
                    <a:pt x="33" y="54"/>
                  </a:cubicBezTo>
                  <a:cubicBezTo>
                    <a:pt x="30" y="53"/>
                    <a:pt x="28" y="52"/>
                    <a:pt x="26" y="51"/>
                  </a:cubicBezTo>
                  <a:cubicBezTo>
                    <a:pt x="19" y="47"/>
                    <a:pt x="11" y="38"/>
                    <a:pt x="7" y="32"/>
                  </a:cubicBezTo>
                  <a:cubicBezTo>
                    <a:pt x="5" y="29"/>
                    <a:pt x="4" y="27"/>
                    <a:pt x="3" y="25"/>
                  </a:cubicBezTo>
                  <a:cubicBezTo>
                    <a:pt x="2" y="21"/>
                    <a:pt x="0" y="18"/>
                    <a:pt x="0" y="14"/>
                  </a:cubicBezTo>
                  <a:cubicBezTo>
                    <a:pt x="0" y="11"/>
                    <a:pt x="1" y="9"/>
                    <a:pt x="3" y="7"/>
                  </a:cubicBezTo>
                  <a:cubicBezTo>
                    <a:pt x="4" y="5"/>
                    <a:pt x="5" y="3"/>
                    <a:pt x="7" y="2"/>
                  </a:cubicBezTo>
                  <a:cubicBezTo>
                    <a:pt x="8" y="1"/>
                    <a:pt x="11" y="0"/>
                    <a:pt x="12" y="0"/>
                  </a:cubicBezTo>
                  <a:cubicBezTo>
                    <a:pt x="13" y="0"/>
                    <a:pt x="13" y="0"/>
                    <a:pt x="13" y="1"/>
                  </a:cubicBezTo>
                  <a:cubicBezTo>
                    <a:pt x="14" y="1"/>
                    <a:pt x="15" y="3"/>
                    <a:pt x="15" y="4"/>
                  </a:cubicBezTo>
                  <a:cubicBezTo>
                    <a:pt x="17" y="6"/>
                    <a:pt x="18" y="8"/>
                    <a:pt x="19" y="10"/>
                  </a:cubicBezTo>
                  <a:cubicBezTo>
                    <a:pt x="20" y="12"/>
                    <a:pt x="21" y="13"/>
                    <a:pt x="21" y="14"/>
                  </a:cubicBezTo>
                  <a:cubicBezTo>
                    <a:pt x="21" y="17"/>
                    <a:pt x="14" y="20"/>
                    <a:pt x="14" y="22"/>
                  </a:cubicBezTo>
                  <a:cubicBezTo>
                    <a:pt x="14" y="23"/>
                    <a:pt x="15" y="25"/>
                    <a:pt x="15" y="26"/>
                  </a:cubicBezTo>
                  <a:cubicBezTo>
                    <a:pt x="19" y="33"/>
                    <a:pt x="24" y="38"/>
                    <a:pt x="32" y="42"/>
                  </a:cubicBezTo>
                  <a:cubicBezTo>
                    <a:pt x="33" y="43"/>
                    <a:pt x="34" y="44"/>
                    <a:pt x="35" y="44"/>
                  </a:cubicBezTo>
                  <a:cubicBezTo>
                    <a:pt x="37" y="44"/>
                    <a:pt x="41" y="36"/>
                    <a:pt x="43" y="36"/>
                  </a:cubicBezTo>
                  <a:cubicBezTo>
                    <a:pt x="45" y="36"/>
                    <a:pt x="46" y="38"/>
                    <a:pt x="47" y="38"/>
                  </a:cubicBezTo>
                  <a:cubicBezTo>
                    <a:pt x="49" y="40"/>
                    <a:pt x="52" y="41"/>
                    <a:pt x="54" y="42"/>
                  </a:cubicBezTo>
                  <a:cubicBezTo>
                    <a:pt x="55" y="43"/>
                    <a:pt x="57" y="43"/>
                    <a:pt x="57" y="4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7"/>
                    <a:pt x="56" y="49"/>
                    <a:pt x="56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8" name="Group 173"/>
          <p:cNvGrpSpPr/>
          <p:nvPr/>
        </p:nvGrpSpPr>
        <p:grpSpPr>
          <a:xfrm>
            <a:off x="5648471" y="4215707"/>
            <a:ext cx="659525" cy="640643"/>
            <a:chOff x="3428938" y="4190009"/>
            <a:chExt cx="469021" cy="455593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3428938" y="4190009"/>
              <a:ext cx="469021" cy="45559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6" name="Freeform 83"/>
            <p:cNvSpPr>
              <a:spLocks noEditPoints="1"/>
            </p:cNvSpPr>
            <p:nvPr/>
          </p:nvSpPr>
          <p:spPr bwMode="auto">
            <a:xfrm>
              <a:off x="3571129" y="4279327"/>
              <a:ext cx="184638" cy="276957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l="0" t="0" r="r" b="b"/>
              <a:pathLst>
                <a:path w="39" h="58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Group 176"/>
          <p:cNvGrpSpPr/>
          <p:nvPr/>
        </p:nvGrpSpPr>
        <p:grpSpPr>
          <a:xfrm>
            <a:off x="5648471" y="3229350"/>
            <a:ext cx="659525" cy="640643"/>
            <a:chOff x="6299532" y="3384456"/>
            <a:chExt cx="469021" cy="455593"/>
          </a:xfrm>
        </p:grpSpPr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6299532" y="3384456"/>
              <a:ext cx="469021" cy="4555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9" name="Freeform 36"/>
            <p:cNvSpPr>
              <a:spLocks noEditPoints="1"/>
            </p:cNvSpPr>
            <p:nvPr/>
          </p:nvSpPr>
          <p:spPr bwMode="auto">
            <a:xfrm>
              <a:off x="6435895" y="3505670"/>
              <a:ext cx="196295" cy="213164"/>
            </a:xfrm>
            <a:custGeom>
              <a:avLst/>
              <a:gdLst/>
              <a:ahLst/>
              <a:cxnLst>
                <a:cxn ang="0">
                  <a:pos x="55" y="64"/>
                </a:cxn>
                <a:cxn ang="0">
                  <a:pos x="0" y="59"/>
                </a:cxn>
                <a:cxn ang="0">
                  <a:pos x="4" y="9"/>
                </a:cxn>
                <a:cxn ang="0">
                  <a:pos x="9" y="5"/>
                </a:cxn>
                <a:cxn ang="0">
                  <a:pos x="17" y="0"/>
                </a:cxn>
                <a:cxn ang="0">
                  <a:pos x="23" y="9"/>
                </a:cxn>
                <a:cxn ang="0">
                  <a:pos x="36" y="5"/>
                </a:cxn>
                <a:cxn ang="0">
                  <a:pos x="44" y="0"/>
                </a:cxn>
                <a:cxn ang="0">
                  <a:pos x="50" y="9"/>
                </a:cxn>
                <a:cxn ang="0">
                  <a:pos x="59" y="13"/>
                </a:cxn>
                <a:cxn ang="0">
                  <a:pos x="15" y="33"/>
                </a:cxn>
                <a:cxn ang="0">
                  <a:pos x="4" y="23"/>
                </a:cxn>
                <a:cxn ang="0">
                  <a:pos x="15" y="33"/>
                </a:cxn>
                <a:cxn ang="0">
                  <a:pos x="15" y="35"/>
                </a:cxn>
                <a:cxn ang="0">
                  <a:pos x="4" y="47"/>
                </a:cxn>
                <a:cxn ang="0">
                  <a:pos x="15" y="59"/>
                </a:cxn>
                <a:cxn ang="0">
                  <a:pos x="4" y="49"/>
                </a:cxn>
                <a:cxn ang="0">
                  <a:pos x="15" y="59"/>
                </a:cxn>
                <a:cxn ang="0">
                  <a:pos x="17" y="4"/>
                </a:cxn>
                <a:cxn ang="0">
                  <a:pos x="13" y="5"/>
                </a:cxn>
                <a:cxn ang="0">
                  <a:pos x="15" y="17"/>
                </a:cxn>
                <a:cxn ang="0">
                  <a:pos x="18" y="16"/>
                </a:cxn>
                <a:cxn ang="0">
                  <a:pos x="28" y="33"/>
                </a:cxn>
                <a:cxn ang="0">
                  <a:pos x="17" y="23"/>
                </a:cxn>
                <a:cxn ang="0">
                  <a:pos x="28" y="33"/>
                </a:cxn>
                <a:cxn ang="0">
                  <a:pos x="28" y="35"/>
                </a:cxn>
                <a:cxn ang="0">
                  <a:pos x="17" y="47"/>
                </a:cxn>
                <a:cxn ang="0">
                  <a:pos x="28" y="59"/>
                </a:cxn>
                <a:cxn ang="0">
                  <a:pos x="17" y="49"/>
                </a:cxn>
                <a:cxn ang="0">
                  <a:pos x="28" y="59"/>
                </a:cxn>
                <a:cxn ang="0">
                  <a:pos x="42" y="23"/>
                </a:cxn>
                <a:cxn ang="0">
                  <a:pos x="31" y="33"/>
                </a:cxn>
                <a:cxn ang="0">
                  <a:pos x="42" y="47"/>
                </a:cxn>
                <a:cxn ang="0">
                  <a:pos x="31" y="35"/>
                </a:cxn>
                <a:cxn ang="0">
                  <a:pos x="42" y="47"/>
                </a:cxn>
                <a:cxn ang="0">
                  <a:pos x="42" y="49"/>
                </a:cxn>
                <a:cxn ang="0">
                  <a:pos x="31" y="59"/>
                </a:cxn>
                <a:cxn ang="0">
                  <a:pos x="45" y="5"/>
                </a:cxn>
                <a:cxn ang="0">
                  <a:pos x="42" y="4"/>
                </a:cxn>
                <a:cxn ang="0">
                  <a:pos x="41" y="16"/>
                </a:cxn>
                <a:cxn ang="0">
                  <a:pos x="44" y="17"/>
                </a:cxn>
                <a:cxn ang="0">
                  <a:pos x="45" y="5"/>
                </a:cxn>
                <a:cxn ang="0">
                  <a:pos x="55" y="23"/>
                </a:cxn>
                <a:cxn ang="0">
                  <a:pos x="44" y="33"/>
                </a:cxn>
                <a:cxn ang="0">
                  <a:pos x="55" y="47"/>
                </a:cxn>
                <a:cxn ang="0">
                  <a:pos x="44" y="35"/>
                </a:cxn>
                <a:cxn ang="0">
                  <a:pos x="55" y="47"/>
                </a:cxn>
                <a:cxn ang="0">
                  <a:pos x="55" y="49"/>
                </a:cxn>
                <a:cxn ang="0">
                  <a:pos x="44" y="59"/>
                </a:cxn>
              </a:cxnLst>
              <a:rect l="0" t="0" r="r" b="b"/>
              <a:pathLst>
                <a:path w="59" h="64">
                  <a:moveTo>
                    <a:pt x="59" y="59"/>
                  </a:moveTo>
                  <a:cubicBezTo>
                    <a:pt x="59" y="62"/>
                    <a:pt x="57" y="64"/>
                    <a:pt x="55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2" y="64"/>
                    <a:pt x="0" y="62"/>
                    <a:pt x="0" y="5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2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0" y="0"/>
                    <a:pt x="23" y="2"/>
                    <a:pt x="23" y="5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2"/>
                    <a:pt x="39" y="0"/>
                    <a:pt x="4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7" y="0"/>
                    <a:pt x="50" y="2"/>
                    <a:pt x="50" y="5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7" y="9"/>
                    <a:pt x="59" y="11"/>
                    <a:pt x="59" y="13"/>
                  </a:cubicBezTo>
                  <a:lnTo>
                    <a:pt x="59" y="59"/>
                  </a:lnTo>
                  <a:close/>
                  <a:moveTo>
                    <a:pt x="15" y="3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33"/>
                    <a:pt x="4" y="33"/>
                    <a:pt x="4" y="33"/>
                  </a:cubicBezTo>
                  <a:lnTo>
                    <a:pt x="15" y="33"/>
                  </a:lnTo>
                  <a:close/>
                  <a:moveTo>
                    <a:pt x="15" y="47"/>
                  </a:moveTo>
                  <a:cubicBezTo>
                    <a:pt x="15" y="35"/>
                    <a:pt x="15" y="35"/>
                    <a:pt x="15" y="35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4" y="47"/>
                    <a:pt x="4" y="47"/>
                    <a:pt x="4" y="47"/>
                  </a:cubicBezTo>
                  <a:lnTo>
                    <a:pt x="15" y="47"/>
                  </a:lnTo>
                  <a:close/>
                  <a:moveTo>
                    <a:pt x="15" y="59"/>
                  </a:moveTo>
                  <a:cubicBezTo>
                    <a:pt x="15" y="49"/>
                    <a:pt x="15" y="49"/>
                    <a:pt x="15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9"/>
                    <a:pt x="4" y="59"/>
                    <a:pt x="4" y="59"/>
                  </a:cubicBezTo>
                  <a:lnTo>
                    <a:pt x="15" y="59"/>
                  </a:lnTo>
                  <a:close/>
                  <a:moveTo>
                    <a:pt x="18" y="5"/>
                  </a:moveTo>
                  <a:cubicBezTo>
                    <a:pt x="18" y="5"/>
                    <a:pt x="18" y="4"/>
                    <a:pt x="17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3" y="5"/>
                    <a:pt x="13" y="5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4" y="17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7"/>
                    <a:pt x="18" y="16"/>
                    <a:pt x="18" y="16"/>
                  </a:cubicBezTo>
                  <a:lnTo>
                    <a:pt x="18" y="5"/>
                  </a:lnTo>
                  <a:close/>
                  <a:moveTo>
                    <a:pt x="28" y="33"/>
                  </a:moveTo>
                  <a:cubicBezTo>
                    <a:pt x="28" y="23"/>
                    <a:pt x="28" y="23"/>
                    <a:pt x="28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33"/>
                    <a:pt x="17" y="33"/>
                    <a:pt x="17" y="33"/>
                  </a:cubicBezTo>
                  <a:lnTo>
                    <a:pt x="28" y="33"/>
                  </a:lnTo>
                  <a:close/>
                  <a:moveTo>
                    <a:pt x="28" y="47"/>
                  </a:moveTo>
                  <a:cubicBezTo>
                    <a:pt x="28" y="35"/>
                    <a:pt x="28" y="35"/>
                    <a:pt x="28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47"/>
                    <a:pt x="17" y="47"/>
                    <a:pt x="17" y="47"/>
                  </a:cubicBezTo>
                  <a:lnTo>
                    <a:pt x="28" y="47"/>
                  </a:lnTo>
                  <a:close/>
                  <a:moveTo>
                    <a:pt x="28" y="59"/>
                  </a:moveTo>
                  <a:cubicBezTo>
                    <a:pt x="28" y="49"/>
                    <a:pt x="28" y="49"/>
                    <a:pt x="28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59"/>
                    <a:pt x="17" y="59"/>
                    <a:pt x="17" y="59"/>
                  </a:cubicBezTo>
                  <a:lnTo>
                    <a:pt x="28" y="59"/>
                  </a:lnTo>
                  <a:close/>
                  <a:moveTo>
                    <a:pt x="42" y="33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1" y="33"/>
                    <a:pt x="31" y="33"/>
                    <a:pt x="31" y="33"/>
                  </a:cubicBezTo>
                  <a:lnTo>
                    <a:pt x="42" y="33"/>
                  </a:lnTo>
                  <a:close/>
                  <a:moveTo>
                    <a:pt x="42" y="47"/>
                  </a:moveTo>
                  <a:cubicBezTo>
                    <a:pt x="42" y="35"/>
                    <a:pt x="42" y="35"/>
                    <a:pt x="42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1" y="47"/>
                    <a:pt x="31" y="47"/>
                    <a:pt x="31" y="47"/>
                  </a:cubicBezTo>
                  <a:lnTo>
                    <a:pt x="42" y="47"/>
                  </a:lnTo>
                  <a:close/>
                  <a:moveTo>
                    <a:pt x="42" y="59"/>
                  </a:moveTo>
                  <a:cubicBezTo>
                    <a:pt x="42" y="49"/>
                    <a:pt x="42" y="49"/>
                    <a:pt x="42" y="4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59"/>
                    <a:pt x="31" y="59"/>
                    <a:pt x="31" y="59"/>
                  </a:cubicBezTo>
                  <a:lnTo>
                    <a:pt x="42" y="59"/>
                  </a:lnTo>
                  <a:close/>
                  <a:moveTo>
                    <a:pt x="45" y="5"/>
                  </a:moveTo>
                  <a:cubicBezTo>
                    <a:pt x="45" y="5"/>
                    <a:pt x="45" y="4"/>
                    <a:pt x="44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1" y="4"/>
                    <a:pt x="41" y="5"/>
                    <a:pt x="41" y="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7"/>
                    <a:pt x="42" y="17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5" y="17"/>
                    <a:pt x="45" y="16"/>
                    <a:pt x="45" y="16"/>
                  </a:cubicBezTo>
                  <a:lnTo>
                    <a:pt x="45" y="5"/>
                  </a:lnTo>
                  <a:close/>
                  <a:moveTo>
                    <a:pt x="55" y="33"/>
                  </a:moveTo>
                  <a:cubicBezTo>
                    <a:pt x="55" y="23"/>
                    <a:pt x="55" y="23"/>
                    <a:pt x="55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4" y="33"/>
                    <a:pt x="44" y="33"/>
                    <a:pt x="44" y="33"/>
                  </a:cubicBezTo>
                  <a:lnTo>
                    <a:pt x="55" y="33"/>
                  </a:lnTo>
                  <a:close/>
                  <a:moveTo>
                    <a:pt x="55" y="47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47"/>
                    <a:pt x="44" y="47"/>
                    <a:pt x="44" y="47"/>
                  </a:cubicBezTo>
                  <a:lnTo>
                    <a:pt x="55" y="47"/>
                  </a:lnTo>
                  <a:close/>
                  <a:moveTo>
                    <a:pt x="55" y="59"/>
                  </a:moveTo>
                  <a:cubicBezTo>
                    <a:pt x="55" y="49"/>
                    <a:pt x="55" y="49"/>
                    <a:pt x="55" y="49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4" y="59"/>
                    <a:pt x="44" y="59"/>
                    <a:pt x="44" y="59"/>
                  </a:cubicBezTo>
                  <a:lnTo>
                    <a:pt x="55" y="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Group 179"/>
          <p:cNvGrpSpPr/>
          <p:nvPr/>
        </p:nvGrpSpPr>
        <p:grpSpPr>
          <a:xfrm>
            <a:off x="8674821" y="3229350"/>
            <a:ext cx="659525" cy="640643"/>
            <a:chOff x="630683" y="4190009"/>
            <a:chExt cx="469021" cy="455593"/>
          </a:xfrm>
        </p:grpSpPr>
        <p:sp>
          <p:nvSpPr>
            <p:cNvPr id="181" name="Oval 180"/>
            <p:cNvSpPr>
              <a:spLocks noChangeAspect="1"/>
            </p:cNvSpPr>
            <p:nvPr/>
          </p:nvSpPr>
          <p:spPr>
            <a:xfrm>
              <a:off x="630683" y="4190009"/>
              <a:ext cx="469021" cy="45559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2" name="Freeform 103"/>
            <p:cNvSpPr>
              <a:spLocks noEditPoints="1"/>
            </p:cNvSpPr>
            <p:nvPr/>
          </p:nvSpPr>
          <p:spPr bwMode="auto">
            <a:xfrm>
              <a:off x="765181" y="4270535"/>
              <a:ext cx="200025" cy="294541"/>
            </a:xfrm>
            <a:custGeom>
              <a:avLst/>
              <a:gdLst/>
              <a:ahLst/>
              <a:cxnLst>
                <a:cxn ang="0">
                  <a:pos x="37" y="29"/>
                </a:cxn>
                <a:cxn ang="0">
                  <a:pos x="31" y="41"/>
                </a:cxn>
                <a:cxn ang="0">
                  <a:pos x="33" y="44"/>
                </a:cxn>
                <a:cxn ang="0">
                  <a:pos x="32" y="47"/>
                </a:cxn>
                <a:cxn ang="0">
                  <a:pos x="33" y="49"/>
                </a:cxn>
                <a:cxn ang="0">
                  <a:pos x="31" y="53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1" y="62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53"/>
                </a:cxn>
                <a:cxn ang="0">
                  <a:pos x="9" y="49"/>
                </a:cxn>
                <a:cxn ang="0">
                  <a:pos x="10" y="47"/>
                </a:cxn>
                <a:cxn ang="0">
                  <a:pos x="9" y="44"/>
                </a:cxn>
                <a:cxn ang="0">
                  <a:pos x="11" y="41"/>
                </a:cxn>
                <a:cxn ang="0">
                  <a:pos x="5" y="29"/>
                </a:cxn>
                <a:cxn ang="0">
                  <a:pos x="0" y="18"/>
                </a:cxn>
                <a:cxn ang="0">
                  <a:pos x="21" y="0"/>
                </a:cxn>
                <a:cxn ang="0">
                  <a:pos x="42" y="18"/>
                </a:cxn>
                <a:cxn ang="0">
                  <a:pos x="37" y="29"/>
                </a:cxn>
                <a:cxn ang="0">
                  <a:pos x="21" y="6"/>
                </a:cxn>
                <a:cxn ang="0">
                  <a:pos x="6" y="18"/>
                </a:cxn>
                <a:cxn ang="0">
                  <a:pos x="8" y="26"/>
                </a:cxn>
                <a:cxn ang="0">
                  <a:pos x="11" y="28"/>
                </a:cxn>
                <a:cxn ang="0">
                  <a:pos x="16" y="40"/>
                </a:cxn>
                <a:cxn ang="0">
                  <a:pos x="26" y="40"/>
                </a:cxn>
                <a:cxn ang="0">
                  <a:pos x="31" y="28"/>
                </a:cxn>
                <a:cxn ang="0">
                  <a:pos x="34" y="26"/>
                </a:cxn>
                <a:cxn ang="0">
                  <a:pos x="36" y="18"/>
                </a:cxn>
                <a:cxn ang="0">
                  <a:pos x="21" y="6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1" y="15"/>
                </a:cxn>
                <a:cxn ang="0">
                  <a:pos x="20" y="13"/>
                </a:cxn>
                <a:cxn ang="0">
                  <a:pos x="21" y="12"/>
                </a:cxn>
                <a:cxn ang="0">
                  <a:pos x="30" y="18"/>
                </a:cxn>
                <a:cxn ang="0">
                  <a:pos x="29" y="20"/>
                </a:cxn>
              </a:cxnLst>
              <a:rect l="0" t="0" r="r" b="b"/>
              <a:pathLst>
                <a:path w="42" h="6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182"/>
          <p:cNvGrpSpPr/>
          <p:nvPr/>
        </p:nvGrpSpPr>
        <p:grpSpPr>
          <a:xfrm>
            <a:off x="8674821" y="2277304"/>
            <a:ext cx="659525" cy="640643"/>
            <a:chOff x="3425803" y="3384456"/>
            <a:chExt cx="469021" cy="455593"/>
          </a:xfrm>
        </p:grpSpPr>
        <p:sp>
          <p:nvSpPr>
            <p:cNvPr id="184" name="Oval 183"/>
            <p:cNvSpPr>
              <a:spLocks noChangeAspect="1"/>
            </p:cNvSpPr>
            <p:nvPr/>
          </p:nvSpPr>
          <p:spPr>
            <a:xfrm>
              <a:off x="3425803" y="3384456"/>
              <a:ext cx="469021" cy="45559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5" name="Freeform 5"/>
            <p:cNvSpPr>
              <a:spLocks noEditPoints="1"/>
            </p:cNvSpPr>
            <p:nvPr/>
          </p:nvSpPr>
          <p:spPr bwMode="auto">
            <a:xfrm>
              <a:off x="3520613" y="3471340"/>
              <a:ext cx="279400" cy="279400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55" y="135"/>
                </a:cxn>
                <a:cxn ang="0">
                  <a:pos x="277" y="122"/>
                </a:cxn>
                <a:cxn ang="0">
                  <a:pos x="303" y="116"/>
                </a:cxn>
                <a:cxn ang="0">
                  <a:pos x="296" y="105"/>
                </a:cxn>
                <a:cxn ang="0">
                  <a:pos x="278" y="89"/>
                </a:cxn>
                <a:cxn ang="0">
                  <a:pos x="265" y="90"/>
                </a:cxn>
                <a:cxn ang="0">
                  <a:pos x="256" y="82"/>
                </a:cxn>
                <a:cxn ang="0">
                  <a:pos x="231" y="73"/>
                </a:cxn>
                <a:cxn ang="0">
                  <a:pos x="234" y="98"/>
                </a:cxn>
                <a:cxn ang="0">
                  <a:pos x="224" y="118"/>
                </a:cxn>
                <a:cxn ang="0">
                  <a:pos x="205" y="103"/>
                </a:cxn>
                <a:cxn ang="0">
                  <a:pos x="175" y="89"/>
                </a:cxn>
                <a:cxn ang="0">
                  <a:pos x="183" y="68"/>
                </a:cxn>
                <a:cxn ang="0">
                  <a:pos x="212" y="58"/>
                </a:cxn>
                <a:cxn ang="0">
                  <a:pos x="207" y="47"/>
                </a:cxn>
                <a:cxn ang="0">
                  <a:pos x="188" y="50"/>
                </a:cxn>
                <a:cxn ang="0">
                  <a:pos x="168" y="37"/>
                </a:cxn>
                <a:cxn ang="0">
                  <a:pos x="171" y="52"/>
                </a:cxn>
                <a:cxn ang="0">
                  <a:pos x="157" y="52"/>
                </a:cxn>
                <a:cxn ang="0">
                  <a:pos x="141" y="40"/>
                </a:cxn>
                <a:cxn ang="0">
                  <a:pos x="126" y="47"/>
                </a:cxn>
                <a:cxn ang="0">
                  <a:pos x="143" y="51"/>
                </a:cxn>
                <a:cxn ang="0">
                  <a:pos x="131" y="58"/>
                </a:cxn>
                <a:cxn ang="0">
                  <a:pos x="56" y="107"/>
                </a:cxn>
                <a:cxn ang="0">
                  <a:pos x="65" y="118"/>
                </a:cxn>
                <a:cxn ang="0">
                  <a:pos x="79" y="135"/>
                </a:cxn>
                <a:cxn ang="0">
                  <a:pos x="74" y="158"/>
                </a:cxn>
                <a:cxn ang="0">
                  <a:pos x="88" y="185"/>
                </a:cxn>
                <a:cxn ang="0">
                  <a:pos x="108" y="214"/>
                </a:cxn>
                <a:cxn ang="0">
                  <a:pos x="118" y="227"/>
                </a:cxn>
                <a:cxn ang="0">
                  <a:pos x="105" y="197"/>
                </a:cxn>
                <a:cxn ang="0">
                  <a:pos x="125" y="225"/>
                </a:cxn>
                <a:cxn ang="0">
                  <a:pos x="150" y="255"/>
                </a:cxn>
                <a:cxn ang="0">
                  <a:pos x="184" y="269"/>
                </a:cxn>
                <a:cxn ang="0">
                  <a:pos x="213" y="290"/>
                </a:cxn>
                <a:cxn ang="0">
                  <a:pos x="224" y="288"/>
                </a:cxn>
                <a:cxn ang="0">
                  <a:pos x="212" y="268"/>
                </a:cxn>
                <a:cxn ang="0">
                  <a:pos x="197" y="262"/>
                </a:cxn>
                <a:cxn ang="0">
                  <a:pos x="194" y="239"/>
                </a:cxn>
                <a:cxn ang="0">
                  <a:pos x="171" y="250"/>
                </a:cxn>
                <a:cxn ang="0">
                  <a:pos x="168" y="210"/>
                </a:cxn>
                <a:cxn ang="0">
                  <a:pos x="184" y="206"/>
                </a:cxn>
                <a:cxn ang="0">
                  <a:pos x="196" y="202"/>
                </a:cxn>
                <a:cxn ang="0">
                  <a:pos x="214" y="211"/>
                </a:cxn>
                <a:cxn ang="0">
                  <a:pos x="221" y="205"/>
                </a:cxn>
                <a:cxn ang="0">
                  <a:pos x="234" y="179"/>
                </a:cxn>
                <a:cxn ang="0">
                  <a:pos x="233" y="171"/>
                </a:cxn>
                <a:cxn ang="0">
                  <a:pos x="252" y="157"/>
                </a:cxn>
                <a:cxn ang="0">
                  <a:pos x="266" y="143"/>
                </a:cxn>
                <a:cxn ang="0">
                  <a:pos x="273" y="131"/>
                </a:cxn>
                <a:cxn ang="0">
                  <a:pos x="255" y="135"/>
                </a:cxn>
                <a:cxn ang="0">
                  <a:pos x="295" y="298"/>
                </a:cxn>
                <a:cxn ang="0">
                  <a:pos x="272" y="288"/>
                </a:cxn>
                <a:cxn ang="0">
                  <a:pos x="251" y="288"/>
                </a:cxn>
                <a:cxn ang="0">
                  <a:pos x="236" y="286"/>
                </a:cxn>
                <a:cxn ang="0">
                  <a:pos x="230" y="307"/>
                </a:cxn>
                <a:cxn ang="0">
                  <a:pos x="223" y="335"/>
                </a:cxn>
                <a:cxn ang="0">
                  <a:pos x="308" y="302"/>
                </a:cxn>
              </a:cxnLst>
              <a:rect l="0" t="0" r="r" b="b"/>
              <a:pathLst>
                <a:path w="384" h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8580" tIns="64290" rIns="128580" bIns="6429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8" name="Footer Text"/>
          <p:cNvSpPr txBox="1"/>
          <p:nvPr/>
        </p:nvSpPr>
        <p:spPr>
          <a:xfrm>
            <a:off x="973504" y="5643811"/>
            <a:ext cx="10911745" cy="1350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8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9" name="Straight Line buttom"/>
          <p:cNvCxnSpPr/>
          <p:nvPr/>
        </p:nvCxnSpPr>
        <p:spPr>
          <a:xfrm>
            <a:off x="964706" y="5456156"/>
            <a:ext cx="1092933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1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44" grpId="0"/>
      <p:bldP spid="145" grpId="0"/>
      <p:bldP spid="146" grpId="0"/>
      <p:bldP spid="147" grpId="0"/>
      <p:bldP spid="148" grpId="0"/>
      <p:bldP spid="149" grpId="0"/>
      <p:bldP spid="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"/>
            <a:ext cx="12858750" cy="4947842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0" y="4947844"/>
            <a:ext cx="12858750" cy="228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259"/>
          <p:cNvSpPr>
            <a:spLocks noChangeArrowheads="1"/>
          </p:cNvSpPr>
          <p:nvPr/>
        </p:nvSpPr>
        <p:spPr bwMode="auto">
          <a:xfrm>
            <a:off x="2252911" y="3238228"/>
            <a:ext cx="9600684" cy="176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en-US" altLang="zh-CN" sz="115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THANK YOU </a:t>
            </a:r>
            <a:endParaRPr lang="zh-CN" altLang="en-US" sz="11500" b="1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6991249" y="5412420"/>
            <a:ext cx="486234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zh-CN" altLang="en-US" sz="4000" dirty="0">
                <a:solidFill>
                  <a:schemeClr val="bg1"/>
                </a:solidFill>
                <a:cs typeface="Arial" panose="020B0604020202020204" pitchFamily="34" charset="0"/>
              </a:rPr>
              <a:t>感谢聆听，批评指导</a:t>
            </a:r>
          </a:p>
        </p:txBody>
      </p:sp>
    </p:spTree>
    <p:extLst>
      <p:ext uri="{BB962C8B-B14F-4D97-AF65-F5344CB8AC3E}">
        <p14:creationId xmlns:p14="http://schemas.microsoft.com/office/powerpoint/2010/main" val="17444732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0">
        <p15:prstTrans prst="fractur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5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9" grpId="0"/>
      <p:bldP spid="9" grpId="1"/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76403" y="4679512"/>
            <a:ext cx="9078158" cy="178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789" tIns="57394" rIns="114789" bIns="57394" rtlCol="0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Excel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教程：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defTabSz="1147891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教案下载：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论坛：      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4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14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endParaRPr lang="zh-CN" altLang="en-US" sz="14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3162070"/>
            <a:ext cx="12858750" cy="144149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4789" tIns="57394" rIns="114789" bIns="57394" anchor="ctr"/>
          <a:lstStyle/>
          <a:p>
            <a:pPr defTabSz="1147891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54" y="332398"/>
            <a:ext cx="10844491" cy="2828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58567" y="3266553"/>
            <a:ext cx="5770810" cy="1707107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429375" y="3266553"/>
            <a:ext cx="5770811" cy="1631165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4789" tIns="57394" rIns="114789" bIns="57394"/>
          <a:lstStyle/>
          <a:p>
            <a:pPr defTabSz="1147891"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defRPr/>
            </a:pPr>
            <a:r>
              <a:rPr lang="zh-CN" altLang="en-US" sz="25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30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defTabSz="114789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5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5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366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815" y="3266552"/>
            <a:ext cx="553641" cy="41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8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562248"/>
            <a:ext cx="12858750" cy="13717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5775350" y="2463929"/>
            <a:ext cx="1308050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art</a:t>
            </a:r>
            <a:endParaRPr lang="zh-CN" altLang="en-US" sz="25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2" name="文本框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590" y="2008535"/>
            <a:ext cx="105157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章 节</a:t>
            </a:r>
            <a:endParaRPr lang="zh-CN" altLang="en-US" sz="3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3" name="文本框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32647" y="3422116"/>
            <a:ext cx="1442703" cy="155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124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zh-CN" altLang="en-US" sz="10124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标题 5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5775350" y="3891781"/>
            <a:ext cx="3686398" cy="55399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</a:p>
        </p:txBody>
      </p:sp>
      <p:sp>
        <p:nvSpPr>
          <p:cNvPr id="7" name="文本占位符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5775350" y="4468986"/>
            <a:ext cx="3686398" cy="221599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defRPr/>
            </a:pP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en-US" altLang="zh-CN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989206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0">
        <p15:prstTrans prst="airplan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2052" grpId="0"/>
      <p:bldP spid="2053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>
            <a:spLocks/>
          </p:cNvSpPr>
          <p:nvPr/>
        </p:nvSpPr>
        <p:spPr bwMode="auto">
          <a:xfrm>
            <a:off x="-9524" y="1960141"/>
            <a:ext cx="6438899" cy="28752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grpSp>
        <p:nvGrpSpPr>
          <p:cNvPr id="18" name="组合 19"/>
          <p:cNvGrpSpPr>
            <a:grpSpLocks/>
          </p:cNvGrpSpPr>
          <p:nvPr/>
        </p:nvGrpSpPr>
        <p:grpSpPr bwMode="auto">
          <a:xfrm>
            <a:off x="812800" y="5343108"/>
            <a:ext cx="11233150" cy="871014"/>
            <a:chOff x="1160463" y="2907288"/>
            <a:chExt cx="9421420" cy="619317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1160463" y="2907288"/>
              <a:ext cx="1833524" cy="175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9pPr>
            </a:lstStyle>
            <a:p>
              <a:pPr algn="just" ea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矩形 18"/>
            <p:cNvSpPr>
              <a:spLocks noChangeArrowheads="1"/>
            </p:cNvSpPr>
            <p:nvPr/>
          </p:nvSpPr>
          <p:spPr bwMode="auto">
            <a:xfrm>
              <a:off x="1160463" y="3132696"/>
              <a:ext cx="9421420" cy="393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</a:t>
              </a:r>
              <a:r>
                <a:rPr lang="zh-CN" altLang="en-US" sz="8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TextBox 15"/>
          <p:cNvSpPr txBox="1"/>
          <p:nvPr/>
        </p:nvSpPr>
        <p:spPr>
          <a:xfrm>
            <a:off x="812799" y="2966843"/>
            <a:ext cx="5256535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AutoShape 1"/>
          <p:cNvSpPr>
            <a:spLocks/>
          </p:cNvSpPr>
          <p:nvPr/>
        </p:nvSpPr>
        <p:spPr bwMode="auto">
          <a:xfrm>
            <a:off x="6429375" y="1960141"/>
            <a:ext cx="6429376" cy="28752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  <a:defRPr/>
            </a:pPr>
            <a:endParaRPr lang="es-ES" sz="2669">
              <a:latin typeface="Arial" panose="020B0604020202020204" pitchFamily="34" charset="0"/>
              <a:ea typeface="微软雅黑" panose="020B0503020204020204" pitchFamily="34" charset="-122"/>
              <a:cs typeface="Calibri" charset="0"/>
              <a:sym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72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94"/>
          <p:cNvGrpSpPr/>
          <p:nvPr/>
        </p:nvGrpSpPr>
        <p:grpSpPr>
          <a:xfrm>
            <a:off x="2296957" y="2069245"/>
            <a:ext cx="559901" cy="559901"/>
            <a:chOff x="0" y="0"/>
            <a:chExt cx="1243363" cy="1243363"/>
          </a:xfrm>
        </p:grpSpPr>
        <p:sp>
          <p:nvSpPr>
            <p:cNvPr id="3" name="Shape 1290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" name="Group 1293"/>
            <p:cNvGrpSpPr/>
            <p:nvPr/>
          </p:nvGrpSpPr>
          <p:grpSpPr>
            <a:xfrm>
              <a:off x="374055" y="351222"/>
              <a:ext cx="495253" cy="540919"/>
              <a:chOff x="0" y="0"/>
              <a:chExt cx="495252" cy="540918"/>
            </a:xfrm>
          </p:grpSpPr>
          <p:sp>
            <p:nvSpPr>
              <p:cNvPr id="5" name="Shape 1291"/>
              <p:cNvSpPr/>
              <p:nvPr/>
            </p:nvSpPr>
            <p:spPr>
              <a:xfrm>
                <a:off x="107933" y="0"/>
                <a:ext cx="270131" cy="2701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64" y="18436"/>
                    </a:moveTo>
                    <a:cubicBezTo>
                      <a:pt x="5273" y="20546"/>
                      <a:pt x="7818" y="21600"/>
                      <a:pt x="10800" y="21600"/>
                    </a:cubicBezTo>
                    <a:cubicBezTo>
                      <a:pt x="13782" y="21600"/>
                      <a:pt x="16327" y="20546"/>
                      <a:pt x="18436" y="18436"/>
                    </a:cubicBezTo>
                    <a:cubicBezTo>
                      <a:pt x="20546" y="16327"/>
                      <a:pt x="21600" y="13782"/>
                      <a:pt x="21600" y="10800"/>
                    </a:cubicBezTo>
                    <a:cubicBezTo>
                      <a:pt x="21600" y="7818"/>
                      <a:pt x="20546" y="5273"/>
                      <a:pt x="18436" y="3164"/>
                    </a:cubicBezTo>
                    <a:cubicBezTo>
                      <a:pt x="16327" y="1054"/>
                      <a:pt x="13782" y="0"/>
                      <a:pt x="10800" y="0"/>
                    </a:cubicBezTo>
                    <a:cubicBezTo>
                      <a:pt x="7818" y="0"/>
                      <a:pt x="5273" y="1055"/>
                      <a:pt x="3164" y="3164"/>
                    </a:cubicBezTo>
                    <a:cubicBezTo>
                      <a:pt x="1055" y="5273"/>
                      <a:pt x="0" y="7818"/>
                      <a:pt x="0" y="10800"/>
                    </a:cubicBezTo>
                    <a:cubicBezTo>
                      <a:pt x="0" y="13782"/>
                      <a:pt x="1055" y="16327"/>
                      <a:pt x="3164" y="18436"/>
                    </a:cubicBezTo>
                    <a:cubicBezTo>
                      <a:pt x="3164" y="18436"/>
                      <a:pt x="3164" y="18436"/>
                      <a:pt x="3164" y="1843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" name="Shape 1292"/>
              <p:cNvSpPr/>
              <p:nvPr/>
            </p:nvSpPr>
            <p:spPr>
              <a:xfrm>
                <a:off x="0" y="248248"/>
                <a:ext cx="495253" cy="292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332" y="9360"/>
                    </a:moveTo>
                    <a:cubicBezTo>
                      <a:pt x="21225" y="8347"/>
                      <a:pt x="21089" y="7408"/>
                      <a:pt x="20925" y="6543"/>
                    </a:cubicBezTo>
                    <a:cubicBezTo>
                      <a:pt x="20761" y="5678"/>
                      <a:pt x="20542" y="4834"/>
                      <a:pt x="20266" y="4011"/>
                    </a:cubicBezTo>
                    <a:cubicBezTo>
                      <a:pt x="19989" y="3190"/>
                      <a:pt x="19673" y="2489"/>
                      <a:pt x="19314" y="1909"/>
                    </a:cubicBezTo>
                    <a:cubicBezTo>
                      <a:pt x="18957" y="1329"/>
                      <a:pt x="18519" y="867"/>
                      <a:pt x="18002" y="520"/>
                    </a:cubicBezTo>
                    <a:cubicBezTo>
                      <a:pt x="17487" y="175"/>
                      <a:pt x="16916" y="0"/>
                      <a:pt x="16292" y="0"/>
                    </a:cubicBezTo>
                    <a:cubicBezTo>
                      <a:pt x="16190" y="0"/>
                      <a:pt x="15970" y="187"/>
                      <a:pt x="15632" y="559"/>
                    </a:cubicBezTo>
                    <a:cubicBezTo>
                      <a:pt x="15295" y="931"/>
                      <a:pt x="14922" y="1348"/>
                      <a:pt x="14512" y="1805"/>
                    </a:cubicBezTo>
                    <a:cubicBezTo>
                      <a:pt x="14103" y="2264"/>
                      <a:pt x="13557" y="2680"/>
                      <a:pt x="12871" y="3051"/>
                    </a:cubicBezTo>
                    <a:cubicBezTo>
                      <a:pt x="12185" y="3423"/>
                      <a:pt x="11496" y="3610"/>
                      <a:pt x="10800" y="3610"/>
                    </a:cubicBezTo>
                    <a:cubicBezTo>
                      <a:pt x="10104" y="3610"/>
                      <a:pt x="9414" y="3423"/>
                      <a:pt x="8729" y="3051"/>
                    </a:cubicBezTo>
                    <a:cubicBezTo>
                      <a:pt x="8043" y="2680"/>
                      <a:pt x="7496" y="2264"/>
                      <a:pt x="7087" y="1805"/>
                    </a:cubicBezTo>
                    <a:cubicBezTo>
                      <a:pt x="6678" y="1348"/>
                      <a:pt x="6304" y="931"/>
                      <a:pt x="5967" y="559"/>
                    </a:cubicBezTo>
                    <a:cubicBezTo>
                      <a:pt x="5630" y="187"/>
                      <a:pt x="5410" y="0"/>
                      <a:pt x="5308" y="0"/>
                    </a:cubicBezTo>
                    <a:cubicBezTo>
                      <a:pt x="4684" y="0"/>
                      <a:pt x="4113" y="175"/>
                      <a:pt x="3597" y="520"/>
                    </a:cubicBezTo>
                    <a:cubicBezTo>
                      <a:pt x="3081" y="867"/>
                      <a:pt x="2643" y="1329"/>
                      <a:pt x="2286" y="1909"/>
                    </a:cubicBezTo>
                    <a:cubicBezTo>
                      <a:pt x="1927" y="2488"/>
                      <a:pt x="1611" y="3190"/>
                      <a:pt x="1334" y="4011"/>
                    </a:cubicBezTo>
                    <a:cubicBezTo>
                      <a:pt x="1058" y="4834"/>
                      <a:pt x="839" y="5678"/>
                      <a:pt x="675" y="6543"/>
                    </a:cubicBezTo>
                    <a:cubicBezTo>
                      <a:pt x="511" y="7408"/>
                      <a:pt x="375" y="8347"/>
                      <a:pt x="268" y="9360"/>
                    </a:cubicBezTo>
                    <a:cubicBezTo>
                      <a:pt x="161" y="10371"/>
                      <a:pt x="89" y="11314"/>
                      <a:pt x="53" y="12189"/>
                    </a:cubicBezTo>
                    <a:cubicBezTo>
                      <a:pt x="17" y="13063"/>
                      <a:pt x="0" y="13959"/>
                      <a:pt x="0" y="14877"/>
                    </a:cubicBezTo>
                    <a:cubicBezTo>
                      <a:pt x="0" y="16953"/>
                      <a:pt x="372" y="18593"/>
                      <a:pt x="1119" y="19795"/>
                    </a:cubicBezTo>
                    <a:cubicBezTo>
                      <a:pt x="1866" y="20998"/>
                      <a:pt x="2858" y="21600"/>
                      <a:pt x="4096" y="21600"/>
                    </a:cubicBezTo>
                    <a:lnTo>
                      <a:pt x="17504" y="21600"/>
                    </a:lnTo>
                    <a:cubicBezTo>
                      <a:pt x="18741" y="21600"/>
                      <a:pt x="19734" y="20998"/>
                      <a:pt x="20480" y="19795"/>
                    </a:cubicBezTo>
                    <a:cubicBezTo>
                      <a:pt x="21227" y="18593"/>
                      <a:pt x="21600" y="16953"/>
                      <a:pt x="21600" y="14877"/>
                    </a:cubicBezTo>
                    <a:cubicBezTo>
                      <a:pt x="21600" y="13959"/>
                      <a:pt x="21582" y="13063"/>
                      <a:pt x="21547" y="12189"/>
                    </a:cubicBezTo>
                    <a:cubicBezTo>
                      <a:pt x="21511" y="11314"/>
                      <a:pt x="21439" y="10371"/>
                      <a:pt x="21332" y="9360"/>
                    </a:cubicBezTo>
                    <a:cubicBezTo>
                      <a:pt x="21332" y="9360"/>
                      <a:pt x="21332" y="9360"/>
                      <a:pt x="21332" y="93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7" name="Shape 1319"/>
          <p:cNvSpPr/>
          <p:nvPr/>
        </p:nvSpPr>
        <p:spPr>
          <a:xfrm flipV="1">
            <a:off x="2855201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320"/>
          <p:cNvSpPr/>
          <p:nvPr/>
        </p:nvSpPr>
        <p:spPr>
          <a:xfrm flipV="1">
            <a:off x="5073916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321"/>
          <p:cNvSpPr/>
          <p:nvPr/>
        </p:nvSpPr>
        <p:spPr>
          <a:xfrm flipV="1">
            <a:off x="7292633" y="2348193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322"/>
          <p:cNvSpPr/>
          <p:nvPr/>
        </p:nvSpPr>
        <p:spPr>
          <a:xfrm flipH="1">
            <a:off x="3134655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323"/>
          <p:cNvSpPr/>
          <p:nvPr/>
        </p:nvSpPr>
        <p:spPr>
          <a:xfrm flipH="1">
            <a:off x="5353370" y="4755195"/>
            <a:ext cx="138267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324"/>
          <p:cNvSpPr/>
          <p:nvPr/>
        </p:nvSpPr>
        <p:spPr>
          <a:xfrm flipH="1">
            <a:off x="7572085" y="4755195"/>
            <a:ext cx="138101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Shape 1325"/>
          <p:cNvSpPr/>
          <p:nvPr/>
        </p:nvSpPr>
        <p:spPr>
          <a:xfrm flipV="1">
            <a:off x="9510565" y="2348193"/>
            <a:ext cx="169685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Shape 1326"/>
          <p:cNvSpPr/>
          <p:nvPr/>
        </p:nvSpPr>
        <p:spPr>
          <a:xfrm>
            <a:off x="11206238" y="2358750"/>
            <a:ext cx="0" cy="240216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Shape 1327"/>
          <p:cNvSpPr/>
          <p:nvPr/>
        </p:nvSpPr>
        <p:spPr>
          <a:xfrm flipH="1">
            <a:off x="9790802" y="4755195"/>
            <a:ext cx="141566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Shape 1328"/>
          <p:cNvSpPr/>
          <p:nvPr/>
        </p:nvSpPr>
        <p:spPr>
          <a:xfrm flipH="1">
            <a:off x="1600506" y="4755195"/>
            <a:ext cx="70221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Shape 1329"/>
          <p:cNvSpPr/>
          <p:nvPr/>
        </p:nvSpPr>
        <p:spPr>
          <a:xfrm flipV="1">
            <a:off x="1602994" y="2348194"/>
            <a:ext cx="0" cy="241272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Shape 1330"/>
          <p:cNvSpPr/>
          <p:nvPr/>
        </p:nvSpPr>
        <p:spPr>
          <a:xfrm>
            <a:off x="1596984" y="2348193"/>
            <a:ext cx="42217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  <a:tailEnd type="triangle"/>
          </a:ln>
        </p:spPr>
        <p:txBody>
          <a:bodyPr lIns="53572" tIns="53572" rIns="53572" bIns="53572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4499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9" name="Group 1335"/>
          <p:cNvGrpSpPr/>
          <p:nvPr/>
        </p:nvGrpSpPr>
        <p:grpSpPr>
          <a:xfrm>
            <a:off x="4515671" y="2069245"/>
            <a:ext cx="559901" cy="559901"/>
            <a:chOff x="0" y="0"/>
            <a:chExt cx="1243363" cy="1243363"/>
          </a:xfrm>
        </p:grpSpPr>
        <p:sp>
          <p:nvSpPr>
            <p:cNvPr id="20" name="Shape 133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21" name="Group 1334"/>
            <p:cNvGrpSpPr/>
            <p:nvPr/>
          </p:nvGrpSpPr>
          <p:grpSpPr>
            <a:xfrm>
              <a:off x="452618" y="384509"/>
              <a:ext cx="335923" cy="474346"/>
              <a:chOff x="0" y="0"/>
              <a:chExt cx="335921" cy="474344"/>
            </a:xfrm>
          </p:grpSpPr>
          <p:sp>
            <p:nvSpPr>
              <p:cNvPr id="22" name="Shape 1332"/>
              <p:cNvSpPr/>
              <p:nvPr/>
            </p:nvSpPr>
            <p:spPr>
              <a:xfrm>
                <a:off x="0" y="42435"/>
                <a:ext cx="335922" cy="4319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0"/>
                    </a:moveTo>
                    <a:lnTo>
                      <a:pt x="17589" y="3600"/>
                    </a:lnTo>
                    <a:lnTo>
                      <a:pt x="4011" y="3600"/>
                    </a:lnTo>
                    <a:lnTo>
                      <a:pt x="2159" y="0"/>
                    </a:lnTo>
                    <a:cubicBezTo>
                      <a:pt x="972" y="0"/>
                      <a:pt x="0" y="756"/>
                      <a:pt x="0" y="1679"/>
                    </a:cubicBezTo>
                    <a:lnTo>
                      <a:pt x="0" y="19921"/>
                    </a:lnTo>
                    <a:cubicBezTo>
                      <a:pt x="0" y="20844"/>
                      <a:pt x="972" y="21600"/>
                      <a:pt x="2159" y="21600"/>
                    </a:cubicBezTo>
                    <a:lnTo>
                      <a:pt x="19441" y="21600"/>
                    </a:lnTo>
                    <a:cubicBezTo>
                      <a:pt x="20628" y="21600"/>
                      <a:pt x="21600" y="20844"/>
                      <a:pt x="21600" y="19921"/>
                    </a:cubicBezTo>
                    <a:lnTo>
                      <a:pt x="21600" y="1679"/>
                    </a:lnTo>
                    <a:cubicBezTo>
                      <a:pt x="21600" y="756"/>
                      <a:pt x="20628" y="0"/>
                      <a:pt x="194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Shape 1333"/>
              <p:cNvSpPr/>
              <p:nvPr/>
            </p:nvSpPr>
            <p:spPr>
              <a:xfrm>
                <a:off x="59175" y="0"/>
                <a:ext cx="215954" cy="95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21600"/>
                    </a:moveTo>
                    <a:lnTo>
                      <a:pt x="21600" y="10800"/>
                    </a:lnTo>
                    <a:lnTo>
                      <a:pt x="16369" y="10800"/>
                    </a:lnTo>
                    <a:lnTo>
                      <a:pt x="14641" y="0"/>
                    </a:lnTo>
                    <a:lnTo>
                      <a:pt x="6959" y="0"/>
                    </a:lnTo>
                    <a:lnTo>
                      <a:pt x="5231" y="10800"/>
                    </a:lnTo>
                    <a:lnTo>
                      <a:pt x="0" y="10800"/>
                    </a:lnTo>
                    <a:lnTo>
                      <a:pt x="2159" y="21600"/>
                    </a:lnTo>
                    <a:cubicBezTo>
                      <a:pt x="2159" y="21600"/>
                      <a:pt x="19441" y="21600"/>
                      <a:pt x="19441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1338"/>
          <p:cNvGrpSpPr/>
          <p:nvPr/>
        </p:nvGrpSpPr>
        <p:grpSpPr>
          <a:xfrm>
            <a:off x="6734387" y="2069245"/>
            <a:ext cx="559901" cy="559901"/>
            <a:chOff x="0" y="0"/>
            <a:chExt cx="1243363" cy="1243363"/>
          </a:xfrm>
        </p:grpSpPr>
        <p:sp>
          <p:nvSpPr>
            <p:cNvPr id="25" name="Shape 1336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1337"/>
            <p:cNvSpPr/>
            <p:nvPr/>
          </p:nvSpPr>
          <p:spPr>
            <a:xfrm>
              <a:off x="384508" y="384509"/>
              <a:ext cx="474347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814" extrusionOk="0">
                  <a:moveTo>
                    <a:pt x="16063" y="4751"/>
                  </a:moveTo>
                  <a:cubicBezTo>
                    <a:pt x="14562" y="3251"/>
                    <a:pt x="14186" y="1270"/>
                    <a:pt x="14318" y="1137"/>
                  </a:cubicBezTo>
                  <a:cubicBezTo>
                    <a:pt x="14452" y="1003"/>
                    <a:pt x="16354" y="1458"/>
                    <a:pt x="17856" y="2959"/>
                  </a:cubicBezTo>
                  <a:cubicBezTo>
                    <a:pt x="19356" y="4460"/>
                    <a:pt x="19807" y="6366"/>
                    <a:pt x="19677" y="6496"/>
                  </a:cubicBezTo>
                  <a:cubicBezTo>
                    <a:pt x="19548" y="6625"/>
                    <a:pt x="17564" y="6252"/>
                    <a:pt x="16063" y="4751"/>
                  </a:cubicBezTo>
                  <a:close/>
                  <a:moveTo>
                    <a:pt x="8257" y="11610"/>
                  </a:moveTo>
                  <a:cubicBezTo>
                    <a:pt x="7827" y="11179"/>
                    <a:pt x="7967" y="10342"/>
                    <a:pt x="8569" y="9739"/>
                  </a:cubicBezTo>
                  <a:cubicBezTo>
                    <a:pt x="9172" y="9137"/>
                    <a:pt x="10009" y="8997"/>
                    <a:pt x="10440" y="9428"/>
                  </a:cubicBezTo>
                  <a:cubicBezTo>
                    <a:pt x="10869" y="9858"/>
                    <a:pt x="10730" y="10696"/>
                    <a:pt x="10128" y="11298"/>
                  </a:cubicBezTo>
                  <a:cubicBezTo>
                    <a:pt x="9526" y="11900"/>
                    <a:pt x="8687" y="12040"/>
                    <a:pt x="8257" y="11610"/>
                  </a:cubicBezTo>
                  <a:close/>
                  <a:moveTo>
                    <a:pt x="18634" y="2180"/>
                  </a:moveTo>
                  <a:cubicBezTo>
                    <a:pt x="16698" y="243"/>
                    <a:pt x="14265" y="-466"/>
                    <a:pt x="13491" y="308"/>
                  </a:cubicBezTo>
                  <a:lnTo>
                    <a:pt x="10372" y="3426"/>
                  </a:lnTo>
                  <a:cubicBezTo>
                    <a:pt x="9900" y="3899"/>
                    <a:pt x="9488" y="5482"/>
                    <a:pt x="9676" y="7085"/>
                  </a:cubicBezTo>
                  <a:lnTo>
                    <a:pt x="240" y="16521"/>
                  </a:lnTo>
                  <a:cubicBezTo>
                    <a:pt x="-320" y="17081"/>
                    <a:pt x="134" y="18442"/>
                    <a:pt x="1253" y="19561"/>
                  </a:cubicBezTo>
                  <a:cubicBezTo>
                    <a:pt x="2373" y="20681"/>
                    <a:pt x="3733" y="21134"/>
                    <a:pt x="4293" y="20574"/>
                  </a:cubicBezTo>
                  <a:lnTo>
                    <a:pt x="13729" y="11138"/>
                  </a:lnTo>
                  <a:cubicBezTo>
                    <a:pt x="15332" y="11327"/>
                    <a:pt x="16915" y="10914"/>
                    <a:pt x="17388" y="10442"/>
                  </a:cubicBezTo>
                  <a:lnTo>
                    <a:pt x="20506" y="7324"/>
                  </a:lnTo>
                  <a:cubicBezTo>
                    <a:pt x="21280" y="6549"/>
                    <a:pt x="20573" y="4116"/>
                    <a:pt x="18634" y="218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1341"/>
          <p:cNvGrpSpPr/>
          <p:nvPr/>
        </p:nvGrpSpPr>
        <p:grpSpPr>
          <a:xfrm>
            <a:off x="8953103" y="2069245"/>
            <a:ext cx="559901" cy="559901"/>
            <a:chOff x="0" y="0"/>
            <a:chExt cx="1243363" cy="1243363"/>
          </a:xfrm>
        </p:grpSpPr>
        <p:sp>
          <p:nvSpPr>
            <p:cNvPr id="28" name="Shape 1339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1340"/>
            <p:cNvSpPr/>
            <p:nvPr/>
          </p:nvSpPr>
          <p:spPr>
            <a:xfrm>
              <a:off x="383421" y="384509"/>
              <a:ext cx="474315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extrusionOk="0">
                  <a:moveTo>
                    <a:pt x="6122" y="19157"/>
                  </a:moveTo>
                  <a:lnTo>
                    <a:pt x="3902" y="19634"/>
                  </a:lnTo>
                  <a:cubicBezTo>
                    <a:pt x="3688" y="19233"/>
                    <a:pt x="3431" y="18833"/>
                    <a:pt x="2957" y="18361"/>
                  </a:cubicBezTo>
                  <a:cubicBezTo>
                    <a:pt x="2486" y="17889"/>
                    <a:pt x="2085" y="17631"/>
                    <a:pt x="1685" y="17417"/>
                  </a:cubicBezTo>
                  <a:lnTo>
                    <a:pt x="2162" y="15198"/>
                  </a:lnTo>
                  <a:lnTo>
                    <a:pt x="2804" y="14556"/>
                  </a:lnTo>
                  <a:cubicBezTo>
                    <a:pt x="2804" y="14556"/>
                    <a:pt x="4012" y="14580"/>
                    <a:pt x="5374" y="15944"/>
                  </a:cubicBezTo>
                  <a:cubicBezTo>
                    <a:pt x="6737" y="17307"/>
                    <a:pt x="6762" y="18516"/>
                    <a:pt x="6762" y="18516"/>
                  </a:cubicBezTo>
                  <a:cubicBezTo>
                    <a:pt x="6762" y="18516"/>
                    <a:pt x="6122" y="19157"/>
                    <a:pt x="6122" y="19157"/>
                  </a:cubicBezTo>
                  <a:close/>
                  <a:moveTo>
                    <a:pt x="19625" y="1692"/>
                  </a:moveTo>
                  <a:cubicBezTo>
                    <a:pt x="17654" y="-280"/>
                    <a:pt x="16174" y="15"/>
                    <a:pt x="16174" y="15"/>
                  </a:cubicBezTo>
                  <a:lnTo>
                    <a:pt x="9270" y="6920"/>
                  </a:lnTo>
                  <a:lnTo>
                    <a:pt x="1379" y="14810"/>
                  </a:lnTo>
                  <a:lnTo>
                    <a:pt x="0" y="21320"/>
                  </a:lnTo>
                  <a:lnTo>
                    <a:pt x="6508" y="19939"/>
                  </a:lnTo>
                  <a:lnTo>
                    <a:pt x="14399" y="12048"/>
                  </a:lnTo>
                  <a:lnTo>
                    <a:pt x="21302" y="5145"/>
                  </a:lnTo>
                  <a:cubicBezTo>
                    <a:pt x="21302" y="5145"/>
                    <a:pt x="21600" y="3665"/>
                    <a:pt x="19625" y="169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0" name="Group 1344"/>
          <p:cNvGrpSpPr/>
          <p:nvPr/>
        </p:nvGrpSpPr>
        <p:grpSpPr>
          <a:xfrm>
            <a:off x="8953103" y="4474998"/>
            <a:ext cx="559901" cy="559901"/>
            <a:chOff x="0" y="0"/>
            <a:chExt cx="1243363" cy="1243363"/>
          </a:xfrm>
        </p:grpSpPr>
        <p:sp>
          <p:nvSpPr>
            <p:cNvPr id="31" name="Shape 1342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1343"/>
            <p:cNvSpPr/>
            <p:nvPr/>
          </p:nvSpPr>
          <p:spPr>
            <a:xfrm>
              <a:off x="431257" y="349682"/>
              <a:ext cx="378644" cy="54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276" extrusionOk="0">
                  <a:moveTo>
                    <a:pt x="1877" y="21023"/>
                  </a:moveTo>
                  <a:cubicBezTo>
                    <a:pt x="2335" y="19958"/>
                    <a:pt x="3030" y="18458"/>
                    <a:pt x="3960" y="16288"/>
                  </a:cubicBezTo>
                  <a:cubicBezTo>
                    <a:pt x="8011" y="15823"/>
                    <a:pt x="9689" y="16658"/>
                    <a:pt x="12261" y="13325"/>
                  </a:cubicBezTo>
                  <a:cubicBezTo>
                    <a:pt x="10172" y="13789"/>
                    <a:pt x="7654" y="12465"/>
                    <a:pt x="7789" y="11892"/>
                  </a:cubicBezTo>
                  <a:cubicBezTo>
                    <a:pt x="7924" y="11318"/>
                    <a:pt x="13647" y="12306"/>
                    <a:pt x="17393" y="8447"/>
                  </a:cubicBezTo>
                  <a:cubicBezTo>
                    <a:pt x="12670" y="9202"/>
                    <a:pt x="11160" y="7540"/>
                    <a:pt x="11769" y="7289"/>
                  </a:cubicBezTo>
                  <a:cubicBezTo>
                    <a:pt x="13175" y="6708"/>
                    <a:pt x="17348" y="7048"/>
                    <a:pt x="19572" y="5477"/>
                  </a:cubicBezTo>
                  <a:cubicBezTo>
                    <a:pt x="20719" y="4669"/>
                    <a:pt x="21256" y="2702"/>
                    <a:pt x="20789" y="2000"/>
                  </a:cubicBezTo>
                  <a:cubicBezTo>
                    <a:pt x="20229" y="1153"/>
                    <a:pt x="16813" y="-111"/>
                    <a:pt x="14931" y="7"/>
                  </a:cubicBezTo>
                  <a:cubicBezTo>
                    <a:pt x="13047" y="126"/>
                    <a:pt x="10093" y="5208"/>
                    <a:pt x="9217" y="5168"/>
                  </a:cubicBezTo>
                  <a:cubicBezTo>
                    <a:pt x="8341" y="5128"/>
                    <a:pt x="8166" y="2892"/>
                    <a:pt x="9694" y="813"/>
                  </a:cubicBezTo>
                  <a:cubicBezTo>
                    <a:pt x="8081" y="1330"/>
                    <a:pt x="5127" y="2940"/>
                    <a:pt x="4200" y="4315"/>
                  </a:cubicBezTo>
                  <a:cubicBezTo>
                    <a:pt x="2475" y="6874"/>
                    <a:pt x="4362" y="12744"/>
                    <a:pt x="3757" y="12953"/>
                  </a:cubicBezTo>
                  <a:cubicBezTo>
                    <a:pt x="3151" y="13163"/>
                    <a:pt x="1114" y="10259"/>
                    <a:pt x="505" y="8944"/>
                  </a:cubicBezTo>
                  <a:cubicBezTo>
                    <a:pt x="-324" y="10961"/>
                    <a:pt x="-344" y="12982"/>
                    <a:pt x="2082" y="15667"/>
                  </a:cubicBezTo>
                  <a:cubicBezTo>
                    <a:pt x="1167" y="17429"/>
                    <a:pt x="667" y="19457"/>
                    <a:pt x="592" y="20487"/>
                  </a:cubicBezTo>
                  <a:cubicBezTo>
                    <a:pt x="557" y="21312"/>
                    <a:pt x="1675" y="21489"/>
                    <a:pt x="1877" y="210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Group 1347"/>
          <p:cNvGrpSpPr/>
          <p:nvPr/>
        </p:nvGrpSpPr>
        <p:grpSpPr>
          <a:xfrm>
            <a:off x="6734387" y="4474998"/>
            <a:ext cx="559901" cy="559901"/>
            <a:chOff x="0" y="0"/>
            <a:chExt cx="1243363" cy="1243363"/>
          </a:xfrm>
        </p:grpSpPr>
        <p:sp>
          <p:nvSpPr>
            <p:cNvPr id="34" name="Shape 1345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1346"/>
            <p:cNvSpPr/>
            <p:nvPr/>
          </p:nvSpPr>
          <p:spPr>
            <a:xfrm>
              <a:off x="351222" y="372464"/>
              <a:ext cx="540919" cy="5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1350"/>
          <p:cNvGrpSpPr/>
          <p:nvPr/>
        </p:nvGrpSpPr>
        <p:grpSpPr>
          <a:xfrm>
            <a:off x="4515672" y="4474998"/>
            <a:ext cx="559901" cy="559901"/>
            <a:chOff x="0" y="0"/>
            <a:chExt cx="1243363" cy="1243363"/>
          </a:xfrm>
        </p:grpSpPr>
        <p:sp>
          <p:nvSpPr>
            <p:cNvPr id="37" name="Shape 1348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1349"/>
            <p:cNvSpPr/>
            <p:nvPr/>
          </p:nvSpPr>
          <p:spPr>
            <a:xfrm>
              <a:off x="351222" y="393269"/>
              <a:ext cx="540919" cy="49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92" y="12333"/>
                  </a:moveTo>
                  <a:cubicBezTo>
                    <a:pt x="19528" y="12511"/>
                    <a:pt x="19333" y="12600"/>
                    <a:pt x="19107" y="12600"/>
                  </a:cubicBezTo>
                  <a:cubicBezTo>
                    <a:pt x="18882" y="12600"/>
                    <a:pt x="18688" y="12511"/>
                    <a:pt x="18524" y="12333"/>
                  </a:cubicBezTo>
                  <a:cubicBezTo>
                    <a:pt x="18360" y="12155"/>
                    <a:pt x="18277" y="11944"/>
                    <a:pt x="18277" y="11700"/>
                  </a:cubicBezTo>
                  <a:cubicBezTo>
                    <a:pt x="18277" y="11456"/>
                    <a:pt x="18360" y="11245"/>
                    <a:pt x="18524" y="11067"/>
                  </a:cubicBezTo>
                  <a:cubicBezTo>
                    <a:pt x="18688" y="10889"/>
                    <a:pt x="18882" y="10800"/>
                    <a:pt x="19107" y="10800"/>
                  </a:cubicBezTo>
                  <a:cubicBezTo>
                    <a:pt x="19333" y="10800"/>
                    <a:pt x="19528" y="10889"/>
                    <a:pt x="19692" y="11067"/>
                  </a:cubicBezTo>
                  <a:cubicBezTo>
                    <a:pt x="19857" y="11245"/>
                    <a:pt x="19938" y="11456"/>
                    <a:pt x="19938" y="11700"/>
                  </a:cubicBezTo>
                  <a:cubicBezTo>
                    <a:pt x="19938" y="11944"/>
                    <a:pt x="19857" y="12155"/>
                    <a:pt x="19692" y="12333"/>
                  </a:cubicBezTo>
                  <a:cubicBezTo>
                    <a:pt x="19692" y="12333"/>
                    <a:pt x="19692" y="12333"/>
                    <a:pt x="19692" y="12333"/>
                  </a:cubicBezTo>
                  <a:close/>
                  <a:moveTo>
                    <a:pt x="16616" y="10800"/>
                  </a:moveTo>
                  <a:lnTo>
                    <a:pt x="4984" y="10800"/>
                  </a:lnTo>
                  <a:lnTo>
                    <a:pt x="4984" y="1800"/>
                  </a:lnTo>
                  <a:lnTo>
                    <a:pt x="13292" y="1800"/>
                  </a:lnTo>
                  <a:lnTo>
                    <a:pt x="13292" y="4050"/>
                  </a:lnTo>
                  <a:cubicBezTo>
                    <a:pt x="13292" y="4425"/>
                    <a:pt x="13414" y="4744"/>
                    <a:pt x="13655" y="5006"/>
                  </a:cubicBezTo>
                  <a:cubicBezTo>
                    <a:pt x="13898" y="5269"/>
                    <a:pt x="14192" y="5400"/>
                    <a:pt x="14538" y="5400"/>
                  </a:cubicBezTo>
                  <a:lnTo>
                    <a:pt x="16616" y="5400"/>
                  </a:lnTo>
                  <a:cubicBezTo>
                    <a:pt x="16616" y="5400"/>
                    <a:pt x="16616" y="10800"/>
                    <a:pt x="16616" y="10800"/>
                  </a:cubicBezTo>
                  <a:close/>
                  <a:moveTo>
                    <a:pt x="16616" y="19800"/>
                  </a:moveTo>
                  <a:lnTo>
                    <a:pt x="4984" y="19800"/>
                  </a:lnTo>
                  <a:lnTo>
                    <a:pt x="4984" y="16200"/>
                  </a:lnTo>
                  <a:lnTo>
                    <a:pt x="16616" y="16200"/>
                  </a:lnTo>
                  <a:cubicBezTo>
                    <a:pt x="16616" y="16200"/>
                    <a:pt x="16616" y="19800"/>
                    <a:pt x="16616" y="19800"/>
                  </a:cubicBezTo>
                  <a:close/>
                  <a:moveTo>
                    <a:pt x="20867" y="9795"/>
                  </a:moveTo>
                  <a:cubicBezTo>
                    <a:pt x="20378" y="9265"/>
                    <a:pt x="19791" y="9000"/>
                    <a:pt x="19107" y="9000"/>
                  </a:cubicBezTo>
                  <a:lnTo>
                    <a:pt x="18277" y="9000"/>
                  </a:lnTo>
                  <a:lnTo>
                    <a:pt x="18277" y="5400"/>
                  </a:lnTo>
                  <a:cubicBezTo>
                    <a:pt x="18277" y="5025"/>
                    <a:pt x="18190" y="4613"/>
                    <a:pt x="18018" y="4163"/>
                  </a:cubicBezTo>
                  <a:cubicBezTo>
                    <a:pt x="17844" y="3712"/>
                    <a:pt x="17637" y="3356"/>
                    <a:pt x="17394" y="3094"/>
                  </a:cubicBezTo>
                  <a:lnTo>
                    <a:pt x="15421" y="957"/>
                  </a:lnTo>
                  <a:cubicBezTo>
                    <a:pt x="15179" y="694"/>
                    <a:pt x="14850" y="469"/>
                    <a:pt x="14435" y="281"/>
                  </a:cubicBezTo>
                  <a:cubicBezTo>
                    <a:pt x="14020" y="94"/>
                    <a:pt x="13638" y="0"/>
                    <a:pt x="13292" y="0"/>
                  </a:cubicBezTo>
                  <a:lnTo>
                    <a:pt x="4569" y="0"/>
                  </a:lnTo>
                  <a:cubicBezTo>
                    <a:pt x="4223" y="0"/>
                    <a:pt x="3929" y="132"/>
                    <a:pt x="3687" y="394"/>
                  </a:cubicBezTo>
                  <a:cubicBezTo>
                    <a:pt x="3444" y="656"/>
                    <a:pt x="3323" y="975"/>
                    <a:pt x="3323" y="1350"/>
                  </a:cubicBezTo>
                  <a:lnTo>
                    <a:pt x="3323" y="9000"/>
                  </a:lnTo>
                  <a:lnTo>
                    <a:pt x="2493" y="9000"/>
                  </a:lnTo>
                  <a:cubicBezTo>
                    <a:pt x="1809" y="9000"/>
                    <a:pt x="1222" y="9265"/>
                    <a:pt x="734" y="9795"/>
                  </a:cubicBezTo>
                  <a:cubicBezTo>
                    <a:pt x="244" y="10324"/>
                    <a:pt x="0" y="10960"/>
                    <a:pt x="0" y="11700"/>
                  </a:cubicBezTo>
                  <a:lnTo>
                    <a:pt x="0" y="17550"/>
                  </a:lnTo>
                  <a:cubicBezTo>
                    <a:pt x="0" y="17673"/>
                    <a:pt x="41" y="17777"/>
                    <a:pt x="124" y="17866"/>
                  </a:cubicBezTo>
                  <a:cubicBezTo>
                    <a:pt x="205" y="17956"/>
                    <a:pt x="303" y="18000"/>
                    <a:pt x="415" y="18000"/>
                  </a:cubicBezTo>
                  <a:lnTo>
                    <a:pt x="3323" y="18000"/>
                  </a:lnTo>
                  <a:lnTo>
                    <a:pt x="3323" y="20250"/>
                  </a:lnTo>
                  <a:cubicBezTo>
                    <a:pt x="3323" y="20625"/>
                    <a:pt x="3444" y="20944"/>
                    <a:pt x="3687" y="21206"/>
                  </a:cubicBezTo>
                  <a:cubicBezTo>
                    <a:pt x="3929" y="21468"/>
                    <a:pt x="4223" y="21600"/>
                    <a:pt x="4569" y="21600"/>
                  </a:cubicBezTo>
                  <a:lnTo>
                    <a:pt x="17031" y="21600"/>
                  </a:lnTo>
                  <a:cubicBezTo>
                    <a:pt x="17377" y="21600"/>
                    <a:pt x="17671" y="21468"/>
                    <a:pt x="17913" y="21206"/>
                  </a:cubicBezTo>
                  <a:cubicBezTo>
                    <a:pt x="18156" y="20943"/>
                    <a:pt x="18277" y="20625"/>
                    <a:pt x="18277" y="20250"/>
                  </a:cubicBezTo>
                  <a:lnTo>
                    <a:pt x="18277" y="18000"/>
                  </a:lnTo>
                  <a:lnTo>
                    <a:pt x="21185" y="18000"/>
                  </a:lnTo>
                  <a:cubicBezTo>
                    <a:pt x="21297" y="18000"/>
                    <a:pt x="21395" y="17956"/>
                    <a:pt x="21476" y="17866"/>
                  </a:cubicBezTo>
                  <a:cubicBezTo>
                    <a:pt x="21559" y="17777"/>
                    <a:pt x="21600" y="17673"/>
                    <a:pt x="21600" y="17550"/>
                  </a:cubicBezTo>
                  <a:lnTo>
                    <a:pt x="21600" y="11700"/>
                  </a:lnTo>
                  <a:cubicBezTo>
                    <a:pt x="21600" y="10960"/>
                    <a:pt x="21356" y="10324"/>
                    <a:pt x="20867" y="9795"/>
                  </a:cubicBezTo>
                  <a:cubicBezTo>
                    <a:pt x="20867" y="9795"/>
                    <a:pt x="20867" y="9795"/>
                    <a:pt x="20867" y="97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3572" tIns="53572" rIns="53572" bIns="53572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1356"/>
          <p:cNvGrpSpPr/>
          <p:nvPr/>
        </p:nvGrpSpPr>
        <p:grpSpPr>
          <a:xfrm>
            <a:off x="2296957" y="4474998"/>
            <a:ext cx="559901" cy="559901"/>
            <a:chOff x="0" y="0"/>
            <a:chExt cx="1243363" cy="1243363"/>
          </a:xfrm>
        </p:grpSpPr>
        <p:sp>
          <p:nvSpPr>
            <p:cNvPr id="40" name="Shape 135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0" tIns="71430" rIns="71430" bIns="7143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4499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41" name="Group 1355"/>
            <p:cNvGrpSpPr/>
            <p:nvPr/>
          </p:nvGrpSpPr>
          <p:grpSpPr>
            <a:xfrm>
              <a:off x="356142" y="391541"/>
              <a:ext cx="533285" cy="457201"/>
              <a:chOff x="0" y="0"/>
              <a:chExt cx="533283" cy="457200"/>
            </a:xfrm>
          </p:grpSpPr>
          <p:sp>
            <p:nvSpPr>
              <p:cNvPr id="42" name="Shape 1352"/>
              <p:cNvSpPr/>
              <p:nvPr/>
            </p:nvSpPr>
            <p:spPr>
              <a:xfrm>
                <a:off x="0" y="76178"/>
                <a:ext cx="85718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49" y="1114"/>
                    </a:moveTo>
                    <a:cubicBezTo>
                      <a:pt x="1650" y="1857"/>
                      <a:pt x="0" y="2746"/>
                      <a:pt x="0" y="3780"/>
                    </a:cubicBezTo>
                    <a:lnTo>
                      <a:pt x="0" y="17820"/>
                    </a:lnTo>
                    <a:cubicBezTo>
                      <a:pt x="0" y="18855"/>
                      <a:pt x="1650" y="19744"/>
                      <a:pt x="4949" y="20487"/>
                    </a:cubicBezTo>
                    <a:cubicBezTo>
                      <a:pt x="8249" y="21229"/>
                      <a:pt x="12200" y="21600"/>
                      <a:pt x="16803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803" y="0"/>
                    </a:lnTo>
                    <a:cubicBezTo>
                      <a:pt x="12200" y="0"/>
                      <a:pt x="8249" y="372"/>
                      <a:pt x="4949" y="1114"/>
                    </a:cubicBezTo>
                    <a:cubicBezTo>
                      <a:pt x="4949" y="1114"/>
                      <a:pt x="4949" y="1114"/>
                      <a:pt x="4949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3" name="Shape 1353"/>
              <p:cNvSpPr/>
              <p:nvPr/>
            </p:nvSpPr>
            <p:spPr>
              <a:xfrm>
                <a:off x="113393" y="0"/>
                <a:ext cx="304819" cy="457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3600"/>
                    </a:moveTo>
                    <a:lnTo>
                      <a:pt x="5400" y="3600"/>
                    </a:lnTo>
                    <a:lnTo>
                      <a:pt x="5400" y="1800"/>
                    </a:lnTo>
                    <a:lnTo>
                      <a:pt x="16200" y="1800"/>
                    </a:lnTo>
                    <a:cubicBezTo>
                      <a:pt x="16200" y="1800"/>
                      <a:pt x="16200" y="3600"/>
                      <a:pt x="16200" y="3600"/>
                    </a:cubicBezTo>
                    <a:close/>
                    <a:moveTo>
                      <a:pt x="18900" y="1350"/>
                    </a:moveTo>
                    <a:cubicBezTo>
                      <a:pt x="18900" y="975"/>
                      <a:pt x="18703" y="657"/>
                      <a:pt x="18308" y="394"/>
                    </a:cubicBezTo>
                    <a:cubicBezTo>
                      <a:pt x="17915" y="131"/>
                      <a:pt x="17437" y="0"/>
                      <a:pt x="16875" y="0"/>
                    </a:cubicBezTo>
                    <a:lnTo>
                      <a:pt x="4725" y="0"/>
                    </a:lnTo>
                    <a:cubicBezTo>
                      <a:pt x="4163" y="0"/>
                      <a:pt x="3685" y="131"/>
                      <a:pt x="3291" y="394"/>
                    </a:cubicBezTo>
                    <a:cubicBezTo>
                      <a:pt x="2897" y="656"/>
                      <a:pt x="2700" y="975"/>
                      <a:pt x="2700" y="1350"/>
                    </a:cubicBezTo>
                    <a:lnTo>
                      <a:pt x="2700" y="3600"/>
                    </a:lnTo>
                    <a:lnTo>
                      <a:pt x="0" y="360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3600"/>
                    </a:lnTo>
                    <a:lnTo>
                      <a:pt x="18900" y="3600"/>
                    </a:lnTo>
                    <a:cubicBezTo>
                      <a:pt x="18900" y="3600"/>
                      <a:pt x="18900" y="1350"/>
                      <a:pt x="18900" y="13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4" name="Shape 1354"/>
              <p:cNvSpPr/>
              <p:nvPr/>
            </p:nvSpPr>
            <p:spPr>
              <a:xfrm>
                <a:off x="447548" y="76178"/>
                <a:ext cx="85736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52" y="1114"/>
                    </a:moveTo>
                    <a:cubicBezTo>
                      <a:pt x="13348" y="372"/>
                      <a:pt x="9402" y="0"/>
                      <a:pt x="4800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4800" y="21600"/>
                    </a:lnTo>
                    <a:cubicBezTo>
                      <a:pt x="9402" y="21600"/>
                      <a:pt x="13348" y="21229"/>
                      <a:pt x="16652" y="20487"/>
                    </a:cubicBezTo>
                    <a:cubicBezTo>
                      <a:pt x="19951" y="19744"/>
                      <a:pt x="21600" y="18855"/>
                      <a:pt x="21600" y="17820"/>
                    </a:cubicBezTo>
                    <a:lnTo>
                      <a:pt x="21600" y="3780"/>
                    </a:lnTo>
                    <a:cubicBezTo>
                      <a:pt x="21600" y="2746"/>
                      <a:pt x="19951" y="1857"/>
                      <a:pt x="16652" y="1114"/>
                    </a:cubicBezTo>
                    <a:cubicBezTo>
                      <a:pt x="16652" y="1114"/>
                      <a:pt x="16652" y="1114"/>
                      <a:pt x="16652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3572" tIns="53572" rIns="53572" bIns="53572" numCol="1" anchor="ctr">
                <a:noAutofit/>
              </a:bodyPr>
              <a:lstStyle/>
              <a:p>
                <a:pPr lvl="0">
                  <a:lnSpc>
                    <a:spcPct val="120000"/>
                  </a:lnSpc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4499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2296960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Text Placeholder 4"/>
          <p:cNvSpPr txBox="1">
            <a:spLocks/>
          </p:cNvSpPr>
          <p:nvPr/>
        </p:nvSpPr>
        <p:spPr>
          <a:xfrm>
            <a:off x="2324324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5675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4543039" y="2773463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34391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 Placeholder 4"/>
          <p:cNvSpPr txBox="1">
            <a:spLocks/>
          </p:cNvSpPr>
          <p:nvPr/>
        </p:nvSpPr>
        <p:spPr>
          <a:xfrm>
            <a:off x="6761756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953104" y="3077023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 Placeholder 4"/>
          <p:cNvSpPr txBox="1">
            <a:spLocks/>
          </p:cNvSpPr>
          <p:nvPr/>
        </p:nvSpPr>
        <p:spPr>
          <a:xfrm>
            <a:off x="8980470" y="2773463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96960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 Placeholder 4"/>
          <p:cNvSpPr txBox="1">
            <a:spLocks/>
          </p:cNvSpPr>
          <p:nvPr/>
        </p:nvSpPr>
        <p:spPr>
          <a:xfrm>
            <a:off x="2324324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15675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 Placeholder 4"/>
          <p:cNvSpPr txBox="1">
            <a:spLocks/>
          </p:cNvSpPr>
          <p:nvPr/>
        </p:nvSpPr>
        <p:spPr>
          <a:xfrm>
            <a:off x="4543039" y="5210261"/>
            <a:ext cx="2384661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34391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 Placeholder 4"/>
          <p:cNvSpPr txBox="1">
            <a:spLocks/>
          </p:cNvSpPr>
          <p:nvPr/>
        </p:nvSpPr>
        <p:spPr>
          <a:xfrm>
            <a:off x="6761756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953104" y="5513824"/>
            <a:ext cx="1845526" cy="4296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8980470" y="5210261"/>
            <a:ext cx="2274568" cy="23621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9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5" grpId="0"/>
      <p:bldP spid="46" grpId="0" build="p"/>
      <p:bldP spid="47" grpId="0"/>
      <p:bldP spid="48" grpId="0" build="p"/>
      <p:bldP spid="49" grpId="0"/>
      <p:bldP spid="50" grpId="0" build="p"/>
      <p:bldP spid="51" grpId="0"/>
      <p:bldP spid="52" grpId="0" build="p"/>
      <p:bldP spid="53" grpId="0"/>
      <p:bldP spid="54" grpId="0" build="p"/>
      <p:bldP spid="55" grpId="0"/>
      <p:bldP spid="56" grpId="0" build="p"/>
      <p:bldP spid="57" grpId="0"/>
      <p:bldP spid="58" grpId="0" build="p"/>
      <p:bldP spid="59" grpId="0"/>
      <p:bldP spid="6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7"/>
          <p:cNvGrpSpPr/>
          <p:nvPr/>
        </p:nvGrpSpPr>
        <p:grpSpPr>
          <a:xfrm>
            <a:off x="1164369" y="2680221"/>
            <a:ext cx="2316294" cy="1514496"/>
            <a:chOff x="1" y="0"/>
            <a:chExt cx="4392858" cy="2872248"/>
          </a:xfrm>
        </p:grpSpPr>
        <p:sp>
          <p:nvSpPr>
            <p:cNvPr id="3" name="Shape 333"/>
            <p:cNvSpPr/>
            <p:nvPr/>
          </p:nvSpPr>
          <p:spPr>
            <a:xfrm>
              <a:off x="1" y="0"/>
              <a:ext cx="4392858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Shape 335"/>
            <p:cNvSpPr/>
            <p:nvPr/>
          </p:nvSpPr>
          <p:spPr>
            <a:xfrm>
              <a:off x="1498551" y="1229870"/>
              <a:ext cx="2042947" cy="4479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342"/>
          <p:cNvGrpSpPr/>
          <p:nvPr/>
        </p:nvGrpSpPr>
        <p:grpSpPr>
          <a:xfrm>
            <a:off x="3181743" y="2680221"/>
            <a:ext cx="2316294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8" name="Shape 33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Shape 340"/>
            <p:cNvSpPr/>
            <p:nvPr/>
          </p:nvSpPr>
          <p:spPr>
            <a:xfrm>
              <a:off x="1194479" y="1289712"/>
              <a:ext cx="285243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347"/>
          <p:cNvGrpSpPr/>
          <p:nvPr/>
        </p:nvGrpSpPr>
        <p:grpSpPr>
          <a:xfrm>
            <a:off x="5248957" y="2680221"/>
            <a:ext cx="2316294" cy="1514496"/>
            <a:chOff x="0" y="0"/>
            <a:chExt cx="4392859" cy="2872248"/>
          </a:xfrm>
        </p:grpSpPr>
        <p:sp>
          <p:nvSpPr>
            <p:cNvPr id="13" name="Shape 34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Shape 345"/>
            <p:cNvSpPr/>
            <p:nvPr/>
          </p:nvSpPr>
          <p:spPr>
            <a:xfrm>
              <a:off x="1086541" y="1289712"/>
              <a:ext cx="2972476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352"/>
          <p:cNvGrpSpPr/>
          <p:nvPr/>
        </p:nvGrpSpPr>
        <p:grpSpPr>
          <a:xfrm>
            <a:off x="7299143" y="2680221"/>
            <a:ext cx="2316291" cy="1514496"/>
            <a:chOff x="0" y="0"/>
            <a:chExt cx="4392859" cy="2872248"/>
          </a:xfrm>
          <a:solidFill>
            <a:srgbClr val="E60000"/>
          </a:solidFill>
        </p:grpSpPr>
        <p:sp>
          <p:nvSpPr>
            <p:cNvPr id="18" name="Shape 34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Shape 350"/>
            <p:cNvSpPr/>
            <p:nvPr/>
          </p:nvSpPr>
          <p:spPr>
            <a:xfrm>
              <a:off x="1186403" y="1289712"/>
              <a:ext cx="2924718" cy="431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oup 357"/>
          <p:cNvGrpSpPr/>
          <p:nvPr/>
        </p:nvGrpSpPr>
        <p:grpSpPr>
          <a:xfrm>
            <a:off x="9378091" y="2680221"/>
            <a:ext cx="2316291" cy="1514496"/>
            <a:chOff x="0" y="0"/>
            <a:chExt cx="4392859" cy="2872248"/>
          </a:xfrm>
        </p:grpSpPr>
        <p:sp>
          <p:nvSpPr>
            <p:cNvPr id="23" name="Shape 35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Shape 355"/>
            <p:cNvSpPr/>
            <p:nvPr/>
          </p:nvSpPr>
          <p:spPr>
            <a:xfrm>
              <a:off x="1186405" y="1289715"/>
              <a:ext cx="3014432" cy="3693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zh-CN" alt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输入文本内容</a:t>
              </a:r>
              <a:endParaRPr lang="id-ID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Group 360"/>
          <p:cNvGrpSpPr/>
          <p:nvPr/>
        </p:nvGrpSpPr>
        <p:grpSpPr>
          <a:xfrm>
            <a:off x="2098263" y="3978266"/>
            <a:ext cx="448507" cy="448507"/>
            <a:chOff x="0" y="0"/>
            <a:chExt cx="850594" cy="850594"/>
          </a:xfrm>
        </p:grpSpPr>
        <p:sp>
          <p:nvSpPr>
            <p:cNvPr id="28" name="Shape 358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Shape 359"/>
            <p:cNvSpPr/>
            <p:nvPr/>
          </p:nvSpPr>
          <p:spPr>
            <a:xfrm>
              <a:off x="300082" y="114147"/>
              <a:ext cx="25043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0" name="Group 363"/>
          <p:cNvGrpSpPr/>
          <p:nvPr/>
        </p:nvGrpSpPr>
        <p:grpSpPr>
          <a:xfrm>
            <a:off x="4119893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1" name="Shape 361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Shape 362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33" name="Group 366"/>
          <p:cNvGrpSpPr/>
          <p:nvPr/>
        </p:nvGrpSpPr>
        <p:grpSpPr>
          <a:xfrm>
            <a:off x="6182851" y="3978266"/>
            <a:ext cx="448507" cy="448507"/>
            <a:chOff x="0" y="0"/>
            <a:chExt cx="850594" cy="850594"/>
          </a:xfrm>
        </p:grpSpPr>
        <p:sp>
          <p:nvSpPr>
            <p:cNvPr id="34" name="Shape 364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Shape 365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36" name="Group 369"/>
          <p:cNvGrpSpPr/>
          <p:nvPr/>
        </p:nvGrpSpPr>
        <p:grpSpPr>
          <a:xfrm>
            <a:off x="8233035" y="3978266"/>
            <a:ext cx="448507" cy="448507"/>
            <a:chOff x="0" y="0"/>
            <a:chExt cx="850594" cy="850594"/>
          </a:xfrm>
          <a:solidFill>
            <a:srgbClr val="E60000"/>
          </a:solidFill>
        </p:grpSpPr>
        <p:sp>
          <p:nvSpPr>
            <p:cNvPr id="37" name="Shape 367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Shape 368"/>
            <p:cNvSpPr/>
            <p:nvPr/>
          </p:nvSpPr>
          <p:spPr>
            <a:xfrm>
              <a:off x="243825" y="114147"/>
              <a:ext cx="3629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39" name="Group 372"/>
          <p:cNvGrpSpPr/>
          <p:nvPr/>
        </p:nvGrpSpPr>
        <p:grpSpPr>
          <a:xfrm>
            <a:off x="10311984" y="3978266"/>
            <a:ext cx="448507" cy="448507"/>
            <a:chOff x="0" y="0"/>
            <a:chExt cx="850594" cy="850594"/>
          </a:xfrm>
        </p:grpSpPr>
        <p:sp>
          <p:nvSpPr>
            <p:cNvPr id="40" name="Shape 370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50800" cap="flat">
              <a:solidFill>
                <a:srgbClr val="FBF9F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 sz="11200"/>
              </a:pPr>
              <a:endParaRPr sz="109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Shape 371"/>
            <p:cNvSpPr/>
            <p:nvPr/>
          </p:nvSpPr>
          <p:spPr>
            <a:xfrm>
              <a:off x="331243" y="202702"/>
              <a:ext cx="188486" cy="44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200" b="1">
                  <a:solidFill>
                    <a:srgbClr val="FAF9FC"/>
                  </a:solidFill>
                  <a:latin typeface="Oxygen"/>
                  <a:ea typeface="Oxygen"/>
                  <a:cs typeface="Oxygen"/>
                  <a:sym typeface="Oxygen"/>
                </a:defRPr>
              </a:lvl1pPr>
            </a:lstStyle>
            <a:p>
              <a:pPr lvl="0" algn="ctr">
                <a:lnSpc>
                  <a:spcPct val="120000"/>
                </a:lnSpc>
                <a:defRPr sz="1800" b="0">
                  <a:solidFill>
                    <a:srgbClr val="000000"/>
                  </a:solidFill>
                </a:defRPr>
              </a:pPr>
              <a:r>
                <a:rPr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3" name="Shape 373"/>
          <p:cNvSpPr/>
          <p:nvPr/>
        </p:nvSpPr>
        <p:spPr>
          <a:xfrm>
            <a:off x="139364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Shape 376"/>
          <p:cNvSpPr/>
          <p:nvPr/>
        </p:nvSpPr>
        <p:spPr>
          <a:xfrm>
            <a:off x="345462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Shape 379"/>
          <p:cNvSpPr/>
          <p:nvPr/>
        </p:nvSpPr>
        <p:spPr>
          <a:xfrm>
            <a:off x="5479631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Shape 382"/>
          <p:cNvSpPr/>
          <p:nvPr/>
        </p:nvSpPr>
        <p:spPr>
          <a:xfrm>
            <a:off x="7569908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606B83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Shape 385"/>
          <p:cNvSpPr/>
          <p:nvPr/>
        </p:nvSpPr>
        <p:spPr>
          <a:xfrm>
            <a:off x="9630886" y="4794002"/>
            <a:ext cx="1804918" cy="429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defRPr sz="2000">
                <a:solidFill>
                  <a:srgbClr val="828589"/>
                </a:solidFill>
                <a:latin typeface="STIXGeneral-Bold"/>
                <a:ea typeface="STIXGeneral-Bold"/>
                <a:cs typeface="STIXGeneral-Bold"/>
                <a:sym typeface="STIXGeneral-Bold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8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8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3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8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7" grpId="0" animBg="1" advAuto="0"/>
      <p:bldP spid="12" grpId="0" advAuto="0"/>
      <p:bldP spid="17" grpId="0" animBg="1" advAuto="0"/>
      <p:bldP spid="22" grpId="0" advAuto="0"/>
      <p:bldP spid="27" grpId="0" advAuto="0"/>
      <p:bldP spid="30" grpId="0" animBg="1" advAuto="0"/>
      <p:bldP spid="33" grpId="0" advAuto="0"/>
      <p:bldP spid="36" grpId="0" animBg="1" advAuto="0"/>
      <p:bldP spid="39" grpId="0" advAuto="0"/>
      <p:bldP spid="43" grpId="0"/>
      <p:bldP spid="46" grpId="0"/>
      <p:bldP spid="49" grpId="0"/>
      <p:bldP spid="52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17817" y="1538566"/>
            <a:ext cx="3284566" cy="4853182"/>
            <a:chOff x="1912729" y="1458758"/>
            <a:chExt cx="3510756" cy="5187394"/>
          </a:xfrm>
        </p:grpSpPr>
        <p:grpSp>
          <p:nvGrpSpPr>
            <p:cNvPr id="5" name="Group 4"/>
            <p:cNvGrpSpPr/>
            <p:nvPr/>
          </p:nvGrpSpPr>
          <p:grpSpPr>
            <a:xfrm>
              <a:off x="1972256" y="1458758"/>
              <a:ext cx="292103" cy="5187394"/>
              <a:chOff x="1374772" y="1213680"/>
              <a:chExt cx="274322" cy="5187394"/>
            </a:xfrm>
          </p:grpSpPr>
          <p:sp>
            <p:nvSpPr>
              <p:cNvPr id="22" name="Pentagon 21"/>
              <p:cNvSpPr/>
              <p:nvPr/>
            </p:nvSpPr>
            <p:spPr>
              <a:xfrm rot="5400000">
                <a:off x="1103752" y="5857228"/>
                <a:ext cx="814866" cy="272825"/>
              </a:xfrm>
              <a:prstGeom prst="homePlate">
                <a:avLst>
                  <a:gd name="adj" fmla="val 281623"/>
                </a:avLst>
              </a:prstGeom>
              <a:gradFill flip="none" rotWithShape="1">
                <a:gsLst>
                  <a:gs pos="100000">
                    <a:srgbClr val="B88954"/>
                  </a:gs>
                  <a:gs pos="0">
                    <a:srgbClr val="E1C9AF"/>
                  </a:gs>
                </a:gsLst>
                <a:lin ang="54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Rectangle 5"/>
              <p:cNvSpPr/>
              <p:nvPr/>
            </p:nvSpPr>
            <p:spPr>
              <a:xfrm>
                <a:off x="1374774" y="2007666"/>
                <a:ext cx="273845" cy="3776859"/>
              </a:xfrm>
              <a:custGeom>
                <a:avLst/>
                <a:gdLst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0 w 272825"/>
                  <a:gd name="connsiteY4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1 w 272825"/>
                  <a:gd name="connsiteY4" fmla="*/ 3609974 h 3776662"/>
                  <a:gd name="connsiteX5" fmla="*/ 0 w 272825"/>
                  <a:gd name="connsiteY5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57151 w 272825"/>
                  <a:gd name="connsiteY3" fmla="*/ 3776661 h 3776662"/>
                  <a:gd name="connsiteX4" fmla="*/ 0 w 272825"/>
                  <a:gd name="connsiteY4" fmla="*/ 3776662 h 3776662"/>
                  <a:gd name="connsiteX5" fmla="*/ 1 w 272825"/>
                  <a:gd name="connsiteY5" fmla="*/ 3609974 h 3776662"/>
                  <a:gd name="connsiteX6" fmla="*/ 0 w 272825"/>
                  <a:gd name="connsiteY6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57151 w 272825"/>
                  <a:gd name="connsiteY4" fmla="*/ 3776661 h 3776662"/>
                  <a:gd name="connsiteX5" fmla="*/ 0 w 272825"/>
                  <a:gd name="connsiteY5" fmla="*/ 3776662 h 3776662"/>
                  <a:gd name="connsiteX6" fmla="*/ 1 w 272825"/>
                  <a:gd name="connsiteY6" fmla="*/ 3609974 h 3776662"/>
                  <a:gd name="connsiteX7" fmla="*/ 0 w 272825"/>
                  <a:gd name="connsiteY7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107157 w 272825"/>
                  <a:gd name="connsiteY4" fmla="*/ 3774280 h 3776662"/>
                  <a:gd name="connsiteX5" fmla="*/ 57151 w 272825"/>
                  <a:gd name="connsiteY5" fmla="*/ 3776661 h 3776662"/>
                  <a:gd name="connsiteX6" fmla="*/ 0 w 272825"/>
                  <a:gd name="connsiteY6" fmla="*/ 3776662 h 3776662"/>
                  <a:gd name="connsiteX7" fmla="*/ 1 w 272825"/>
                  <a:gd name="connsiteY7" fmla="*/ 3609974 h 3776662"/>
                  <a:gd name="connsiteX8" fmla="*/ 0 w 272825"/>
                  <a:gd name="connsiteY8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21457 w 272825"/>
                  <a:gd name="connsiteY3" fmla="*/ 3774280 h 3776662"/>
                  <a:gd name="connsiteX4" fmla="*/ 166689 w 272825"/>
                  <a:gd name="connsiteY4" fmla="*/ 3776661 h 3776662"/>
                  <a:gd name="connsiteX5" fmla="*/ 107157 w 272825"/>
                  <a:gd name="connsiteY5" fmla="*/ 3774280 h 3776662"/>
                  <a:gd name="connsiteX6" fmla="*/ 57151 w 272825"/>
                  <a:gd name="connsiteY6" fmla="*/ 3776661 h 3776662"/>
                  <a:gd name="connsiteX7" fmla="*/ 0 w 272825"/>
                  <a:gd name="connsiteY7" fmla="*/ 3776662 h 3776662"/>
                  <a:gd name="connsiteX8" fmla="*/ 1 w 272825"/>
                  <a:gd name="connsiteY8" fmla="*/ 3609974 h 3776662"/>
                  <a:gd name="connsiteX9" fmla="*/ 0 w 272825"/>
                  <a:gd name="connsiteY9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52414 w 272825"/>
                  <a:gd name="connsiteY3" fmla="*/ 3776661 h 3776662"/>
                  <a:gd name="connsiteX4" fmla="*/ 221457 w 272825"/>
                  <a:gd name="connsiteY4" fmla="*/ 3774280 h 3776662"/>
                  <a:gd name="connsiteX5" fmla="*/ 166689 w 272825"/>
                  <a:gd name="connsiteY5" fmla="*/ 3776661 h 3776662"/>
                  <a:gd name="connsiteX6" fmla="*/ 107157 w 272825"/>
                  <a:gd name="connsiteY6" fmla="*/ 3774280 h 3776662"/>
                  <a:gd name="connsiteX7" fmla="*/ 57151 w 272825"/>
                  <a:gd name="connsiteY7" fmla="*/ 3776661 h 3776662"/>
                  <a:gd name="connsiteX8" fmla="*/ 0 w 272825"/>
                  <a:gd name="connsiteY8" fmla="*/ 3776662 h 3776662"/>
                  <a:gd name="connsiteX9" fmla="*/ 1 w 272825"/>
                  <a:gd name="connsiteY9" fmla="*/ 3609974 h 3776662"/>
                  <a:gd name="connsiteX10" fmla="*/ 0 w 272825"/>
                  <a:gd name="connsiteY10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72825 w 273845"/>
                  <a:gd name="connsiteY3" fmla="*/ 3776662 h 3776662"/>
                  <a:gd name="connsiteX4" fmla="*/ 252414 w 273845"/>
                  <a:gd name="connsiteY4" fmla="*/ 3776661 h 3776662"/>
                  <a:gd name="connsiteX5" fmla="*/ 221457 w 273845"/>
                  <a:gd name="connsiteY5" fmla="*/ 3774280 h 3776662"/>
                  <a:gd name="connsiteX6" fmla="*/ 166689 w 273845"/>
                  <a:gd name="connsiteY6" fmla="*/ 3776661 h 3776662"/>
                  <a:gd name="connsiteX7" fmla="*/ 107157 w 273845"/>
                  <a:gd name="connsiteY7" fmla="*/ 3774280 h 3776662"/>
                  <a:gd name="connsiteX8" fmla="*/ 57151 w 273845"/>
                  <a:gd name="connsiteY8" fmla="*/ 3776661 h 3776662"/>
                  <a:gd name="connsiteX9" fmla="*/ 0 w 273845"/>
                  <a:gd name="connsiteY9" fmla="*/ 3776662 h 3776662"/>
                  <a:gd name="connsiteX10" fmla="*/ 1 w 273845"/>
                  <a:gd name="connsiteY10" fmla="*/ 3609974 h 3776662"/>
                  <a:gd name="connsiteX11" fmla="*/ 0 w 273845"/>
                  <a:gd name="connsiteY11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52414 w 273845"/>
                  <a:gd name="connsiteY3" fmla="*/ 3776661 h 3776662"/>
                  <a:gd name="connsiteX4" fmla="*/ 221457 w 273845"/>
                  <a:gd name="connsiteY4" fmla="*/ 3774280 h 3776662"/>
                  <a:gd name="connsiteX5" fmla="*/ 166689 w 273845"/>
                  <a:gd name="connsiteY5" fmla="*/ 3776661 h 3776662"/>
                  <a:gd name="connsiteX6" fmla="*/ 107157 w 273845"/>
                  <a:gd name="connsiteY6" fmla="*/ 3774280 h 3776662"/>
                  <a:gd name="connsiteX7" fmla="*/ 57151 w 273845"/>
                  <a:gd name="connsiteY7" fmla="*/ 3776661 h 3776662"/>
                  <a:gd name="connsiteX8" fmla="*/ 0 w 273845"/>
                  <a:gd name="connsiteY8" fmla="*/ 3776662 h 3776662"/>
                  <a:gd name="connsiteX9" fmla="*/ 1 w 273845"/>
                  <a:gd name="connsiteY9" fmla="*/ 3609974 h 3776662"/>
                  <a:gd name="connsiteX10" fmla="*/ 0 w 273845"/>
                  <a:gd name="connsiteY10" fmla="*/ 0 h 3776662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7157 w 273845"/>
                  <a:gd name="connsiteY6" fmla="*/ 3774280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0032 w 273845"/>
                  <a:gd name="connsiteY3" fmla="*/ 3695699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3845" h="3776859">
                    <a:moveTo>
                      <a:pt x="0" y="0"/>
                    </a:moveTo>
                    <a:lnTo>
                      <a:pt x="272825" y="0"/>
                    </a:lnTo>
                    <a:lnTo>
                      <a:pt x="273845" y="3581399"/>
                    </a:lnTo>
                    <a:cubicBezTo>
                      <a:pt x="269876" y="3659980"/>
                      <a:pt x="258763" y="3688555"/>
                      <a:pt x="245270" y="3702843"/>
                    </a:cubicBezTo>
                    <a:cubicBezTo>
                      <a:pt x="228204" y="3675061"/>
                      <a:pt x="236936" y="3619101"/>
                      <a:pt x="223839" y="3631404"/>
                    </a:cubicBezTo>
                    <a:cubicBezTo>
                      <a:pt x="210742" y="3643707"/>
                      <a:pt x="186533" y="3771105"/>
                      <a:pt x="166689" y="3776661"/>
                    </a:cubicBezTo>
                    <a:cubicBezTo>
                      <a:pt x="146845" y="3782217"/>
                      <a:pt x="123032" y="3669109"/>
                      <a:pt x="104776" y="3664743"/>
                    </a:cubicBezTo>
                    <a:cubicBezTo>
                      <a:pt x="86520" y="3660377"/>
                      <a:pt x="74614" y="3759595"/>
                      <a:pt x="57151" y="3750467"/>
                    </a:cubicBezTo>
                    <a:cubicBezTo>
                      <a:pt x="28576" y="3725068"/>
                      <a:pt x="9527" y="3661568"/>
                      <a:pt x="1" y="3609974"/>
                    </a:cubicBezTo>
                    <a:cubicBezTo>
                      <a:pt x="1" y="2406649"/>
                      <a:pt x="0" y="1203325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83000">
                    <a:schemeClr val="tx2"/>
                  </a:gs>
                  <a:gs pos="82000">
                    <a:schemeClr val="tx2"/>
                  </a:gs>
                  <a:gs pos="34000">
                    <a:schemeClr val="tx2">
                      <a:lumMod val="75000"/>
                    </a:schemeClr>
                  </a:gs>
                  <a:gs pos="0">
                    <a:schemeClr val="tx2"/>
                  </a:gs>
                  <a:gs pos="38000">
                    <a:schemeClr val="tx2"/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374774" y="1417118"/>
                <a:ext cx="272825" cy="59055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7000">
                    <a:srgbClr val="F2F2F2">
                      <a:lumMod val="0"/>
                      <a:lumOff val="100000"/>
                    </a:srgb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404710" y="1213680"/>
                <a:ext cx="212954" cy="203438"/>
              </a:xfrm>
              <a:prstGeom prst="rect">
                <a:avLst/>
              </a:prstGeom>
              <a:solidFill>
                <a:schemeClr val="tx2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5400000">
                <a:off x="1396885" y="6250198"/>
                <a:ext cx="228600" cy="73152"/>
              </a:xfrm>
              <a:custGeom>
                <a:avLst/>
                <a:gdLst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544" h="70612">
                    <a:moveTo>
                      <a:pt x="0" y="35306"/>
                    </a:moveTo>
                    <a:cubicBezTo>
                      <a:pt x="1521" y="15316"/>
                      <a:pt x="12805" y="4576"/>
                      <a:pt x="27685" y="0"/>
                    </a:cubicBezTo>
                    <a:lnTo>
                      <a:pt x="226544" y="35306"/>
                    </a:lnTo>
                    <a:lnTo>
                      <a:pt x="27685" y="70612"/>
                    </a:lnTo>
                    <a:cubicBezTo>
                      <a:pt x="11264" y="65009"/>
                      <a:pt x="1007" y="52726"/>
                      <a:pt x="0" y="35306"/>
                    </a:cubicBezTo>
                    <a:close/>
                  </a:path>
                </a:pathLst>
              </a:custGeom>
              <a:solidFill>
                <a:srgbClr val="4C504C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4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374774" y="148664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74774" y="1562425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374774" y="1638202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374774" y="1713979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374774" y="1789756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74774" y="1865533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374774" y="194130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rapezoid 5"/>
            <p:cNvSpPr/>
            <p:nvPr/>
          </p:nvSpPr>
          <p:spPr>
            <a:xfrm rot="16200000">
              <a:off x="1594832" y="5341831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2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Trapezoid 6"/>
            <p:cNvSpPr/>
            <p:nvPr/>
          </p:nvSpPr>
          <p:spPr>
            <a:xfrm rot="16200000">
              <a:off x="1594832" y="4439533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Trapezoid 7"/>
            <p:cNvSpPr/>
            <p:nvPr/>
          </p:nvSpPr>
          <p:spPr>
            <a:xfrm rot="16200000">
              <a:off x="1594832" y="3537234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4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Trapezoid 8"/>
            <p:cNvSpPr/>
            <p:nvPr/>
          </p:nvSpPr>
          <p:spPr>
            <a:xfrm rot="16200000">
              <a:off x="1594832" y="2634935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Pentagon 9"/>
            <p:cNvSpPr/>
            <p:nvPr/>
          </p:nvSpPr>
          <p:spPr>
            <a:xfrm>
              <a:off x="1912729" y="2359899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1912729" y="3262198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1912729" y="4164497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3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Pentagon 12"/>
            <p:cNvSpPr/>
            <p:nvPr/>
          </p:nvSpPr>
          <p:spPr>
            <a:xfrm>
              <a:off x="1912729" y="5066795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4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79704" y="2509740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8"/>
            <p:cNvSpPr txBox="1"/>
            <p:nvPr/>
          </p:nvSpPr>
          <p:spPr>
            <a:xfrm>
              <a:off x="1944843" y="2478964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36" name="TextBox 191"/>
            <p:cNvSpPr txBox="1"/>
            <p:nvPr/>
          </p:nvSpPr>
          <p:spPr>
            <a:xfrm>
              <a:off x="1944843" y="3381429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  <p:sp>
          <p:nvSpPr>
            <p:cNvPr id="37" name="TextBox 192"/>
            <p:cNvSpPr txBox="1"/>
            <p:nvPr/>
          </p:nvSpPr>
          <p:spPr>
            <a:xfrm>
              <a:off x="1944843" y="4283895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38" name="TextBox 193"/>
            <p:cNvSpPr txBox="1"/>
            <p:nvPr/>
          </p:nvSpPr>
          <p:spPr>
            <a:xfrm>
              <a:off x="1944843" y="5186362"/>
              <a:ext cx="303613" cy="34960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79704" y="3412206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79704" y="4314672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79704" y="5214753"/>
              <a:ext cx="2330568" cy="351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40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868972" y="201186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68972" y="2354521"/>
            <a:ext cx="437774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Donut 44"/>
          <p:cNvSpPr/>
          <p:nvPr/>
        </p:nvSpPr>
        <p:spPr>
          <a:xfrm>
            <a:off x="5937233" y="3301776"/>
            <a:ext cx="724494" cy="724494"/>
          </a:xfrm>
          <a:prstGeom prst="donut">
            <a:avLst>
              <a:gd name="adj" fmla="val 68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6142990" y="3499217"/>
            <a:ext cx="312978" cy="329611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6114638" y="5024359"/>
            <a:ext cx="355312" cy="287275"/>
          </a:xfrm>
          <a:custGeom>
            <a:avLst/>
            <a:gdLst>
              <a:gd name="T0" fmla="*/ 86 w 109"/>
              <a:gd name="T1" fmla="*/ 88 h 88"/>
              <a:gd name="T2" fmla="*/ 84 w 109"/>
              <a:gd name="T3" fmla="*/ 44 h 88"/>
              <a:gd name="T4" fmla="*/ 80 w 109"/>
              <a:gd name="T5" fmla="*/ 71 h 88"/>
              <a:gd name="T6" fmla="*/ 109 w 109"/>
              <a:gd name="T7" fmla="*/ 0 h 88"/>
              <a:gd name="T8" fmla="*/ 92 w 109"/>
              <a:gd name="T9" fmla="*/ 33 h 88"/>
              <a:gd name="T10" fmla="*/ 80 w 109"/>
              <a:gd name="T11" fmla="*/ 25 h 88"/>
              <a:gd name="T12" fmla="*/ 67 w 109"/>
              <a:gd name="T13" fmla="*/ 68 h 88"/>
              <a:gd name="T14" fmla="*/ 37 w 109"/>
              <a:gd name="T15" fmla="*/ 73 h 88"/>
              <a:gd name="T16" fmla="*/ 19 w 109"/>
              <a:gd name="T17" fmla="*/ 63 h 88"/>
              <a:gd name="T18" fmla="*/ 0 w 109"/>
              <a:gd name="T19" fmla="*/ 56 h 88"/>
              <a:gd name="T20" fmla="*/ 25 w 109"/>
              <a:gd name="T21" fmla="*/ 48 h 88"/>
              <a:gd name="T22" fmla="*/ 30 w 109"/>
              <a:gd name="T23" fmla="*/ 57 h 88"/>
              <a:gd name="T24" fmla="*/ 44 w 109"/>
              <a:gd name="T25" fmla="*/ 29 h 88"/>
              <a:gd name="T26" fmla="*/ 66 w 109"/>
              <a:gd name="T27" fmla="*/ 50 h 88"/>
              <a:gd name="T28" fmla="*/ 68 w 109"/>
              <a:gd name="T29" fmla="*/ 18 h 88"/>
              <a:gd name="T30" fmla="*/ 78 w 109"/>
              <a:gd name="T31" fmla="*/ 12 h 88"/>
              <a:gd name="T32" fmla="*/ 90 w 109"/>
              <a:gd name="T33" fmla="*/ 1 h 88"/>
              <a:gd name="T34" fmla="*/ 22 w 109"/>
              <a:gd name="T35" fmla="*/ 88 h 88"/>
              <a:gd name="T36" fmla="*/ 29 w 109"/>
              <a:gd name="T37" fmla="*/ 80 h 88"/>
              <a:gd name="T38" fmla="*/ 22 w 109"/>
              <a:gd name="T39" fmla="*/ 79 h 88"/>
              <a:gd name="T40" fmla="*/ 11 w 109"/>
              <a:gd name="T41" fmla="*/ 88 h 88"/>
              <a:gd name="T42" fmla="*/ 17 w 109"/>
              <a:gd name="T43" fmla="*/ 71 h 88"/>
              <a:gd name="T44" fmla="*/ 11 w 109"/>
              <a:gd name="T45" fmla="*/ 73 h 88"/>
              <a:gd name="T46" fmla="*/ 34 w 109"/>
              <a:gd name="T47" fmla="*/ 88 h 88"/>
              <a:gd name="T48" fmla="*/ 40 w 109"/>
              <a:gd name="T49" fmla="*/ 79 h 88"/>
              <a:gd name="T50" fmla="*/ 34 w 109"/>
              <a:gd name="T51" fmla="*/ 80 h 88"/>
              <a:gd name="T52" fmla="*/ 45 w 109"/>
              <a:gd name="T53" fmla="*/ 88 h 88"/>
              <a:gd name="T54" fmla="*/ 52 w 109"/>
              <a:gd name="T55" fmla="*/ 63 h 88"/>
              <a:gd name="T56" fmla="*/ 45 w 109"/>
              <a:gd name="T57" fmla="*/ 69 h 88"/>
              <a:gd name="T58" fmla="*/ 57 w 109"/>
              <a:gd name="T59" fmla="*/ 88 h 88"/>
              <a:gd name="T60" fmla="*/ 63 w 109"/>
              <a:gd name="T61" fmla="*/ 73 h 88"/>
              <a:gd name="T62" fmla="*/ 57 w 109"/>
              <a:gd name="T63" fmla="*/ 88 h 88"/>
              <a:gd name="T64" fmla="*/ 75 w 109"/>
              <a:gd name="T65" fmla="*/ 88 h 88"/>
              <a:gd name="T66" fmla="*/ 68 w 109"/>
              <a:gd name="T67" fmla="*/ 7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47"/>
          <p:cNvSpPr>
            <a:spLocks noEditPoints="1"/>
          </p:cNvSpPr>
          <p:nvPr/>
        </p:nvSpPr>
        <p:spPr bwMode="auto">
          <a:xfrm>
            <a:off x="8854192" y="5021839"/>
            <a:ext cx="237380" cy="347754"/>
          </a:xfrm>
          <a:custGeom>
            <a:avLst/>
            <a:gdLst>
              <a:gd name="T0" fmla="*/ 16 w 73"/>
              <a:gd name="T1" fmla="*/ 77 h 107"/>
              <a:gd name="T2" fmla="*/ 57 w 73"/>
              <a:gd name="T3" fmla="*/ 77 h 107"/>
              <a:gd name="T4" fmla="*/ 52 w 73"/>
              <a:gd name="T5" fmla="*/ 101 h 107"/>
              <a:gd name="T6" fmla="*/ 45 w 73"/>
              <a:gd name="T7" fmla="*/ 101 h 107"/>
              <a:gd name="T8" fmla="*/ 37 w 73"/>
              <a:gd name="T9" fmla="*/ 107 h 107"/>
              <a:gd name="T10" fmla="*/ 29 w 73"/>
              <a:gd name="T11" fmla="*/ 101 h 107"/>
              <a:gd name="T12" fmla="*/ 21 w 73"/>
              <a:gd name="T13" fmla="*/ 101 h 107"/>
              <a:gd name="T14" fmla="*/ 16 w 73"/>
              <a:gd name="T15" fmla="*/ 77 h 107"/>
              <a:gd name="T16" fmla="*/ 51 w 73"/>
              <a:gd name="T17" fmla="*/ 29 h 107"/>
              <a:gd name="T18" fmla="*/ 52 w 73"/>
              <a:gd name="T19" fmla="*/ 35 h 107"/>
              <a:gd name="T20" fmla="*/ 51 w 73"/>
              <a:gd name="T21" fmla="*/ 37 h 107"/>
              <a:gd name="T22" fmla="*/ 53 w 73"/>
              <a:gd name="T23" fmla="*/ 38 h 107"/>
              <a:gd name="T24" fmla="*/ 52 w 73"/>
              <a:gd name="T25" fmla="*/ 42 h 107"/>
              <a:gd name="T26" fmla="*/ 50 w 73"/>
              <a:gd name="T27" fmla="*/ 42 h 107"/>
              <a:gd name="T28" fmla="*/ 52 w 73"/>
              <a:gd name="T29" fmla="*/ 44 h 107"/>
              <a:gd name="T30" fmla="*/ 51 w 73"/>
              <a:gd name="T31" fmla="*/ 47 h 107"/>
              <a:gd name="T32" fmla="*/ 50 w 73"/>
              <a:gd name="T33" fmla="*/ 48 h 107"/>
              <a:gd name="T34" fmla="*/ 51 w 73"/>
              <a:gd name="T35" fmla="*/ 49 h 107"/>
              <a:gd name="T36" fmla="*/ 50 w 73"/>
              <a:gd name="T37" fmla="*/ 53 h 107"/>
              <a:gd name="T38" fmla="*/ 47 w 73"/>
              <a:gd name="T39" fmla="*/ 54 h 107"/>
              <a:gd name="T40" fmla="*/ 29 w 73"/>
              <a:gd name="T41" fmla="*/ 49 h 107"/>
              <a:gd name="T42" fmla="*/ 21 w 73"/>
              <a:gd name="T43" fmla="*/ 49 h 107"/>
              <a:gd name="T44" fmla="*/ 21 w 73"/>
              <a:gd name="T45" fmla="*/ 32 h 107"/>
              <a:gd name="T46" fmla="*/ 28 w 73"/>
              <a:gd name="T47" fmla="*/ 31 h 107"/>
              <a:gd name="T48" fmla="*/ 42 w 73"/>
              <a:gd name="T49" fmla="*/ 16 h 107"/>
              <a:gd name="T50" fmla="*/ 38 w 73"/>
              <a:gd name="T51" fmla="*/ 30 h 107"/>
              <a:gd name="T52" fmla="*/ 51 w 73"/>
              <a:gd name="T53" fmla="*/ 29 h 107"/>
              <a:gd name="T54" fmla="*/ 15 w 73"/>
              <a:gd name="T55" fmla="*/ 71 h 107"/>
              <a:gd name="T56" fmla="*/ 25 w 73"/>
              <a:gd name="T57" fmla="*/ 71 h 107"/>
              <a:gd name="T58" fmla="*/ 17 w 73"/>
              <a:gd name="T59" fmla="*/ 48 h 107"/>
              <a:gd name="T60" fmla="*/ 11 w 73"/>
              <a:gd name="T61" fmla="*/ 29 h 107"/>
              <a:gd name="T62" fmla="*/ 23 w 73"/>
              <a:gd name="T63" fmla="*/ 13 h 107"/>
              <a:gd name="T64" fmla="*/ 37 w 73"/>
              <a:gd name="T65" fmla="*/ 11 h 107"/>
              <a:gd name="T66" fmla="*/ 50 w 73"/>
              <a:gd name="T67" fmla="*/ 14 h 107"/>
              <a:gd name="T68" fmla="*/ 62 w 73"/>
              <a:gd name="T69" fmla="*/ 29 h 107"/>
              <a:gd name="T70" fmla="*/ 56 w 73"/>
              <a:gd name="T71" fmla="*/ 48 h 107"/>
              <a:gd name="T72" fmla="*/ 48 w 73"/>
              <a:gd name="T73" fmla="*/ 71 h 107"/>
              <a:gd name="T74" fmla="*/ 58 w 73"/>
              <a:gd name="T75" fmla="*/ 71 h 107"/>
              <a:gd name="T76" fmla="*/ 65 w 73"/>
              <a:gd name="T77" fmla="*/ 52 h 107"/>
              <a:gd name="T78" fmla="*/ 71 w 73"/>
              <a:gd name="T79" fmla="*/ 27 h 107"/>
              <a:gd name="T80" fmla="*/ 55 w 73"/>
              <a:gd name="T81" fmla="*/ 5 h 107"/>
              <a:gd name="T82" fmla="*/ 37 w 73"/>
              <a:gd name="T83" fmla="*/ 1 h 107"/>
              <a:gd name="T84" fmla="*/ 19 w 73"/>
              <a:gd name="T85" fmla="*/ 5 h 107"/>
              <a:gd name="T86" fmla="*/ 2 w 73"/>
              <a:gd name="T87" fmla="*/ 27 h 107"/>
              <a:gd name="T88" fmla="*/ 8 w 73"/>
              <a:gd name="T89" fmla="*/ 53 h 107"/>
              <a:gd name="T90" fmla="*/ 15 w 73"/>
              <a:gd name="T91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" h="107">
                <a:moveTo>
                  <a:pt x="16" y="77"/>
                </a:moveTo>
                <a:cubicBezTo>
                  <a:pt x="57" y="77"/>
                  <a:pt x="57" y="77"/>
                  <a:pt x="57" y="77"/>
                </a:cubicBezTo>
                <a:cubicBezTo>
                  <a:pt x="52" y="101"/>
                  <a:pt x="52" y="101"/>
                  <a:pt x="52" y="101"/>
                </a:cubicBezTo>
                <a:cubicBezTo>
                  <a:pt x="45" y="101"/>
                  <a:pt x="45" y="101"/>
                  <a:pt x="45" y="101"/>
                </a:cubicBezTo>
                <a:cubicBezTo>
                  <a:pt x="44" y="104"/>
                  <a:pt x="41" y="107"/>
                  <a:pt x="37" y="107"/>
                </a:cubicBezTo>
                <a:cubicBezTo>
                  <a:pt x="33" y="107"/>
                  <a:pt x="30" y="104"/>
                  <a:pt x="29" y="101"/>
                </a:cubicBezTo>
                <a:cubicBezTo>
                  <a:pt x="21" y="101"/>
                  <a:pt x="21" y="101"/>
                  <a:pt x="21" y="101"/>
                </a:cubicBezTo>
                <a:cubicBezTo>
                  <a:pt x="16" y="77"/>
                  <a:pt x="16" y="77"/>
                  <a:pt x="16" y="77"/>
                </a:cubicBezTo>
                <a:close/>
                <a:moveTo>
                  <a:pt x="51" y="29"/>
                </a:moveTo>
                <a:cubicBezTo>
                  <a:pt x="52" y="35"/>
                  <a:pt x="52" y="35"/>
                  <a:pt x="52" y="35"/>
                </a:cubicBezTo>
                <a:cubicBezTo>
                  <a:pt x="51" y="37"/>
                  <a:pt x="51" y="37"/>
                  <a:pt x="51" y="37"/>
                </a:cubicBezTo>
                <a:cubicBezTo>
                  <a:pt x="53" y="38"/>
                  <a:pt x="53" y="38"/>
                  <a:pt x="53" y="38"/>
                </a:cubicBezTo>
                <a:cubicBezTo>
                  <a:pt x="52" y="42"/>
                  <a:pt x="52" y="42"/>
                  <a:pt x="52" y="42"/>
                </a:cubicBezTo>
                <a:cubicBezTo>
                  <a:pt x="50" y="42"/>
                  <a:pt x="50" y="42"/>
                  <a:pt x="50" y="42"/>
                </a:cubicBezTo>
                <a:cubicBezTo>
                  <a:pt x="52" y="44"/>
                  <a:pt x="52" y="44"/>
                  <a:pt x="52" y="44"/>
                </a:cubicBezTo>
                <a:cubicBezTo>
                  <a:pt x="51" y="47"/>
                  <a:pt x="51" y="47"/>
                  <a:pt x="51" y="47"/>
                </a:cubicBezTo>
                <a:cubicBezTo>
                  <a:pt x="50" y="48"/>
                  <a:pt x="50" y="48"/>
                  <a:pt x="50" y="48"/>
                </a:cubicBezTo>
                <a:cubicBezTo>
                  <a:pt x="51" y="49"/>
                  <a:pt x="51" y="49"/>
                  <a:pt x="51" y="49"/>
                </a:cubicBezTo>
                <a:cubicBezTo>
                  <a:pt x="50" y="53"/>
                  <a:pt x="50" y="53"/>
                  <a:pt x="50" y="53"/>
                </a:cubicBezTo>
                <a:cubicBezTo>
                  <a:pt x="47" y="54"/>
                  <a:pt x="47" y="54"/>
                  <a:pt x="47" y="54"/>
                </a:cubicBezTo>
                <a:cubicBezTo>
                  <a:pt x="29" y="49"/>
                  <a:pt x="29" y="49"/>
                  <a:pt x="29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32"/>
                  <a:pt x="21" y="32"/>
                  <a:pt x="21" y="32"/>
                </a:cubicBezTo>
                <a:cubicBezTo>
                  <a:pt x="28" y="31"/>
                  <a:pt x="28" y="31"/>
                  <a:pt x="28" y="31"/>
                </a:cubicBezTo>
                <a:cubicBezTo>
                  <a:pt x="42" y="16"/>
                  <a:pt x="42" y="16"/>
                  <a:pt x="42" y="16"/>
                </a:cubicBezTo>
                <a:cubicBezTo>
                  <a:pt x="50" y="21"/>
                  <a:pt x="43" y="27"/>
                  <a:pt x="38" y="30"/>
                </a:cubicBezTo>
                <a:cubicBezTo>
                  <a:pt x="51" y="29"/>
                  <a:pt x="51" y="29"/>
                  <a:pt x="51" y="29"/>
                </a:cubicBezTo>
                <a:close/>
                <a:moveTo>
                  <a:pt x="15" y="71"/>
                </a:moveTo>
                <a:cubicBezTo>
                  <a:pt x="25" y="71"/>
                  <a:pt x="25" y="71"/>
                  <a:pt x="25" y="71"/>
                </a:cubicBezTo>
                <a:cubicBezTo>
                  <a:pt x="24" y="62"/>
                  <a:pt x="20" y="55"/>
                  <a:pt x="17" y="48"/>
                </a:cubicBezTo>
                <a:cubicBezTo>
                  <a:pt x="13" y="41"/>
                  <a:pt x="10" y="34"/>
                  <a:pt x="11" y="29"/>
                </a:cubicBezTo>
                <a:cubicBezTo>
                  <a:pt x="13" y="21"/>
                  <a:pt x="17" y="16"/>
                  <a:pt x="23" y="13"/>
                </a:cubicBezTo>
                <a:cubicBezTo>
                  <a:pt x="27" y="11"/>
                  <a:pt x="32" y="10"/>
                  <a:pt x="37" y="11"/>
                </a:cubicBezTo>
                <a:cubicBezTo>
                  <a:pt x="42" y="11"/>
                  <a:pt x="46" y="12"/>
                  <a:pt x="50" y="14"/>
                </a:cubicBezTo>
                <a:cubicBezTo>
                  <a:pt x="56" y="17"/>
                  <a:pt x="60" y="22"/>
                  <a:pt x="62" y="29"/>
                </a:cubicBezTo>
                <a:cubicBezTo>
                  <a:pt x="63" y="34"/>
                  <a:pt x="59" y="41"/>
                  <a:pt x="56" y="48"/>
                </a:cubicBezTo>
                <a:cubicBezTo>
                  <a:pt x="53" y="55"/>
                  <a:pt x="49" y="62"/>
                  <a:pt x="48" y="71"/>
                </a:cubicBezTo>
                <a:cubicBezTo>
                  <a:pt x="58" y="71"/>
                  <a:pt x="58" y="71"/>
                  <a:pt x="58" y="71"/>
                </a:cubicBezTo>
                <a:cubicBezTo>
                  <a:pt x="59" y="64"/>
                  <a:pt x="62" y="58"/>
                  <a:pt x="65" y="52"/>
                </a:cubicBezTo>
                <a:cubicBezTo>
                  <a:pt x="69" y="44"/>
                  <a:pt x="73" y="36"/>
                  <a:pt x="71" y="27"/>
                </a:cubicBezTo>
                <a:cubicBezTo>
                  <a:pt x="70" y="17"/>
                  <a:pt x="63" y="9"/>
                  <a:pt x="55" y="5"/>
                </a:cubicBezTo>
                <a:cubicBezTo>
                  <a:pt x="49" y="2"/>
                  <a:pt x="43" y="1"/>
                  <a:pt x="37" y="1"/>
                </a:cubicBezTo>
                <a:cubicBezTo>
                  <a:pt x="31" y="0"/>
                  <a:pt x="24" y="2"/>
                  <a:pt x="19" y="5"/>
                </a:cubicBezTo>
                <a:cubicBezTo>
                  <a:pt x="10" y="9"/>
                  <a:pt x="4" y="16"/>
                  <a:pt x="2" y="27"/>
                </a:cubicBezTo>
                <a:cubicBezTo>
                  <a:pt x="0" y="36"/>
                  <a:pt x="4" y="44"/>
                  <a:pt x="8" y="53"/>
                </a:cubicBezTo>
                <a:cubicBezTo>
                  <a:pt x="11" y="58"/>
                  <a:pt x="13" y="64"/>
                  <a:pt x="15" y="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48"/>
          <p:cNvSpPr>
            <a:spLocks noEditPoints="1"/>
          </p:cNvSpPr>
          <p:nvPr/>
        </p:nvSpPr>
        <p:spPr bwMode="auto">
          <a:xfrm>
            <a:off x="8844060" y="3512070"/>
            <a:ext cx="250987" cy="303906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6430" tIns="48216" rIns="96430" bIns="482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949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Donut 49"/>
          <p:cNvSpPr/>
          <p:nvPr/>
        </p:nvSpPr>
        <p:spPr>
          <a:xfrm>
            <a:off x="8610636" y="4818814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Donut 50"/>
          <p:cNvSpPr/>
          <p:nvPr/>
        </p:nvSpPr>
        <p:spPr>
          <a:xfrm>
            <a:off x="5931813" y="4818967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Donut 51"/>
          <p:cNvSpPr/>
          <p:nvPr/>
        </p:nvSpPr>
        <p:spPr>
          <a:xfrm>
            <a:off x="8604931" y="3301776"/>
            <a:ext cx="724494" cy="724494"/>
          </a:xfrm>
          <a:prstGeom prst="donut">
            <a:avLst>
              <a:gd name="adj" fmla="val 68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49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54485" y="360977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96777" y="3340555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  <a:endParaRPr lang="en-GB" sz="1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283439" y="3609779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282082" y="3340555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60%</a:t>
            </a:r>
            <a:endParaRPr lang="en-GB" sz="1400" b="1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54485" y="5135727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96777" y="4849926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93%</a:t>
            </a:r>
            <a:endParaRPr lang="en-GB" sz="1400" b="1">
              <a:solidFill>
                <a:schemeClr val="accent3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340944" y="5135727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84396" y="4849926"/>
            <a:ext cx="543739" cy="327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55%</a:t>
            </a:r>
            <a:endParaRPr lang="en-GB" sz="1400" b="1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884114" y="4036579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884114" y="5560125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548425" y="4036579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42297" y="5560125"/>
            <a:ext cx="2400274" cy="52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5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6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562248"/>
            <a:ext cx="12858750" cy="13717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5775350" y="2463929"/>
            <a:ext cx="1308050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art</a:t>
            </a:r>
            <a:endParaRPr lang="zh-CN" altLang="en-US" sz="25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2" name="文本框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590" y="2008535"/>
            <a:ext cx="105157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章 节</a:t>
            </a:r>
            <a:endParaRPr lang="zh-CN" altLang="en-US" sz="3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3" name="文本框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32647" y="3422116"/>
            <a:ext cx="1442703" cy="155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124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zh-CN" altLang="en-US" sz="10124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标题 5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5775350" y="3891781"/>
            <a:ext cx="3686398" cy="55399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工作完成情况</a:t>
            </a:r>
          </a:p>
        </p:txBody>
      </p:sp>
      <p:sp>
        <p:nvSpPr>
          <p:cNvPr id="7" name="文本占位符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5775350" y="4468986"/>
            <a:ext cx="3686398" cy="221599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defRPr/>
            </a:pP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en-US" altLang="zh-CN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801549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0">
        <p15:prstTrans prst="airplan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2052" grpId="0"/>
      <p:bldP spid="2053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4821" y="1570361"/>
            <a:ext cx="4011895" cy="2450259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4821" y="4070824"/>
            <a:ext cx="4011895" cy="245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3919" y="4383009"/>
            <a:ext cx="2808822" cy="1615827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48819" y="1570361"/>
            <a:ext cx="4011895" cy="24502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48819" y="4070847"/>
            <a:ext cx="4011895" cy="2450184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47921" y="1871521"/>
            <a:ext cx="2808822" cy="1615827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522818" y="1570361"/>
            <a:ext cx="4011895" cy="2450259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22818" y="4070847"/>
            <a:ext cx="4011895" cy="24501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78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21921" y="4383009"/>
            <a:ext cx="2808822" cy="1615827"/>
          </a:xfrm>
          <a:prstGeom prst="rect">
            <a:avLst/>
          </a:prstGeom>
          <a:noFill/>
        </p:spPr>
        <p:txBody>
          <a:bodyPr wrap="square" lIns="0" tIns="0" rIns="0" bIns="0" numCol="1" spcCol="360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</a:p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824035" y="233568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824036" y="743527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201X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2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/>
      <p:bldP spid="17" grpId="0" animBg="1"/>
      <p:bldP spid="18" grpId="0" animBg="1"/>
      <p:bldP spid="19" grpId="0"/>
      <p:bldP spid="20" grpId="0" animBg="1"/>
      <p:bldP spid="21" grpId="0" animBg="1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bt06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TextBox 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标题 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文本占位符 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_CATEGORY" val="#BingLLB#"/>
  <p:tag name="MH_LAYOUT" val="SubTitle"/>
  <p:tag name="MH" val="20161022203400"/>
  <p:tag name="MH_LIBRARY" val="GRAPHI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TextBox 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标题 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文本占位符 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TextBox 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标题 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文本占位符 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TextBox 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  <p:tag name="MH_ORDER" val="文本框 1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标题 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43"/>
  <p:tag name="MH_LIBRARY" val="GRAPHIC"/>
  <p:tag name="MH_ORDER" val="文本占位符 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92605"/>
  <p:tag name="MH_LIBRARY" val="GRAPHIC"/>
  <p:tag name="MH_TYPE" val="Text"/>
  <p:tag name="MH_ORDER" val="1"/>
</p:tagLst>
</file>

<file path=ppt/theme/theme1.xml><?xml version="1.0" encoding="utf-8"?>
<a:theme xmlns:a="http://schemas.openxmlformats.org/drawingml/2006/main" name="第一PPT，www.1ppt.com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BFBFBF"/>
      </a:accent2>
      <a:accent3>
        <a:srgbClr val="C00000"/>
      </a:accent3>
      <a:accent4>
        <a:srgbClr val="BFBFBF"/>
      </a:accent4>
      <a:accent5>
        <a:srgbClr val="C00000"/>
      </a:accent5>
      <a:accent6>
        <a:srgbClr val="BFBFBF"/>
      </a:accent6>
      <a:hlink>
        <a:srgbClr val="C00000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FFFFFF"/>
    </a:accent3>
    <a:accent4>
      <a:srgbClr val="000000"/>
    </a:accent4>
    <a:accent5>
      <a:srgbClr val="B5CBE7"/>
    </a:accent5>
    <a:accent6>
      <a:srgbClr val="D7712B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4518</Words>
  <Application>Microsoft Office PowerPoint</Application>
  <PresentationFormat>自定义</PresentationFormat>
  <Paragraphs>275</Paragraphs>
  <Slides>23</Slides>
  <Notes>22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商务营销</dc:title>
  <dc:creator/>
  <cp:keywords>第一PPT模板网-WWW.1PPT.COM</cp:keywords>
  <cp:lastModifiedBy/>
  <cp:revision>1</cp:revision>
  <dcterms:created xsi:type="dcterms:W3CDTF">2016-11-06T14:03:45Z</dcterms:created>
  <dcterms:modified xsi:type="dcterms:W3CDTF">2018-01-28T01:37:27Z</dcterms:modified>
</cp:coreProperties>
</file>