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3" r:id="rId5"/>
    <p:sldId id="264" r:id="rId6"/>
    <p:sldId id="285" r:id="rId7"/>
    <p:sldId id="284" r:id="rId8"/>
    <p:sldId id="282" r:id="rId9"/>
    <p:sldId id="280" r:id="rId10"/>
    <p:sldId id="281" r:id="rId11"/>
    <p:sldId id="266" r:id="rId12"/>
    <p:sldId id="274" r:id="rId13"/>
    <p:sldId id="283" r:id="rId14"/>
    <p:sldId id="268" r:id="rId15"/>
    <p:sldId id="279" r:id="rId16"/>
    <p:sldId id="260" r:id="rId17"/>
    <p:sldId id="267" r:id="rId18"/>
    <p:sldId id="286" r:id="rId19"/>
    <p:sldId id="287" r:id="rId20"/>
    <p:sldId id="275" r:id="rId21"/>
    <p:sldId id="276" r:id="rId22"/>
    <p:sldId id="302" r:id="rId23"/>
    <p:sldId id="304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322E3D"/>
    <a:srgbClr val="DBD5CE"/>
    <a:srgbClr val="99C3C8"/>
    <a:srgbClr val="D0D415"/>
    <a:srgbClr val="FFA575"/>
    <a:srgbClr val="FFE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41400" y="1613535"/>
            <a:ext cx="10323830" cy="3656965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89113" y="3629025"/>
            <a:ext cx="882777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 inci didunt ut labore et dolore magna aliqua enim minim veniam quis nostrud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" name="标题 6"/>
          <p:cNvSpPr>
            <a:spLocks noGrp="1"/>
          </p:cNvSpPr>
          <p:nvPr/>
        </p:nvSpPr>
        <p:spPr>
          <a:xfrm>
            <a:off x="1734820" y="2412365"/>
            <a:ext cx="8936355" cy="877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  </a:t>
            </a:r>
            <a:endParaRPr lang="en-US" altLang="x-none" sz="4800" b="1" dirty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94790" y="3442335"/>
            <a:ext cx="9416415" cy="0"/>
          </a:xfrm>
          <a:prstGeom prst="line">
            <a:avLst/>
          </a:prstGeom>
          <a:ln w="28575">
            <a:solidFill>
              <a:srgbClr val="44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文本框 10"/>
          <p:cNvSpPr txBox="1"/>
          <p:nvPr/>
        </p:nvSpPr>
        <p:spPr>
          <a:xfrm>
            <a:off x="4417061" y="4244340"/>
            <a:ext cx="3192780" cy="39624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zh-CN" sz="20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rPr>
              <a:t>YOUR COMPANY NAME</a:t>
            </a:r>
            <a:endParaRPr lang="en-US" altLang="zh-CN" sz="20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1335" y="2137410"/>
            <a:ext cx="706818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</a:t>
            </a:r>
            <a:endParaRPr lang="en-US" altLang="zh-CN" sz="1400" b="1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tempor inci didunt ut labore et dolore magna aliqua enim minim veniam quis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61335" y="1771650"/>
            <a:ext cx="706818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06" name="Freeform 145"/>
          <p:cNvSpPr/>
          <p:nvPr/>
        </p:nvSpPr>
        <p:spPr bwMode="auto">
          <a:xfrm>
            <a:off x="10582275" y="2000885"/>
            <a:ext cx="811530" cy="790575"/>
          </a:xfrm>
          <a:custGeom>
            <a:avLst/>
            <a:gdLst>
              <a:gd name="T0" fmla="*/ 203 w 216"/>
              <a:gd name="T1" fmla="*/ 3 h 210"/>
              <a:gd name="T2" fmla="*/ 188 w 216"/>
              <a:gd name="T3" fmla="*/ 2 h 210"/>
              <a:gd name="T4" fmla="*/ 176 w 216"/>
              <a:gd name="T5" fmla="*/ 11 h 210"/>
              <a:gd name="T6" fmla="*/ 95 w 216"/>
              <a:gd name="T7" fmla="*/ 163 h 210"/>
              <a:gd name="T8" fmla="*/ 30 w 216"/>
              <a:gd name="T9" fmla="*/ 128 h 210"/>
              <a:gd name="T10" fmla="*/ 15 w 216"/>
              <a:gd name="T11" fmla="*/ 126 h 210"/>
              <a:gd name="T12" fmla="*/ 3 w 216"/>
              <a:gd name="T13" fmla="*/ 136 h 210"/>
              <a:gd name="T14" fmla="*/ 2 w 216"/>
              <a:gd name="T15" fmla="*/ 151 h 210"/>
              <a:gd name="T16" fmla="*/ 11 w 216"/>
              <a:gd name="T17" fmla="*/ 163 h 210"/>
              <a:gd name="T18" fmla="*/ 94 w 216"/>
              <a:gd name="T19" fmla="*/ 207 h 210"/>
              <a:gd name="T20" fmla="*/ 109 w 216"/>
              <a:gd name="T21" fmla="*/ 208 h 210"/>
              <a:gd name="T22" fmla="*/ 121 w 216"/>
              <a:gd name="T23" fmla="*/ 199 h 210"/>
              <a:gd name="T24" fmla="*/ 211 w 216"/>
              <a:gd name="T25" fmla="*/ 30 h 210"/>
              <a:gd name="T26" fmla="*/ 203 w 216"/>
              <a:gd name="T27" fmla="*/ 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210">
                <a:moveTo>
                  <a:pt x="203" y="3"/>
                </a:moveTo>
                <a:cubicBezTo>
                  <a:pt x="198" y="1"/>
                  <a:pt x="193" y="0"/>
                  <a:pt x="188" y="2"/>
                </a:cubicBezTo>
                <a:cubicBezTo>
                  <a:pt x="182" y="3"/>
                  <a:pt x="178" y="7"/>
                  <a:pt x="176" y="11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5" y="125"/>
                  <a:pt x="20" y="125"/>
                  <a:pt x="15" y="126"/>
                </a:cubicBezTo>
                <a:cubicBezTo>
                  <a:pt x="10" y="128"/>
                  <a:pt x="6" y="131"/>
                  <a:pt x="3" y="136"/>
                </a:cubicBezTo>
                <a:cubicBezTo>
                  <a:pt x="1" y="141"/>
                  <a:pt x="0" y="146"/>
                  <a:pt x="2" y="151"/>
                </a:cubicBezTo>
                <a:cubicBezTo>
                  <a:pt x="3" y="156"/>
                  <a:pt x="7" y="160"/>
                  <a:pt x="11" y="163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9" y="209"/>
                  <a:pt x="104" y="210"/>
                  <a:pt x="109" y="208"/>
                </a:cubicBezTo>
                <a:cubicBezTo>
                  <a:pt x="114" y="207"/>
                  <a:pt x="118" y="203"/>
                  <a:pt x="121" y="199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16" y="20"/>
                  <a:pt x="212" y="8"/>
                  <a:pt x="203" y="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37" name="组合 2836"/>
          <p:cNvGrpSpPr/>
          <p:nvPr/>
        </p:nvGrpSpPr>
        <p:grpSpPr>
          <a:xfrm>
            <a:off x="1017270" y="1699260"/>
            <a:ext cx="1606550" cy="1190625"/>
            <a:chOff x="723107" y="1722438"/>
            <a:chExt cx="1606550" cy="1190626"/>
          </a:xfrm>
        </p:grpSpPr>
        <p:grpSp>
          <p:nvGrpSpPr>
            <p:cNvPr id="2835" name="组合 2834"/>
            <p:cNvGrpSpPr/>
            <p:nvPr/>
          </p:nvGrpSpPr>
          <p:grpSpPr>
            <a:xfrm>
              <a:off x="723107" y="1722438"/>
              <a:ext cx="1606550" cy="1190626"/>
              <a:chOff x="7650957" y="1493838"/>
              <a:chExt cx="1606550" cy="1190626"/>
            </a:xfrm>
          </p:grpSpPr>
          <p:sp>
            <p:nvSpPr>
              <p:cNvPr id="2834" name="椭圆 2833"/>
              <p:cNvSpPr/>
              <p:nvPr/>
            </p:nvSpPr>
            <p:spPr>
              <a:xfrm>
                <a:off x="7650957" y="2487614"/>
                <a:ext cx="1606550" cy="19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alpha val="59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7" name="Freeform 152"/>
              <p:cNvSpPr>
                <a:spLocks noEditPoints="1"/>
              </p:cNvSpPr>
              <p:nvPr/>
            </p:nvSpPr>
            <p:spPr bwMode="auto">
              <a:xfrm>
                <a:off x="8120063" y="1493838"/>
                <a:ext cx="668338" cy="1011238"/>
              </a:xfrm>
              <a:custGeom>
                <a:avLst/>
                <a:gdLst>
                  <a:gd name="T0" fmla="*/ 89 w 178"/>
                  <a:gd name="T1" fmla="*/ 0 h 269"/>
                  <a:gd name="T2" fmla="*/ 0 w 178"/>
                  <a:gd name="T3" fmla="*/ 89 h 269"/>
                  <a:gd name="T4" fmla="*/ 89 w 178"/>
                  <a:gd name="T5" fmla="*/ 269 h 269"/>
                  <a:gd name="T6" fmla="*/ 178 w 178"/>
                  <a:gd name="T7" fmla="*/ 89 h 269"/>
                  <a:gd name="T8" fmla="*/ 89 w 178"/>
                  <a:gd name="T9" fmla="*/ 0 h 269"/>
                  <a:gd name="T10" fmla="*/ 89 w 178"/>
                  <a:gd name="T11" fmla="*/ 26 h 269"/>
                  <a:gd name="T12" fmla="*/ 154 w 178"/>
                  <a:gd name="T13" fmla="*/ 91 h 269"/>
                  <a:gd name="T14" fmla="*/ 89 w 178"/>
                  <a:gd name="T15" fmla="*/ 156 h 269"/>
                  <a:gd name="T16" fmla="*/ 24 w 178"/>
                  <a:gd name="T17" fmla="*/ 91 h 269"/>
                  <a:gd name="T18" fmla="*/ 89 w 178"/>
                  <a:gd name="T19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269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2"/>
                      <a:pt x="63" y="269"/>
                      <a:pt x="89" y="269"/>
                    </a:cubicBezTo>
                    <a:cubicBezTo>
                      <a:pt x="114" y="269"/>
                      <a:pt x="178" y="132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9" y="26"/>
                    </a:moveTo>
                    <a:cubicBezTo>
                      <a:pt x="125" y="26"/>
                      <a:pt x="154" y="55"/>
                      <a:pt x="154" y="91"/>
                    </a:cubicBezTo>
                    <a:cubicBezTo>
                      <a:pt x="154" y="126"/>
                      <a:pt x="125" y="156"/>
                      <a:pt x="89" y="156"/>
                    </a:cubicBezTo>
                    <a:cubicBezTo>
                      <a:pt x="53" y="156"/>
                      <a:pt x="24" y="126"/>
                      <a:pt x="24" y="91"/>
                    </a:cubicBezTo>
                    <a:cubicBezTo>
                      <a:pt x="24" y="55"/>
                      <a:pt x="53" y="26"/>
                      <a:pt x="89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36" name="文本框 2835"/>
            <p:cNvSpPr txBox="1"/>
            <p:nvPr/>
          </p:nvSpPr>
          <p:spPr>
            <a:xfrm>
              <a:off x="1192213" y="1874859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10%</a:t>
              </a:r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503" name="Freeform 145"/>
          <p:cNvSpPr/>
          <p:nvPr/>
        </p:nvSpPr>
        <p:spPr bwMode="auto">
          <a:xfrm>
            <a:off x="10582275" y="3454400"/>
            <a:ext cx="811530" cy="790575"/>
          </a:xfrm>
          <a:custGeom>
            <a:avLst/>
            <a:gdLst>
              <a:gd name="T0" fmla="*/ 203 w 216"/>
              <a:gd name="T1" fmla="*/ 3 h 210"/>
              <a:gd name="T2" fmla="*/ 188 w 216"/>
              <a:gd name="T3" fmla="*/ 2 h 210"/>
              <a:gd name="T4" fmla="*/ 176 w 216"/>
              <a:gd name="T5" fmla="*/ 11 h 210"/>
              <a:gd name="T6" fmla="*/ 95 w 216"/>
              <a:gd name="T7" fmla="*/ 163 h 210"/>
              <a:gd name="T8" fmla="*/ 30 w 216"/>
              <a:gd name="T9" fmla="*/ 128 h 210"/>
              <a:gd name="T10" fmla="*/ 15 w 216"/>
              <a:gd name="T11" fmla="*/ 126 h 210"/>
              <a:gd name="T12" fmla="*/ 3 w 216"/>
              <a:gd name="T13" fmla="*/ 136 h 210"/>
              <a:gd name="T14" fmla="*/ 2 w 216"/>
              <a:gd name="T15" fmla="*/ 151 h 210"/>
              <a:gd name="T16" fmla="*/ 11 w 216"/>
              <a:gd name="T17" fmla="*/ 163 h 210"/>
              <a:gd name="T18" fmla="*/ 94 w 216"/>
              <a:gd name="T19" fmla="*/ 207 h 210"/>
              <a:gd name="T20" fmla="*/ 109 w 216"/>
              <a:gd name="T21" fmla="*/ 208 h 210"/>
              <a:gd name="T22" fmla="*/ 121 w 216"/>
              <a:gd name="T23" fmla="*/ 199 h 210"/>
              <a:gd name="T24" fmla="*/ 211 w 216"/>
              <a:gd name="T25" fmla="*/ 30 h 210"/>
              <a:gd name="T26" fmla="*/ 203 w 216"/>
              <a:gd name="T27" fmla="*/ 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210">
                <a:moveTo>
                  <a:pt x="203" y="3"/>
                </a:moveTo>
                <a:cubicBezTo>
                  <a:pt x="198" y="1"/>
                  <a:pt x="193" y="0"/>
                  <a:pt x="188" y="2"/>
                </a:cubicBezTo>
                <a:cubicBezTo>
                  <a:pt x="182" y="3"/>
                  <a:pt x="178" y="7"/>
                  <a:pt x="176" y="11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5" y="125"/>
                  <a:pt x="20" y="125"/>
                  <a:pt x="15" y="126"/>
                </a:cubicBezTo>
                <a:cubicBezTo>
                  <a:pt x="10" y="128"/>
                  <a:pt x="6" y="131"/>
                  <a:pt x="3" y="136"/>
                </a:cubicBezTo>
                <a:cubicBezTo>
                  <a:pt x="1" y="141"/>
                  <a:pt x="0" y="146"/>
                  <a:pt x="2" y="151"/>
                </a:cubicBezTo>
                <a:cubicBezTo>
                  <a:pt x="3" y="156"/>
                  <a:pt x="7" y="160"/>
                  <a:pt x="11" y="163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9" y="209"/>
                  <a:pt x="104" y="210"/>
                  <a:pt x="109" y="208"/>
                </a:cubicBezTo>
                <a:cubicBezTo>
                  <a:pt x="114" y="207"/>
                  <a:pt x="118" y="203"/>
                  <a:pt x="121" y="199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16" y="20"/>
                  <a:pt x="212" y="8"/>
                  <a:pt x="203" y="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4" name="组合 503"/>
          <p:cNvGrpSpPr/>
          <p:nvPr/>
        </p:nvGrpSpPr>
        <p:grpSpPr>
          <a:xfrm>
            <a:off x="1017270" y="3152775"/>
            <a:ext cx="1606550" cy="1190625"/>
            <a:chOff x="723107" y="1722438"/>
            <a:chExt cx="1606550" cy="1190626"/>
          </a:xfrm>
        </p:grpSpPr>
        <p:grpSp>
          <p:nvGrpSpPr>
            <p:cNvPr id="505" name="组合 504"/>
            <p:cNvGrpSpPr/>
            <p:nvPr/>
          </p:nvGrpSpPr>
          <p:grpSpPr>
            <a:xfrm>
              <a:off x="723107" y="1722438"/>
              <a:ext cx="1606550" cy="1190626"/>
              <a:chOff x="7650957" y="1493838"/>
              <a:chExt cx="1606550" cy="1190626"/>
            </a:xfrm>
          </p:grpSpPr>
          <p:sp>
            <p:nvSpPr>
              <p:cNvPr id="507" name="椭圆 506"/>
              <p:cNvSpPr/>
              <p:nvPr/>
            </p:nvSpPr>
            <p:spPr>
              <a:xfrm>
                <a:off x="7650957" y="2487614"/>
                <a:ext cx="1606550" cy="19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alpha val="59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Freeform 152"/>
              <p:cNvSpPr>
                <a:spLocks noEditPoints="1"/>
              </p:cNvSpPr>
              <p:nvPr/>
            </p:nvSpPr>
            <p:spPr bwMode="auto">
              <a:xfrm>
                <a:off x="8120063" y="1493838"/>
                <a:ext cx="668338" cy="1011238"/>
              </a:xfrm>
              <a:custGeom>
                <a:avLst/>
                <a:gdLst>
                  <a:gd name="T0" fmla="*/ 89 w 178"/>
                  <a:gd name="T1" fmla="*/ 0 h 269"/>
                  <a:gd name="T2" fmla="*/ 0 w 178"/>
                  <a:gd name="T3" fmla="*/ 89 h 269"/>
                  <a:gd name="T4" fmla="*/ 89 w 178"/>
                  <a:gd name="T5" fmla="*/ 269 h 269"/>
                  <a:gd name="T6" fmla="*/ 178 w 178"/>
                  <a:gd name="T7" fmla="*/ 89 h 269"/>
                  <a:gd name="T8" fmla="*/ 89 w 178"/>
                  <a:gd name="T9" fmla="*/ 0 h 269"/>
                  <a:gd name="T10" fmla="*/ 89 w 178"/>
                  <a:gd name="T11" fmla="*/ 26 h 269"/>
                  <a:gd name="T12" fmla="*/ 154 w 178"/>
                  <a:gd name="T13" fmla="*/ 91 h 269"/>
                  <a:gd name="T14" fmla="*/ 89 w 178"/>
                  <a:gd name="T15" fmla="*/ 156 h 269"/>
                  <a:gd name="T16" fmla="*/ 24 w 178"/>
                  <a:gd name="T17" fmla="*/ 91 h 269"/>
                  <a:gd name="T18" fmla="*/ 89 w 178"/>
                  <a:gd name="T19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269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2"/>
                      <a:pt x="63" y="269"/>
                      <a:pt x="89" y="269"/>
                    </a:cubicBezTo>
                    <a:cubicBezTo>
                      <a:pt x="114" y="269"/>
                      <a:pt x="178" y="132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9" y="26"/>
                    </a:moveTo>
                    <a:cubicBezTo>
                      <a:pt x="125" y="26"/>
                      <a:pt x="154" y="55"/>
                      <a:pt x="154" y="91"/>
                    </a:cubicBezTo>
                    <a:cubicBezTo>
                      <a:pt x="154" y="126"/>
                      <a:pt x="125" y="156"/>
                      <a:pt x="89" y="156"/>
                    </a:cubicBezTo>
                    <a:cubicBezTo>
                      <a:pt x="53" y="156"/>
                      <a:pt x="24" y="126"/>
                      <a:pt x="24" y="91"/>
                    </a:cubicBezTo>
                    <a:cubicBezTo>
                      <a:pt x="24" y="55"/>
                      <a:pt x="53" y="26"/>
                      <a:pt x="89" y="2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06" name="文本框 505"/>
            <p:cNvSpPr txBox="1"/>
            <p:nvPr/>
          </p:nvSpPr>
          <p:spPr>
            <a:xfrm>
              <a:off x="1192213" y="1874859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10%</a:t>
              </a:r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510" name="Freeform 145"/>
          <p:cNvSpPr/>
          <p:nvPr/>
        </p:nvSpPr>
        <p:spPr bwMode="auto">
          <a:xfrm>
            <a:off x="10582275" y="4907915"/>
            <a:ext cx="811530" cy="790575"/>
          </a:xfrm>
          <a:custGeom>
            <a:avLst/>
            <a:gdLst>
              <a:gd name="T0" fmla="*/ 203 w 216"/>
              <a:gd name="T1" fmla="*/ 3 h 210"/>
              <a:gd name="T2" fmla="*/ 188 w 216"/>
              <a:gd name="T3" fmla="*/ 2 h 210"/>
              <a:gd name="T4" fmla="*/ 176 w 216"/>
              <a:gd name="T5" fmla="*/ 11 h 210"/>
              <a:gd name="T6" fmla="*/ 95 w 216"/>
              <a:gd name="T7" fmla="*/ 163 h 210"/>
              <a:gd name="T8" fmla="*/ 30 w 216"/>
              <a:gd name="T9" fmla="*/ 128 h 210"/>
              <a:gd name="T10" fmla="*/ 15 w 216"/>
              <a:gd name="T11" fmla="*/ 126 h 210"/>
              <a:gd name="T12" fmla="*/ 3 w 216"/>
              <a:gd name="T13" fmla="*/ 136 h 210"/>
              <a:gd name="T14" fmla="*/ 2 w 216"/>
              <a:gd name="T15" fmla="*/ 151 h 210"/>
              <a:gd name="T16" fmla="*/ 11 w 216"/>
              <a:gd name="T17" fmla="*/ 163 h 210"/>
              <a:gd name="T18" fmla="*/ 94 w 216"/>
              <a:gd name="T19" fmla="*/ 207 h 210"/>
              <a:gd name="T20" fmla="*/ 109 w 216"/>
              <a:gd name="T21" fmla="*/ 208 h 210"/>
              <a:gd name="T22" fmla="*/ 121 w 216"/>
              <a:gd name="T23" fmla="*/ 199 h 210"/>
              <a:gd name="T24" fmla="*/ 211 w 216"/>
              <a:gd name="T25" fmla="*/ 30 h 210"/>
              <a:gd name="T26" fmla="*/ 203 w 216"/>
              <a:gd name="T27" fmla="*/ 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210">
                <a:moveTo>
                  <a:pt x="203" y="3"/>
                </a:moveTo>
                <a:cubicBezTo>
                  <a:pt x="198" y="1"/>
                  <a:pt x="193" y="0"/>
                  <a:pt x="188" y="2"/>
                </a:cubicBezTo>
                <a:cubicBezTo>
                  <a:pt x="182" y="3"/>
                  <a:pt x="178" y="7"/>
                  <a:pt x="176" y="11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5" y="125"/>
                  <a:pt x="20" y="125"/>
                  <a:pt x="15" y="126"/>
                </a:cubicBezTo>
                <a:cubicBezTo>
                  <a:pt x="10" y="128"/>
                  <a:pt x="6" y="131"/>
                  <a:pt x="3" y="136"/>
                </a:cubicBezTo>
                <a:cubicBezTo>
                  <a:pt x="1" y="141"/>
                  <a:pt x="0" y="146"/>
                  <a:pt x="2" y="151"/>
                </a:cubicBezTo>
                <a:cubicBezTo>
                  <a:pt x="3" y="156"/>
                  <a:pt x="7" y="160"/>
                  <a:pt x="11" y="163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9" y="209"/>
                  <a:pt x="104" y="210"/>
                  <a:pt x="109" y="208"/>
                </a:cubicBezTo>
                <a:cubicBezTo>
                  <a:pt x="114" y="207"/>
                  <a:pt x="118" y="203"/>
                  <a:pt x="121" y="199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16" y="20"/>
                  <a:pt x="212" y="8"/>
                  <a:pt x="203" y="3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1" name="组合 510"/>
          <p:cNvGrpSpPr/>
          <p:nvPr/>
        </p:nvGrpSpPr>
        <p:grpSpPr>
          <a:xfrm>
            <a:off x="1017270" y="4606290"/>
            <a:ext cx="1606550" cy="1190625"/>
            <a:chOff x="723107" y="1722438"/>
            <a:chExt cx="1606550" cy="1190626"/>
          </a:xfrm>
        </p:grpSpPr>
        <p:grpSp>
          <p:nvGrpSpPr>
            <p:cNvPr id="512" name="组合 511"/>
            <p:cNvGrpSpPr/>
            <p:nvPr/>
          </p:nvGrpSpPr>
          <p:grpSpPr>
            <a:xfrm>
              <a:off x="723107" y="1722438"/>
              <a:ext cx="1606550" cy="1190626"/>
              <a:chOff x="7650957" y="1493838"/>
              <a:chExt cx="1606550" cy="1190626"/>
            </a:xfrm>
          </p:grpSpPr>
          <p:sp>
            <p:nvSpPr>
              <p:cNvPr id="514" name="椭圆 513"/>
              <p:cNvSpPr/>
              <p:nvPr/>
            </p:nvSpPr>
            <p:spPr>
              <a:xfrm>
                <a:off x="7650957" y="2487614"/>
                <a:ext cx="1606550" cy="1968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alpha val="59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" name="Freeform 152"/>
              <p:cNvSpPr>
                <a:spLocks noEditPoints="1"/>
              </p:cNvSpPr>
              <p:nvPr/>
            </p:nvSpPr>
            <p:spPr bwMode="auto">
              <a:xfrm>
                <a:off x="8120063" y="1493838"/>
                <a:ext cx="668338" cy="1011238"/>
              </a:xfrm>
              <a:custGeom>
                <a:avLst/>
                <a:gdLst>
                  <a:gd name="T0" fmla="*/ 89 w 178"/>
                  <a:gd name="T1" fmla="*/ 0 h 269"/>
                  <a:gd name="T2" fmla="*/ 0 w 178"/>
                  <a:gd name="T3" fmla="*/ 89 h 269"/>
                  <a:gd name="T4" fmla="*/ 89 w 178"/>
                  <a:gd name="T5" fmla="*/ 269 h 269"/>
                  <a:gd name="T6" fmla="*/ 178 w 178"/>
                  <a:gd name="T7" fmla="*/ 89 h 269"/>
                  <a:gd name="T8" fmla="*/ 89 w 178"/>
                  <a:gd name="T9" fmla="*/ 0 h 269"/>
                  <a:gd name="T10" fmla="*/ 89 w 178"/>
                  <a:gd name="T11" fmla="*/ 26 h 269"/>
                  <a:gd name="T12" fmla="*/ 154 w 178"/>
                  <a:gd name="T13" fmla="*/ 91 h 269"/>
                  <a:gd name="T14" fmla="*/ 89 w 178"/>
                  <a:gd name="T15" fmla="*/ 156 h 269"/>
                  <a:gd name="T16" fmla="*/ 24 w 178"/>
                  <a:gd name="T17" fmla="*/ 91 h 269"/>
                  <a:gd name="T18" fmla="*/ 89 w 178"/>
                  <a:gd name="T19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269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2"/>
                      <a:pt x="63" y="269"/>
                      <a:pt x="89" y="269"/>
                    </a:cubicBezTo>
                    <a:cubicBezTo>
                      <a:pt x="114" y="269"/>
                      <a:pt x="178" y="132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9" y="26"/>
                    </a:moveTo>
                    <a:cubicBezTo>
                      <a:pt x="125" y="26"/>
                      <a:pt x="154" y="55"/>
                      <a:pt x="154" y="91"/>
                    </a:cubicBezTo>
                    <a:cubicBezTo>
                      <a:pt x="154" y="126"/>
                      <a:pt x="125" y="156"/>
                      <a:pt x="89" y="156"/>
                    </a:cubicBezTo>
                    <a:cubicBezTo>
                      <a:pt x="53" y="156"/>
                      <a:pt x="24" y="126"/>
                      <a:pt x="24" y="91"/>
                    </a:cubicBezTo>
                    <a:cubicBezTo>
                      <a:pt x="24" y="55"/>
                      <a:pt x="53" y="26"/>
                      <a:pt x="89" y="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3" name="文本框 512"/>
            <p:cNvSpPr txBox="1"/>
            <p:nvPr/>
          </p:nvSpPr>
          <p:spPr>
            <a:xfrm>
              <a:off x="1192213" y="1874859"/>
              <a:ext cx="679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10%</a:t>
              </a:r>
              <a:endPara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61335" y="3674745"/>
            <a:ext cx="706818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</a:t>
            </a:r>
            <a:endParaRPr lang="en-US" altLang="zh-CN" sz="1400" b="1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tempor inci didunt ut labore et dolore magna aliqua enim minim veniam quis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1335" y="3308985"/>
            <a:ext cx="706818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1335" y="5081905"/>
            <a:ext cx="706818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</a:t>
            </a:r>
            <a:endParaRPr lang="en-US" altLang="zh-CN" sz="1400" b="1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tempor inci didunt ut labore et dolore magna aliqua enim minim veniam quis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1335" y="4716145"/>
            <a:ext cx="706818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84770" y="2237740"/>
            <a:ext cx="2426335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4770" y="1871980"/>
            <a:ext cx="242633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5017557" y="4240531"/>
            <a:ext cx="639233" cy="436033"/>
          </a:xfrm>
          <a:custGeom>
            <a:avLst/>
            <a:gdLst>
              <a:gd name="T0" fmla="*/ 0 w 302"/>
              <a:gd name="T1" fmla="*/ 202 h 206"/>
              <a:gd name="T2" fmla="*/ 17 w 302"/>
              <a:gd name="T3" fmla="*/ 192 h 206"/>
              <a:gd name="T4" fmla="*/ 19 w 302"/>
              <a:gd name="T5" fmla="*/ 195 h 206"/>
              <a:gd name="T6" fmla="*/ 3 w 302"/>
              <a:gd name="T7" fmla="*/ 206 h 206"/>
              <a:gd name="T8" fmla="*/ 0 w 302"/>
              <a:gd name="T9" fmla="*/ 202 h 206"/>
              <a:gd name="T10" fmla="*/ 34 w 302"/>
              <a:gd name="T11" fmla="*/ 180 h 206"/>
              <a:gd name="T12" fmla="*/ 48 w 302"/>
              <a:gd name="T13" fmla="*/ 171 h 206"/>
              <a:gd name="T14" fmla="*/ 50 w 302"/>
              <a:gd name="T15" fmla="*/ 173 h 206"/>
              <a:gd name="T16" fmla="*/ 36 w 302"/>
              <a:gd name="T17" fmla="*/ 185 h 206"/>
              <a:gd name="T18" fmla="*/ 34 w 302"/>
              <a:gd name="T19" fmla="*/ 180 h 206"/>
              <a:gd name="T20" fmla="*/ 65 w 302"/>
              <a:gd name="T21" fmla="*/ 159 h 206"/>
              <a:gd name="T22" fmla="*/ 79 w 302"/>
              <a:gd name="T23" fmla="*/ 150 h 206"/>
              <a:gd name="T24" fmla="*/ 84 w 302"/>
              <a:gd name="T25" fmla="*/ 152 h 206"/>
              <a:gd name="T26" fmla="*/ 67 w 302"/>
              <a:gd name="T27" fmla="*/ 164 h 206"/>
              <a:gd name="T28" fmla="*/ 65 w 302"/>
              <a:gd name="T29" fmla="*/ 159 h 206"/>
              <a:gd name="T30" fmla="*/ 95 w 302"/>
              <a:gd name="T31" fmla="*/ 138 h 206"/>
              <a:gd name="T32" fmla="*/ 112 w 302"/>
              <a:gd name="T33" fmla="*/ 128 h 206"/>
              <a:gd name="T34" fmla="*/ 114 w 302"/>
              <a:gd name="T35" fmla="*/ 131 h 206"/>
              <a:gd name="T36" fmla="*/ 98 w 302"/>
              <a:gd name="T37" fmla="*/ 142 h 206"/>
              <a:gd name="T38" fmla="*/ 95 w 302"/>
              <a:gd name="T39" fmla="*/ 138 h 206"/>
              <a:gd name="T40" fmla="*/ 126 w 302"/>
              <a:gd name="T41" fmla="*/ 116 h 206"/>
              <a:gd name="T42" fmla="*/ 143 w 302"/>
              <a:gd name="T43" fmla="*/ 107 h 206"/>
              <a:gd name="T44" fmla="*/ 145 w 302"/>
              <a:gd name="T45" fmla="*/ 109 h 206"/>
              <a:gd name="T46" fmla="*/ 129 w 302"/>
              <a:gd name="T47" fmla="*/ 121 h 206"/>
              <a:gd name="T48" fmla="*/ 126 w 302"/>
              <a:gd name="T49" fmla="*/ 116 h 206"/>
              <a:gd name="T50" fmla="*/ 157 w 302"/>
              <a:gd name="T51" fmla="*/ 95 h 206"/>
              <a:gd name="T52" fmla="*/ 174 w 302"/>
              <a:gd name="T53" fmla="*/ 85 h 206"/>
              <a:gd name="T54" fmla="*/ 176 w 302"/>
              <a:gd name="T55" fmla="*/ 88 h 206"/>
              <a:gd name="T56" fmla="*/ 162 w 302"/>
              <a:gd name="T57" fmla="*/ 100 h 206"/>
              <a:gd name="T58" fmla="*/ 157 w 302"/>
              <a:gd name="T59" fmla="*/ 95 h 206"/>
              <a:gd name="T60" fmla="*/ 190 w 302"/>
              <a:gd name="T61" fmla="*/ 74 h 206"/>
              <a:gd name="T62" fmla="*/ 205 w 302"/>
              <a:gd name="T63" fmla="*/ 64 h 206"/>
              <a:gd name="T64" fmla="*/ 207 w 302"/>
              <a:gd name="T65" fmla="*/ 66 h 206"/>
              <a:gd name="T66" fmla="*/ 193 w 302"/>
              <a:gd name="T67" fmla="*/ 78 h 206"/>
              <a:gd name="T68" fmla="*/ 190 w 302"/>
              <a:gd name="T69" fmla="*/ 74 h 206"/>
              <a:gd name="T70" fmla="*/ 221 w 302"/>
              <a:gd name="T71" fmla="*/ 52 h 206"/>
              <a:gd name="T72" fmla="*/ 238 w 302"/>
              <a:gd name="T73" fmla="*/ 43 h 206"/>
              <a:gd name="T74" fmla="*/ 240 w 302"/>
              <a:gd name="T75" fmla="*/ 45 h 206"/>
              <a:gd name="T76" fmla="*/ 223 w 302"/>
              <a:gd name="T77" fmla="*/ 57 h 206"/>
              <a:gd name="T78" fmla="*/ 221 w 302"/>
              <a:gd name="T79" fmla="*/ 52 h 206"/>
              <a:gd name="T80" fmla="*/ 252 w 302"/>
              <a:gd name="T81" fmla="*/ 31 h 206"/>
              <a:gd name="T82" fmla="*/ 269 w 302"/>
              <a:gd name="T83" fmla="*/ 21 h 206"/>
              <a:gd name="T84" fmla="*/ 271 w 302"/>
              <a:gd name="T85" fmla="*/ 24 h 206"/>
              <a:gd name="T86" fmla="*/ 254 w 302"/>
              <a:gd name="T87" fmla="*/ 36 h 206"/>
              <a:gd name="T88" fmla="*/ 252 w 302"/>
              <a:gd name="T89" fmla="*/ 31 h 206"/>
              <a:gd name="T90" fmla="*/ 283 w 302"/>
              <a:gd name="T91" fmla="*/ 10 h 206"/>
              <a:gd name="T92" fmla="*/ 299 w 302"/>
              <a:gd name="T93" fmla="*/ 0 h 206"/>
              <a:gd name="T94" fmla="*/ 302 w 302"/>
              <a:gd name="T95" fmla="*/ 2 h 206"/>
              <a:gd name="T96" fmla="*/ 285 w 302"/>
              <a:gd name="T97" fmla="*/ 14 h 206"/>
              <a:gd name="T98" fmla="*/ 283 w 302"/>
              <a:gd name="T99" fmla="*/ 1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2" h="206">
                <a:moveTo>
                  <a:pt x="0" y="202"/>
                </a:moveTo>
                <a:lnTo>
                  <a:pt x="17" y="192"/>
                </a:lnTo>
                <a:lnTo>
                  <a:pt x="19" y="195"/>
                </a:lnTo>
                <a:lnTo>
                  <a:pt x="3" y="206"/>
                </a:lnTo>
                <a:lnTo>
                  <a:pt x="0" y="202"/>
                </a:lnTo>
                <a:close/>
                <a:moveTo>
                  <a:pt x="34" y="180"/>
                </a:moveTo>
                <a:lnTo>
                  <a:pt x="48" y="171"/>
                </a:lnTo>
                <a:lnTo>
                  <a:pt x="50" y="173"/>
                </a:lnTo>
                <a:lnTo>
                  <a:pt x="36" y="185"/>
                </a:lnTo>
                <a:lnTo>
                  <a:pt x="34" y="180"/>
                </a:lnTo>
                <a:close/>
                <a:moveTo>
                  <a:pt x="65" y="159"/>
                </a:moveTo>
                <a:lnTo>
                  <a:pt x="79" y="150"/>
                </a:lnTo>
                <a:lnTo>
                  <a:pt x="84" y="152"/>
                </a:lnTo>
                <a:lnTo>
                  <a:pt x="67" y="164"/>
                </a:lnTo>
                <a:lnTo>
                  <a:pt x="65" y="159"/>
                </a:lnTo>
                <a:close/>
                <a:moveTo>
                  <a:pt x="95" y="138"/>
                </a:moveTo>
                <a:lnTo>
                  <a:pt x="112" y="128"/>
                </a:lnTo>
                <a:lnTo>
                  <a:pt x="114" y="131"/>
                </a:lnTo>
                <a:lnTo>
                  <a:pt x="98" y="142"/>
                </a:lnTo>
                <a:lnTo>
                  <a:pt x="95" y="138"/>
                </a:lnTo>
                <a:close/>
                <a:moveTo>
                  <a:pt x="126" y="116"/>
                </a:moveTo>
                <a:lnTo>
                  <a:pt x="143" y="107"/>
                </a:lnTo>
                <a:lnTo>
                  <a:pt x="145" y="109"/>
                </a:lnTo>
                <a:lnTo>
                  <a:pt x="129" y="121"/>
                </a:lnTo>
                <a:lnTo>
                  <a:pt x="126" y="116"/>
                </a:lnTo>
                <a:close/>
                <a:moveTo>
                  <a:pt x="157" y="95"/>
                </a:moveTo>
                <a:lnTo>
                  <a:pt x="174" y="85"/>
                </a:lnTo>
                <a:lnTo>
                  <a:pt x="176" y="88"/>
                </a:lnTo>
                <a:lnTo>
                  <a:pt x="162" y="100"/>
                </a:lnTo>
                <a:lnTo>
                  <a:pt x="157" y="95"/>
                </a:lnTo>
                <a:close/>
                <a:moveTo>
                  <a:pt x="190" y="74"/>
                </a:moveTo>
                <a:lnTo>
                  <a:pt x="205" y="64"/>
                </a:lnTo>
                <a:lnTo>
                  <a:pt x="207" y="66"/>
                </a:lnTo>
                <a:lnTo>
                  <a:pt x="193" y="78"/>
                </a:lnTo>
                <a:lnTo>
                  <a:pt x="190" y="74"/>
                </a:lnTo>
                <a:close/>
                <a:moveTo>
                  <a:pt x="221" y="52"/>
                </a:moveTo>
                <a:lnTo>
                  <a:pt x="238" y="43"/>
                </a:lnTo>
                <a:lnTo>
                  <a:pt x="240" y="45"/>
                </a:lnTo>
                <a:lnTo>
                  <a:pt x="223" y="57"/>
                </a:lnTo>
                <a:lnTo>
                  <a:pt x="221" y="52"/>
                </a:lnTo>
                <a:close/>
                <a:moveTo>
                  <a:pt x="252" y="31"/>
                </a:moveTo>
                <a:lnTo>
                  <a:pt x="269" y="21"/>
                </a:lnTo>
                <a:lnTo>
                  <a:pt x="271" y="24"/>
                </a:lnTo>
                <a:lnTo>
                  <a:pt x="254" y="36"/>
                </a:lnTo>
                <a:lnTo>
                  <a:pt x="252" y="31"/>
                </a:lnTo>
                <a:close/>
                <a:moveTo>
                  <a:pt x="283" y="10"/>
                </a:moveTo>
                <a:lnTo>
                  <a:pt x="299" y="0"/>
                </a:lnTo>
                <a:lnTo>
                  <a:pt x="302" y="2"/>
                </a:lnTo>
                <a:lnTo>
                  <a:pt x="285" y="14"/>
                </a:lnTo>
                <a:lnTo>
                  <a:pt x="283" y="1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194424" y="4456431"/>
            <a:ext cx="103717" cy="838200"/>
          </a:xfrm>
          <a:custGeom>
            <a:avLst/>
            <a:gdLst>
              <a:gd name="T0" fmla="*/ 45 w 49"/>
              <a:gd name="T1" fmla="*/ 396 h 396"/>
              <a:gd name="T2" fmla="*/ 42 w 49"/>
              <a:gd name="T3" fmla="*/ 377 h 396"/>
              <a:gd name="T4" fmla="*/ 47 w 49"/>
              <a:gd name="T5" fmla="*/ 377 h 396"/>
              <a:gd name="T6" fmla="*/ 49 w 49"/>
              <a:gd name="T7" fmla="*/ 396 h 396"/>
              <a:gd name="T8" fmla="*/ 45 w 49"/>
              <a:gd name="T9" fmla="*/ 396 h 396"/>
              <a:gd name="T10" fmla="*/ 40 w 49"/>
              <a:gd name="T11" fmla="*/ 361 h 396"/>
              <a:gd name="T12" fmla="*/ 38 w 49"/>
              <a:gd name="T13" fmla="*/ 342 h 396"/>
              <a:gd name="T14" fmla="*/ 42 w 49"/>
              <a:gd name="T15" fmla="*/ 339 h 396"/>
              <a:gd name="T16" fmla="*/ 45 w 49"/>
              <a:gd name="T17" fmla="*/ 358 h 396"/>
              <a:gd name="T18" fmla="*/ 40 w 49"/>
              <a:gd name="T19" fmla="*/ 361 h 396"/>
              <a:gd name="T20" fmla="*/ 35 w 49"/>
              <a:gd name="T21" fmla="*/ 323 h 396"/>
              <a:gd name="T22" fmla="*/ 33 w 49"/>
              <a:gd name="T23" fmla="*/ 304 h 396"/>
              <a:gd name="T24" fmla="*/ 38 w 49"/>
              <a:gd name="T25" fmla="*/ 301 h 396"/>
              <a:gd name="T26" fmla="*/ 40 w 49"/>
              <a:gd name="T27" fmla="*/ 320 h 396"/>
              <a:gd name="T28" fmla="*/ 35 w 49"/>
              <a:gd name="T29" fmla="*/ 323 h 396"/>
              <a:gd name="T30" fmla="*/ 33 w 49"/>
              <a:gd name="T31" fmla="*/ 285 h 396"/>
              <a:gd name="T32" fmla="*/ 30 w 49"/>
              <a:gd name="T33" fmla="*/ 266 h 396"/>
              <a:gd name="T34" fmla="*/ 35 w 49"/>
              <a:gd name="T35" fmla="*/ 266 h 396"/>
              <a:gd name="T36" fmla="*/ 38 w 49"/>
              <a:gd name="T37" fmla="*/ 285 h 396"/>
              <a:gd name="T38" fmla="*/ 33 w 49"/>
              <a:gd name="T39" fmla="*/ 285 h 396"/>
              <a:gd name="T40" fmla="*/ 28 w 49"/>
              <a:gd name="T41" fmla="*/ 247 h 396"/>
              <a:gd name="T42" fmla="*/ 26 w 49"/>
              <a:gd name="T43" fmla="*/ 228 h 396"/>
              <a:gd name="T44" fmla="*/ 30 w 49"/>
              <a:gd name="T45" fmla="*/ 228 h 396"/>
              <a:gd name="T46" fmla="*/ 33 w 49"/>
              <a:gd name="T47" fmla="*/ 247 h 396"/>
              <a:gd name="T48" fmla="*/ 28 w 49"/>
              <a:gd name="T49" fmla="*/ 247 h 396"/>
              <a:gd name="T50" fmla="*/ 23 w 49"/>
              <a:gd name="T51" fmla="*/ 209 h 396"/>
              <a:gd name="T52" fmla="*/ 21 w 49"/>
              <a:gd name="T53" fmla="*/ 190 h 396"/>
              <a:gd name="T54" fmla="*/ 26 w 49"/>
              <a:gd name="T55" fmla="*/ 190 h 396"/>
              <a:gd name="T56" fmla="*/ 28 w 49"/>
              <a:gd name="T57" fmla="*/ 209 h 396"/>
              <a:gd name="T58" fmla="*/ 23 w 49"/>
              <a:gd name="T59" fmla="*/ 209 h 396"/>
              <a:gd name="T60" fmla="*/ 19 w 49"/>
              <a:gd name="T61" fmla="*/ 171 h 396"/>
              <a:gd name="T62" fmla="*/ 16 w 49"/>
              <a:gd name="T63" fmla="*/ 152 h 396"/>
              <a:gd name="T64" fmla="*/ 21 w 49"/>
              <a:gd name="T65" fmla="*/ 152 h 396"/>
              <a:gd name="T66" fmla="*/ 23 w 49"/>
              <a:gd name="T67" fmla="*/ 171 h 396"/>
              <a:gd name="T68" fmla="*/ 19 w 49"/>
              <a:gd name="T69" fmla="*/ 171 h 396"/>
              <a:gd name="T70" fmla="*/ 16 w 49"/>
              <a:gd name="T71" fmla="*/ 133 h 396"/>
              <a:gd name="T72" fmla="*/ 14 w 49"/>
              <a:gd name="T73" fmla="*/ 114 h 396"/>
              <a:gd name="T74" fmla="*/ 19 w 49"/>
              <a:gd name="T75" fmla="*/ 114 h 396"/>
              <a:gd name="T76" fmla="*/ 21 w 49"/>
              <a:gd name="T77" fmla="*/ 133 h 396"/>
              <a:gd name="T78" fmla="*/ 16 w 49"/>
              <a:gd name="T79" fmla="*/ 133 h 396"/>
              <a:gd name="T80" fmla="*/ 11 w 49"/>
              <a:gd name="T81" fmla="*/ 95 h 396"/>
              <a:gd name="T82" fmla="*/ 9 w 49"/>
              <a:gd name="T83" fmla="*/ 76 h 396"/>
              <a:gd name="T84" fmla="*/ 14 w 49"/>
              <a:gd name="T85" fmla="*/ 76 h 396"/>
              <a:gd name="T86" fmla="*/ 16 w 49"/>
              <a:gd name="T87" fmla="*/ 95 h 396"/>
              <a:gd name="T88" fmla="*/ 11 w 49"/>
              <a:gd name="T89" fmla="*/ 95 h 396"/>
              <a:gd name="T90" fmla="*/ 7 w 49"/>
              <a:gd name="T91" fmla="*/ 57 h 396"/>
              <a:gd name="T92" fmla="*/ 4 w 49"/>
              <a:gd name="T93" fmla="*/ 38 h 396"/>
              <a:gd name="T94" fmla="*/ 9 w 49"/>
              <a:gd name="T95" fmla="*/ 38 h 396"/>
              <a:gd name="T96" fmla="*/ 11 w 49"/>
              <a:gd name="T97" fmla="*/ 57 h 396"/>
              <a:gd name="T98" fmla="*/ 7 w 49"/>
              <a:gd name="T99" fmla="*/ 57 h 396"/>
              <a:gd name="T100" fmla="*/ 2 w 49"/>
              <a:gd name="T101" fmla="*/ 19 h 396"/>
              <a:gd name="T102" fmla="*/ 0 w 49"/>
              <a:gd name="T103" fmla="*/ 0 h 396"/>
              <a:gd name="T104" fmla="*/ 4 w 49"/>
              <a:gd name="T105" fmla="*/ 0 h 396"/>
              <a:gd name="T106" fmla="*/ 7 w 49"/>
              <a:gd name="T107" fmla="*/ 19 h 396"/>
              <a:gd name="T108" fmla="*/ 2 w 49"/>
              <a:gd name="T109" fmla="*/ 1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" h="396">
                <a:moveTo>
                  <a:pt x="45" y="396"/>
                </a:moveTo>
                <a:lnTo>
                  <a:pt x="42" y="377"/>
                </a:lnTo>
                <a:lnTo>
                  <a:pt x="47" y="377"/>
                </a:lnTo>
                <a:lnTo>
                  <a:pt x="49" y="396"/>
                </a:lnTo>
                <a:lnTo>
                  <a:pt x="45" y="396"/>
                </a:lnTo>
                <a:close/>
                <a:moveTo>
                  <a:pt x="40" y="361"/>
                </a:moveTo>
                <a:lnTo>
                  <a:pt x="38" y="342"/>
                </a:lnTo>
                <a:lnTo>
                  <a:pt x="42" y="339"/>
                </a:lnTo>
                <a:lnTo>
                  <a:pt x="45" y="358"/>
                </a:lnTo>
                <a:lnTo>
                  <a:pt x="40" y="361"/>
                </a:lnTo>
                <a:close/>
                <a:moveTo>
                  <a:pt x="35" y="323"/>
                </a:moveTo>
                <a:lnTo>
                  <a:pt x="33" y="304"/>
                </a:lnTo>
                <a:lnTo>
                  <a:pt x="38" y="301"/>
                </a:lnTo>
                <a:lnTo>
                  <a:pt x="40" y="320"/>
                </a:lnTo>
                <a:lnTo>
                  <a:pt x="35" y="323"/>
                </a:lnTo>
                <a:close/>
                <a:moveTo>
                  <a:pt x="33" y="285"/>
                </a:moveTo>
                <a:lnTo>
                  <a:pt x="30" y="266"/>
                </a:lnTo>
                <a:lnTo>
                  <a:pt x="35" y="266"/>
                </a:lnTo>
                <a:lnTo>
                  <a:pt x="38" y="285"/>
                </a:lnTo>
                <a:lnTo>
                  <a:pt x="33" y="285"/>
                </a:lnTo>
                <a:close/>
                <a:moveTo>
                  <a:pt x="28" y="247"/>
                </a:moveTo>
                <a:lnTo>
                  <a:pt x="26" y="228"/>
                </a:lnTo>
                <a:lnTo>
                  <a:pt x="30" y="228"/>
                </a:lnTo>
                <a:lnTo>
                  <a:pt x="33" y="247"/>
                </a:lnTo>
                <a:lnTo>
                  <a:pt x="28" y="247"/>
                </a:lnTo>
                <a:close/>
                <a:moveTo>
                  <a:pt x="23" y="209"/>
                </a:moveTo>
                <a:lnTo>
                  <a:pt x="21" y="190"/>
                </a:lnTo>
                <a:lnTo>
                  <a:pt x="26" y="190"/>
                </a:lnTo>
                <a:lnTo>
                  <a:pt x="28" y="209"/>
                </a:lnTo>
                <a:lnTo>
                  <a:pt x="23" y="209"/>
                </a:lnTo>
                <a:close/>
                <a:moveTo>
                  <a:pt x="19" y="171"/>
                </a:moveTo>
                <a:lnTo>
                  <a:pt x="16" y="152"/>
                </a:lnTo>
                <a:lnTo>
                  <a:pt x="21" y="152"/>
                </a:lnTo>
                <a:lnTo>
                  <a:pt x="23" y="171"/>
                </a:lnTo>
                <a:lnTo>
                  <a:pt x="19" y="171"/>
                </a:lnTo>
                <a:close/>
                <a:moveTo>
                  <a:pt x="16" y="133"/>
                </a:moveTo>
                <a:lnTo>
                  <a:pt x="14" y="114"/>
                </a:lnTo>
                <a:lnTo>
                  <a:pt x="19" y="114"/>
                </a:lnTo>
                <a:lnTo>
                  <a:pt x="21" y="133"/>
                </a:lnTo>
                <a:lnTo>
                  <a:pt x="16" y="133"/>
                </a:lnTo>
                <a:close/>
                <a:moveTo>
                  <a:pt x="11" y="95"/>
                </a:moveTo>
                <a:lnTo>
                  <a:pt x="9" y="76"/>
                </a:lnTo>
                <a:lnTo>
                  <a:pt x="14" y="76"/>
                </a:lnTo>
                <a:lnTo>
                  <a:pt x="16" y="95"/>
                </a:lnTo>
                <a:lnTo>
                  <a:pt x="11" y="95"/>
                </a:lnTo>
                <a:close/>
                <a:moveTo>
                  <a:pt x="7" y="57"/>
                </a:moveTo>
                <a:lnTo>
                  <a:pt x="4" y="38"/>
                </a:lnTo>
                <a:lnTo>
                  <a:pt x="9" y="38"/>
                </a:lnTo>
                <a:lnTo>
                  <a:pt x="11" y="57"/>
                </a:lnTo>
                <a:lnTo>
                  <a:pt x="7" y="57"/>
                </a:lnTo>
                <a:close/>
                <a:moveTo>
                  <a:pt x="2" y="19"/>
                </a:moveTo>
                <a:lnTo>
                  <a:pt x="0" y="0"/>
                </a:lnTo>
                <a:lnTo>
                  <a:pt x="4" y="0"/>
                </a:lnTo>
                <a:lnTo>
                  <a:pt x="7" y="19"/>
                </a:lnTo>
                <a:lnTo>
                  <a:pt x="2" y="1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5847291" y="3654213"/>
            <a:ext cx="497417" cy="567267"/>
          </a:xfrm>
          <a:custGeom>
            <a:avLst/>
            <a:gdLst>
              <a:gd name="T0" fmla="*/ 68 w 99"/>
              <a:gd name="T1" fmla="*/ 51 h 113"/>
              <a:gd name="T2" fmla="*/ 78 w 99"/>
              <a:gd name="T3" fmla="*/ 29 h 113"/>
              <a:gd name="T4" fmla="*/ 49 w 99"/>
              <a:gd name="T5" fmla="*/ 0 h 113"/>
              <a:gd name="T6" fmla="*/ 21 w 99"/>
              <a:gd name="T7" fmla="*/ 29 h 113"/>
              <a:gd name="T8" fmla="*/ 31 w 99"/>
              <a:gd name="T9" fmla="*/ 51 h 113"/>
              <a:gd name="T10" fmla="*/ 0 w 99"/>
              <a:gd name="T11" fmla="*/ 97 h 113"/>
              <a:gd name="T12" fmla="*/ 4 w 99"/>
              <a:gd name="T13" fmla="*/ 110 h 113"/>
              <a:gd name="T14" fmla="*/ 14 w 99"/>
              <a:gd name="T15" fmla="*/ 112 h 113"/>
              <a:gd name="T16" fmla="*/ 49 w 99"/>
              <a:gd name="T17" fmla="*/ 112 h 113"/>
              <a:gd name="T18" fmla="*/ 84 w 99"/>
              <a:gd name="T19" fmla="*/ 112 h 113"/>
              <a:gd name="T20" fmla="*/ 95 w 99"/>
              <a:gd name="T21" fmla="*/ 110 h 113"/>
              <a:gd name="T22" fmla="*/ 99 w 99"/>
              <a:gd name="T23" fmla="*/ 97 h 113"/>
              <a:gd name="T24" fmla="*/ 68 w 99"/>
              <a:gd name="T25" fmla="*/ 5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13">
                <a:moveTo>
                  <a:pt x="68" y="51"/>
                </a:moveTo>
                <a:cubicBezTo>
                  <a:pt x="74" y="46"/>
                  <a:pt x="78" y="38"/>
                  <a:pt x="78" y="29"/>
                </a:cubicBezTo>
                <a:cubicBezTo>
                  <a:pt x="78" y="13"/>
                  <a:pt x="65" y="0"/>
                  <a:pt x="49" y="0"/>
                </a:cubicBezTo>
                <a:cubicBezTo>
                  <a:pt x="33" y="0"/>
                  <a:pt x="21" y="13"/>
                  <a:pt x="21" y="29"/>
                </a:cubicBezTo>
                <a:cubicBezTo>
                  <a:pt x="21" y="38"/>
                  <a:pt x="25" y="46"/>
                  <a:pt x="31" y="51"/>
                </a:cubicBezTo>
                <a:cubicBezTo>
                  <a:pt x="13" y="58"/>
                  <a:pt x="0" y="76"/>
                  <a:pt x="0" y="97"/>
                </a:cubicBezTo>
                <a:cubicBezTo>
                  <a:pt x="0" y="102"/>
                  <a:pt x="0" y="108"/>
                  <a:pt x="4" y="110"/>
                </a:cubicBezTo>
                <a:cubicBezTo>
                  <a:pt x="7" y="113"/>
                  <a:pt x="14" y="112"/>
                  <a:pt x="14" y="112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12"/>
                  <a:pt x="92" y="113"/>
                  <a:pt x="95" y="110"/>
                </a:cubicBezTo>
                <a:cubicBezTo>
                  <a:pt x="98" y="108"/>
                  <a:pt x="99" y="102"/>
                  <a:pt x="99" y="97"/>
                </a:cubicBezTo>
                <a:cubicBezTo>
                  <a:pt x="99" y="76"/>
                  <a:pt x="86" y="58"/>
                  <a:pt x="68" y="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5627157" y="3461597"/>
            <a:ext cx="933451" cy="939800"/>
          </a:xfrm>
          <a:custGeom>
            <a:avLst/>
            <a:gdLst>
              <a:gd name="T0" fmla="*/ 92 w 186"/>
              <a:gd name="T1" fmla="*/ 182 h 187"/>
              <a:gd name="T2" fmla="*/ 108 w 186"/>
              <a:gd name="T3" fmla="*/ 181 h 187"/>
              <a:gd name="T4" fmla="*/ 99 w 186"/>
              <a:gd name="T5" fmla="*/ 182 h 187"/>
              <a:gd name="T6" fmla="*/ 77 w 186"/>
              <a:gd name="T7" fmla="*/ 181 h 187"/>
              <a:gd name="T8" fmla="*/ 123 w 186"/>
              <a:gd name="T9" fmla="*/ 177 h 187"/>
              <a:gd name="T10" fmla="*/ 114 w 186"/>
              <a:gd name="T11" fmla="*/ 180 h 187"/>
              <a:gd name="T12" fmla="*/ 62 w 186"/>
              <a:gd name="T13" fmla="*/ 177 h 187"/>
              <a:gd name="T14" fmla="*/ 137 w 186"/>
              <a:gd name="T15" fmla="*/ 171 h 187"/>
              <a:gd name="T16" fmla="*/ 129 w 186"/>
              <a:gd name="T17" fmla="*/ 175 h 187"/>
              <a:gd name="T18" fmla="*/ 48 w 186"/>
              <a:gd name="T19" fmla="*/ 170 h 187"/>
              <a:gd name="T20" fmla="*/ 151 w 186"/>
              <a:gd name="T21" fmla="*/ 161 h 187"/>
              <a:gd name="T22" fmla="*/ 32 w 186"/>
              <a:gd name="T23" fmla="*/ 164 h 187"/>
              <a:gd name="T24" fmla="*/ 36 w 186"/>
              <a:gd name="T25" fmla="*/ 162 h 187"/>
              <a:gd name="T26" fmla="*/ 162 w 186"/>
              <a:gd name="T27" fmla="*/ 150 h 187"/>
              <a:gd name="T28" fmla="*/ 21 w 186"/>
              <a:gd name="T29" fmla="*/ 152 h 187"/>
              <a:gd name="T30" fmla="*/ 25 w 186"/>
              <a:gd name="T31" fmla="*/ 151 h 187"/>
              <a:gd name="T32" fmla="*/ 171 w 186"/>
              <a:gd name="T33" fmla="*/ 137 h 187"/>
              <a:gd name="T34" fmla="*/ 12 w 186"/>
              <a:gd name="T35" fmla="*/ 139 h 187"/>
              <a:gd name="T36" fmla="*/ 16 w 186"/>
              <a:gd name="T37" fmla="*/ 138 h 187"/>
              <a:gd name="T38" fmla="*/ 177 w 186"/>
              <a:gd name="T39" fmla="*/ 123 h 187"/>
              <a:gd name="T40" fmla="*/ 5 w 186"/>
              <a:gd name="T41" fmla="*/ 124 h 187"/>
              <a:gd name="T42" fmla="*/ 9 w 186"/>
              <a:gd name="T43" fmla="*/ 124 h 187"/>
              <a:gd name="T44" fmla="*/ 181 w 186"/>
              <a:gd name="T45" fmla="*/ 108 h 187"/>
              <a:gd name="T46" fmla="*/ 1 w 186"/>
              <a:gd name="T47" fmla="*/ 108 h 187"/>
              <a:gd name="T48" fmla="*/ 5 w 186"/>
              <a:gd name="T49" fmla="*/ 109 h 187"/>
              <a:gd name="T50" fmla="*/ 182 w 186"/>
              <a:gd name="T51" fmla="*/ 92 h 187"/>
              <a:gd name="T52" fmla="*/ 0 w 186"/>
              <a:gd name="T53" fmla="*/ 93 h 187"/>
              <a:gd name="T54" fmla="*/ 4 w 186"/>
              <a:gd name="T55" fmla="*/ 92 h 187"/>
              <a:gd name="T56" fmla="*/ 185 w 186"/>
              <a:gd name="T57" fmla="*/ 79 h 187"/>
              <a:gd name="T58" fmla="*/ 1 w 186"/>
              <a:gd name="T59" fmla="*/ 77 h 187"/>
              <a:gd name="T60" fmla="*/ 6 w 186"/>
              <a:gd name="T61" fmla="*/ 76 h 187"/>
              <a:gd name="T62" fmla="*/ 181 w 186"/>
              <a:gd name="T63" fmla="*/ 63 h 187"/>
              <a:gd name="T64" fmla="*/ 5 w 186"/>
              <a:gd name="T65" fmla="*/ 61 h 187"/>
              <a:gd name="T66" fmla="*/ 10 w 186"/>
              <a:gd name="T67" fmla="*/ 61 h 187"/>
              <a:gd name="T68" fmla="*/ 175 w 186"/>
              <a:gd name="T69" fmla="*/ 48 h 187"/>
              <a:gd name="T70" fmla="*/ 12 w 186"/>
              <a:gd name="T71" fmla="*/ 46 h 187"/>
              <a:gd name="T72" fmla="*/ 17 w 186"/>
              <a:gd name="T73" fmla="*/ 47 h 187"/>
              <a:gd name="T74" fmla="*/ 165 w 186"/>
              <a:gd name="T75" fmla="*/ 35 h 187"/>
              <a:gd name="T76" fmla="*/ 22 w 186"/>
              <a:gd name="T77" fmla="*/ 33 h 187"/>
              <a:gd name="T78" fmla="*/ 26 w 186"/>
              <a:gd name="T79" fmla="*/ 35 h 187"/>
              <a:gd name="T80" fmla="*/ 154 w 186"/>
              <a:gd name="T81" fmla="*/ 23 h 187"/>
              <a:gd name="T82" fmla="*/ 34 w 186"/>
              <a:gd name="T83" fmla="*/ 21 h 187"/>
              <a:gd name="T84" fmla="*/ 37 w 186"/>
              <a:gd name="T85" fmla="*/ 24 h 187"/>
              <a:gd name="T86" fmla="*/ 141 w 186"/>
              <a:gd name="T87" fmla="*/ 13 h 187"/>
              <a:gd name="T88" fmla="*/ 47 w 186"/>
              <a:gd name="T89" fmla="*/ 12 h 187"/>
              <a:gd name="T90" fmla="*/ 50 w 186"/>
              <a:gd name="T91" fmla="*/ 15 h 187"/>
              <a:gd name="T92" fmla="*/ 126 w 186"/>
              <a:gd name="T93" fmla="*/ 6 h 187"/>
              <a:gd name="T94" fmla="*/ 62 w 186"/>
              <a:gd name="T95" fmla="*/ 5 h 187"/>
              <a:gd name="T96" fmla="*/ 64 w 186"/>
              <a:gd name="T97" fmla="*/ 9 h 187"/>
              <a:gd name="T98" fmla="*/ 110 w 186"/>
              <a:gd name="T99" fmla="*/ 2 h 187"/>
              <a:gd name="T100" fmla="*/ 78 w 186"/>
              <a:gd name="T101" fmla="*/ 1 h 187"/>
              <a:gd name="T102" fmla="*/ 80 w 186"/>
              <a:gd name="T103" fmla="*/ 5 h 187"/>
              <a:gd name="T104" fmla="*/ 94 w 186"/>
              <a:gd name="T10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7">
                <a:moveTo>
                  <a:pt x="92" y="187"/>
                </a:moveTo>
                <a:cubicBezTo>
                  <a:pt x="90" y="187"/>
                  <a:pt x="87" y="187"/>
                  <a:pt x="84" y="186"/>
                </a:cubicBezTo>
                <a:cubicBezTo>
                  <a:pt x="83" y="186"/>
                  <a:pt x="83" y="186"/>
                  <a:pt x="83" y="186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5" y="182"/>
                  <a:pt x="85" y="182"/>
                  <a:pt x="85" y="182"/>
                </a:cubicBezTo>
                <a:cubicBezTo>
                  <a:pt x="87" y="182"/>
                  <a:pt x="90" y="182"/>
                  <a:pt x="92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7"/>
                  <a:pt x="93" y="187"/>
                  <a:pt x="93" y="187"/>
                </a:cubicBezTo>
                <a:lnTo>
                  <a:pt x="92" y="187"/>
                </a:lnTo>
                <a:close/>
                <a:moveTo>
                  <a:pt x="99" y="182"/>
                </a:moveTo>
                <a:cubicBezTo>
                  <a:pt x="100" y="182"/>
                  <a:pt x="100" y="182"/>
                  <a:pt x="100" y="182"/>
                </a:cubicBezTo>
                <a:cubicBezTo>
                  <a:pt x="103" y="182"/>
                  <a:pt x="105" y="182"/>
                  <a:pt x="108" y="181"/>
                </a:cubicBezTo>
                <a:cubicBezTo>
                  <a:pt x="109" y="181"/>
                  <a:pt x="109" y="181"/>
                  <a:pt x="109" y="181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6" y="186"/>
                  <a:pt x="103" y="186"/>
                  <a:pt x="100" y="186"/>
                </a:cubicBezTo>
                <a:cubicBezTo>
                  <a:pt x="99" y="186"/>
                  <a:pt x="99" y="186"/>
                  <a:pt x="99" y="186"/>
                </a:cubicBezTo>
                <a:lnTo>
                  <a:pt x="99" y="182"/>
                </a:lnTo>
                <a:close/>
                <a:moveTo>
                  <a:pt x="76" y="185"/>
                </a:moveTo>
                <a:cubicBezTo>
                  <a:pt x="73" y="185"/>
                  <a:pt x="71" y="184"/>
                  <a:pt x="68" y="183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2" y="180"/>
                  <a:pt x="74" y="180"/>
                  <a:pt x="77" y="181"/>
                </a:cubicBezTo>
                <a:cubicBezTo>
                  <a:pt x="78" y="181"/>
                  <a:pt x="78" y="181"/>
                  <a:pt x="78" y="181"/>
                </a:cubicBezTo>
                <a:cubicBezTo>
                  <a:pt x="77" y="185"/>
                  <a:pt x="77" y="185"/>
                  <a:pt x="77" y="185"/>
                </a:cubicBezTo>
                <a:lnTo>
                  <a:pt x="76" y="185"/>
                </a:lnTo>
                <a:close/>
                <a:moveTo>
                  <a:pt x="114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18" y="179"/>
                  <a:pt x="121" y="178"/>
                  <a:pt x="123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25" y="181"/>
                  <a:pt x="125" y="181"/>
                  <a:pt x="125" y="181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2" y="182"/>
                  <a:pt x="119" y="183"/>
                  <a:pt x="117" y="184"/>
                </a:cubicBezTo>
                <a:cubicBezTo>
                  <a:pt x="115" y="184"/>
                  <a:pt x="115" y="184"/>
                  <a:pt x="115" y="184"/>
                </a:cubicBezTo>
                <a:lnTo>
                  <a:pt x="114" y="180"/>
                </a:lnTo>
                <a:close/>
                <a:moveTo>
                  <a:pt x="60" y="181"/>
                </a:moveTo>
                <a:cubicBezTo>
                  <a:pt x="58" y="180"/>
                  <a:pt x="55" y="179"/>
                  <a:pt x="53" y="178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5" y="174"/>
                  <a:pt x="55" y="174"/>
                  <a:pt x="55" y="174"/>
                </a:cubicBezTo>
                <a:cubicBezTo>
                  <a:pt x="57" y="175"/>
                  <a:pt x="59" y="176"/>
                  <a:pt x="62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1" y="181"/>
                  <a:pt x="61" y="181"/>
                  <a:pt x="61" y="181"/>
                </a:cubicBezTo>
                <a:lnTo>
                  <a:pt x="60" y="181"/>
                </a:lnTo>
                <a:close/>
                <a:moveTo>
                  <a:pt x="129" y="175"/>
                </a:moveTo>
                <a:cubicBezTo>
                  <a:pt x="130" y="174"/>
                  <a:pt x="130" y="174"/>
                  <a:pt x="130" y="174"/>
                </a:cubicBezTo>
                <a:cubicBezTo>
                  <a:pt x="133" y="173"/>
                  <a:pt x="135" y="172"/>
                  <a:pt x="137" y="171"/>
                </a:cubicBezTo>
                <a:cubicBezTo>
                  <a:pt x="138" y="170"/>
                  <a:pt x="138" y="170"/>
                  <a:pt x="138" y="170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7" y="176"/>
                  <a:pt x="134" y="177"/>
                  <a:pt x="132" y="178"/>
                </a:cubicBezTo>
                <a:cubicBezTo>
                  <a:pt x="131" y="179"/>
                  <a:pt x="131" y="179"/>
                  <a:pt x="131" y="179"/>
                </a:cubicBezTo>
                <a:lnTo>
                  <a:pt x="129" y="175"/>
                </a:lnTo>
                <a:close/>
                <a:moveTo>
                  <a:pt x="46" y="174"/>
                </a:moveTo>
                <a:cubicBezTo>
                  <a:pt x="43" y="172"/>
                  <a:pt x="41" y="171"/>
                  <a:pt x="39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1" y="166"/>
                  <a:pt x="41" y="166"/>
                  <a:pt x="41" y="166"/>
                </a:cubicBezTo>
                <a:cubicBezTo>
                  <a:pt x="43" y="167"/>
                  <a:pt x="45" y="169"/>
                  <a:pt x="48" y="170"/>
                </a:cubicBezTo>
                <a:cubicBezTo>
                  <a:pt x="49" y="171"/>
                  <a:pt x="49" y="171"/>
                  <a:pt x="49" y="171"/>
                </a:cubicBezTo>
                <a:cubicBezTo>
                  <a:pt x="46" y="174"/>
                  <a:pt x="46" y="174"/>
                  <a:pt x="46" y="174"/>
                </a:cubicBezTo>
                <a:close/>
                <a:moveTo>
                  <a:pt x="143" y="167"/>
                </a:moveTo>
                <a:cubicBezTo>
                  <a:pt x="144" y="167"/>
                  <a:pt x="144" y="167"/>
                  <a:pt x="144" y="167"/>
                </a:cubicBezTo>
                <a:cubicBezTo>
                  <a:pt x="146" y="165"/>
                  <a:pt x="148" y="164"/>
                  <a:pt x="150" y="162"/>
                </a:cubicBezTo>
                <a:cubicBezTo>
                  <a:pt x="151" y="161"/>
                  <a:pt x="151" y="161"/>
                  <a:pt x="151" y="161"/>
                </a:cubicBezTo>
                <a:cubicBezTo>
                  <a:pt x="154" y="164"/>
                  <a:pt x="154" y="164"/>
                  <a:pt x="154" y="164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51" y="167"/>
                  <a:pt x="148" y="169"/>
                  <a:pt x="146" y="170"/>
                </a:cubicBezTo>
                <a:cubicBezTo>
                  <a:pt x="145" y="171"/>
                  <a:pt x="145" y="171"/>
                  <a:pt x="145" y="171"/>
                </a:cubicBezTo>
                <a:lnTo>
                  <a:pt x="143" y="167"/>
                </a:lnTo>
                <a:close/>
                <a:moveTo>
                  <a:pt x="32" y="164"/>
                </a:moveTo>
                <a:cubicBezTo>
                  <a:pt x="30" y="162"/>
                  <a:pt x="28" y="161"/>
                  <a:pt x="26" y="159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31" y="157"/>
                  <a:pt x="33" y="159"/>
                  <a:pt x="35" y="161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3" y="165"/>
                  <a:pt x="33" y="165"/>
                  <a:pt x="33" y="165"/>
                </a:cubicBezTo>
                <a:lnTo>
                  <a:pt x="32" y="164"/>
                </a:lnTo>
                <a:close/>
                <a:moveTo>
                  <a:pt x="155" y="157"/>
                </a:moveTo>
                <a:cubicBezTo>
                  <a:pt x="156" y="157"/>
                  <a:pt x="156" y="157"/>
                  <a:pt x="156" y="157"/>
                </a:cubicBezTo>
                <a:cubicBezTo>
                  <a:pt x="158" y="155"/>
                  <a:pt x="159" y="153"/>
                  <a:pt x="161" y="151"/>
                </a:cubicBezTo>
                <a:cubicBezTo>
                  <a:pt x="162" y="150"/>
                  <a:pt x="162" y="150"/>
                  <a:pt x="162" y="150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3" y="156"/>
                  <a:pt x="161" y="158"/>
                  <a:pt x="159" y="160"/>
                </a:cubicBezTo>
                <a:cubicBezTo>
                  <a:pt x="158" y="160"/>
                  <a:pt x="158" y="160"/>
                  <a:pt x="158" y="160"/>
                </a:cubicBezTo>
                <a:lnTo>
                  <a:pt x="155" y="157"/>
                </a:lnTo>
                <a:close/>
                <a:moveTo>
                  <a:pt x="21" y="152"/>
                </a:moveTo>
                <a:cubicBezTo>
                  <a:pt x="19" y="150"/>
                  <a:pt x="17" y="148"/>
                  <a:pt x="16" y="146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21" y="146"/>
                  <a:pt x="22" y="148"/>
                  <a:pt x="24" y="150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22" y="153"/>
                  <a:pt x="22" y="153"/>
                  <a:pt x="22" y="153"/>
                </a:cubicBezTo>
                <a:lnTo>
                  <a:pt x="21" y="152"/>
                </a:lnTo>
                <a:close/>
                <a:moveTo>
                  <a:pt x="165" y="146"/>
                </a:moveTo>
                <a:cubicBezTo>
                  <a:pt x="166" y="145"/>
                  <a:pt x="166" y="145"/>
                  <a:pt x="166" y="145"/>
                </a:cubicBezTo>
                <a:cubicBezTo>
                  <a:pt x="167" y="143"/>
                  <a:pt x="169" y="140"/>
                  <a:pt x="170" y="138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2" y="143"/>
                  <a:pt x="171" y="145"/>
                  <a:pt x="169" y="147"/>
                </a:cubicBezTo>
                <a:cubicBezTo>
                  <a:pt x="169" y="148"/>
                  <a:pt x="169" y="148"/>
                  <a:pt x="169" y="148"/>
                </a:cubicBezTo>
                <a:lnTo>
                  <a:pt x="165" y="146"/>
                </a:lnTo>
                <a:close/>
                <a:moveTo>
                  <a:pt x="12" y="139"/>
                </a:moveTo>
                <a:cubicBezTo>
                  <a:pt x="10" y="137"/>
                  <a:pt x="9" y="134"/>
                  <a:pt x="8" y="132"/>
                </a:cubicBezTo>
                <a:cubicBezTo>
                  <a:pt x="7" y="131"/>
                  <a:pt x="7" y="131"/>
                  <a:pt x="7" y="131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3" y="132"/>
                  <a:pt x="14" y="135"/>
                  <a:pt x="15" y="137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2" y="140"/>
                  <a:pt x="12" y="140"/>
                  <a:pt x="12" y="140"/>
                </a:cubicBezTo>
                <a:lnTo>
                  <a:pt x="12" y="139"/>
                </a:lnTo>
                <a:close/>
                <a:moveTo>
                  <a:pt x="173" y="132"/>
                </a:moveTo>
                <a:cubicBezTo>
                  <a:pt x="174" y="131"/>
                  <a:pt x="174" y="131"/>
                  <a:pt x="174" y="131"/>
                </a:cubicBezTo>
                <a:cubicBezTo>
                  <a:pt x="175" y="129"/>
                  <a:pt x="176" y="126"/>
                  <a:pt x="177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1" y="124"/>
                  <a:pt x="181" y="124"/>
                  <a:pt x="181" y="124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0" y="128"/>
                  <a:pt x="179" y="131"/>
                  <a:pt x="178" y="133"/>
                </a:cubicBezTo>
                <a:cubicBezTo>
                  <a:pt x="177" y="134"/>
                  <a:pt x="177" y="134"/>
                  <a:pt x="177" y="134"/>
                </a:cubicBezTo>
                <a:lnTo>
                  <a:pt x="173" y="132"/>
                </a:lnTo>
                <a:close/>
                <a:moveTo>
                  <a:pt x="5" y="124"/>
                </a:moveTo>
                <a:cubicBezTo>
                  <a:pt x="4" y="122"/>
                  <a:pt x="3" y="119"/>
                  <a:pt x="3" y="116"/>
                </a:cubicBezTo>
                <a:cubicBezTo>
                  <a:pt x="2" y="115"/>
                  <a:pt x="2" y="115"/>
                  <a:pt x="2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8"/>
                  <a:pt x="8" y="120"/>
                  <a:pt x="9" y="123"/>
                </a:cubicBezTo>
                <a:cubicBezTo>
                  <a:pt x="9" y="124"/>
                  <a:pt x="9" y="124"/>
                  <a:pt x="9" y="124"/>
                </a:cubicBezTo>
                <a:cubicBezTo>
                  <a:pt x="5" y="125"/>
                  <a:pt x="5" y="125"/>
                  <a:pt x="5" y="125"/>
                </a:cubicBezTo>
                <a:lnTo>
                  <a:pt x="5" y="124"/>
                </a:lnTo>
                <a:close/>
                <a:moveTo>
                  <a:pt x="179" y="118"/>
                </a:moveTo>
                <a:cubicBezTo>
                  <a:pt x="179" y="117"/>
                  <a:pt x="179" y="117"/>
                  <a:pt x="179" y="117"/>
                </a:cubicBezTo>
                <a:cubicBezTo>
                  <a:pt x="180" y="114"/>
                  <a:pt x="180" y="111"/>
                  <a:pt x="181" y="109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5" y="109"/>
                  <a:pt x="185" y="109"/>
                  <a:pt x="185" y="109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4" y="112"/>
                  <a:pt x="184" y="115"/>
                  <a:pt x="183" y="118"/>
                </a:cubicBezTo>
                <a:cubicBezTo>
                  <a:pt x="183" y="119"/>
                  <a:pt x="183" y="119"/>
                  <a:pt x="183" y="119"/>
                </a:cubicBezTo>
                <a:lnTo>
                  <a:pt x="179" y="118"/>
                </a:lnTo>
                <a:close/>
                <a:moveTo>
                  <a:pt x="1" y="108"/>
                </a:moveTo>
                <a:cubicBezTo>
                  <a:pt x="0" y="106"/>
                  <a:pt x="0" y="103"/>
                  <a:pt x="0" y="100"/>
                </a:cubicBezTo>
                <a:cubicBezTo>
                  <a:pt x="0" y="99"/>
                  <a:pt x="0" y="99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2"/>
                  <a:pt x="5" y="105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1" y="109"/>
                  <a:pt x="1" y="109"/>
                  <a:pt x="1" y="109"/>
                </a:cubicBezTo>
                <a:lnTo>
                  <a:pt x="1" y="108"/>
                </a:lnTo>
                <a:close/>
                <a:moveTo>
                  <a:pt x="182" y="102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99"/>
                  <a:pt x="182" y="96"/>
                  <a:pt x="182" y="93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6" y="92"/>
                  <a:pt x="186" y="92"/>
                  <a:pt x="186" y="92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6" y="96"/>
                  <a:pt x="186" y="99"/>
                  <a:pt x="186" y="102"/>
                </a:cubicBezTo>
                <a:cubicBezTo>
                  <a:pt x="186" y="103"/>
                  <a:pt x="186" y="103"/>
                  <a:pt x="186" y="103"/>
                </a:cubicBezTo>
                <a:lnTo>
                  <a:pt x="182" y="102"/>
                </a:lnTo>
                <a:close/>
                <a:moveTo>
                  <a:pt x="0" y="93"/>
                </a:moveTo>
                <a:cubicBezTo>
                  <a:pt x="0" y="92"/>
                  <a:pt x="0" y="92"/>
                  <a:pt x="0" y="92"/>
                </a:cubicBezTo>
                <a:cubicBezTo>
                  <a:pt x="0" y="89"/>
                  <a:pt x="0" y="86"/>
                  <a:pt x="0" y="84"/>
                </a:cubicBezTo>
                <a:cubicBezTo>
                  <a:pt x="0" y="83"/>
                  <a:pt x="0" y="83"/>
                  <a:pt x="0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4" y="84"/>
                  <a:pt x="4" y="84"/>
                  <a:pt x="4" y="84"/>
                </a:cubicBezTo>
                <a:cubicBezTo>
                  <a:pt x="4" y="87"/>
                  <a:pt x="4" y="89"/>
                  <a:pt x="4" y="92"/>
                </a:cubicBezTo>
                <a:cubicBezTo>
                  <a:pt x="4" y="93"/>
                  <a:pt x="4" y="93"/>
                  <a:pt x="4" y="93"/>
                </a:cubicBezTo>
                <a:lnTo>
                  <a:pt x="0" y="93"/>
                </a:lnTo>
                <a:close/>
                <a:moveTo>
                  <a:pt x="182" y="88"/>
                </a:moveTo>
                <a:cubicBezTo>
                  <a:pt x="182" y="86"/>
                  <a:pt x="182" y="83"/>
                  <a:pt x="181" y="81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5" y="79"/>
                  <a:pt x="185" y="79"/>
                  <a:pt x="185" y="79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6" y="83"/>
                  <a:pt x="186" y="85"/>
                  <a:pt x="186" y="8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2" y="90"/>
                  <a:pt x="182" y="90"/>
                  <a:pt x="182" y="90"/>
                </a:cubicBezTo>
                <a:lnTo>
                  <a:pt x="182" y="88"/>
                </a:lnTo>
                <a:close/>
                <a:moveTo>
                  <a:pt x="1" y="77"/>
                </a:moveTo>
                <a:cubicBezTo>
                  <a:pt x="1" y="76"/>
                  <a:pt x="1" y="76"/>
                  <a:pt x="1" y="76"/>
                </a:cubicBezTo>
                <a:cubicBezTo>
                  <a:pt x="2" y="73"/>
                  <a:pt x="3" y="70"/>
                  <a:pt x="3" y="68"/>
                </a:cubicBezTo>
                <a:cubicBezTo>
                  <a:pt x="4" y="67"/>
                  <a:pt x="4" y="67"/>
                  <a:pt x="4" y="67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7" y="71"/>
                  <a:pt x="6" y="74"/>
                  <a:pt x="6" y="76"/>
                </a:cubicBezTo>
                <a:cubicBezTo>
                  <a:pt x="5" y="78"/>
                  <a:pt x="5" y="78"/>
                  <a:pt x="5" y="78"/>
                </a:cubicBezTo>
                <a:lnTo>
                  <a:pt x="1" y="77"/>
                </a:lnTo>
                <a:close/>
                <a:moveTo>
                  <a:pt x="180" y="73"/>
                </a:moveTo>
                <a:cubicBezTo>
                  <a:pt x="179" y="70"/>
                  <a:pt x="178" y="68"/>
                  <a:pt x="178" y="65"/>
                </a:cubicBezTo>
                <a:cubicBezTo>
                  <a:pt x="177" y="64"/>
                  <a:pt x="177" y="64"/>
                  <a:pt x="177" y="6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3" y="67"/>
                  <a:pt x="183" y="69"/>
                  <a:pt x="184" y="72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0" y="74"/>
                  <a:pt x="180" y="74"/>
                  <a:pt x="180" y="74"/>
                </a:cubicBezTo>
                <a:lnTo>
                  <a:pt x="180" y="73"/>
                </a:lnTo>
                <a:close/>
                <a:moveTo>
                  <a:pt x="5" y="61"/>
                </a:moveTo>
                <a:cubicBezTo>
                  <a:pt x="6" y="60"/>
                  <a:pt x="6" y="60"/>
                  <a:pt x="6" y="60"/>
                </a:cubicBezTo>
                <a:cubicBezTo>
                  <a:pt x="7" y="57"/>
                  <a:pt x="8" y="55"/>
                  <a:pt x="9" y="52"/>
                </a:cubicBezTo>
                <a:cubicBezTo>
                  <a:pt x="10" y="51"/>
                  <a:pt x="10" y="51"/>
                  <a:pt x="10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7"/>
                  <a:pt x="11" y="59"/>
                  <a:pt x="10" y="61"/>
                </a:cubicBezTo>
                <a:cubicBezTo>
                  <a:pt x="9" y="63"/>
                  <a:pt x="9" y="63"/>
                  <a:pt x="9" y="63"/>
                </a:cubicBezTo>
                <a:lnTo>
                  <a:pt x="5" y="61"/>
                </a:lnTo>
                <a:close/>
                <a:moveTo>
                  <a:pt x="175" y="58"/>
                </a:moveTo>
                <a:cubicBezTo>
                  <a:pt x="174" y="56"/>
                  <a:pt x="173" y="53"/>
                  <a:pt x="171" y="51"/>
                </a:cubicBezTo>
                <a:cubicBezTo>
                  <a:pt x="171" y="50"/>
                  <a:pt x="171" y="50"/>
                  <a:pt x="171" y="50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6" y="51"/>
                  <a:pt x="178" y="54"/>
                  <a:pt x="179" y="56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5" y="59"/>
                  <a:pt x="175" y="59"/>
                  <a:pt x="175" y="59"/>
                </a:cubicBezTo>
                <a:lnTo>
                  <a:pt x="175" y="58"/>
                </a:lnTo>
                <a:close/>
                <a:moveTo>
                  <a:pt x="12" y="46"/>
                </a:moveTo>
                <a:cubicBezTo>
                  <a:pt x="13" y="45"/>
                  <a:pt x="13" y="45"/>
                  <a:pt x="13" y="45"/>
                </a:cubicBezTo>
                <a:cubicBezTo>
                  <a:pt x="14" y="43"/>
                  <a:pt x="16" y="41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3"/>
                  <a:pt x="18" y="45"/>
                  <a:pt x="17" y="47"/>
                </a:cubicBezTo>
                <a:cubicBezTo>
                  <a:pt x="16" y="48"/>
                  <a:pt x="16" y="48"/>
                  <a:pt x="16" y="48"/>
                </a:cubicBezTo>
                <a:lnTo>
                  <a:pt x="12" y="46"/>
                </a:lnTo>
                <a:close/>
                <a:moveTo>
                  <a:pt x="167" y="44"/>
                </a:moveTo>
                <a:cubicBezTo>
                  <a:pt x="166" y="42"/>
                  <a:pt x="164" y="40"/>
                  <a:pt x="163" y="38"/>
                </a:cubicBezTo>
                <a:cubicBezTo>
                  <a:pt x="162" y="37"/>
                  <a:pt x="162" y="37"/>
                  <a:pt x="162" y="37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8" y="38"/>
                  <a:pt x="169" y="40"/>
                  <a:pt x="171" y="42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68" y="45"/>
                  <a:pt x="168" y="45"/>
                  <a:pt x="168" y="45"/>
                </a:cubicBezTo>
                <a:lnTo>
                  <a:pt x="167" y="44"/>
                </a:lnTo>
                <a:close/>
                <a:moveTo>
                  <a:pt x="22" y="33"/>
                </a:moveTo>
                <a:cubicBezTo>
                  <a:pt x="23" y="32"/>
                  <a:pt x="23" y="32"/>
                  <a:pt x="23" y="32"/>
                </a:cubicBezTo>
                <a:cubicBezTo>
                  <a:pt x="25" y="30"/>
                  <a:pt x="26" y="28"/>
                  <a:pt x="28" y="26"/>
                </a:cubicBezTo>
                <a:cubicBezTo>
                  <a:pt x="29" y="25"/>
                  <a:pt x="29" y="25"/>
                  <a:pt x="29" y="25"/>
                </a:cubicBezTo>
                <a:cubicBezTo>
                  <a:pt x="32" y="28"/>
                  <a:pt x="32" y="28"/>
                  <a:pt x="32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29" y="31"/>
                  <a:pt x="28" y="33"/>
                  <a:pt x="26" y="35"/>
                </a:cubicBezTo>
                <a:cubicBezTo>
                  <a:pt x="25" y="36"/>
                  <a:pt x="25" y="36"/>
                  <a:pt x="25" y="36"/>
                </a:cubicBezTo>
                <a:lnTo>
                  <a:pt x="22" y="33"/>
                </a:lnTo>
                <a:close/>
                <a:moveTo>
                  <a:pt x="158" y="32"/>
                </a:moveTo>
                <a:cubicBezTo>
                  <a:pt x="156" y="30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4" y="23"/>
                  <a:pt x="154" y="23"/>
                  <a:pt x="154" y="23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7" y="25"/>
                  <a:pt x="159" y="27"/>
                  <a:pt x="161" y="29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8" y="33"/>
                  <a:pt x="158" y="33"/>
                  <a:pt x="158" y="33"/>
                </a:cubicBezTo>
                <a:lnTo>
                  <a:pt x="158" y="32"/>
                </a:lnTo>
                <a:close/>
                <a:moveTo>
                  <a:pt x="34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7" y="19"/>
                  <a:pt x="39" y="17"/>
                  <a:pt x="41" y="16"/>
                </a:cubicBezTo>
                <a:cubicBezTo>
                  <a:pt x="42" y="15"/>
                  <a:pt x="42" y="15"/>
                  <a:pt x="42" y="15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1" y="21"/>
                  <a:pt x="39" y="22"/>
                  <a:pt x="37" y="24"/>
                </a:cubicBezTo>
                <a:cubicBezTo>
                  <a:pt x="36" y="25"/>
                  <a:pt x="36" y="25"/>
                  <a:pt x="36" y="25"/>
                </a:cubicBezTo>
                <a:lnTo>
                  <a:pt x="34" y="21"/>
                </a:lnTo>
                <a:close/>
                <a:moveTo>
                  <a:pt x="146" y="22"/>
                </a:moveTo>
                <a:cubicBezTo>
                  <a:pt x="144" y="20"/>
                  <a:pt x="142" y="19"/>
                  <a:pt x="140" y="17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4" y="15"/>
                  <a:pt x="146" y="17"/>
                  <a:pt x="149" y="18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47" y="23"/>
                  <a:pt x="147" y="23"/>
                  <a:pt x="147" y="23"/>
                </a:cubicBezTo>
                <a:lnTo>
                  <a:pt x="146" y="22"/>
                </a:lnTo>
                <a:close/>
                <a:moveTo>
                  <a:pt x="47" y="12"/>
                </a:moveTo>
                <a:cubicBezTo>
                  <a:pt x="48" y="12"/>
                  <a:pt x="48" y="12"/>
                  <a:pt x="48" y="12"/>
                </a:cubicBezTo>
                <a:cubicBezTo>
                  <a:pt x="50" y="10"/>
                  <a:pt x="53" y="9"/>
                  <a:pt x="55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3"/>
                  <a:pt x="52" y="14"/>
                  <a:pt x="50" y="15"/>
                </a:cubicBezTo>
                <a:cubicBezTo>
                  <a:pt x="49" y="16"/>
                  <a:pt x="49" y="16"/>
                  <a:pt x="49" y="16"/>
                </a:cubicBezTo>
                <a:lnTo>
                  <a:pt x="47" y="12"/>
                </a:lnTo>
                <a:close/>
                <a:moveTo>
                  <a:pt x="133" y="14"/>
                </a:moveTo>
                <a:cubicBezTo>
                  <a:pt x="130" y="13"/>
                  <a:pt x="128" y="11"/>
                  <a:pt x="126" y="11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6" y="6"/>
                  <a:pt x="126" y="6"/>
                  <a:pt x="126" y="6"/>
                </a:cubicBezTo>
                <a:cubicBezTo>
                  <a:pt x="127" y="7"/>
                  <a:pt x="127" y="7"/>
                  <a:pt x="127" y="7"/>
                </a:cubicBezTo>
                <a:cubicBezTo>
                  <a:pt x="130" y="8"/>
                  <a:pt x="132" y="9"/>
                  <a:pt x="135" y="10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4" y="14"/>
                  <a:pt x="134" y="14"/>
                  <a:pt x="134" y="14"/>
                </a:cubicBezTo>
                <a:lnTo>
                  <a:pt x="133" y="14"/>
                </a:lnTo>
                <a:close/>
                <a:moveTo>
                  <a:pt x="62" y="5"/>
                </a:moveTo>
                <a:cubicBezTo>
                  <a:pt x="63" y="5"/>
                  <a:pt x="63" y="5"/>
                  <a:pt x="63" y="5"/>
                </a:cubicBezTo>
                <a:cubicBezTo>
                  <a:pt x="66" y="4"/>
                  <a:pt x="68" y="3"/>
                  <a:pt x="71" y="3"/>
                </a:cubicBezTo>
                <a:cubicBezTo>
                  <a:pt x="72" y="2"/>
                  <a:pt x="72" y="2"/>
                  <a:pt x="72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69" y="7"/>
                  <a:pt x="67" y="8"/>
                  <a:pt x="64" y="9"/>
                </a:cubicBezTo>
                <a:cubicBezTo>
                  <a:pt x="63" y="9"/>
                  <a:pt x="63" y="9"/>
                  <a:pt x="63" y="9"/>
                </a:cubicBezTo>
                <a:lnTo>
                  <a:pt x="62" y="5"/>
                </a:lnTo>
                <a:close/>
                <a:moveTo>
                  <a:pt x="118" y="8"/>
                </a:moveTo>
                <a:cubicBezTo>
                  <a:pt x="116" y="7"/>
                  <a:pt x="113" y="7"/>
                  <a:pt x="111" y="6"/>
                </a:cubicBezTo>
                <a:cubicBezTo>
                  <a:pt x="110" y="6"/>
                  <a:pt x="110" y="6"/>
                  <a:pt x="110" y="6"/>
                </a:cubicBezTo>
                <a:cubicBezTo>
                  <a:pt x="110" y="2"/>
                  <a:pt x="110" y="2"/>
                  <a:pt x="110" y="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4" y="2"/>
                  <a:pt x="117" y="3"/>
                  <a:pt x="119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8"/>
                  <a:pt x="119" y="8"/>
                  <a:pt x="119" y="8"/>
                </a:cubicBezTo>
                <a:lnTo>
                  <a:pt x="118" y="8"/>
                </a:lnTo>
                <a:close/>
                <a:moveTo>
                  <a:pt x="78" y="1"/>
                </a:moveTo>
                <a:cubicBezTo>
                  <a:pt x="79" y="1"/>
                  <a:pt x="79" y="1"/>
                  <a:pt x="79" y="1"/>
                </a:cubicBezTo>
                <a:cubicBezTo>
                  <a:pt x="82" y="1"/>
                  <a:pt x="84" y="0"/>
                  <a:pt x="8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4"/>
                  <a:pt x="88" y="4"/>
                  <a:pt x="88" y="4"/>
                </a:cubicBezTo>
                <a:cubicBezTo>
                  <a:pt x="87" y="5"/>
                  <a:pt x="87" y="5"/>
                  <a:pt x="87" y="5"/>
                </a:cubicBezTo>
                <a:cubicBezTo>
                  <a:pt x="85" y="5"/>
                  <a:pt x="82" y="5"/>
                  <a:pt x="80" y="5"/>
                </a:cubicBezTo>
                <a:cubicBezTo>
                  <a:pt x="78" y="6"/>
                  <a:pt x="78" y="6"/>
                  <a:pt x="78" y="6"/>
                </a:cubicBezTo>
                <a:lnTo>
                  <a:pt x="78" y="1"/>
                </a:lnTo>
                <a:close/>
                <a:moveTo>
                  <a:pt x="103" y="5"/>
                </a:moveTo>
                <a:cubicBezTo>
                  <a:pt x="100" y="5"/>
                  <a:pt x="98" y="4"/>
                  <a:pt x="95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8" y="0"/>
                  <a:pt x="101" y="0"/>
                  <a:pt x="103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5"/>
                  <a:pt x="104" y="5"/>
                  <a:pt x="104" y="5"/>
                </a:cubicBezTo>
                <a:lnTo>
                  <a:pt x="103" y="5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34391" y="2045547"/>
            <a:ext cx="3615267" cy="3750733"/>
            <a:chOff x="3216275" y="1546860"/>
            <a:chExt cx="2711450" cy="2813050"/>
          </a:xfrm>
        </p:grpSpPr>
        <p:grpSp>
          <p:nvGrpSpPr>
            <p:cNvPr id="4" name="组合 3"/>
            <p:cNvGrpSpPr/>
            <p:nvPr/>
          </p:nvGrpSpPr>
          <p:grpSpPr>
            <a:xfrm>
              <a:off x="3216275" y="1546860"/>
              <a:ext cx="2711450" cy="2813050"/>
              <a:chOff x="2922588" y="1546860"/>
              <a:chExt cx="2711450" cy="2813050"/>
            </a:xfrm>
          </p:grpSpPr>
          <p:sp>
            <p:nvSpPr>
              <p:cNvPr id="24" name="Freeform 24"/>
              <p:cNvSpPr/>
              <p:nvPr/>
            </p:nvSpPr>
            <p:spPr bwMode="auto">
              <a:xfrm>
                <a:off x="5273676" y="3467735"/>
                <a:ext cx="236538" cy="271463"/>
              </a:xfrm>
              <a:custGeom>
                <a:avLst/>
                <a:gdLst>
                  <a:gd name="T0" fmla="*/ 43 w 63"/>
                  <a:gd name="T1" fmla="*/ 33 h 72"/>
                  <a:gd name="T2" fmla="*/ 50 w 63"/>
                  <a:gd name="T3" fmla="*/ 19 h 72"/>
                  <a:gd name="T4" fmla="*/ 32 w 63"/>
                  <a:gd name="T5" fmla="*/ 0 h 72"/>
                  <a:gd name="T6" fmla="*/ 13 w 63"/>
                  <a:gd name="T7" fmla="*/ 19 h 72"/>
                  <a:gd name="T8" fmla="*/ 20 w 63"/>
                  <a:gd name="T9" fmla="*/ 33 h 72"/>
                  <a:gd name="T10" fmla="*/ 0 w 63"/>
                  <a:gd name="T11" fmla="*/ 62 h 72"/>
                  <a:gd name="T12" fmla="*/ 2 w 63"/>
                  <a:gd name="T13" fmla="*/ 71 h 72"/>
                  <a:gd name="T14" fmla="*/ 9 w 63"/>
                  <a:gd name="T15" fmla="*/ 72 h 72"/>
                  <a:gd name="T16" fmla="*/ 32 w 63"/>
                  <a:gd name="T17" fmla="*/ 72 h 72"/>
                  <a:gd name="T18" fmla="*/ 54 w 63"/>
                  <a:gd name="T19" fmla="*/ 72 h 72"/>
                  <a:gd name="T20" fmla="*/ 61 w 63"/>
                  <a:gd name="T21" fmla="*/ 71 h 72"/>
                  <a:gd name="T22" fmla="*/ 63 w 63"/>
                  <a:gd name="T23" fmla="*/ 62 h 72"/>
                  <a:gd name="T24" fmla="*/ 43 w 63"/>
                  <a:gd name="T25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72">
                    <a:moveTo>
                      <a:pt x="43" y="33"/>
                    </a:moveTo>
                    <a:cubicBezTo>
                      <a:pt x="47" y="30"/>
                      <a:pt x="50" y="24"/>
                      <a:pt x="50" y="19"/>
                    </a:cubicBezTo>
                    <a:cubicBezTo>
                      <a:pt x="50" y="9"/>
                      <a:pt x="42" y="0"/>
                      <a:pt x="32" y="0"/>
                    </a:cubicBezTo>
                    <a:cubicBezTo>
                      <a:pt x="21" y="0"/>
                      <a:pt x="13" y="9"/>
                      <a:pt x="13" y="19"/>
                    </a:cubicBezTo>
                    <a:cubicBezTo>
                      <a:pt x="13" y="24"/>
                      <a:pt x="16" y="30"/>
                      <a:pt x="20" y="33"/>
                    </a:cubicBezTo>
                    <a:cubicBezTo>
                      <a:pt x="8" y="38"/>
                      <a:pt x="0" y="49"/>
                      <a:pt x="0" y="62"/>
                    </a:cubicBezTo>
                    <a:cubicBezTo>
                      <a:pt x="0" y="66"/>
                      <a:pt x="0" y="69"/>
                      <a:pt x="2" y="71"/>
                    </a:cubicBezTo>
                    <a:cubicBezTo>
                      <a:pt x="4" y="72"/>
                      <a:pt x="9" y="72"/>
                      <a:pt x="9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9" y="72"/>
                      <a:pt x="61" y="71"/>
                    </a:cubicBezTo>
                    <a:cubicBezTo>
                      <a:pt x="63" y="69"/>
                      <a:pt x="63" y="66"/>
                      <a:pt x="63" y="62"/>
                    </a:cubicBezTo>
                    <a:cubicBezTo>
                      <a:pt x="63" y="49"/>
                      <a:pt x="55" y="38"/>
                      <a:pt x="4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4410076" y="4101148"/>
                <a:ext cx="147638" cy="169863"/>
              </a:xfrm>
              <a:custGeom>
                <a:avLst/>
                <a:gdLst>
                  <a:gd name="T0" fmla="*/ 27 w 39"/>
                  <a:gd name="T1" fmla="*/ 21 h 45"/>
                  <a:gd name="T2" fmla="*/ 31 w 39"/>
                  <a:gd name="T3" fmla="*/ 12 h 45"/>
                  <a:gd name="T4" fmla="*/ 20 w 39"/>
                  <a:gd name="T5" fmla="*/ 0 h 45"/>
                  <a:gd name="T6" fmla="*/ 8 w 39"/>
                  <a:gd name="T7" fmla="*/ 12 h 45"/>
                  <a:gd name="T8" fmla="*/ 12 w 39"/>
                  <a:gd name="T9" fmla="*/ 21 h 45"/>
                  <a:gd name="T10" fmla="*/ 0 w 39"/>
                  <a:gd name="T11" fmla="*/ 39 h 45"/>
                  <a:gd name="T12" fmla="*/ 1 w 39"/>
                  <a:gd name="T13" fmla="*/ 44 h 45"/>
                  <a:gd name="T14" fmla="*/ 6 w 39"/>
                  <a:gd name="T15" fmla="*/ 45 h 45"/>
                  <a:gd name="T16" fmla="*/ 20 w 39"/>
                  <a:gd name="T17" fmla="*/ 45 h 45"/>
                  <a:gd name="T18" fmla="*/ 33 w 39"/>
                  <a:gd name="T19" fmla="*/ 45 h 45"/>
                  <a:gd name="T20" fmla="*/ 38 w 39"/>
                  <a:gd name="T21" fmla="*/ 44 h 45"/>
                  <a:gd name="T22" fmla="*/ 39 w 39"/>
                  <a:gd name="T23" fmla="*/ 39 h 45"/>
                  <a:gd name="T24" fmla="*/ 27 w 39"/>
                  <a:gd name="T25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5">
                    <a:moveTo>
                      <a:pt x="27" y="21"/>
                    </a:moveTo>
                    <a:cubicBezTo>
                      <a:pt x="29" y="18"/>
                      <a:pt x="31" y="15"/>
                      <a:pt x="31" y="12"/>
                    </a:cubicBezTo>
                    <a:cubicBezTo>
                      <a:pt x="31" y="5"/>
                      <a:pt x="26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15"/>
                      <a:pt x="10" y="18"/>
                      <a:pt x="12" y="21"/>
                    </a:cubicBezTo>
                    <a:cubicBezTo>
                      <a:pt x="5" y="23"/>
                      <a:pt x="0" y="31"/>
                      <a:pt x="0" y="39"/>
                    </a:cubicBezTo>
                    <a:cubicBezTo>
                      <a:pt x="0" y="41"/>
                      <a:pt x="0" y="43"/>
                      <a:pt x="1" y="44"/>
                    </a:cubicBezTo>
                    <a:cubicBezTo>
                      <a:pt x="3" y="45"/>
                      <a:pt x="6" y="45"/>
                      <a:pt x="6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6" y="45"/>
                      <a:pt x="38" y="44"/>
                    </a:cubicBezTo>
                    <a:cubicBezTo>
                      <a:pt x="39" y="43"/>
                      <a:pt x="39" y="41"/>
                      <a:pt x="39" y="39"/>
                    </a:cubicBezTo>
                    <a:cubicBezTo>
                      <a:pt x="39" y="31"/>
                      <a:pt x="34" y="23"/>
                      <a:pt x="27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4308476" y="4010660"/>
                <a:ext cx="350838" cy="349250"/>
              </a:xfrm>
              <a:custGeom>
                <a:avLst/>
                <a:gdLst>
                  <a:gd name="T0" fmla="*/ 42 w 93"/>
                  <a:gd name="T1" fmla="*/ 93 h 93"/>
                  <a:gd name="T2" fmla="*/ 46 w 93"/>
                  <a:gd name="T3" fmla="*/ 88 h 93"/>
                  <a:gd name="T4" fmla="*/ 53 w 93"/>
                  <a:gd name="T5" fmla="*/ 92 h 93"/>
                  <a:gd name="T6" fmla="*/ 35 w 93"/>
                  <a:gd name="T7" fmla="*/ 91 h 93"/>
                  <a:gd name="T8" fmla="*/ 28 w 93"/>
                  <a:gd name="T9" fmla="*/ 84 h 93"/>
                  <a:gd name="T10" fmla="*/ 37 w 93"/>
                  <a:gd name="T11" fmla="*/ 87 h 93"/>
                  <a:gd name="T12" fmla="*/ 58 w 93"/>
                  <a:gd name="T13" fmla="*/ 87 h 93"/>
                  <a:gd name="T14" fmla="*/ 67 w 93"/>
                  <a:gd name="T15" fmla="*/ 83 h 93"/>
                  <a:gd name="T16" fmla="*/ 60 w 93"/>
                  <a:gd name="T17" fmla="*/ 91 h 93"/>
                  <a:gd name="T18" fmla="*/ 20 w 93"/>
                  <a:gd name="T19" fmla="*/ 84 h 93"/>
                  <a:gd name="T20" fmla="*/ 16 w 93"/>
                  <a:gd name="T21" fmla="*/ 75 h 93"/>
                  <a:gd name="T22" fmla="*/ 24 w 93"/>
                  <a:gd name="T23" fmla="*/ 82 h 93"/>
                  <a:gd name="T24" fmla="*/ 71 w 93"/>
                  <a:gd name="T25" fmla="*/ 80 h 93"/>
                  <a:gd name="T26" fmla="*/ 79 w 93"/>
                  <a:gd name="T27" fmla="*/ 74 h 93"/>
                  <a:gd name="T28" fmla="*/ 75 w 93"/>
                  <a:gd name="T29" fmla="*/ 83 h 93"/>
                  <a:gd name="T30" fmla="*/ 8 w 93"/>
                  <a:gd name="T31" fmla="*/ 73 h 93"/>
                  <a:gd name="T32" fmla="*/ 8 w 93"/>
                  <a:gd name="T33" fmla="*/ 63 h 93"/>
                  <a:gd name="T34" fmla="*/ 13 w 93"/>
                  <a:gd name="T35" fmla="*/ 71 h 93"/>
                  <a:gd name="T36" fmla="*/ 82 w 93"/>
                  <a:gd name="T37" fmla="*/ 69 h 93"/>
                  <a:gd name="T38" fmla="*/ 86 w 93"/>
                  <a:gd name="T39" fmla="*/ 60 h 93"/>
                  <a:gd name="T40" fmla="*/ 86 w 93"/>
                  <a:gd name="T41" fmla="*/ 70 h 93"/>
                  <a:gd name="T42" fmla="*/ 2 w 93"/>
                  <a:gd name="T43" fmla="*/ 57 h 93"/>
                  <a:gd name="T44" fmla="*/ 5 w 93"/>
                  <a:gd name="T45" fmla="*/ 48 h 93"/>
                  <a:gd name="T46" fmla="*/ 6 w 93"/>
                  <a:gd name="T47" fmla="*/ 58 h 93"/>
                  <a:gd name="T48" fmla="*/ 88 w 93"/>
                  <a:gd name="T49" fmla="*/ 55 h 93"/>
                  <a:gd name="T50" fmla="*/ 88 w 93"/>
                  <a:gd name="T51" fmla="*/ 42 h 93"/>
                  <a:gd name="T52" fmla="*/ 92 w 93"/>
                  <a:gd name="T53" fmla="*/ 41 h 93"/>
                  <a:gd name="T54" fmla="*/ 92 w 93"/>
                  <a:gd name="T55" fmla="*/ 56 h 93"/>
                  <a:gd name="T56" fmla="*/ 1 w 93"/>
                  <a:gd name="T57" fmla="*/ 41 h 93"/>
                  <a:gd name="T58" fmla="*/ 7 w 93"/>
                  <a:gd name="T59" fmla="*/ 33 h 93"/>
                  <a:gd name="T60" fmla="*/ 5 w 93"/>
                  <a:gd name="T61" fmla="*/ 42 h 93"/>
                  <a:gd name="T62" fmla="*/ 84 w 93"/>
                  <a:gd name="T63" fmla="*/ 27 h 93"/>
                  <a:gd name="T64" fmla="*/ 88 w 93"/>
                  <a:gd name="T65" fmla="*/ 25 h 93"/>
                  <a:gd name="T66" fmla="*/ 87 w 93"/>
                  <a:gd name="T67" fmla="*/ 35 h 93"/>
                  <a:gd name="T68" fmla="*/ 6 w 93"/>
                  <a:gd name="T69" fmla="*/ 25 h 93"/>
                  <a:gd name="T70" fmla="*/ 14 w 93"/>
                  <a:gd name="T71" fmla="*/ 20 h 93"/>
                  <a:gd name="T72" fmla="*/ 9 w 93"/>
                  <a:gd name="T73" fmla="*/ 28 h 93"/>
                  <a:gd name="T74" fmla="*/ 75 w 93"/>
                  <a:gd name="T75" fmla="*/ 15 h 93"/>
                  <a:gd name="T76" fmla="*/ 77 w 93"/>
                  <a:gd name="T77" fmla="*/ 12 h 93"/>
                  <a:gd name="T78" fmla="*/ 80 w 93"/>
                  <a:gd name="T79" fmla="*/ 22 h 93"/>
                  <a:gd name="T80" fmla="*/ 16 w 93"/>
                  <a:gd name="T81" fmla="*/ 12 h 93"/>
                  <a:gd name="T82" fmla="*/ 26 w 93"/>
                  <a:gd name="T83" fmla="*/ 10 h 93"/>
                  <a:gd name="T84" fmla="*/ 18 w 93"/>
                  <a:gd name="T85" fmla="*/ 16 h 93"/>
                  <a:gd name="T86" fmla="*/ 62 w 93"/>
                  <a:gd name="T87" fmla="*/ 7 h 93"/>
                  <a:gd name="T88" fmla="*/ 63 w 93"/>
                  <a:gd name="T89" fmla="*/ 3 h 93"/>
                  <a:gd name="T90" fmla="*/ 69 w 93"/>
                  <a:gd name="T91" fmla="*/ 11 h 93"/>
                  <a:gd name="T92" fmla="*/ 30 w 93"/>
                  <a:gd name="T93" fmla="*/ 3 h 93"/>
                  <a:gd name="T94" fmla="*/ 40 w 93"/>
                  <a:gd name="T95" fmla="*/ 5 h 93"/>
                  <a:gd name="T96" fmla="*/ 31 w 93"/>
                  <a:gd name="T97" fmla="*/ 8 h 93"/>
                  <a:gd name="T98" fmla="*/ 47 w 93"/>
                  <a:gd name="T99" fmla="*/ 5 h 93"/>
                  <a:gd name="T100" fmla="*/ 47 w 93"/>
                  <a:gd name="T101" fmla="*/ 0 h 93"/>
                  <a:gd name="T102" fmla="*/ 55 w 93"/>
                  <a:gd name="T103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" h="93">
                    <a:moveTo>
                      <a:pt x="47" y="93"/>
                    </a:moveTo>
                    <a:cubicBezTo>
                      <a:pt x="46" y="93"/>
                      <a:pt x="45" y="93"/>
                      <a:pt x="44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5" y="88"/>
                      <a:pt x="46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0" y="93"/>
                      <a:pt x="48" y="93"/>
                      <a:pt x="47" y="93"/>
                    </a:cubicBezTo>
                    <a:close/>
                    <a:moveTo>
                      <a:pt x="35" y="91"/>
                    </a:moveTo>
                    <a:cubicBezTo>
                      <a:pt x="33" y="91"/>
                      <a:pt x="30" y="90"/>
                      <a:pt x="27" y="89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32" y="86"/>
                      <a:pt x="34" y="87"/>
                      <a:pt x="36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6" y="92"/>
                      <a:pt x="36" y="92"/>
                      <a:pt x="36" y="92"/>
                    </a:cubicBezTo>
                    <a:lnTo>
                      <a:pt x="35" y="91"/>
                    </a:lnTo>
                    <a:close/>
                    <a:moveTo>
                      <a:pt x="58" y="87"/>
                    </a:moveTo>
                    <a:cubicBezTo>
                      <a:pt x="59" y="87"/>
                      <a:pt x="59" y="87"/>
                      <a:pt x="59" y="87"/>
                    </a:cubicBezTo>
                    <a:cubicBezTo>
                      <a:pt x="61" y="86"/>
                      <a:pt x="64" y="85"/>
                      <a:pt x="66" y="84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5" y="89"/>
                      <a:pt x="63" y="90"/>
                      <a:pt x="60" y="91"/>
                    </a:cubicBezTo>
                    <a:cubicBezTo>
                      <a:pt x="59" y="91"/>
                      <a:pt x="59" y="91"/>
                      <a:pt x="59" y="91"/>
                    </a:cubicBezTo>
                    <a:lnTo>
                      <a:pt x="58" y="87"/>
                    </a:lnTo>
                    <a:close/>
                    <a:moveTo>
                      <a:pt x="20" y="84"/>
                    </a:moveTo>
                    <a:cubicBezTo>
                      <a:pt x="18" y="83"/>
                      <a:pt x="16" y="81"/>
                      <a:pt x="14" y="79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9" y="78"/>
                      <a:pt x="21" y="80"/>
                      <a:pt x="23" y="8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1" y="85"/>
                      <a:pt x="21" y="85"/>
                      <a:pt x="21" y="85"/>
                    </a:cubicBezTo>
                    <a:lnTo>
                      <a:pt x="20" y="84"/>
                    </a:lnTo>
                    <a:close/>
                    <a:moveTo>
                      <a:pt x="71" y="80"/>
                    </a:moveTo>
                    <a:cubicBezTo>
                      <a:pt x="72" y="80"/>
                      <a:pt x="72" y="80"/>
                      <a:pt x="72" y="80"/>
                    </a:cubicBezTo>
                    <a:cubicBezTo>
                      <a:pt x="74" y="78"/>
                      <a:pt x="76" y="76"/>
                      <a:pt x="78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79" y="79"/>
                      <a:pt x="77" y="81"/>
                      <a:pt x="75" y="83"/>
                    </a:cubicBezTo>
                    <a:cubicBezTo>
                      <a:pt x="74" y="84"/>
                      <a:pt x="74" y="84"/>
                      <a:pt x="74" y="84"/>
                    </a:cubicBezTo>
                    <a:lnTo>
                      <a:pt x="71" y="80"/>
                    </a:lnTo>
                    <a:close/>
                    <a:moveTo>
                      <a:pt x="8" y="73"/>
                    </a:moveTo>
                    <a:cubicBezTo>
                      <a:pt x="7" y="70"/>
                      <a:pt x="5" y="68"/>
                      <a:pt x="4" y="65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6"/>
                      <a:pt x="10" y="68"/>
                      <a:pt x="12" y="70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9" y="74"/>
                      <a:pt x="9" y="74"/>
                      <a:pt x="9" y="74"/>
                    </a:cubicBezTo>
                    <a:lnTo>
                      <a:pt x="8" y="73"/>
                    </a:lnTo>
                    <a:close/>
                    <a:moveTo>
                      <a:pt x="82" y="69"/>
                    </a:moveTo>
                    <a:cubicBezTo>
                      <a:pt x="82" y="68"/>
                      <a:pt x="82" y="68"/>
                      <a:pt x="82" y="68"/>
                    </a:cubicBezTo>
                    <a:cubicBezTo>
                      <a:pt x="84" y="66"/>
                      <a:pt x="85" y="64"/>
                      <a:pt x="86" y="61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66"/>
                      <a:pt x="87" y="68"/>
                      <a:pt x="86" y="70"/>
                    </a:cubicBezTo>
                    <a:cubicBezTo>
                      <a:pt x="85" y="71"/>
                      <a:pt x="85" y="71"/>
                      <a:pt x="85" y="71"/>
                    </a:cubicBezTo>
                    <a:lnTo>
                      <a:pt x="82" y="69"/>
                    </a:lnTo>
                    <a:close/>
                    <a:moveTo>
                      <a:pt x="2" y="57"/>
                    </a:moveTo>
                    <a:cubicBezTo>
                      <a:pt x="1" y="55"/>
                      <a:pt x="1" y="52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5" y="54"/>
                      <a:pt x="6" y="56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2" y="59"/>
                      <a:pt x="2" y="59"/>
                      <a:pt x="2" y="59"/>
                    </a:cubicBezTo>
                    <a:lnTo>
                      <a:pt x="2" y="57"/>
                    </a:lnTo>
                    <a:close/>
                    <a:moveTo>
                      <a:pt x="88" y="55"/>
                    </a:move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2"/>
                      <a:pt x="88" y="49"/>
                      <a:pt x="88" y="47"/>
                    </a:cubicBezTo>
                    <a:cubicBezTo>
                      <a:pt x="88" y="45"/>
                      <a:pt x="88" y="43"/>
                      <a:pt x="88" y="42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3" y="43"/>
                      <a:pt x="93" y="45"/>
                      <a:pt x="93" y="47"/>
                    </a:cubicBezTo>
                    <a:cubicBezTo>
                      <a:pt x="93" y="49"/>
                      <a:pt x="92" y="52"/>
                      <a:pt x="92" y="55"/>
                    </a:cubicBezTo>
                    <a:cubicBezTo>
                      <a:pt x="92" y="56"/>
                      <a:pt x="92" y="56"/>
                      <a:pt x="92" y="56"/>
                    </a:cubicBezTo>
                    <a:lnTo>
                      <a:pt x="88" y="55"/>
                    </a:lnTo>
                    <a:close/>
                    <a:moveTo>
                      <a:pt x="1" y="42"/>
                    </a:moveTo>
                    <a:cubicBezTo>
                      <a:pt x="1" y="41"/>
                      <a:pt x="1" y="41"/>
                      <a:pt x="1" y="41"/>
                    </a:cubicBezTo>
                    <a:cubicBezTo>
                      <a:pt x="1" y="38"/>
                      <a:pt x="2" y="35"/>
                      <a:pt x="2" y="3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6"/>
                      <a:pt x="5" y="39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lnTo>
                      <a:pt x="1" y="42"/>
                    </a:lnTo>
                    <a:close/>
                    <a:moveTo>
                      <a:pt x="87" y="34"/>
                    </a:moveTo>
                    <a:cubicBezTo>
                      <a:pt x="86" y="32"/>
                      <a:pt x="85" y="30"/>
                      <a:pt x="84" y="27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9" y="28"/>
                      <a:pt x="90" y="30"/>
                      <a:pt x="91" y="33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87" y="35"/>
                      <a:pt x="87" y="35"/>
                      <a:pt x="87" y="35"/>
                    </a:cubicBezTo>
                    <a:lnTo>
                      <a:pt x="87" y="34"/>
                    </a:lnTo>
                    <a:close/>
                    <a:moveTo>
                      <a:pt x="5" y="26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7" y="22"/>
                      <a:pt x="9" y="20"/>
                      <a:pt x="10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2"/>
                      <a:pt x="11" y="25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5" y="26"/>
                    </a:lnTo>
                    <a:close/>
                    <a:moveTo>
                      <a:pt x="80" y="21"/>
                    </a:moveTo>
                    <a:cubicBezTo>
                      <a:pt x="78" y="19"/>
                      <a:pt x="76" y="17"/>
                      <a:pt x="75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9" y="14"/>
                      <a:pt x="81" y="16"/>
                      <a:pt x="83" y="18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21"/>
                    </a:lnTo>
                    <a:close/>
                    <a:moveTo>
                      <a:pt x="15" y="13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0"/>
                      <a:pt x="20" y="8"/>
                      <a:pt x="23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2"/>
                      <a:pt x="21" y="13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lnTo>
                      <a:pt x="15" y="13"/>
                    </a:lnTo>
                    <a:close/>
                    <a:moveTo>
                      <a:pt x="68" y="11"/>
                    </a:moveTo>
                    <a:cubicBezTo>
                      <a:pt x="66" y="9"/>
                      <a:pt x="64" y="8"/>
                      <a:pt x="62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6" y="4"/>
                      <a:pt x="68" y="6"/>
                      <a:pt x="71" y="7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69" y="11"/>
                      <a:pt x="69" y="11"/>
                      <a:pt x="69" y="11"/>
                    </a:cubicBezTo>
                    <a:lnTo>
                      <a:pt x="68" y="11"/>
                    </a:lnTo>
                    <a:close/>
                    <a:moveTo>
                      <a:pt x="29" y="4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3" y="2"/>
                      <a:pt x="36" y="2"/>
                      <a:pt x="38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7" y="6"/>
                      <a:pt x="34" y="6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29" y="4"/>
                    </a:lnTo>
                    <a:close/>
                    <a:moveTo>
                      <a:pt x="54" y="5"/>
                    </a:moveTo>
                    <a:cubicBezTo>
                      <a:pt x="52" y="5"/>
                      <a:pt x="49" y="5"/>
                      <a:pt x="47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2" y="1"/>
                      <a:pt x="55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6"/>
                      <a:pt x="55" y="6"/>
                      <a:pt x="55" y="6"/>
                    </a:cubicBez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3171826" y="3539173"/>
                <a:ext cx="236538" cy="271463"/>
              </a:xfrm>
              <a:custGeom>
                <a:avLst/>
                <a:gdLst>
                  <a:gd name="T0" fmla="*/ 43 w 63"/>
                  <a:gd name="T1" fmla="*/ 32 h 72"/>
                  <a:gd name="T2" fmla="*/ 50 w 63"/>
                  <a:gd name="T3" fmla="*/ 18 h 72"/>
                  <a:gd name="T4" fmla="*/ 32 w 63"/>
                  <a:gd name="T5" fmla="*/ 0 h 72"/>
                  <a:gd name="T6" fmla="*/ 13 w 63"/>
                  <a:gd name="T7" fmla="*/ 18 h 72"/>
                  <a:gd name="T8" fmla="*/ 20 w 63"/>
                  <a:gd name="T9" fmla="*/ 32 h 72"/>
                  <a:gd name="T10" fmla="*/ 0 w 63"/>
                  <a:gd name="T11" fmla="*/ 62 h 72"/>
                  <a:gd name="T12" fmla="*/ 2 w 63"/>
                  <a:gd name="T13" fmla="*/ 70 h 72"/>
                  <a:gd name="T14" fmla="*/ 9 w 63"/>
                  <a:gd name="T15" fmla="*/ 71 h 72"/>
                  <a:gd name="T16" fmla="*/ 32 w 63"/>
                  <a:gd name="T17" fmla="*/ 71 h 72"/>
                  <a:gd name="T18" fmla="*/ 54 w 63"/>
                  <a:gd name="T19" fmla="*/ 71 h 72"/>
                  <a:gd name="T20" fmla="*/ 61 w 63"/>
                  <a:gd name="T21" fmla="*/ 70 h 72"/>
                  <a:gd name="T22" fmla="*/ 63 w 63"/>
                  <a:gd name="T23" fmla="*/ 62 h 72"/>
                  <a:gd name="T24" fmla="*/ 43 w 63"/>
                  <a:gd name="T25" fmla="*/ 3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72">
                    <a:moveTo>
                      <a:pt x="43" y="32"/>
                    </a:moveTo>
                    <a:cubicBezTo>
                      <a:pt x="47" y="29"/>
                      <a:pt x="50" y="24"/>
                      <a:pt x="50" y="18"/>
                    </a:cubicBezTo>
                    <a:cubicBezTo>
                      <a:pt x="50" y="8"/>
                      <a:pt x="42" y="0"/>
                      <a:pt x="32" y="0"/>
                    </a:cubicBezTo>
                    <a:cubicBezTo>
                      <a:pt x="21" y="0"/>
                      <a:pt x="13" y="8"/>
                      <a:pt x="13" y="18"/>
                    </a:cubicBezTo>
                    <a:cubicBezTo>
                      <a:pt x="13" y="24"/>
                      <a:pt x="16" y="29"/>
                      <a:pt x="20" y="32"/>
                    </a:cubicBezTo>
                    <a:cubicBezTo>
                      <a:pt x="8" y="37"/>
                      <a:pt x="0" y="48"/>
                      <a:pt x="0" y="62"/>
                    </a:cubicBezTo>
                    <a:cubicBezTo>
                      <a:pt x="0" y="65"/>
                      <a:pt x="0" y="68"/>
                      <a:pt x="2" y="70"/>
                    </a:cubicBezTo>
                    <a:cubicBezTo>
                      <a:pt x="5" y="72"/>
                      <a:pt x="9" y="71"/>
                      <a:pt x="9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9" y="72"/>
                      <a:pt x="61" y="70"/>
                    </a:cubicBezTo>
                    <a:cubicBezTo>
                      <a:pt x="63" y="68"/>
                      <a:pt x="63" y="65"/>
                      <a:pt x="63" y="62"/>
                    </a:cubicBezTo>
                    <a:cubicBezTo>
                      <a:pt x="63" y="48"/>
                      <a:pt x="55" y="37"/>
                      <a:pt x="43" y="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2"/>
              <p:cNvSpPr>
                <a:spLocks noEditPoints="1"/>
              </p:cNvSpPr>
              <p:nvPr/>
            </p:nvSpPr>
            <p:spPr bwMode="auto">
              <a:xfrm>
                <a:off x="3043238" y="3445510"/>
                <a:ext cx="493713" cy="493713"/>
              </a:xfrm>
              <a:custGeom>
                <a:avLst/>
                <a:gdLst>
                  <a:gd name="T0" fmla="*/ 60 w 131"/>
                  <a:gd name="T1" fmla="*/ 126 h 131"/>
                  <a:gd name="T2" fmla="*/ 70 w 131"/>
                  <a:gd name="T3" fmla="*/ 126 h 131"/>
                  <a:gd name="T4" fmla="*/ 75 w 131"/>
                  <a:gd name="T5" fmla="*/ 126 h 131"/>
                  <a:gd name="T6" fmla="*/ 86 w 131"/>
                  <a:gd name="T7" fmla="*/ 127 h 131"/>
                  <a:gd name="T8" fmla="*/ 75 w 131"/>
                  <a:gd name="T9" fmla="*/ 126 h 131"/>
                  <a:gd name="T10" fmla="*/ 45 w 131"/>
                  <a:gd name="T11" fmla="*/ 123 h 131"/>
                  <a:gd name="T12" fmla="*/ 54 w 131"/>
                  <a:gd name="T13" fmla="*/ 130 h 131"/>
                  <a:gd name="T14" fmla="*/ 98 w 131"/>
                  <a:gd name="T15" fmla="*/ 117 h 131"/>
                  <a:gd name="T16" fmla="*/ 93 w 131"/>
                  <a:gd name="T17" fmla="*/ 125 h 131"/>
                  <a:gd name="T18" fmla="*/ 30 w 131"/>
                  <a:gd name="T19" fmla="*/ 120 h 131"/>
                  <a:gd name="T20" fmla="*/ 39 w 131"/>
                  <a:gd name="T21" fmla="*/ 120 h 131"/>
                  <a:gd name="T22" fmla="*/ 103 w 131"/>
                  <a:gd name="T23" fmla="*/ 113 h 131"/>
                  <a:gd name="T24" fmla="*/ 114 w 131"/>
                  <a:gd name="T25" fmla="*/ 110 h 131"/>
                  <a:gd name="T26" fmla="*/ 103 w 131"/>
                  <a:gd name="T27" fmla="*/ 113 h 131"/>
                  <a:gd name="T28" fmla="*/ 20 w 131"/>
                  <a:gd name="T29" fmla="*/ 105 h 131"/>
                  <a:gd name="T30" fmla="*/ 24 w 131"/>
                  <a:gd name="T31" fmla="*/ 116 h 131"/>
                  <a:gd name="T32" fmla="*/ 119 w 131"/>
                  <a:gd name="T33" fmla="*/ 95 h 131"/>
                  <a:gd name="T34" fmla="*/ 118 w 131"/>
                  <a:gd name="T35" fmla="*/ 104 h 131"/>
                  <a:gd name="T36" fmla="*/ 8 w 131"/>
                  <a:gd name="T37" fmla="*/ 96 h 131"/>
                  <a:gd name="T38" fmla="*/ 15 w 131"/>
                  <a:gd name="T39" fmla="*/ 100 h 131"/>
                  <a:gd name="T40" fmla="*/ 122 w 131"/>
                  <a:gd name="T41" fmla="*/ 89 h 131"/>
                  <a:gd name="T42" fmla="*/ 129 w 131"/>
                  <a:gd name="T43" fmla="*/ 81 h 131"/>
                  <a:gd name="T44" fmla="*/ 122 w 131"/>
                  <a:gd name="T45" fmla="*/ 89 h 131"/>
                  <a:gd name="T46" fmla="*/ 6 w 131"/>
                  <a:gd name="T47" fmla="*/ 78 h 131"/>
                  <a:gd name="T48" fmla="*/ 5 w 131"/>
                  <a:gd name="T49" fmla="*/ 89 h 131"/>
                  <a:gd name="T50" fmla="*/ 127 w 131"/>
                  <a:gd name="T51" fmla="*/ 65 h 131"/>
                  <a:gd name="T52" fmla="*/ 130 w 131"/>
                  <a:gd name="T53" fmla="*/ 74 h 131"/>
                  <a:gd name="T54" fmla="*/ 0 w 131"/>
                  <a:gd name="T55" fmla="*/ 65 h 131"/>
                  <a:gd name="T56" fmla="*/ 5 w 131"/>
                  <a:gd name="T57" fmla="*/ 71 h 131"/>
                  <a:gd name="T58" fmla="*/ 126 w 131"/>
                  <a:gd name="T59" fmla="*/ 61 h 131"/>
                  <a:gd name="T60" fmla="*/ 130 w 131"/>
                  <a:gd name="T61" fmla="*/ 52 h 131"/>
                  <a:gd name="T62" fmla="*/ 126 w 131"/>
                  <a:gd name="T63" fmla="*/ 61 h 131"/>
                  <a:gd name="T64" fmla="*/ 3 w 131"/>
                  <a:gd name="T65" fmla="*/ 46 h 131"/>
                  <a:gd name="T66" fmla="*/ 5 w 131"/>
                  <a:gd name="T67" fmla="*/ 57 h 131"/>
                  <a:gd name="T68" fmla="*/ 120 w 131"/>
                  <a:gd name="T69" fmla="*/ 38 h 131"/>
                  <a:gd name="T70" fmla="*/ 128 w 131"/>
                  <a:gd name="T71" fmla="*/ 46 h 131"/>
                  <a:gd name="T72" fmla="*/ 6 w 131"/>
                  <a:gd name="T73" fmla="*/ 40 h 131"/>
                  <a:gd name="T74" fmla="*/ 13 w 131"/>
                  <a:gd name="T75" fmla="*/ 34 h 131"/>
                  <a:gd name="T76" fmla="*/ 117 w 131"/>
                  <a:gd name="T77" fmla="*/ 32 h 131"/>
                  <a:gd name="T78" fmla="*/ 115 w 131"/>
                  <a:gd name="T79" fmla="*/ 23 h 131"/>
                  <a:gd name="T80" fmla="*/ 117 w 131"/>
                  <a:gd name="T81" fmla="*/ 32 h 131"/>
                  <a:gd name="T82" fmla="*/ 20 w 131"/>
                  <a:gd name="T83" fmla="*/ 18 h 131"/>
                  <a:gd name="T84" fmla="*/ 17 w 131"/>
                  <a:gd name="T85" fmla="*/ 29 h 131"/>
                  <a:gd name="T86" fmla="*/ 100 w 131"/>
                  <a:gd name="T87" fmla="*/ 15 h 131"/>
                  <a:gd name="T88" fmla="*/ 110 w 131"/>
                  <a:gd name="T89" fmla="*/ 18 h 131"/>
                  <a:gd name="T90" fmla="*/ 26 w 131"/>
                  <a:gd name="T91" fmla="*/ 14 h 131"/>
                  <a:gd name="T92" fmla="*/ 35 w 131"/>
                  <a:gd name="T93" fmla="*/ 13 h 131"/>
                  <a:gd name="T94" fmla="*/ 94 w 131"/>
                  <a:gd name="T95" fmla="*/ 11 h 131"/>
                  <a:gd name="T96" fmla="*/ 88 w 131"/>
                  <a:gd name="T97" fmla="*/ 4 h 131"/>
                  <a:gd name="T98" fmla="*/ 94 w 131"/>
                  <a:gd name="T99" fmla="*/ 11 h 131"/>
                  <a:gd name="T100" fmla="*/ 49 w 131"/>
                  <a:gd name="T101" fmla="*/ 2 h 131"/>
                  <a:gd name="T102" fmla="*/ 41 w 131"/>
                  <a:gd name="T103" fmla="*/ 10 h 131"/>
                  <a:gd name="T104" fmla="*/ 71 w 131"/>
                  <a:gd name="T105" fmla="*/ 5 h 131"/>
                  <a:gd name="T106" fmla="*/ 82 w 131"/>
                  <a:gd name="T107" fmla="*/ 2 h 131"/>
                  <a:gd name="T108" fmla="*/ 56 w 131"/>
                  <a:gd name="T109" fmla="*/ 1 h 131"/>
                  <a:gd name="T110" fmla="*/ 64 w 131"/>
                  <a:gd name="T111" fmla="*/ 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1" h="131">
                    <a:moveTo>
                      <a:pt x="66" y="131"/>
                    </a:moveTo>
                    <a:cubicBezTo>
                      <a:pt x="64" y="131"/>
                      <a:pt x="62" y="131"/>
                      <a:pt x="61" y="130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62" y="126"/>
                      <a:pt x="64" y="126"/>
                      <a:pt x="66" y="126"/>
                    </a:cubicBezTo>
                    <a:cubicBezTo>
                      <a:pt x="67" y="126"/>
                      <a:pt x="68" y="126"/>
                      <a:pt x="69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68" y="131"/>
                      <a:pt x="67" y="131"/>
                      <a:pt x="66" y="131"/>
                    </a:cubicBezTo>
                    <a:close/>
                    <a:moveTo>
                      <a:pt x="75" y="126"/>
                    </a:moveTo>
                    <a:cubicBezTo>
                      <a:pt x="76" y="125"/>
                      <a:pt x="76" y="125"/>
                      <a:pt x="76" y="125"/>
                    </a:cubicBezTo>
                    <a:cubicBezTo>
                      <a:pt x="79" y="125"/>
                      <a:pt x="81" y="124"/>
                      <a:pt x="84" y="124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6" y="127"/>
                      <a:pt x="86" y="127"/>
                      <a:pt x="86" y="127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82" y="128"/>
                      <a:pt x="80" y="129"/>
                      <a:pt x="77" y="130"/>
                    </a:cubicBezTo>
                    <a:cubicBezTo>
                      <a:pt x="76" y="130"/>
                      <a:pt x="76" y="130"/>
                      <a:pt x="76" y="130"/>
                    </a:cubicBezTo>
                    <a:lnTo>
                      <a:pt x="75" y="126"/>
                    </a:lnTo>
                    <a:close/>
                    <a:moveTo>
                      <a:pt x="52" y="129"/>
                    </a:moveTo>
                    <a:cubicBezTo>
                      <a:pt x="50" y="129"/>
                      <a:pt x="47" y="128"/>
                      <a:pt x="44" y="127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5" y="123"/>
                      <a:pt x="45" y="123"/>
                      <a:pt x="45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8" y="124"/>
                      <a:pt x="51" y="125"/>
                      <a:pt x="53" y="125"/>
                    </a:cubicBezTo>
                    <a:cubicBezTo>
                      <a:pt x="54" y="125"/>
                      <a:pt x="54" y="125"/>
                      <a:pt x="54" y="125"/>
                    </a:cubicBezTo>
                    <a:cubicBezTo>
                      <a:pt x="54" y="130"/>
                      <a:pt x="54" y="130"/>
                      <a:pt x="54" y="130"/>
                    </a:cubicBezTo>
                    <a:lnTo>
                      <a:pt x="52" y="129"/>
                    </a:lnTo>
                    <a:close/>
                    <a:moveTo>
                      <a:pt x="90" y="121"/>
                    </a:moveTo>
                    <a:cubicBezTo>
                      <a:pt x="91" y="121"/>
                      <a:pt x="91" y="121"/>
                      <a:pt x="91" y="121"/>
                    </a:cubicBezTo>
                    <a:cubicBezTo>
                      <a:pt x="93" y="120"/>
                      <a:pt x="96" y="119"/>
                      <a:pt x="98" y="117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0" y="121"/>
                      <a:pt x="100" y="121"/>
                      <a:pt x="100" y="121"/>
                    </a:cubicBezTo>
                    <a:cubicBezTo>
                      <a:pt x="98" y="122"/>
                      <a:pt x="95" y="124"/>
                      <a:pt x="93" y="125"/>
                    </a:cubicBezTo>
                    <a:cubicBezTo>
                      <a:pt x="92" y="125"/>
                      <a:pt x="92" y="125"/>
                      <a:pt x="92" y="125"/>
                    </a:cubicBezTo>
                    <a:lnTo>
                      <a:pt x="90" y="121"/>
                    </a:lnTo>
                    <a:close/>
                    <a:moveTo>
                      <a:pt x="37" y="124"/>
                    </a:moveTo>
                    <a:cubicBezTo>
                      <a:pt x="34" y="123"/>
                      <a:pt x="32" y="121"/>
                      <a:pt x="30" y="120"/>
                    </a:cubicBezTo>
                    <a:cubicBezTo>
                      <a:pt x="29" y="119"/>
                      <a:pt x="29" y="119"/>
                      <a:pt x="29" y="119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4" y="118"/>
                      <a:pt x="36" y="119"/>
                      <a:pt x="39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38" y="124"/>
                      <a:pt x="38" y="124"/>
                      <a:pt x="38" y="124"/>
                    </a:cubicBezTo>
                    <a:lnTo>
                      <a:pt x="37" y="124"/>
                    </a:lnTo>
                    <a:close/>
                    <a:moveTo>
                      <a:pt x="103" y="113"/>
                    </a:move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6" y="111"/>
                      <a:pt x="108" y="109"/>
                      <a:pt x="110" y="10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1" y="112"/>
                      <a:pt x="109" y="114"/>
                      <a:pt x="107" y="116"/>
                    </a:cubicBezTo>
                    <a:cubicBezTo>
                      <a:pt x="106" y="117"/>
                      <a:pt x="106" y="117"/>
                      <a:pt x="106" y="117"/>
                    </a:cubicBezTo>
                    <a:lnTo>
                      <a:pt x="103" y="113"/>
                    </a:lnTo>
                    <a:close/>
                    <a:moveTo>
                      <a:pt x="23" y="115"/>
                    </a:moveTo>
                    <a:cubicBezTo>
                      <a:pt x="21" y="113"/>
                      <a:pt x="19" y="111"/>
                      <a:pt x="17" y="109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2" y="108"/>
                      <a:pt x="24" y="110"/>
                      <a:pt x="26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4" y="116"/>
                      <a:pt x="24" y="116"/>
                      <a:pt x="24" y="116"/>
                    </a:cubicBezTo>
                    <a:lnTo>
                      <a:pt x="23" y="115"/>
                    </a:lnTo>
                    <a:close/>
                    <a:moveTo>
                      <a:pt x="114" y="102"/>
                    </a:moveTo>
                    <a:cubicBezTo>
                      <a:pt x="115" y="102"/>
                      <a:pt x="115" y="102"/>
                      <a:pt x="115" y="102"/>
                    </a:cubicBezTo>
                    <a:cubicBezTo>
                      <a:pt x="116" y="99"/>
                      <a:pt x="118" y="97"/>
                      <a:pt x="119" y="95"/>
                    </a:cubicBezTo>
                    <a:cubicBezTo>
                      <a:pt x="119" y="94"/>
                      <a:pt x="119" y="94"/>
                      <a:pt x="119" y="94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21" y="99"/>
                      <a:pt x="120" y="102"/>
                      <a:pt x="118" y="104"/>
                    </a:cubicBezTo>
                    <a:cubicBezTo>
                      <a:pt x="117" y="105"/>
                      <a:pt x="117" y="105"/>
                      <a:pt x="117" y="105"/>
                    </a:cubicBezTo>
                    <a:lnTo>
                      <a:pt x="114" y="102"/>
                    </a:lnTo>
                    <a:close/>
                    <a:moveTo>
                      <a:pt x="12" y="103"/>
                    </a:moveTo>
                    <a:cubicBezTo>
                      <a:pt x="10" y="100"/>
                      <a:pt x="9" y="98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3" y="96"/>
                      <a:pt x="14" y="98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3" y="104"/>
                      <a:pt x="13" y="104"/>
                      <a:pt x="13" y="104"/>
                    </a:cubicBezTo>
                    <a:lnTo>
                      <a:pt x="12" y="103"/>
                    </a:lnTo>
                    <a:close/>
                    <a:moveTo>
                      <a:pt x="122" y="89"/>
                    </a:move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6"/>
                      <a:pt x="124" y="83"/>
                      <a:pt x="125" y="81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8" y="84"/>
                      <a:pt x="127" y="87"/>
                      <a:pt x="126" y="90"/>
                    </a:cubicBezTo>
                    <a:cubicBezTo>
                      <a:pt x="126" y="91"/>
                      <a:pt x="126" y="91"/>
                      <a:pt x="126" y="91"/>
                    </a:cubicBezTo>
                    <a:lnTo>
                      <a:pt x="122" y="89"/>
                    </a:lnTo>
                    <a:close/>
                    <a:moveTo>
                      <a:pt x="4" y="88"/>
                    </a:moveTo>
                    <a:cubicBezTo>
                      <a:pt x="3" y="85"/>
                      <a:pt x="3" y="83"/>
                      <a:pt x="2" y="80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7" y="82"/>
                      <a:pt x="7" y="84"/>
                      <a:pt x="8" y="8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" y="89"/>
                      <a:pt x="5" y="89"/>
                      <a:pt x="5" y="89"/>
                    </a:cubicBezTo>
                    <a:lnTo>
                      <a:pt x="4" y="88"/>
                    </a:lnTo>
                    <a:close/>
                    <a:moveTo>
                      <a:pt x="126" y="74"/>
                    </a:moveTo>
                    <a:cubicBezTo>
                      <a:pt x="126" y="73"/>
                      <a:pt x="126" y="73"/>
                      <a:pt x="126" y="73"/>
                    </a:cubicBezTo>
                    <a:cubicBezTo>
                      <a:pt x="126" y="71"/>
                      <a:pt x="127" y="68"/>
                      <a:pt x="127" y="65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31" y="64"/>
                      <a:pt x="131" y="64"/>
                      <a:pt x="131" y="64"/>
                    </a:cubicBezTo>
                    <a:cubicBezTo>
                      <a:pt x="131" y="65"/>
                      <a:pt x="131" y="65"/>
                      <a:pt x="131" y="65"/>
                    </a:cubicBezTo>
                    <a:cubicBezTo>
                      <a:pt x="131" y="68"/>
                      <a:pt x="131" y="71"/>
                      <a:pt x="130" y="74"/>
                    </a:cubicBezTo>
                    <a:cubicBezTo>
                      <a:pt x="130" y="75"/>
                      <a:pt x="130" y="75"/>
                      <a:pt x="130" y="75"/>
                    </a:cubicBezTo>
                    <a:lnTo>
                      <a:pt x="126" y="74"/>
                    </a:lnTo>
                    <a:close/>
                    <a:moveTo>
                      <a:pt x="1" y="72"/>
                    </a:moveTo>
                    <a:cubicBezTo>
                      <a:pt x="0" y="70"/>
                      <a:pt x="0" y="68"/>
                      <a:pt x="0" y="65"/>
                    </a:cubicBezTo>
                    <a:cubicBezTo>
                      <a:pt x="0" y="65"/>
                      <a:pt x="0" y="62"/>
                      <a:pt x="0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5"/>
                      <a:pt x="5" y="65"/>
                    </a:cubicBezTo>
                    <a:cubicBezTo>
                      <a:pt x="5" y="67"/>
                      <a:pt x="5" y="69"/>
                      <a:pt x="5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1" y="73"/>
                      <a:pt x="1" y="73"/>
                      <a:pt x="1" y="73"/>
                    </a:cubicBezTo>
                    <a:lnTo>
                      <a:pt x="1" y="72"/>
                    </a:lnTo>
                    <a:close/>
                    <a:moveTo>
                      <a:pt x="126" y="61"/>
                    </a:moveTo>
                    <a:cubicBezTo>
                      <a:pt x="126" y="58"/>
                      <a:pt x="126" y="56"/>
                      <a:pt x="125" y="53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30" y="55"/>
                      <a:pt x="130" y="58"/>
                      <a:pt x="131" y="61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26" y="62"/>
                      <a:pt x="126" y="62"/>
                      <a:pt x="126" y="62"/>
                    </a:cubicBezTo>
                    <a:lnTo>
                      <a:pt x="126" y="61"/>
                    </a:lnTo>
                    <a:close/>
                    <a:moveTo>
                      <a:pt x="1" y="57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2" y="53"/>
                      <a:pt x="2" y="50"/>
                      <a:pt x="3" y="47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51"/>
                      <a:pt x="6" y="54"/>
                      <a:pt x="5" y="56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1" y="57"/>
                    </a:lnTo>
                    <a:close/>
                    <a:moveTo>
                      <a:pt x="123" y="46"/>
                    </a:moveTo>
                    <a:cubicBezTo>
                      <a:pt x="123" y="43"/>
                      <a:pt x="122" y="41"/>
                      <a:pt x="120" y="39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4" y="36"/>
                      <a:pt x="124" y="36"/>
                      <a:pt x="124" y="36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5" y="39"/>
                      <a:pt x="127" y="42"/>
                      <a:pt x="127" y="45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4" y="47"/>
                      <a:pt x="124" y="47"/>
                      <a:pt x="124" y="47"/>
                    </a:cubicBezTo>
                    <a:lnTo>
                      <a:pt x="123" y="46"/>
                    </a:lnTo>
                    <a:close/>
                    <a:moveTo>
                      <a:pt x="5" y="41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7" y="37"/>
                      <a:pt x="8" y="35"/>
                      <a:pt x="9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7"/>
                      <a:pt x="11" y="39"/>
                      <a:pt x="10" y="41"/>
                    </a:cubicBezTo>
                    <a:cubicBezTo>
                      <a:pt x="9" y="42"/>
                      <a:pt x="9" y="42"/>
                      <a:pt x="9" y="42"/>
                    </a:cubicBezTo>
                    <a:lnTo>
                      <a:pt x="5" y="41"/>
                    </a:lnTo>
                    <a:close/>
                    <a:moveTo>
                      <a:pt x="117" y="32"/>
                    </a:moveTo>
                    <a:cubicBezTo>
                      <a:pt x="115" y="30"/>
                      <a:pt x="114" y="28"/>
                      <a:pt x="112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7" y="25"/>
                      <a:pt x="119" y="27"/>
                      <a:pt x="120" y="30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17" y="33"/>
                      <a:pt x="117" y="33"/>
                      <a:pt x="117" y="33"/>
                    </a:cubicBezTo>
                    <a:lnTo>
                      <a:pt x="117" y="32"/>
                    </a:lnTo>
                    <a:close/>
                    <a:moveTo>
                      <a:pt x="13" y="26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6" y="23"/>
                      <a:pt x="18" y="21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1" y="24"/>
                      <a:pt x="19" y="26"/>
                      <a:pt x="17" y="28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3" y="26"/>
                    </a:lnTo>
                    <a:close/>
                    <a:moveTo>
                      <a:pt x="107" y="20"/>
                    </a:moveTo>
                    <a:cubicBezTo>
                      <a:pt x="105" y="19"/>
                      <a:pt x="103" y="17"/>
                      <a:pt x="101" y="15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5" y="14"/>
                      <a:pt x="107" y="15"/>
                      <a:pt x="109" y="17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7" y="21"/>
                      <a:pt x="107" y="21"/>
                      <a:pt x="107" y="21"/>
                    </a:cubicBezTo>
                    <a:lnTo>
                      <a:pt x="107" y="20"/>
                    </a:lnTo>
                    <a:close/>
                    <a:moveTo>
                      <a:pt x="25" y="14"/>
                    </a:move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2"/>
                      <a:pt x="30" y="10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3" y="14"/>
                      <a:pt x="30" y="16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5" y="14"/>
                    </a:lnTo>
                    <a:close/>
                    <a:moveTo>
                      <a:pt x="94" y="11"/>
                    </a:moveTo>
                    <a:cubicBezTo>
                      <a:pt x="92" y="10"/>
                      <a:pt x="89" y="9"/>
                      <a:pt x="87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91" y="5"/>
                      <a:pt x="94" y="6"/>
                      <a:pt x="96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5" y="12"/>
                      <a:pt x="95" y="12"/>
                      <a:pt x="95" y="12"/>
                    </a:cubicBezTo>
                    <a:lnTo>
                      <a:pt x="94" y="11"/>
                    </a:lnTo>
                    <a:close/>
                    <a:moveTo>
                      <a:pt x="39" y="6"/>
                    </a:moveTo>
                    <a:cubicBezTo>
                      <a:pt x="40" y="5"/>
                      <a:pt x="40" y="5"/>
                      <a:pt x="40" y="5"/>
                    </a:cubicBezTo>
                    <a:cubicBezTo>
                      <a:pt x="43" y="4"/>
                      <a:pt x="45" y="3"/>
                      <a:pt x="48" y="3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6" y="7"/>
                      <a:pt x="44" y="8"/>
                      <a:pt x="42" y="9"/>
                    </a:cubicBezTo>
                    <a:cubicBezTo>
                      <a:pt x="41" y="10"/>
                      <a:pt x="41" y="10"/>
                      <a:pt x="41" y="10"/>
                    </a:cubicBezTo>
                    <a:lnTo>
                      <a:pt x="39" y="6"/>
                    </a:lnTo>
                    <a:close/>
                    <a:moveTo>
                      <a:pt x="80" y="6"/>
                    </a:moveTo>
                    <a:cubicBezTo>
                      <a:pt x="77" y="5"/>
                      <a:pt x="74" y="5"/>
                      <a:pt x="72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5" y="1"/>
                      <a:pt x="78" y="1"/>
                      <a:pt x="81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1" y="6"/>
                      <a:pt x="81" y="6"/>
                      <a:pt x="81" y="6"/>
                    </a:cubicBezTo>
                    <a:lnTo>
                      <a:pt x="80" y="6"/>
                    </a:lnTo>
                    <a:close/>
                    <a:moveTo>
                      <a:pt x="55" y="1"/>
                    </a:moveTo>
                    <a:cubicBezTo>
                      <a:pt x="56" y="1"/>
                      <a:pt x="56" y="1"/>
                      <a:pt x="56" y="1"/>
                    </a:cubicBezTo>
                    <a:cubicBezTo>
                      <a:pt x="59" y="0"/>
                      <a:pt x="61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2" y="5"/>
                      <a:pt x="59" y="5"/>
                      <a:pt x="57" y="5"/>
                    </a:cubicBezTo>
                    <a:cubicBezTo>
                      <a:pt x="55" y="5"/>
                      <a:pt x="55" y="5"/>
                      <a:pt x="55" y="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3051176" y="2369185"/>
                <a:ext cx="238125" cy="269875"/>
              </a:xfrm>
              <a:custGeom>
                <a:avLst/>
                <a:gdLst>
                  <a:gd name="T0" fmla="*/ 43 w 63"/>
                  <a:gd name="T1" fmla="*/ 33 h 72"/>
                  <a:gd name="T2" fmla="*/ 50 w 63"/>
                  <a:gd name="T3" fmla="*/ 18 h 72"/>
                  <a:gd name="T4" fmla="*/ 31 w 63"/>
                  <a:gd name="T5" fmla="*/ 0 h 72"/>
                  <a:gd name="T6" fmla="*/ 13 w 63"/>
                  <a:gd name="T7" fmla="*/ 18 h 72"/>
                  <a:gd name="T8" fmla="*/ 20 w 63"/>
                  <a:gd name="T9" fmla="*/ 33 h 72"/>
                  <a:gd name="T10" fmla="*/ 0 w 63"/>
                  <a:gd name="T11" fmla="*/ 62 h 72"/>
                  <a:gd name="T12" fmla="*/ 2 w 63"/>
                  <a:gd name="T13" fmla="*/ 70 h 72"/>
                  <a:gd name="T14" fmla="*/ 9 w 63"/>
                  <a:gd name="T15" fmla="*/ 72 h 72"/>
                  <a:gd name="T16" fmla="*/ 31 w 63"/>
                  <a:gd name="T17" fmla="*/ 72 h 72"/>
                  <a:gd name="T18" fmla="*/ 54 w 63"/>
                  <a:gd name="T19" fmla="*/ 72 h 72"/>
                  <a:gd name="T20" fmla="*/ 60 w 63"/>
                  <a:gd name="T21" fmla="*/ 70 h 72"/>
                  <a:gd name="T22" fmla="*/ 63 w 63"/>
                  <a:gd name="T23" fmla="*/ 62 h 72"/>
                  <a:gd name="T24" fmla="*/ 43 w 63"/>
                  <a:gd name="T25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72">
                    <a:moveTo>
                      <a:pt x="43" y="33"/>
                    </a:moveTo>
                    <a:cubicBezTo>
                      <a:pt x="47" y="29"/>
                      <a:pt x="50" y="24"/>
                      <a:pt x="50" y="18"/>
                    </a:cubicBezTo>
                    <a:cubicBezTo>
                      <a:pt x="50" y="8"/>
                      <a:pt x="41" y="0"/>
                      <a:pt x="31" y="0"/>
                    </a:cubicBezTo>
                    <a:cubicBezTo>
                      <a:pt x="21" y="0"/>
                      <a:pt x="13" y="8"/>
                      <a:pt x="13" y="18"/>
                    </a:cubicBezTo>
                    <a:cubicBezTo>
                      <a:pt x="13" y="24"/>
                      <a:pt x="15" y="29"/>
                      <a:pt x="20" y="33"/>
                    </a:cubicBezTo>
                    <a:cubicBezTo>
                      <a:pt x="8" y="37"/>
                      <a:pt x="0" y="49"/>
                      <a:pt x="0" y="62"/>
                    </a:cubicBezTo>
                    <a:cubicBezTo>
                      <a:pt x="0" y="65"/>
                      <a:pt x="0" y="69"/>
                      <a:pt x="2" y="70"/>
                    </a:cubicBezTo>
                    <a:cubicBezTo>
                      <a:pt x="4" y="72"/>
                      <a:pt x="9" y="72"/>
                      <a:pt x="9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8" y="72"/>
                      <a:pt x="60" y="70"/>
                    </a:cubicBezTo>
                    <a:cubicBezTo>
                      <a:pt x="62" y="69"/>
                      <a:pt x="63" y="65"/>
                      <a:pt x="63" y="62"/>
                    </a:cubicBezTo>
                    <a:cubicBezTo>
                      <a:pt x="63" y="49"/>
                      <a:pt x="55" y="37"/>
                      <a:pt x="43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2922588" y="2259648"/>
                <a:ext cx="490538" cy="488950"/>
              </a:xfrm>
              <a:custGeom>
                <a:avLst/>
                <a:gdLst>
                  <a:gd name="T0" fmla="*/ 59 w 130"/>
                  <a:gd name="T1" fmla="*/ 125 h 130"/>
                  <a:gd name="T2" fmla="*/ 69 w 130"/>
                  <a:gd name="T3" fmla="*/ 125 h 130"/>
                  <a:gd name="T4" fmla="*/ 74 w 130"/>
                  <a:gd name="T5" fmla="*/ 125 h 130"/>
                  <a:gd name="T6" fmla="*/ 85 w 130"/>
                  <a:gd name="T7" fmla="*/ 126 h 130"/>
                  <a:gd name="T8" fmla="*/ 74 w 130"/>
                  <a:gd name="T9" fmla="*/ 125 h 130"/>
                  <a:gd name="T10" fmla="*/ 44 w 130"/>
                  <a:gd name="T11" fmla="*/ 121 h 130"/>
                  <a:gd name="T12" fmla="*/ 53 w 130"/>
                  <a:gd name="T13" fmla="*/ 128 h 130"/>
                  <a:gd name="T14" fmla="*/ 97 w 130"/>
                  <a:gd name="T15" fmla="*/ 116 h 130"/>
                  <a:gd name="T16" fmla="*/ 92 w 130"/>
                  <a:gd name="T17" fmla="*/ 124 h 130"/>
                  <a:gd name="T18" fmla="*/ 29 w 130"/>
                  <a:gd name="T19" fmla="*/ 118 h 130"/>
                  <a:gd name="T20" fmla="*/ 38 w 130"/>
                  <a:gd name="T21" fmla="*/ 119 h 130"/>
                  <a:gd name="T22" fmla="*/ 102 w 130"/>
                  <a:gd name="T23" fmla="*/ 113 h 130"/>
                  <a:gd name="T24" fmla="*/ 113 w 130"/>
                  <a:gd name="T25" fmla="*/ 109 h 130"/>
                  <a:gd name="T26" fmla="*/ 102 w 130"/>
                  <a:gd name="T27" fmla="*/ 113 h 130"/>
                  <a:gd name="T28" fmla="*/ 19 w 130"/>
                  <a:gd name="T29" fmla="*/ 104 h 130"/>
                  <a:gd name="T30" fmla="*/ 23 w 130"/>
                  <a:gd name="T31" fmla="*/ 114 h 130"/>
                  <a:gd name="T32" fmla="*/ 118 w 130"/>
                  <a:gd name="T33" fmla="*/ 94 h 130"/>
                  <a:gd name="T34" fmla="*/ 117 w 130"/>
                  <a:gd name="T35" fmla="*/ 103 h 130"/>
                  <a:gd name="T36" fmla="*/ 7 w 130"/>
                  <a:gd name="T37" fmla="*/ 94 h 130"/>
                  <a:gd name="T38" fmla="*/ 15 w 130"/>
                  <a:gd name="T39" fmla="*/ 99 h 130"/>
                  <a:gd name="T40" fmla="*/ 121 w 130"/>
                  <a:gd name="T41" fmla="*/ 88 h 130"/>
                  <a:gd name="T42" fmla="*/ 128 w 130"/>
                  <a:gd name="T43" fmla="*/ 80 h 130"/>
                  <a:gd name="T44" fmla="*/ 121 w 130"/>
                  <a:gd name="T45" fmla="*/ 88 h 130"/>
                  <a:gd name="T46" fmla="*/ 6 w 130"/>
                  <a:gd name="T47" fmla="*/ 76 h 130"/>
                  <a:gd name="T48" fmla="*/ 4 w 130"/>
                  <a:gd name="T49" fmla="*/ 87 h 130"/>
                  <a:gd name="T50" fmla="*/ 126 w 130"/>
                  <a:gd name="T51" fmla="*/ 65 h 130"/>
                  <a:gd name="T52" fmla="*/ 125 w 130"/>
                  <a:gd name="T53" fmla="*/ 54 h 130"/>
                  <a:gd name="T54" fmla="*/ 130 w 130"/>
                  <a:gd name="T55" fmla="*/ 64 h 130"/>
                  <a:gd name="T56" fmla="*/ 130 w 130"/>
                  <a:gd name="T57" fmla="*/ 73 h 130"/>
                  <a:gd name="T58" fmla="*/ 0 w 130"/>
                  <a:gd name="T59" fmla="*/ 65 h 130"/>
                  <a:gd name="T60" fmla="*/ 5 w 130"/>
                  <a:gd name="T61" fmla="*/ 62 h 130"/>
                  <a:gd name="T62" fmla="*/ 1 w 130"/>
                  <a:gd name="T63" fmla="*/ 71 h 130"/>
                  <a:gd name="T64" fmla="*/ 3 w 130"/>
                  <a:gd name="T65" fmla="*/ 46 h 130"/>
                  <a:gd name="T66" fmla="*/ 6 w 130"/>
                  <a:gd name="T67" fmla="*/ 54 h 130"/>
                  <a:gd name="T68" fmla="*/ 121 w 130"/>
                  <a:gd name="T69" fmla="*/ 40 h 130"/>
                  <a:gd name="T70" fmla="*/ 127 w 130"/>
                  <a:gd name="T71" fmla="*/ 46 h 130"/>
                  <a:gd name="T72" fmla="*/ 6 w 130"/>
                  <a:gd name="T73" fmla="*/ 39 h 130"/>
                  <a:gd name="T74" fmla="*/ 14 w 130"/>
                  <a:gd name="T75" fmla="*/ 32 h 130"/>
                  <a:gd name="T76" fmla="*/ 6 w 130"/>
                  <a:gd name="T77" fmla="*/ 39 h 130"/>
                  <a:gd name="T78" fmla="*/ 115 w 130"/>
                  <a:gd name="T79" fmla="*/ 23 h 130"/>
                  <a:gd name="T80" fmla="*/ 118 w 130"/>
                  <a:gd name="T81" fmla="*/ 34 h 130"/>
                  <a:gd name="T82" fmla="*/ 21 w 130"/>
                  <a:gd name="T83" fmla="*/ 18 h 130"/>
                  <a:gd name="T84" fmla="*/ 18 w 130"/>
                  <a:gd name="T85" fmla="*/ 27 h 130"/>
                  <a:gd name="T86" fmla="*/ 102 w 130"/>
                  <a:gd name="T87" fmla="*/ 16 h 130"/>
                  <a:gd name="T88" fmla="*/ 110 w 130"/>
                  <a:gd name="T89" fmla="*/ 18 h 130"/>
                  <a:gd name="T90" fmla="*/ 26 w 130"/>
                  <a:gd name="T91" fmla="*/ 13 h 130"/>
                  <a:gd name="T92" fmla="*/ 37 w 130"/>
                  <a:gd name="T93" fmla="*/ 11 h 130"/>
                  <a:gd name="T94" fmla="*/ 26 w 130"/>
                  <a:gd name="T95" fmla="*/ 13 h 130"/>
                  <a:gd name="T96" fmla="*/ 89 w 130"/>
                  <a:gd name="T97" fmla="*/ 4 h 130"/>
                  <a:gd name="T98" fmla="*/ 96 w 130"/>
                  <a:gd name="T99" fmla="*/ 13 h 130"/>
                  <a:gd name="T100" fmla="*/ 49 w 130"/>
                  <a:gd name="T101" fmla="*/ 2 h 130"/>
                  <a:gd name="T102" fmla="*/ 43 w 130"/>
                  <a:gd name="T103" fmla="*/ 8 h 130"/>
                  <a:gd name="T104" fmla="*/ 73 w 130"/>
                  <a:gd name="T105" fmla="*/ 5 h 130"/>
                  <a:gd name="T106" fmla="*/ 82 w 130"/>
                  <a:gd name="T107" fmla="*/ 2 h 130"/>
                  <a:gd name="T108" fmla="*/ 56 w 130"/>
                  <a:gd name="T109" fmla="*/ 1 h 130"/>
                  <a:gd name="T110" fmla="*/ 67 w 130"/>
                  <a:gd name="T111" fmla="*/ 1 h 130"/>
                  <a:gd name="T112" fmla="*/ 57 w 130"/>
                  <a:gd name="T113" fmla="*/ 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cubicBezTo>
                      <a:pt x="63" y="130"/>
                      <a:pt x="61" y="130"/>
                      <a:pt x="60" y="129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2" y="125"/>
                      <a:pt x="63" y="125"/>
                      <a:pt x="65" y="125"/>
                    </a:cubicBezTo>
                    <a:cubicBezTo>
                      <a:pt x="66" y="125"/>
                      <a:pt x="67" y="125"/>
                      <a:pt x="68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68" y="130"/>
                      <a:pt x="68" y="130"/>
                      <a:pt x="68" y="130"/>
                    </a:cubicBezTo>
                    <a:cubicBezTo>
                      <a:pt x="67" y="130"/>
                      <a:pt x="66" y="130"/>
                      <a:pt x="65" y="130"/>
                    </a:cubicBezTo>
                    <a:close/>
                    <a:moveTo>
                      <a:pt x="74" y="125"/>
                    </a:moveTo>
                    <a:cubicBezTo>
                      <a:pt x="75" y="125"/>
                      <a:pt x="75" y="125"/>
                      <a:pt x="75" y="125"/>
                    </a:cubicBezTo>
                    <a:cubicBezTo>
                      <a:pt x="78" y="124"/>
                      <a:pt x="80" y="123"/>
                      <a:pt x="83" y="123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4" y="127"/>
                      <a:pt x="84" y="127"/>
                      <a:pt x="84" y="127"/>
                    </a:cubicBezTo>
                    <a:cubicBezTo>
                      <a:pt x="82" y="128"/>
                      <a:pt x="79" y="128"/>
                      <a:pt x="76" y="129"/>
                    </a:cubicBezTo>
                    <a:cubicBezTo>
                      <a:pt x="75" y="129"/>
                      <a:pt x="75" y="129"/>
                      <a:pt x="75" y="129"/>
                    </a:cubicBezTo>
                    <a:lnTo>
                      <a:pt x="74" y="125"/>
                    </a:lnTo>
                    <a:close/>
                    <a:moveTo>
                      <a:pt x="51" y="128"/>
                    </a:moveTo>
                    <a:cubicBezTo>
                      <a:pt x="49" y="128"/>
                      <a:pt x="46" y="127"/>
                      <a:pt x="44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50" y="123"/>
                      <a:pt x="52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8"/>
                      <a:pt x="53" y="128"/>
                      <a:pt x="53" y="128"/>
                    </a:cubicBezTo>
                    <a:lnTo>
                      <a:pt x="51" y="128"/>
                    </a:lnTo>
                    <a:close/>
                    <a:moveTo>
                      <a:pt x="89" y="120"/>
                    </a:move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19"/>
                      <a:pt x="95" y="118"/>
                      <a:pt x="97" y="116"/>
                    </a:cubicBezTo>
                    <a:cubicBezTo>
                      <a:pt x="98" y="116"/>
                      <a:pt x="98" y="116"/>
                      <a:pt x="98" y="116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7" y="121"/>
                      <a:pt x="94" y="123"/>
                      <a:pt x="92" y="124"/>
                    </a:cubicBezTo>
                    <a:cubicBezTo>
                      <a:pt x="91" y="124"/>
                      <a:pt x="91" y="124"/>
                      <a:pt x="91" y="124"/>
                    </a:cubicBezTo>
                    <a:lnTo>
                      <a:pt x="89" y="120"/>
                    </a:lnTo>
                    <a:close/>
                    <a:moveTo>
                      <a:pt x="36" y="123"/>
                    </a:moveTo>
                    <a:cubicBezTo>
                      <a:pt x="33" y="121"/>
                      <a:pt x="31" y="120"/>
                      <a:pt x="29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3" y="116"/>
                      <a:pt x="36" y="118"/>
                      <a:pt x="38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7" y="123"/>
                      <a:pt x="37" y="123"/>
                      <a:pt x="37" y="123"/>
                    </a:cubicBezTo>
                    <a:lnTo>
                      <a:pt x="36" y="123"/>
                    </a:lnTo>
                    <a:close/>
                    <a:moveTo>
                      <a:pt x="102" y="113"/>
                    </a:move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5" y="110"/>
                      <a:pt x="107" y="109"/>
                      <a:pt x="109" y="107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0" y="112"/>
                      <a:pt x="108" y="114"/>
                      <a:pt x="106" y="115"/>
                    </a:cubicBezTo>
                    <a:cubicBezTo>
                      <a:pt x="105" y="116"/>
                      <a:pt x="105" y="116"/>
                      <a:pt x="105" y="116"/>
                    </a:cubicBezTo>
                    <a:lnTo>
                      <a:pt x="102" y="113"/>
                    </a:lnTo>
                    <a:close/>
                    <a:moveTo>
                      <a:pt x="22" y="113"/>
                    </a:moveTo>
                    <a:cubicBezTo>
                      <a:pt x="20" y="112"/>
                      <a:pt x="18" y="110"/>
                      <a:pt x="16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1" y="107"/>
                      <a:pt x="23" y="108"/>
                      <a:pt x="25" y="110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3" y="114"/>
                      <a:pt x="23" y="114"/>
                      <a:pt x="23" y="114"/>
                    </a:cubicBezTo>
                    <a:lnTo>
                      <a:pt x="22" y="113"/>
                    </a:lnTo>
                    <a:close/>
                    <a:moveTo>
                      <a:pt x="113" y="102"/>
                    </a:move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99"/>
                      <a:pt x="117" y="97"/>
                      <a:pt x="118" y="94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1" y="99"/>
                      <a:pt x="119" y="101"/>
                      <a:pt x="117" y="103"/>
                    </a:cubicBezTo>
                    <a:cubicBezTo>
                      <a:pt x="117" y="104"/>
                      <a:pt x="117" y="104"/>
                      <a:pt x="117" y="104"/>
                    </a:cubicBezTo>
                    <a:lnTo>
                      <a:pt x="113" y="102"/>
                    </a:lnTo>
                    <a:close/>
                    <a:moveTo>
                      <a:pt x="11" y="101"/>
                    </a:moveTo>
                    <a:cubicBezTo>
                      <a:pt x="10" y="99"/>
                      <a:pt x="8" y="96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4"/>
                      <a:pt x="14" y="96"/>
                      <a:pt x="15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2" y="102"/>
                      <a:pt x="12" y="102"/>
                      <a:pt x="12" y="102"/>
                    </a:cubicBezTo>
                    <a:lnTo>
                      <a:pt x="11" y="101"/>
                    </a:lnTo>
                    <a:close/>
                    <a:moveTo>
                      <a:pt x="121" y="88"/>
                    </a:moveTo>
                    <a:cubicBezTo>
                      <a:pt x="121" y="87"/>
                      <a:pt x="121" y="87"/>
                      <a:pt x="121" y="87"/>
                    </a:cubicBezTo>
                    <a:cubicBezTo>
                      <a:pt x="122" y="85"/>
                      <a:pt x="123" y="83"/>
                      <a:pt x="124" y="80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8" y="80"/>
                      <a:pt x="128" y="80"/>
                      <a:pt x="128" y="80"/>
                    </a:cubicBezTo>
                    <a:cubicBezTo>
                      <a:pt x="128" y="81"/>
                      <a:pt x="128" y="81"/>
                      <a:pt x="128" y="81"/>
                    </a:cubicBezTo>
                    <a:cubicBezTo>
                      <a:pt x="127" y="84"/>
                      <a:pt x="126" y="86"/>
                      <a:pt x="125" y="89"/>
                    </a:cubicBezTo>
                    <a:cubicBezTo>
                      <a:pt x="125" y="90"/>
                      <a:pt x="125" y="90"/>
                      <a:pt x="125" y="90"/>
                    </a:cubicBezTo>
                    <a:lnTo>
                      <a:pt x="121" y="88"/>
                    </a:lnTo>
                    <a:close/>
                    <a:moveTo>
                      <a:pt x="4" y="86"/>
                    </a:moveTo>
                    <a:cubicBezTo>
                      <a:pt x="3" y="84"/>
                      <a:pt x="2" y="81"/>
                      <a:pt x="2" y="7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80"/>
                      <a:pt x="7" y="82"/>
                      <a:pt x="8" y="85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4" y="87"/>
                      <a:pt x="4" y="87"/>
                      <a:pt x="4" y="87"/>
                    </a:cubicBezTo>
                    <a:lnTo>
                      <a:pt x="4" y="86"/>
                    </a:lnTo>
                    <a:close/>
                    <a:moveTo>
                      <a:pt x="125" y="74"/>
                    </a:moveTo>
                    <a:cubicBezTo>
                      <a:pt x="125" y="72"/>
                      <a:pt x="125" y="72"/>
                      <a:pt x="125" y="72"/>
                    </a:cubicBezTo>
                    <a:cubicBezTo>
                      <a:pt x="126" y="70"/>
                      <a:pt x="126" y="67"/>
                      <a:pt x="126" y="65"/>
                    </a:cubicBezTo>
                    <a:cubicBezTo>
                      <a:pt x="126" y="64"/>
                      <a:pt x="126" y="64"/>
                      <a:pt x="126" y="64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6" y="60"/>
                      <a:pt x="125" y="57"/>
                      <a:pt x="125" y="55"/>
                    </a:cubicBezTo>
                    <a:cubicBezTo>
                      <a:pt x="125" y="54"/>
                      <a:pt x="125" y="54"/>
                      <a:pt x="125" y="54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0" y="57"/>
                      <a:pt x="130" y="60"/>
                      <a:pt x="130" y="62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0" y="68"/>
                      <a:pt x="130" y="70"/>
                      <a:pt x="130" y="73"/>
                    </a:cubicBezTo>
                    <a:cubicBezTo>
                      <a:pt x="129" y="74"/>
                      <a:pt x="129" y="74"/>
                      <a:pt x="129" y="74"/>
                    </a:cubicBezTo>
                    <a:lnTo>
                      <a:pt x="125" y="74"/>
                    </a:lnTo>
                    <a:close/>
                    <a:moveTo>
                      <a:pt x="1" y="70"/>
                    </a:moveTo>
                    <a:cubicBezTo>
                      <a:pt x="0" y="68"/>
                      <a:pt x="0" y="67"/>
                      <a:pt x="0" y="65"/>
                    </a:cubicBezTo>
                    <a:cubicBezTo>
                      <a:pt x="0" y="64"/>
                      <a:pt x="0" y="63"/>
                      <a:pt x="0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4"/>
                      <a:pt x="5" y="65"/>
                    </a:cubicBezTo>
                    <a:cubicBezTo>
                      <a:pt x="5" y="66"/>
                      <a:pt x="5" y="68"/>
                      <a:pt x="5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1" y="71"/>
                      <a:pt x="1" y="71"/>
                      <a:pt x="1" y="71"/>
                    </a:cubicBezTo>
                    <a:lnTo>
                      <a:pt x="1" y="70"/>
                    </a:lnTo>
                    <a:close/>
                    <a:moveTo>
                      <a:pt x="1" y="55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2" y="51"/>
                      <a:pt x="2" y="48"/>
                      <a:pt x="3" y="4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6" y="52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lnTo>
                      <a:pt x="1" y="55"/>
                    </a:lnTo>
                    <a:close/>
                    <a:moveTo>
                      <a:pt x="123" y="47"/>
                    </a:moveTo>
                    <a:cubicBezTo>
                      <a:pt x="123" y="45"/>
                      <a:pt x="122" y="42"/>
                      <a:pt x="121" y="4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6" y="41"/>
                      <a:pt x="127" y="43"/>
                      <a:pt x="127" y="46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4" y="48"/>
                      <a:pt x="124" y="48"/>
                      <a:pt x="124" y="48"/>
                    </a:cubicBezTo>
                    <a:lnTo>
                      <a:pt x="123" y="47"/>
                    </a:lnTo>
                    <a:close/>
                    <a:moveTo>
                      <a:pt x="6" y="39"/>
                    </a:moveTo>
                    <a:cubicBezTo>
                      <a:pt x="6" y="38"/>
                      <a:pt x="6" y="38"/>
                      <a:pt x="6" y="38"/>
                    </a:cubicBezTo>
                    <a:cubicBezTo>
                      <a:pt x="7" y="35"/>
                      <a:pt x="9" y="33"/>
                      <a:pt x="10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5"/>
                      <a:pt x="11" y="37"/>
                      <a:pt x="10" y="40"/>
                    </a:cubicBezTo>
                    <a:cubicBezTo>
                      <a:pt x="10" y="41"/>
                      <a:pt x="10" y="41"/>
                      <a:pt x="10" y="41"/>
                    </a:cubicBezTo>
                    <a:lnTo>
                      <a:pt x="6" y="39"/>
                    </a:lnTo>
                    <a:close/>
                    <a:moveTo>
                      <a:pt x="117" y="33"/>
                    </a:moveTo>
                    <a:cubicBezTo>
                      <a:pt x="116" y="31"/>
                      <a:pt x="114" y="29"/>
                      <a:pt x="113" y="27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5" y="23"/>
                      <a:pt x="115" y="23"/>
                      <a:pt x="115" y="23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8" y="26"/>
                      <a:pt x="119" y="29"/>
                      <a:pt x="121" y="31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18" y="34"/>
                      <a:pt x="118" y="34"/>
                      <a:pt x="118" y="34"/>
                    </a:cubicBezTo>
                    <a:lnTo>
                      <a:pt x="117" y="33"/>
                    </a:lnTo>
                    <a:close/>
                    <a:moveTo>
                      <a:pt x="14" y="25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3"/>
                      <a:pt x="20" y="25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lnTo>
                      <a:pt x="14" y="25"/>
                    </a:lnTo>
                    <a:close/>
                    <a:moveTo>
                      <a:pt x="107" y="21"/>
                    </a:moveTo>
                    <a:cubicBezTo>
                      <a:pt x="106" y="19"/>
                      <a:pt x="104" y="18"/>
                      <a:pt x="102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6" y="14"/>
                      <a:pt x="108" y="16"/>
                      <a:pt x="110" y="18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08" y="22"/>
                      <a:pt x="108" y="22"/>
                      <a:pt x="108" y="22"/>
                    </a:cubicBezTo>
                    <a:lnTo>
                      <a:pt x="107" y="21"/>
                    </a:lnTo>
                    <a:close/>
                    <a:moveTo>
                      <a:pt x="26" y="13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1"/>
                      <a:pt x="31" y="9"/>
                      <a:pt x="34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4" y="13"/>
                      <a:pt x="31" y="14"/>
                      <a:pt x="29" y="16"/>
                    </a:cubicBezTo>
                    <a:cubicBezTo>
                      <a:pt x="28" y="17"/>
                      <a:pt x="28" y="17"/>
                      <a:pt x="28" y="17"/>
                    </a:cubicBezTo>
                    <a:lnTo>
                      <a:pt x="26" y="13"/>
                    </a:lnTo>
                    <a:close/>
                    <a:moveTo>
                      <a:pt x="95" y="12"/>
                    </a:moveTo>
                    <a:cubicBezTo>
                      <a:pt x="93" y="11"/>
                      <a:pt x="90" y="10"/>
                      <a:pt x="88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6"/>
                      <a:pt x="95" y="7"/>
                      <a:pt x="97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6" y="13"/>
                      <a:pt x="96" y="13"/>
                      <a:pt x="96" y="13"/>
                    </a:cubicBezTo>
                    <a:lnTo>
                      <a:pt x="95" y="12"/>
                    </a:lnTo>
                    <a:close/>
                    <a:moveTo>
                      <a:pt x="40" y="5"/>
                    </a:moveTo>
                    <a:cubicBezTo>
                      <a:pt x="41" y="4"/>
                      <a:pt x="41" y="4"/>
                      <a:pt x="41" y="4"/>
                    </a:cubicBezTo>
                    <a:cubicBezTo>
                      <a:pt x="44" y="3"/>
                      <a:pt x="46" y="3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8" y="7"/>
                      <a:pt x="45" y="7"/>
                      <a:pt x="43" y="8"/>
                    </a:cubicBezTo>
                    <a:cubicBezTo>
                      <a:pt x="42" y="9"/>
                      <a:pt x="42" y="9"/>
                      <a:pt x="42" y="9"/>
                    </a:cubicBezTo>
                    <a:lnTo>
                      <a:pt x="40" y="5"/>
                    </a:lnTo>
                    <a:close/>
                    <a:moveTo>
                      <a:pt x="81" y="6"/>
                    </a:moveTo>
                    <a:cubicBezTo>
                      <a:pt x="78" y="6"/>
                      <a:pt x="76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6" y="1"/>
                      <a:pt x="79" y="1"/>
                      <a:pt x="82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1" y="6"/>
                    </a:lnTo>
                    <a:close/>
                    <a:moveTo>
                      <a:pt x="56" y="1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0"/>
                      <a:pt x="6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3" y="4"/>
                      <a:pt x="60" y="4"/>
                      <a:pt x="58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892676" y="1799273"/>
                <a:ext cx="241300" cy="271463"/>
              </a:xfrm>
              <a:custGeom>
                <a:avLst/>
                <a:gdLst>
                  <a:gd name="T0" fmla="*/ 44 w 64"/>
                  <a:gd name="T1" fmla="*/ 33 h 72"/>
                  <a:gd name="T2" fmla="*/ 51 w 64"/>
                  <a:gd name="T3" fmla="*/ 19 h 72"/>
                  <a:gd name="T4" fmla="*/ 32 w 64"/>
                  <a:gd name="T5" fmla="*/ 0 h 72"/>
                  <a:gd name="T6" fmla="*/ 14 w 64"/>
                  <a:gd name="T7" fmla="*/ 19 h 72"/>
                  <a:gd name="T8" fmla="*/ 21 w 64"/>
                  <a:gd name="T9" fmla="*/ 33 h 72"/>
                  <a:gd name="T10" fmla="*/ 0 w 64"/>
                  <a:gd name="T11" fmla="*/ 62 h 72"/>
                  <a:gd name="T12" fmla="*/ 3 w 64"/>
                  <a:gd name="T13" fmla="*/ 71 h 72"/>
                  <a:gd name="T14" fmla="*/ 10 w 64"/>
                  <a:gd name="T15" fmla="*/ 72 h 72"/>
                  <a:gd name="T16" fmla="*/ 32 w 64"/>
                  <a:gd name="T17" fmla="*/ 72 h 72"/>
                  <a:gd name="T18" fmla="*/ 54 w 64"/>
                  <a:gd name="T19" fmla="*/ 72 h 72"/>
                  <a:gd name="T20" fmla="*/ 61 w 64"/>
                  <a:gd name="T21" fmla="*/ 71 h 72"/>
                  <a:gd name="T22" fmla="*/ 64 w 64"/>
                  <a:gd name="T23" fmla="*/ 62 h 72"/>
                  <a:gd name="T24" fmla="*/ 44 w 64"/>
                  <a:gd name="T25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72">
                    <a:moveTo>
                      <a:pt x="44" y="33"/>
                    </a:moveTo>
                    <a:cubicBezTo>
                      <a:pt x="48" y="30"/>
                      <a:pt x="51" y="24"/>
                      <a:pt x="51" y="19"/>
                    </a:cubicBezTo>
                    <a:cubicBezTo>
                      <a:pt x="51" y="9"/>
                      <a:pt x="42" y="0"/>
                      <a:pt x="32" y="0"/>
                    </a:cubicBezTo>
                    <a:cubicBezTo>
                      <a:pt x="22" y="0"/>
                      <a:pt x="14" y="9"/>
                      <a:pt x="14" y="19"/>
                    </a:cubicBezTo>
                    <a:cubicBezTo>
                      <a:pt x="14" y="24"/>
                      <a:pt x="16" y="30"/>
                      <a:pt x="21" y="33"/>
                    </a:cubicBezTo>
                    <a:cubicBezTo>
                      <a:pt x="9" y="38"/>
                      <a:pt x="0" y="49"/>
                      <a:pt x="0" y="62"/>
                    </a:cubicBezTo>
                    <a:cubicBezTo>
                      <a:pt x="0" y="66"/>
                      <a:pt x="1" y="69"/>
                      <a:pt x="3" y="71"/>
                    </a:cubicBezTo>
                    <a:cubicBezTo>
                      <a:pt x="5" y="72"/>
                      <a:pt x="10" y="72"/>
                      <a:pt x="10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9" y="72"/>
                      <a:pt x="61" y="71"/>
                    </a:cubicBezTo>
                    <a:cubicBezTo>
                      <a:pt x="63" y="69"/>
                      <a:pt x="64" y="66"/>
                      <a:pt x="64" y="62"/>
                    </a:cubicBezTo>
                    <a:cubicBezTo>
                      <a:pt x="64" y="49"/>
                      <a:pt x="56" y="38"/>
                      <a:pt x="44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6"/>
              <p:cNvSpPr>
                <a:spLocks noEditPoints="1"/>
              </p:cNvSpPr>
              <p:nvPr/>
            </p:nvSpPr>
            <p:spPr bwMode="auto">
              <a:xfrm>
                <a:off x="4738688" y="1661160"/>
                <a:ext cx="554038" cy="552450"/>
              </a:xfrm>
              <a:custGeom>
                <a:avLst/>
                <a:gdLst>
                  <a:gd name="T0" fmla="*/ 64 w 147"/>
                  <a:gd name="T1" fmla="*/ 142 h 147"/>
                  <a:gd name="T2" fmla="*/ 74 w 147"/>
                  <a:gd name="T3" fmla="*/ 147 h 147"/>
                  <a:gd name="T4" fmla="*/ 89 w 147"/>
                  <a:gd name="T5" fmla="*/ 141 h 147"/>
                  <a:gd name="T6" fmla="*/ 81 w 147"/>
                  <a:gd name="T7" fmla="*/ 146 h 147"/>
                  <a:gd name="T8" fmla="*/ 49 w 147"/>
                  <a:gd name="T9" fmla="*/ 142 h 147"/>
                  <a:gd name="T10" fmla="*/ 58 w 147"/>
                  <a:gd name="T11" fmla="*/ 141 h 147"/>
                  <a:gd name="T12" fmla="*/ 95 w 147"/>
                  <a:gd name="T13" fmla="*/ 139 h 147"/>
                  <a:gd name="T14" fmla="*/ 106 w 147"/>
                  <a:gd name="T15" fmla="*/ 139 h 147"/>
                  <a:gd name="T16" fmla="*/ 95 w 147"/>
                  <a:gd name="T17" fmla="*/ 139 h 147"/>
                  <a:gd name="T18" fmla="*/ 35 w 147"/>
                  <a:gd name="T19" fmla="*/ 131 h 147"/>
                  <a:gd name="T20" fmla="*/ 42 w 147"/>
                  <a:gd name="T21" fmla="*/ 140 h 147"/>
                  <a:gd name="T22" fmla="*/ 116 w 147"/>
                  <a:gd name="T23" fmla="*/ 127 h 147"/>
                  <a:gd name="T24" fmla="*/ 112 w 147"/>
                  <a:gd name="T25" fmla="*/ 135 h 147"/>
                  <a:gd name="T26" fmla="*/ 21 w 147"/>
                  <a:gd name="T27" fmla="*/ 125 h 147"/>
                  <a:gd name="T28" fmla="*/ 30 w 147"/>
                  <a:gd name="T29" fmla="*/ 127 h 147"/>
                  <a:gd name="T30" fmla="*/ 121 w 147"/>
                  <a:gd name="T31" fmla="*/ 123 h 147"/>
                  <a:gd name="T32" fmla="*/ 131 w 147"/>
                  <a:gd name="T33" fmla="*/ 118 h 147"/>
                  <a:gd name="T34" fmla="*/ 121 w 147"/>
                  <a:gd name="T35" fmla="*/ 123 h 147"/>
                  <a:gd name="T36" fmla="*/ 14 w 147"/>
                  <a:gd name="T37" fmla="*/ 109 h 147"/>
                  <a:gd name="T38" fmla="*/ 16 w 147"/>
                  <a:gd name="T39" fmla="*/ 120 h 147"/>
                  <a:gd name="T40" fmla="*/ 135 w 147"/>
                  <a:gd name="T41" fmla="*/ 103 h 147"/>
                  <a:gd name="T42" fmla="*/ 135 w 147"/>
                  <a:gd name="T43" fmla="*/ 112 h 147"/>
                  <a:gd name="T44" fmla="*/ 4 w 147"/>
                  <a:gd name="T45" fmla="*/ 97 h 147"/>
                  <a:gd name="T46" fmla="*/ 11 w 147"/>
                  <a:gd name="T47" fmla="*/ 103 h 147"/>
                  <a:gd name="T48" fmla="*/ 138 w 147"/>
                  <a:gd name="T49" fmla="*/ 97 h 147"/>
                  <a:gd name="T50" fmla="*/ 145 w 147"/>
                  <a:gd name="T51" fmla="*/ 88 h 147"/>
                  <a:gd name="T52" fmla="*/ 138 w 147"/>
                  <a:gd name="T53" fmla="*/ 97 h 147"/>
                  <a:gd name="T54" fmla="*/ 4 w 147"/>
                  <a:gd name="T55" fmla="*/ 80 h 147"/>
                  <a:gd name="T56" fmla="*/ 2 w 147"/>
                  <a:gd name="T57" fmla="*/ 91 h 147"/>
                  <a:gd name="T58" fmla="*/ 142 w 147"/>
                  <a:gd name="T59" fmla="*/ 73 h 147"/>
                  <a:gd name="T60" fmla="*/ 146 w 147"/>
                  <a:gd name="T61" fmla="*/ 81 h 147"/>
                  <a:gd name="T62" fmla="*/ 0 w 147"/>
                  <a:gd name="T63" fmla="*/ 73 h 147"/>
                  <a:gd name="T64" fmla="*/ 5 w 147"/>
                  <a:gd name="T65" fmla="*/ 65 h 147"/>
                  <a:gd name="T66" fmla="*/ 142 w 147"/>
                  <a:gd name="T67" fmla="*/ 66 h 147"/>
                  <a:gd name="T68" fmla="*/ 145 w 147"/>
                  <a:gd name="T69" fmla="*/ 57 h 147"/>
                  <a:gd name="T70" fmla="*/ 142 w 147"/>
                  <a:gd name="T71" fmla="*/ 66 h 147"/>
                  <a:gd name="T72" fmla="*/ 4 w 147"/>
                  <a:gd name="T73" fmla="*/ 48 h 147"/>
                  <a:gd name="T74" fmla="*/ 6 w 147"/>
                  <a:gd name="T75" fmla="*/ 59 h 147"/>
                  <a:gd name="T76" fmla="*/ 135 w 147"/>
                  <a:gd name="T77" fmla="*/ 42 h 147"/>
                  <a:gd name="T78" fmla="*/ 143 w 147"/>
                  <a:gd name="T79" fmla="*/ 50 h 147"/>
                  <a:gd name="T80" fmla="*/ 7 w 147"/>
                  <a:gd name="T81" fmla="*/ 41 h 147"/>
                  <a:gd name="T82" fmla="*/ 15 w 147"/>
                  <a:gd name="T83" fmla="*/ 36 h 147"/>
                  <a:gd name="T84" fmla="*/ 132 w 147"/>
                  <a:gd name="T85" fmla="*/ 36 h 147"/>
                  <a:gd name="T86" fmla="*/ 131 w 147"/>
                  <a:gd name="T87" fmla="*/ 28 h 147"/>
                  <a:gd name="T88" fmla="*/ 132 w 147"/>
                  <a:gd name="T89" fmla="*/ 36 h 147"/>
                  <a:gd name="T90" fmla="*/ 22 w 147"/>
                  <a:gd name="T91" fmla="*/ 20 h 147"/>
                  <a:gd name="T92" fmla="*/ 19 w 147"/>
                  <a:gd name="T93" fmla="*/ 31 h 147"/>
                  <a:gd name="T94" fmla="*/ 116 w 147"/>
                  <a:gd name="T95" fmla="*/ 18 h 147"/>
                  <a:gd name="T96" fmla="*/ 126 w 147"/>
                  <a:gd name="T97" fmla="*/ 22 h 147"/>
                  <a:gd name="T98" fmla="*/ 28 w 147"/>
                  <a:gd name="T99" fmla="*/ 16 h 147"/>
                  <a:gd name="T100" fmla="*/ 37 w 147"/>
                  <a:gd name="T101" fmla="*/ 15 h 147"/>
                  <a:gd name="T102" fmla="*/ 110 w 147"/>
                  <a:gd name="T103" fmla="*/ 15 h 147"/>
                  <a:gd name="T104" fmla="*/ 105 w 147"/>
                  <a:gd name="T105" fmla="*/ 7 h 147"/>
                  <a:gd name="T106" fmla="*/ 110 w 147"/>
                  <a:gd name="T107" fmla="*/ 15 h 147"/>
                  <a:gd name="T108" fmla="*/ 50 w 147"/>
                  <a:gd name="T109" fmla="*/ 3 h 147"/>
                  <a:gd name="T110" fmla="*/ 42 w 147"/>
                  <a:gd name="T111" fmla="*/ 11 h 147"/>
                  <a:gd name="T112" fmla="*/ 88 w 147"/>
                  <a:gd name="T113" fmla="*/ 6 h 147"/>
                  <a:gd name="T114" fmla="*/ 99 w 147"/>
                  <a:gd name="T115" fmla="*/ 4 h 147"/>
                  <a:gd name="T116" fmla="*/ 57 w 147"/>
                  <a:gd name="T117" fmla="*/ 2 h 147"/>
                  <a:gd name="T118" fmla="*/ 66 w 147"/>
                  <a:gd name="T119" fmla="*/ 4 h 147"/>
                  <a:gd name="T120" fmla="*/ 81 w 147"/>
                  <a:gd name="T121" fmla="*/ 4 h 147"/>
                  <a:gd name="T122" fmla="*/ 73 w 147"/>
                  <a:gd name="T123" fmla="*/ 0 h 147"/>
                  <a:gd name="T124" fmla="*/ 81 w 147"/>
                  <a:gd name="T125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" h="147">
                    <a:moveTo>
                      <a:pt x="73" y="147"/>
                    </a:moveTo>
                    <a:cubicBezTo>
                      <a:pt x="70" y="147"/>
                      <a:pt x="68" y="146"/>
                      <a:pt x="65" y="146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8" y="142"/>
                      <a:pt x="71" y="142"/>
                      <a:pt x="73" y="142"/>
                    </a:cubicBezTo>
                    <a:cubicBezTo>
                      <a:pt x="74" y="142"/>
                      <a:pt x="74" y="142"/>
                      <a:pt x="74" y="142"/>
                    </a:cubicBezTo>
                    <a:cubicBezTo>
                      <a:pt x="74" y="147"/>
                      <a:pt x="74" y="147"/>
                      <a:pt x="74" y="147"/>
                    </a:cubicBezTo>
                    <a:lnTo>
                      <a:pt x="73" y="147"/>
                    </a:lnTo>
                    <a:close/>
                    <a:moveTo>
                      <a:pt x="80" y="142"/>
                    </a:moveTo>
                    <a:cubicBezTo>
                      <a:pt x="81" y="142"/>
                      <a:pt x="81" y="142"/>
                      <a:pt x="81" y="142"/>
                    </a:cubicBezTo>
                    <a:cubicBezTo>
                      <a:pt x="83" y="142"/>
                      <a:pt x="86" y="141"/>
                      <a:pt x="89" y="141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87" y="145"/>
                      <a:pt x="84" y="146"/>
                      <a:pt x="81" y="146"/>
                    </a:cubicBezTo>
                    <a:cubicBezTo>
                      <a:pt x="80" y="146"/>
                      <a:pt x="80" y="146"/>
                      <a:pt x="80" y="146"/>
                    </a:cubicBezTo>
                    <a:lnTo>
                      <a:pt x="80" y="142"/>
                    </a:lnTo>
                    <a:close/>
                    <a:moveTo>
                      <a:pt x="57" y="145"/>
                    </a:moveTo>
                    <a:cubicBezTo>
                      <a:pt x="54" y="144"/>
                      <a:pt x="51" y="143"/>
                      <a:pt x="49" y="142"/>
                    </a:cubicBezTo>
                    <a:cubicBezTo>
                      <a:pt x="48" y="142"/>
                      <a:pt x="48" y="142"/>
                      <a:pt x="48" y="142"/>
                    </a:cubicBezTo>
                    <a:cubicBezTo>
                      <a:pt x="49" y="138"/>
                      <a:pt x="49" y="138"/>
                      <a:pt x="49" y="138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53" y="139"/>
                      <a:pt x="55" y="140"/>
                      <a:pt x="58" y="141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5"/>
                      <a:pt x="58" y="145"/>
                      <a:pt x="58" y="145"/>
                    </a:cubicBezTo>
                    <a:lnTo>
                      <a:pt x="57" y="145"/>
                    </a:lnTo>
                    <a:close/>
                    <a:moveTo>
                      <a:pt x="95" y="139"/>
                    </a:moveTo>
                    <a:cubicBezTo>
                      <a:pt x="96" y="138"/>
                      <a:pt x="96" y="138"/>
                      <a:pt x="96" y="138"/>
                    </a:cubicBezTo>
                    <a:cubicBezTo>
                      <a:pt x="98" y="138"/>
                      <a:pt x="101" y="137"/>
                      <a:pt x="103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03" y="140"/>
                      <a:pt x="100" y="142"/>
                      <a:pt x="97" y="142"/>
                    </a:cubicBezTo>
                    <a:cubicBezTo>
                      <a:pt x="96" y="143"/>
                      <a:pt x="96" y="143"/>
                      <a:pt x="96" y="143"/>
                    </a:cubicBezTo>
                    <a:lnTo>
                      <a:pt x="95" y="139"/>
                    </a:lnTo>
                    <a:close/>
                    <a:moveTo>
                      <a:pt x="41" y="139"/>
                    </a:moveTo>
                    <a:cubicBezTo>
                      <a:pt x="39" y="138"/>
                      <a:pt x="36" y="137"/>
                      <a:pt x="34" y="13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9" y="133"/>
                      <a:pt x="41" y="134"/>
                      <a:pt x="43" y="135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2" y="140"/>
                      <a:pt x="42" y="140"/>
                      <a:pt x="42" y="140"/>
                    </a:cubicBezTo>
                    <a:lnTo>
                      <a:pt x="41" y="139"/>
                    </a:lnTo>
                    <a:close/>
                    <a:moveTo>
                      <a:pt x="109" y="132"/>
                    </a:move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2" y="130"/>
                      <a:pt x="114" y="129"/>
                      <a:pt x="116" y="127"/>
                    </a:cubicBezTo>
                    <a:cubicBezTo>
                      <a:pt x="117" y="126"/>
                      <a:pt x="117" y="126"/>
                      <a:pt x="117" y="126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17" y="132"/>
                      <a:pt x="115" y="134"/>
                      <a:pt x="112" y="135"/>
                    </a:cubicBezTo>
                    <a:cubicBezTo>
                      <a:pt x="111" y="136"/>
                      <a:pt x="111" y="136"/>
                      <a:pt x="111" y="136"/>
                    </a:cubicBezTo>
                    <a:lnTo>
                      <a:pt x="109" y="132"/>
                    </a:lnTo>
                    <a:close/>
                    <a:moveTo>
                      <a:pt x="27" y="130"/>
                    </a:moveTo>
                    <a:cubicBezTo>
                      <a:pt x="25" y="129"/>
                      <a:pt x="23" y="127"/>
                      <a:pt x="21" y="125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6" y="124"/>
                      <a:pt x="28" y="126"/>
                      <a:pt x="30" y="127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28" y="131"/>
                      <a:pt x="28" y="131"/>
                      <a:pt x="28" y="131"/>
                    </a:cubicBezTo>
                    <a:lnTo>
                      <a:pt x="27" y="130"/>
                    </a:lnTo>
                    <a:close/>
                    <a:moveTo>
                      <a:pt x="121" y="123"/>
                    </a:move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24" y="120"/>
                      <a:pt x="126" y="118"/>
                      <a:pt x="127" y="11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31" y="118"/>
                      <a:pt x="131" y="118"/>
                      <a:pt x="131" y="118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29" y="121"/>
                      <a:pt x="127" y="123"/>
                      <a:pt x="125" y="125"/>
                    </a:cubicBezTo>
                    <a:cubicBezTo>
                      <a:pt x="124" y="126"/>
                      <a:pt x="124" y="126"/>
                      <a:pt x="124" y="126"/>
                    </a:cubicBezTo>
                    <a:lnTo>
                      <a:pt x="121" y="123"/>
                    </a:lnTo>
                    <a:close/>
                    <a:moveTo>
                      <a:pt x="16" y="119"/>
                    </a:moveTo>
                    <a:cubicBezTo>
                      <a:pt x="14" y="117"/>
                      <a:pt x="12" y="114"/>
                      <a:pt x="11" y="112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5" y="110"/>
                      <a:pt x="15" y="110"/>
                      <a:pt x="15" y="110"/>
                    </a:cubicBezTo>
                    <a:cubicBezTo>
                      <a:pt x="16" y="112"/>
                      <a:pt x="17" y="114"/>
                      <a:pt x="19" y="116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6" y="120"/>
                      <a:pt x="16" y="120"/>
                      <a:pt x="16" y="120"/>
                    </a:cubicBezTo>
                    <a:lnTo>
                      <a:pt x="16" y="119"/>
                    </a:lnTo>
                    <a:close/>
                    <a:moveTo>
                      <a:pt x="131" y="111"/>
                    </a:moveTo>
                    <a:cubicBezTo>
                      <a:pt x="132" y="110"/>
                      <a:pt x="132" y="110"/>
                      <a:pt x="132" y="110"/>
                    </a:cubicBezTo>
                    <a:cubicBezTo>
                      <a:pt x="133" y="108"/>
                      <a:pt x="134" y="105"/>
                      <a:pt x="135" y="103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38" y="107"/>
                      <a:pt x="137" y="110"/>
                      <a:pt x="135" y="112"/>
                    </a:cubicBezTo>
                    <a:cubicBezTo>
                      <a:pt x="135" y="113"/>
                      <a:pt x="135" y="113"/>
                      <a:pt x="135" y="113"/>
                    </a:cubicBezTo>
                    <a:lnTo>
                      <a:pt x="131" y="111"/>
                    </a:lnTo>
                    <a:close/>
                    <a:moveTo>
                      <a:pt x="7" y="105"/>
                    </a:moveTo>
                    <a:cubicBezTo>
                      <a:pt x="6" y="102"/>
                      <a:pt x="5" y="100"/>
                      <a:pt x="4" y="97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9" y="98"/>
                      <a:pt x="10" y="101"/>
                      <a:pt x="11" y="103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8" y="106"/>
                      <a:pt x="8" y="106"/>
                      <a:pt x="8" y="106"/>
                    </a:cubicBezTo>
                    <a:lnTo>
                      <a:pt x="7" y="105"/>
                    </a:lnTo>
                    <a:close/>
                    <a:moveTo>
                      <a:pt x="138" y="97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94"/>
                      <a:pt x="140" y="91"/>
                      <a:pt x="141" y="8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89"/>
                      <a:pt x="145" y="89"/>
                      <a:pt x="145" y="89"/>
                    </a:cubicBezTo>
                    <a:cubicBezTo>
                      <a:pt x="144" y="92"/>
                      <a:pt x="143" y="95"/>
                      <a:pt x="142" y="97"/>
                    </a:cubicBezTo>
                    <a:cubicBezTo>
                      <a:pt x="142" y="98"/>
                      <a:pt x="142" y="98"/>
                      <a:pt x="142" y="98"/>
                    </a:cubicBezTo>
                    <a:lnTo>
                      <a:pt x="138" y="97"/>
                    </a:lnTo>
                    <a:close/>
                    <a:moveTo>
                      <a:pt x="2" y="89"/>
                    </a:moveTo>
                    <a:cubicBezTo>
                      <a:pt x="1" y="87"/>
                      <a:pt x="1" y="84"/>
                      <a:pt x="0" y="8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3"/>
                      <a:pt x="5" y="86"/>
                      <a:pt x="6" y="88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2" y="91"/>
                      <a:pt x="2" y="91"/>
                      <a:pt x="2" y="91"/>
                    </a:cubicBezTo>
                    <a:lnTo>
                      <a:pt x="2" y="89"/>
                    </a:lnTo>
                    <a:close/>
                    <a:moveTo>
                      <a:pt x="142" y="82"/>
                    </a:moveTo>
                    <a:cubicBezTo>
                      <a:pt x="142" y="81"/>
                      <a:pt x="142" y="81"/>
                      <a:pt x="142" y="81"/>
                    </a:cubicBezTo>
                    <a:cubicBezTo>
                      <a:pt x="142" y="78"/>
                      <a:pt x="142" y="76"/>
                      <a:pt x="142" y="73"/>
                    </a:cubicBezTo>
                    <a:cubicBezTo>
                      <a:pt x="142" y="72"/>
                      <a:pt x="142" y="72"/>
                      <a:pt x="142" y="72"/>
                    </a:cubicBezTo>
                    <a:cubicBezTo>
                      <a:pt x="147" y="72"/>
                      <a:pt x="147" y="72"/>
                      <a:pt x="147" y="72"/>
                    </a:cubicBezTo>
                    <a:cubicBezTo>
                      <a:pt x="147" y="73"/>
                      <a:pt x="147" y="73"/>
                      <a:pt x="147" y="73"/>
                    </a:cubicBezTo>
                    <a:cubicBezTo>
                      <a:pt x="147" y="76"/>
                      <a:pt x="146" y="79"/>
                      <a:pt x="146" y="81"/>
                    </a:cubicBezTo>
                    <a:cubicBezTo>
                      <a:pt x="146" y="82"/>
                      <a:pt x="146" y="82"/>
                      <a:pt x="146" y="82"/>
                    </a:cubicBezTo>
                    <a:lnTo>
                      <a:pt x="142" y="82"/>
                    </a:lnTo>
                    <a:close/>
                    <a:moveTo>
                      <a:pt x="0" y="7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0"/>
                      <a:pt x="0" y="68"/>
                      <a:pt x="0" y="6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8"/>
                      <a:pt x="4" y="70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lnTo>
                      <a:pt x="0" y="74"/>
                    </a:lnTo>
                    <a:close/>
                    <a:moveTo>
                      <a:pt x="142" y="66"/>
                    </a:moveTo>
                    <a:cubicBezTo>
                      <a:pt x="142" y="63"/>
                      <a:pt x="141" y="60"/>
                      <a:pt x="141" y="58"/>
                    </a:cubicBezTo>
                    <a:cubicBezTo>
                      <a:pt x="140" y="57"/>
                      <a:pt x="140" y="57"/>
                      <a:pt x="140" y="57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5" y="57"/>
                      <a:pt x="145" y="57"/>
                      <a:pt x="145" y="57"/>
                    </a:cubicBezTo>
                    <a:cubicBezTo>
                      <a:pt x="145" y="60"/>
                      <a:pt x="146" y="62"/>
                      <a:pt x="146" y="65"/>
                    </a:cubicBezTo>
                    <a:cubicBezTo>
                      <a:pt x="146" y="66"/>
                      <a:pt x="146" y="66"/>
                      <a:pt x="146" y="66"/>
                    </a:cubicBezTo>
                    <a:cubicBezTo>
                      <a:pt x="142" y="67"/>
                      <a:pt x="142" y="67"/>
                      <a:pt x="142" y="67"/>
                    </a:cubicBezTo>
                    <a:lnTo>
                      <a:pt x="142" y="66"/>
                    </a:lnTo>
                    <a:close/>
                    <a:moveTo>
                      <a:pt x="1" y="58"/>
                    </a:moveTo>
                    <a:cubicBezTo>
                      <a:pt x="2" y="57"/>
                      <a:pt x="2" y="57"/>
                      <a:pt x="2" y="57"/>
                    </a:cubicBezTo>
                    <a:cubicBezTo>
                      <a:pt x="2" y="54"/>
                      <a:pt x="3" y="51"/>
                      <a:pt x="4" y="49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3"/>
                      <a:pt x="6" y="55"/>
                      <a:pt x="6" y="58"/>
                    </a:cubicBezTo>
                    <a:cubicBezTo>
                      <a:pt x="6" y="59"/>
                      <a:pt x="6" y="59"/>
                      <a:pt x="6" y="59"/>
                    </a:cubicBezTo>
                    <a:lnTo>
                      <a:pt x="1" y="58"/>
                    </a:lnTo>
                    <a:close/>
                    <a:moveTo>
                      <a:pt x="138" y="50"/>
                    </a:moveTo>
                    <a:cubicBezTo>
                      <a:pt x="138" y="48"/>
                      <a:pt x="137" y="46"/>
                      <a:pt x="136" y="43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41" y="44"/>
                      <a:pt x="142" y="46"/>
                      <a:pt x="143" y="49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39" y="52"/>
                      <a:pt x="139" y="52"/>
                      <a:pt x="139" y="52"/>
                    </a:cubicBezTo>
                    <a:lnTo>
                      <a:pt x="138" y="50"/>
                    </a:lnTo>
                    <a:close/>
                    <a:moveTo>
                      <a:pt x="7" y="42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8" y="39"/>
                      <a:pt x="10" y="36"/>
                      <a:pt x="11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3" y="38"/>
                      <a:pt x="12" y="41"/>
                      <a:pt x="11" y="43"/>
                    </a:cubicBezTo>
                    <a:cubicBezTo>
                      <a:pt x="10" y="44"/>
                      <a:pt x="10" y="44"/>
                      <a:pt x="10" y="44"/>
                    </a:cubicBezTo>
                    <a:lnTo>
                      <a:pt x="7" y="42"/>
                    </a:lnTo>
                    <a:close/>
                    <a:moveTo>
                      <a:pt x="132" y="36"/>
                    </a:moveTo>
                    <a:cubicBezTo>
                      <a:pt x="130" y="34"/>
                      <a:pt x="129" y="32"/>
                      <a:pt x="127" y="30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30"/>
                      <a:pt x="134" y="32"/>
                      <a:pt x="135" y="34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2" y="37"/>
                      <a:pt x="132" y="37"/>
                      <a:pt x="132" y="37"/>
                    </a:cubicBezTo>
                    <a:lnTo>
                      <a:pt x="132" y="36"/>
                    </a:lnTo>
                    <a:close/>
                    <a:moveTo>
                      <a:pt x="15" y="28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8" y="25"/>
                      <a:pt x="19" y="23"/>
                      <a:pt x="21" y="21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8"/>
                      <a:pt x="19" y="30"/>
                    </a:cubicBezTo>
                    <a:cubicBezTo>
                      <a:pt x="19" y="31"/>
                      <a:pt x="19" y="31"/>
                      <a:pt x="19" y="31"/>
                    </a:cubicBezTo>
                    <a:lnTo>
                      <a:pt x="15" y="28"/>
                    </a:lnTo>
                    <a:close/>
                    <a:moveTo>
                      <a:pt x="122" y="24"/>
                    </a:moveTo>
                    <a:cubicBezTo>
                      <a:pt x="120" y="23"/>
                      <a:pt x="118" y="21"/>
                      <a:pt x="116" y="19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8"/>
                      <a:pt x="123" y="19"/>
                      <a:pt x="125" y="21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3" y="25"/>
                      <a:pt x="123" y="25"/>
                      <a:pt x="123" y="25"/>
                    </a:cubicBezTo>
                    <a:lnTo>
                      <a:pt x="122" y="24"/>
                    </a:lnTo>
                    <a:close/>
                    <a:moveTo>
                      <a:pt x="27" y="16"/>
                    </a:moveTo>
                    <a:cubicBezTo>
                      <a:pt x="28" y="16"/>
                      <a:pt x="28" y="16"/>
                      <a:pt x="28" y="16"/>
                    </a:cubicBezTo>
                    <a:cubicBezTo>
                      <a:pt x="30" y="14"/>
                      <a:pt x="32" y="12"/>
                      <a:pt x="34" y="11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4" y="16"/>
                      <a:pt x="32" y="17"/>
                      <a:pt x="30" y="19"/>
                    </a:cubicBezTo>
                    <a:cubicBezTo>
                      <a:pt x="29" y="20"/>
                      <a:pt x="29" y="20"/>
                      <a:pt x="29" y="20"/>
                    </a:cubicBezTo>
                    <a:lnTo>
                      <a:pt x="27" y="16"/>
                    </a:lnTo>
                    <a:close/>
                    <a:moveTo>
                      <a:pt x="110" y="15"/>
                    </a:moveTo>
                    <a:cubicBezTo>
                      <a:pt x="108" y="13"/>
                      <a:pt x="106" y="12"/>
                      <a:pt x="103" y="11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8" y="8"/>
                      <a:pt x="110" y="10"/>
                      <a:pt x="112" y="11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1" y="15"/>
                      <a:pt x="111" y="15"/>
                      <a:pt x="111" y="15"/>
                    </a:cubicBezTo>
                    <a:lnTo>
                      <a:pt x="110" y="15"/>
                    </a:lnTo>
                    <a:close/>
                    <a:moveTo>
                      <a:pt x="40" y="7"/>
                    </a:moveTo>
                    <a:cubicBezTo>
                      <a:pt x="41" y="7"/>
                      <a:pt x="41" y="7"/>
                      <a:pt x="41" y="7"/>
                    </a:cubicBezTo>
                    <a:cubicBezTo>
                      <a:pt x="44" y="6"/>
                      <a:pt x="46" y="5"/>
                      <a:pt x="49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9"/>
                      <a:pt x="46" y="10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lnTo>
                      <a:pt x="40" y="7"/>
                    </a:lnTo>
                    <a:close/>
                    <a:moveTo>
                      <a:pt x="96" y="8"/>
                    </a:moveTo>
                    <a:cubicBezTo>
                      <a:pt x="94" y="7"/>
                      <a:pt x="91" y="6"/>
                      <a:pt x="89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2" y="2"/>
                      <a:pt x="95" y="3"/>
                      <a:pt x="98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7" y="8"/>
                      <a:pt x="97" y="8"/>
                      <a:pt x="97" y="8"/>
                    </a:cubicBezTo>
                    <a:lnTo>
                      <a:pt x="96" y="8"/>
                    </a:lnTo>
                    <a:close/>
                    <a:moveTo>
                      <a:pt x="56" y="2"/>
                    </a:moveTo>
                    <a:cubicBezTo>
                      <a:pt x="57" y="2"/>
                      <a:pt x="57" y="2"/>
                      <a:pt x="57" y="2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3" y="5"/>
                      <a:pt x="60" y="5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lnTo>
                      <a:pt x="56" y="2"/>
                    </a:lnTo>
                    <a:close/>
                    <a:moveTo>
                      <a:pt x="81" y="4"/>
                    </a:moveTo>
                    <a:cubicBezTo>
                      <a:pt x="78" y="4"/>
                      <a:pt x="76" y="4"/>
                      <a:pt x="7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6" y="0"/>
                      <a:pt x="79" y="0"/>
                      <a:pt x="8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2" y="5"/>
                      <a:pt x="82" y="5"/>
                      <a:pt x="82" y="5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4019551" y="1645285"/>
                <a:ext cx="150813" cy="169863"/>
              </a:xfrm>
              <a:custGeom>
                <a:avLst/>
                <a:gdLst>
                  <a:gd name="T0" fmla="*/ 27 w 40"/>
                  <a:gd name="T1" fmla="*/ 21 h 45"/>
                  <a:gd name="T2" fmla="*/ 31 w 40"/>
                  <a:gd name="T3" fmla="*/ 12 h 45"/>
                  <a:gd name="T4" fmla="*/ 20 w 40"/>
                  <a:gd name="T5" fmla="*/ 0 h 45"/>
                  <a:gd name="T6" fmla="*/ 8 w 40"/>
                  <a:gd name="T7" fmla="*/ 12 h 45"/>
                  <a:gd name="T8" fmla="*/ 12 w 40"/>
                  <a:gd name="T9" fmla="*/ 21 h 45"/>
                  <a:gd name="T10" fmla="*/ 0 w 40"/>
                  <a:gd name="T11" fmla="*/ 39 h 45"/>
                  <a:gd name="T12" fmla="*/ 2 w 40"/>
                  <a:gd name="T13" fmla="*/ 44 h 45"/>
                  <a:gd name="T14" fmla="*/ 6 w 40"/>
                  <a:gd name="T15" fmla="*/ 45 h 45"/>
                  <a:gd name="T16" fmla="*/ 20 w 40"/>
                  <a:gd name="T17" fmla="*/ 45 h 45"/>
                  <a:gd name="T18" fmla="*/ 34 w 40"/>
                  <a:gd name="T19" fmla="*/ 45 h 45"/>
                  <a:gd name="T20" fmla="*/ 38 w 40"/>
                  <a:gd name="T21" fmla="*/ 44 h 45"/>
                  <a:gd name="T22" fmla="*/ 40 w 40"/>
                  <a:gd name="T23" fmla="*/ 39 h 45"/>
                  <a:gd name="T24" fmla="*/ 27 w 40"/>
                  <a:gd name="T25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5">
                    <a:moveTo>
                      <a:pt x="27" y="21"/>
                    </a:moveTo>
                    <a:cubicBezTo>
                      <a:pt x="30" y="19"/>
                      <a:pt x="31" y="15"/>
                      <a:pt x="31" y="12"/>
                    </a:cubicBezTo>
                    <a:cubicBezTo>
                      <a:pt x="31" y="6"/>
                      <a:pt x="26" y="0"/>
                      <a:pt x="20" y="0"/>
                    </a:cubicBezTo>
                    <a:cubicBezTo>
                      <a:pt x="13" y="0"/>
                      <a:pt x="8" y="6"/>
                      <a:pt x="8" y="12"/>
                    </a:cubicBezTo>
                    <a:cubicBezTo>
                      <a:pt x="8" y="15"/>
                      <a:pt x="10" y="19"/>
                      <a:pt x="12" y="21"/>
                    </a:cubicBezTo>
                    <a:cubicBezTo>
                      <a:pt x="5" y="24"/>
                      <a:pt x="0" y="31"/>
                      <a:pt x="0" y="39"/>
                    </a:cubicBezTo>
                    <a:cubicBezTo>
                      <a:pt x="0" y="41"/>
                      <a:pt x="0" y="43"/>
                      <a:pt x="2" y="44"/>
                    </a:cubicBezTo>
                    <a:cubicBezTo>
                      <a:pt x="3" y="45"/>
                      <a:pt x="6" y="45"/>
                      <a:pt x="6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7" y="45"/>
                      <a:pt x="38" y="44"/>
                    </a:cubicBezTo>
                    <a:cubicBezTo>
                      <a:pt x="39" y="43"/>
                      <a:pt x="40" y="41"/>
                      <a:pt x="40" y="39"/>
                    </a:cubicBezTo>
                    <a:cubicBezTo>
                      <a:pt x="40" y="31"/>
                      <a:pt x="34" y="24"/>
                      <a:pt x="27" y="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8"/>
              <p:cNvSpPr>
                <a:spLocks noEditPoints="1"/>
              </p:cNvSpPr>
              <p:nvPr/>
            </p:nvSpPr>
            <p:spPr bwMode="auto">
              <a:xfrm>
                <a:off x="3910013" y="1546860"/>
                <a:ext cx="368300" cy="369888"/>
              </a:xfrm>
              <a:custGeom>
                <a:avLst/>
                <a:gdLst>
                  <a:gd name="T0" fmla="*/ 58 w 98"/>
                  <a:gd name="T1" fmla="*/ 93 h 98"/>
                  <a:gd name="T2" fmla="*/ 59 w 98"/>
                  <a:gd name="T3" fmla="*/ 97 h 98"/>
                  <a:gd name="T4" fmla="*/ 49 w 98"/>
                  <a:gd name="T5" fmla="*/ 94 h 98"/>
                  <a:gd name="T6" fmla="*/ 33 w 98"/>
                  <a:gd name="T7" fmla="*/ 95 h 98"/>
                  <a:gd name="T8" fmla="*/ 43 w 98"/>
                  <a:gd name="T9" fmla="*/ 93 h 98"/>
                  <a:gd name="T10" fmla="*/ 42 w 98"/>
                  <a:gd name="T11" fmla="*/ 98 h 98"/>
                  <a:gd name="T12" fmla="*/ 72 w 98"/>
                  <a:gd name="T13" fmla="*/ 87 h 98"/>
                  <a:gd name="T14" fmla="*/ 74 w 98"/>
                  <a:gd name="T15" fmla="*/ 91 h 98"/>
                  <a:gd name="T16" fmla="*/ 64 w 98"/>
                  <a:gd name="T17" fmla="*/ 91 h 98"/>
                  <a:gd name="T18" fmla="*/ 18 w 98"/>
                  <a:gd name="T19" fmla="*/ 88 h 98"/>
                  <a:gd name="T20" fmla="*/ 28 w 98"/>
                  <a:gd name="T21" fmla="*/ 89 h 98"/>
                  <a:gd name="T22" fmla="*/ 26 w 98"/>
                  <a:gd name="T23" fmla="*/ 93 h 98"/>
                  <a:gd name="T24" fmla="*/ 84 w 98"/>
                  <a:gd name="T25" fmla="*/ 77 h 98"/>
                  <a:gd name="T26" fmla="*/ 87 w 98"/>
                  <a:gd name="T27" fmla="*/ 80 h 98"/>
                  <a:gd name="T28" fmla="*/ 77 w 98"/>
                  <a:gd name="T29" fmla="*/ 83 h 98"/>
                  <a:gd name="T30" fmla="*/ 7 w 98"/>
                  <a:gd name="T31" fmla="*/ 75 h 98"/>
                  <a:gd name="T32" fmla="*/ 16 w 98"/>
                  <a:gd name="T33" fmla="*/ 80 h 98"/>
                  <a:gd name="T34" fmla="*/ 13 w 98"/>
                  <a:gd name="T35" fmla="*/ 83 h 98"/>
                  <a:gd name="T36" fmla="*/ 91 w 98"/>
                  <a:gd name="T37" fmla="*/ 64 h 98"/>
                  <a:gd name="T38" fmla="*/ 95 w 98"/>
                  <a:gd name="T39" fmla="*/ 65 h 98"/>
                  <a:gd name="T40" fmla="*/ 87 w 98"/>
                  <a:gd name="T41" fmla="*/ 72 h 98"/>
                  <a:gd name="T42" fmla="*/ 1 w 98"/>
                  <a:gd name="T43" fmla="*/ 60 h 98"/>
                  <a:gd name="T44" fmla="*/ 8 w 98"/>
                  <a:gd name="T45" fmla="*/ 67 h 98"/>
                  <a:gd name="T46" fmla="*/ 4 w 98"/>
                  <a:gd name="T47" fmla="*/ 69 h 98"/>
                  <a:gd name="T48" fmla="*/ 94 w 98"/>
                  <a:gd name="T49" fmla="*/ 49 h 98"/>
                  <a:gd name="T50" fmla="*/ 97 w 98"/>
                  <a:gd name="T51" fmla="*/ 40 h 98"/>
                  <a:gd name="T52" fmla="*/ 97 w 98"/>
                  <a:gd name="T53" fmla="*/ 57 h 98"/>
                  <a:gd name="T54" fmla="*/ 0 w 98"/>
                  <a:gd name="T55" fmla="*/ 53 h 98"/>
                  <a:gd name="T56" fmla="*/ 0 w 98"/>
                  <a:gd name="T57" fmla="*/ 43 h 98"/>
                  <a:gd name="T58" fmla="*/ 4 w 98"/>
                  <a:gd name="T59" fmla="*/ 49 h 98"/>
                  <a:gd name="T60" fmla="*/ 0 w 98"/>
                  <a:gd name="T61" fmla="*/ 54 h 98"/>
                  <a:gd name="T62" fmla="*/ 1 w 98"/>
                  <a:gd name="T63" fmla="*/ 36 h 98"/>
                  <a:gd name="T64" fmla="*/ 8 w 98"/>
                  <a:gd name="T65" fmla="*/ 29 h 98"/>
                  <a:gd name="T66" fmla="*/ 5 w 98"/>
                  <a:gd name="T67" fmla="*/ 38 h 98"/>
                  <a:gd name="T68" fmla="*/ 88 w 98"/>
                  <a:gd name="T69" fmla="*/ 27 h 98"/>
                  <a:gd name="T70" fmla="*/ 92 w 98"/>
                  <a:gd name="T71" fmla="*/ 25 h 98"/>
                  <a:gd name="T72" fmla="*/ 92 w 98"/>
                  <a:gd name="T73" fmla="*/ 35 h 98"/>
                  <a:gd name="T74" fmla="*/ 8 w 98"/>
                  <a:gd name="T75" fmla="*/ 21 h 98"/>
                  <a:gd name="T76" fmla="*/ 17 w 98"/>
                  <a:gd name="T77" fmla="*/ 17 h 98"/>
                  <a:gd name="T78" fmla="*/ 11 w 98"/>
                  <a:gd name="T79" fmla="*/ 24 h 98"/>
                  <a:gd name="T80" fmla="*/ 79 w 98"/>
                  <a:gd name="T81" fmla="*/ 15 h 98"/>
                  <a:gd name="T82" fmla="*/ 82 w 98"/>
                  <a:gd name="T83" fmla="*/ 12 h 98"/>
                  <a:gd name="T84" fmla="*/ 85 w 98"/>
                  <a:gd name="T85" fmla="*/ 22 h 98"/>
                  <a:gd name="T86" fmla="*/ 20 w 98"/>
                  <a:gd name="T87" fmla="*/ 9 h 98"/>
                  <a:gd name="T88" fmla="*/ 30 w 98"/>
                  <a:gd name="T89" fmla="*/ 8 h 98"/>
                  <a:gd name="T90" fmla="*/ 21 w 98"/>
                  <a:gd name="T91" fmla="*/ 13 h 98"/>
                  <a:gd name="T92" fmla="*/ 66 w 98"/>
                  <a:gd name="T93" fmla="*/ 7 h 98"/>
                  <a:gd name="T94" fmla="*/ 67 w 98"/>
                  <a:gd name="T95" fmla="*/ 3 h 98"/>
                  <a:gd name="T96" fmla="*/ 74 w 98"/>
                  <a:gd name="T97" fmla="*/ 11 h 98"/>
                  <a:gd name="T98" fmla="*/ 35 w 98"/>
                  <a:gd name="T99" fmla="*/ 2 h 98"/>
                  <a:gd name="T100" fmla="*/ 45 w 98"/>
                  <a:gd name="T101" fmla="*/ 4 h 98"/>
                  <a:gd name="T102" fmla="*/ 35 w 98"/>
                  <a:gd name="T103" fmla="*/ 6 h 98"/>
                  <a:gd name="T104" fmla="*/ 51 w 98"/>
                  <a:gd name="T105" fmla="*/ 4 h 98"/>
                  <a:gd name="T106" fmla="*/ 51 w 98"/>
                  <a:gd name="T107" fmla="*/ 0 h 98"/>
                  <a:gd name="T108" fmla="*/ 60 w 98"/>
                  <a:gd name="T10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" h="98">
                    <a:moveTo>
                      <a:pt x="49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3" y="94"/>
                      <a:pt x="56" y="93"/>
                      <a:pt x="58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56" y="97"/>
                      <a:pt x="53" y="98"/>
                      <a:pt x="51" y="98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9" y="94"/>
                    </a:lnTo>
                    <a:close/>
                    <a:moveTo>
                      <a:pt x="42" y="98"/>
                    </a:moveTo>
                    <a:cubicBezTo>
                      <a:pt x="40" y="97"/>
                      <a:pt x="37" y="97"/>
                      <a:pt x="34" y="96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8" y="92"/>
                      <a:pt x="40" y="93"/>
                      <a:pt x="43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3" y="98"/>
                      <a:pt x="43" y="98"/>
                      <a:pt x="43" y="98"/>
                    </a:cubicBezTo>
                    <a:lnTo>
                      <a:pt x="42" y="98"/>
                    </a:lnTo>
                    <a:close/>
                    <a:moveTo>
                      <a:pt x="64" y="91"/>
                    </a:moveTo>
                    <a:cubicBezTo>
                      <a:pt x="65" y="90"/>
                      <a:pt x="65" y="90"/>
                      <a:pt x="65" y="90"/>
                    </a:cubicBezTo>
                    <a:cubicBezTo>
                      <a:pt x="68" y="90"/>
                      <a:pt x="70" y="88"/>
                      <a:pt x="72" y="87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2" y="92"/>
                      <a:pt x="70" y="93"/>
                      <a:pt x="67" y="94"/>
                    </a:cubicBezTo>
                    <a:cubicBezTo>
                      <a:pt x="66" y="95"/>
                      <a:pt x="66" y="95"/>
                      <a:pt x="66" y="95"/>
                    </a:cubicBezTo>
                    <a:lnTo>
                      <a:pt x="64" y="91"/>
                    </a:lnTo>
                    <a:close/>
                    <a:moveTo>
                      <a:pt x="26" y="93"/>
                    </a:moveTo>
                    <a:cubicBezTo>
                      <a:pt x="24" y="91"/>
                      <a:pt x="22" y="90"/>
                      <a:pt x="19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6"/>
                      <a:pt x="26" y="88"/>
                      <a:pt x="28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7" y="93"/>
                      <a:pt x="27" y="93"/>
                      <a:pt x="27" y="93"/>
                    </a:cubicBezTo>
                    <a:lnTo>
                      <a:pt x="26" y="93"/>
                    </a:lnTo>
                    <a:close/>
                    <a:moveTo>
                      <a:pt x="77" y="83"/>
                    </a:move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1"/>
                      <a:pt x="82" y="79"/>
                      <a:pt x="84" y="77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5" y="82"/>
                      <a:pt x="83" y="84"/>
                      <a:pt x="81" y="86"/>
                    </a:cubicBezTo>
                    <a:cubicBezTo>
                      <a:pt x="80" y="86"/>
                      <a:pt x="80" y="86"/>
                      <a:pt x="80" y="86"/>
                    </a:cubicBezTo>
                    <a:lnTo>
                      <a:pt x="77" y="83"/>
                    </a:lnTo>
                    <a:close/>
                    <a:moveTo>
                      <a:pt x="13" y="83"/>
                    </a:moveTo>
                    <a:cubicBezTo>
                      <a:pt x="11" y="81"/>
                      <a:pt x="9" y="78"/>
                      <a:pt x="8" y="76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76"/>
                      <a:pt x="14" y="78"/>
                      <a:pt x="16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4" y="83"/>
                      <a:pt x="14" y="83"/>
                      <a:pt x="14" y="83"/>
                    </a:cubicBezTo>
                    <a:lnTo>
                      <a:pt x="13" y="83"/>
                    </a:lnTo>
                    <a:close/>
                    <a:moveTo>
                      <a:pt x="87" y="72"/>
                    </a:moveTo>
                    <a:cubicBezTo>
                      <a:pt x="88" y="71"/>
                      <a:pt x="88" y="71"/>
                      <a:pt x="88" y="71"/>
                    </a:cubicBezTo>
                    <a:cubicBezTo>
                      <a:pt x="89" y="69"/>
                      <a:pt x="90" y="66"/>
                      <a:pt x="91" y="64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4" y="68"/>
                      <a:pt x="93" y="70"/>
                      <a:pt x="92" y="73"/>
                    </a:cubicBezTo>
                    <a:cubicBezTo>
                      <a:pt x="91" y="74"/>
                      <a:pt x="91" y="74"/>
                      <a:pt x="91" y="74"/>
                    </a:cubicBezTo>
                    <a:lnTo>
                      <a:pt x="87" y="72"/>
                    </a:lnTo>
                    <a:close/>
                    <a:moveTo>
                      <a:pt x="4" y="69"/>
                    </a:moveTo>
                    <a:cubicBezTo>
                      <a:pt x="3" y="66"/>
                      <a:pt x="2" y="64"/>
                      <a:pt x="1" y="61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6" y="62"/>
                      <a:pt x="7" y="65"/>
                      <a:pt x="8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4" y="70"/>
                      <a:pt x="4" y="70"/>
                      <a:pt x="4" y="70"/>
                    </a:cubicBezTo>
                    <a:lnTo>
                      <a:pt x="4" y="69"/>
                    </a:lnTo>
                    <a:close/>
                    <a:moveTo>
                      <a:pt x="93" y="58"/>
                    </a:move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4"/>
                      <a:pt x="94" y="51"/>
                      <a:pt x="94" y="49"/>
                    </a:cubicBezTo>
                    <a:cubicBezTo>
                      <a:pt x="94" y="46"/>
                      <a:pt x="93" y="44"/>
                      <a:pt x="93" y="42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4"/>
                      <a:pt x="98" y="46"/>
                      <a:pt x="98" y="49"/>
                    </a:cubicBezTo>
                    <a:cubicBezTo>
                      <a:pt x="98" y="52"/>
                      <a:pt x="98" y="54"/>
                      <a:pt x="97" y="57"/>
                    </a:cubicBezTo>
                    <a:cubicBezTo>
                      <a:pt x="97" y="58"/>
                      <a:pt x="97" y="58"/>
                      <a:pt x="97" y="58"/>
                    </a:cubicBezTo>
                    <a:lnTo>
                      <a:pt x="93" y="58"/>
                    </a:lnTo>
                    <a:close/>
                    <a:moveTo>
                      <a:pt x="0" y="53"/>
                    </a:moveTo>
                    <a:cubicBezTo>
                      <a:pt x="0" y="51"/>
                      <a:pt x="0" y="50"/>
                      <a:pt x="0" y="49"/>
                    </a:cubicBezTo>
                    <a:cubicBezTo>
                      <a:pt x="0" y="47"/>
                      <a:pt x="0" y="46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4" y="49"/>
                    </a:cubicBezTo>
                    <a:cubicBezTo>
                      <a:pt x="4" y="50"/>
                      <a:pt x="4" y="51"/>
                      <a:pt x="4" y="5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0" y="53"/>
                    </a:lnTo>
                    <a:close/>
                    <a:moveTo>
                      <a:pt x="1" y="37"/>
                    </a:moveTo>
                    <a:cubicBezTo>
                      <a:pt x="1" y="36"/>
                      <a:pt x="1" y="36"/>
                      <a:pt x="1" y="36"/>
                    </a:cubicBezTo>
                    <a:cubicBezTo>
                      <a:pt x="2" y="33"/>
                      <a:pt x="3" y="31"/>
                      <a:pt x="4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2"/>
                      <a:pt x="6" y="35"/>
                      <a:pt x="5" y="37"/>
                    </a:cubicBezTo>
                    <a:cubicBezTo>
                      <a:pt x="5" y="38"/>
                      <a:pt x="5" y="38"/>
                      <a:pt x="5" y="38"/>
                    </a:cubicBezTo>
                    <a:lnTo>
                      <a:pt x="1" y="37"/>
                    </a:lnTo>
                    <a:close/>
                    <a:moveTo>
                      <a:pt x="91" y="34"/>
                    </a:moveTo>
                    <a:cubicBezTo>
                      <a:pt x="90" y="32"/>
                      <a:pt x="89" y="30"/>
                      <a:pt x="88" y="27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3" y="28"/>
                      <a:pt x="94" y="30"/>
                      <a:pt x="95" y="33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2" y="35"/>
                      <a:pt x="92" y="35"/>
                      <a:pt x="92" y="35"/>
                    </a:cubicBezTo>
                    <a:lnTo>
                      <a:pt x="91" y="34"/>
                    </a:lnTo>
                    <a:close/>
                    <a:moveTo>
                      <a:pt x="8" y="22"/>
                    </a:moveTo>
                    <a:cubicBezTo>
                      <a:pt x="8" y="21"/>
                      <a:pt x="8" y="21"/>
                      <a:pt x="8" y="21"/>
                    </a:cubicBezTo>
                    <a:cubicBezTo>
                      <a:pt x="10" y="19"/>
                      <a:pt x="12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9"/>
                      <a:pt x="13" y="21"/>
                      <a:pt x="12" y="23"/>
                    </a:cubicBezTo>
                    <a:cubicBezTo>
                      <a:pt x="11" y="24"/>
                      <a:pt x="11" y="24"/>
                      <a:pt x="11" y="24"/>
                    </a:cubicBezTo>
                    <a:lnTo>
                      <a:pt x="8" y="22"/>
                    </a:lnTo>
                    <a:close/>
                    <a:moveTo>
                      <a:pt x="84" y="21"/>
                    </a:moveTo>
                    <a:cubicBezTo>
                      <a:pt x="82" y="19"/>
                      <a:pt x="81" y="17"/>
                      <a:pt x="79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4" y="14"/>
                      <a:pt x="86" y="16"/>
                      <a:pt x="87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5" y="22"/>
                      <a:pt x="85" y="22"/>
                      <a:pt x="85" y="22"/>
                    </a:cubicBezTo>
                    <a:lnTo>
                      <a:pt x="84" y="21"/>
                    </a:lnTo>
                    <a:close/>
                    <a:moveTo>
                      <a:pt x="19" y="10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2" y="7"/>
                      <a:pt x="24" y="6"/>
                      <a:pt x="27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10"/>
                      <a:pt x="24" y="11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lnTo>
                      <a:pt x="19" y="10"/>
                    </a:lnTo>
                    <a:close/>
                    <a:moveTo>
                      <a:pt x="73" y="11"/>
                    </a:moveTo>
                    <a:cubicBezTo>
                      <a:pt x="70" y="9"/>
                      <a:pt x="68" y="8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70" y="4"/>
                      <a:pt x="73" y="6"/>
                      <a:pt x="75" y="7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4" y="11"/>
                      <a:pt x="74" y="11"/>
                      <a:pt x="74" y="11"/>
                    </a:cubicBezTo>
                    <a:lnTo>
                      <a:pt x="73" y="11"/>
                    </a:lnTo>
                    <a:close/>
                    <a:moveTo>
                      <a:pt x="34" y="2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40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1" y="5"/>
                      <a:pt x="38" y="5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lnTo>
                      <a:pt x="34" y="2"/>
                    </a:lnTo>
                    <a:close/>
                    <a:moveTo>
                      <a:pt x="59" y="5"/>
                    </a:moveTo>
                    <a:cubicBezTo>
                      <a:pt x="56" y="4"/>
                      <a:pt x="54" y="4"/>
                      <a:pt x="5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7" y="0"/>
                      <a:pt x="60" y="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0" y="5"/>
                      <a:pt x="60" y="5"/>
                      <a:pt x="60" y="5"/>
                    </a:cubicBez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5148263" y="3362960"/>
                <a:ext cx="485775" cy="481013"/>
              </a:xfrm>
              <a:custGeom>
                <a:avLst/>
                <a:gdLst>
                  <a:gd name="T0" fmla="*/ 57 w 129"/>
                  <a:gd name="T1" fmla="*/ 124 h 128"/>
                  <a:gd name="T2" fmla="*/ 67 w 129"/>
                  <a:gd name="T3" fmla="*/ 128 h 128"/>
                  <a:gd name="T4" fmla="*/ 81 w 129"/>
                  <a:gd name="T5" fmla="*/ 122 h 128"/>
                  <a:gd name="T6" fmla="*/ 74 w 129"/>
                  <a:gd name="T7" fmla="*/ 128 h 128"/>
                  <a:gd name="T8" fmla="*/ 42 w 129"/>
                  <a:gd name="T9" fmla="*/ 124 h 128"/>
                  <a:gd name="T10" fmla="*/ 51 w 129"/>
                  <a:gd name="T11" fmla="*/ 122 h 128"/>
                  <a:gd name="T12" fmla="*/ 87 w 129"/>
                  <a:gd name="T13" fmla="*/ 120 h 128"/>
                  <a:gd name="T14" fmla="*/ 98 w 129"/>
                  <a:gd name="T15" fmla="*/ 119 h 128"/>
                  <a:gd name="T16" fmla="*/ 87 w 129"/>
                  <a:gd name="T17" fmla="*/ 120 h 128"/>
                  <a:gd name="T18" fmla="*/ 29 w 129"/>
                  <a:gd name="T19" fmla="*/ 112 h 128"/>
                  <a:gd name="T20" fmla="*/ 35 w 129"/>
                  <a:gd name="T21" fmla="*/ 121 h 128"/>
                  <a:gd name="T22" fmla="*/ 107 w 129"/>
                  <a:gd name="T23" fmla="*/ 106 h 128"/>
                  <a:gd name="T24" fmla="*/ 104 w 129"/>
                  <a:gd name="T25" fmla="*/ 115 h 128"/>
                  <a:gd name="T26" fmla="*/ 15 w 129"/>
                  <a:gd name="T27" fmla="*/ 105 h 128"/>
                  <a:gd name="T28" fmla="*/ 24 w 129"/>
                  <a:gd name="T29" fmla="*/ 108 h 128"/>
                  <a:gd name="T30" fmla="*/ 112 w 129"/>
                  <a:gd name="T31" fmla="*/ 101 h 128"/>
                  <a:gd name="T32" fmla="*/ 121 w 129"/>
                  <a:gd name="T33" fmla="*/ 95 h 128"/>
                  <a:gd name="T34" fmla="*/ 112 w 129"/>
                  <a:gd name="T35" fmla="*/ 101 h 128"/>
                  <a:gd name="T36" fmla="*/ 10 w 129"/>
                  <a:gd name="T37" fmla="*/ 88 h 128"/>
                  <a:gd name="T38" fmla="*/ 11 w 129"/>
                  <a:gd name="T39" fmla="*/ 99 h 128"/>
                  <a:gd name="T40" fmla="*/ 122 w 129"/>
                  <a:gd name="T41" fmla="*/ 79 h 128"/>
                  <a:gd name="T42" fmla="*/ 124 w 129"/>
                  <a:gd name="T43" fmla="*/ 88 h 128"/>
                  <a:gd name="T44" fmla="*/ 1 w 129"/>
                  <a:gd name="T45" fmla="*/ 75 h 128"/>
                  <a:gd name="T46" fmla="*/ 7 w 129"/>
                  <a:gd name="T47" fmla="*/ 82 h 128"/>
                  <a:gd name="T48" fmla="*/ 124 w 129"/>
                  <a:gd name="T49" fmla="*/ 73 h 128"/>
                  <a:gd name="T50" fmla="*/ 124 w 129"/>
                  <a:gd name="T51" fmla="*/ 57 h 128"/>
                  <a:gd name="T52" fmla="*/ 128 w 129"/>
                  <a:gd name="T53" fmla="*/ 72 h 128"/>
                  <a:gd name="T54" fmla="*/ 0 w 129"/>
                  <a:gd name="T55" fmla="*/ 64 h 128"/>
                  <a:gd name="T56" fmla="*/ 5 w 129"/>
                  <a:gd name="T57" fmla="*/ 59 h 128"/>
                  <a:gd name="T58" fmla="*/ 0 w 129"/>
                  <a:gd name="T59" fmla="*/ 68 h 128"/>
                  <a:gd name="T60" fmla="*/ 4 w 129"/>
                  <a:gd name="T61" fmla="*/ 43 h 128"/>
                  <a:gd name="T62" fmla="*/ 6 w 129"/>
                  <a:gd name="T63" fmla="*/ 52 h 128"/>
                  <a:gd name="T64" fmla="*/ 121 w 129"/>
                  <a:gd name="T65" fmla="*/ 44 h 128"/>
                  <a:gd name="T66" fmla="*/ 127 w 129"/>
                  <a:gd name="T67" fmla="*/ 50 h 128"/>
                  <a:gd name="T68" fmla="*/ 7 w 129"/>
                  <a:gd name="T69" fmla="*/ 36 h 128"/>
                  <a:gd name="T70" fmla="*/ 16 w 129"/>
                  <a:gd name="T71" fmla="*/ 29 h 128"/>
                  <a:gd name="T72" fmla="*/ 7 w 129"/>
                  <a:gd name="T73" fmla="*/ 36 h 128"/>
                  <a:gd name="T74" fmla="*/ 117 w 129"/>
                  <a:gd name="T75" fmla="*/ 27 h 128"/>
                  <a:gd name="T76" fmla="*/ 118 w 129"/>
                  <a:gd name="T77" fmla="*/ 38 h 128"/>
                  <a:gd name="T78" fmla="*/ 23 w 129"/>
                  <a:gd name="T79" fmla="*/ 16 h 128"/>
                  <a:gd name="T80" fmla="*/ 20 w 129"/>
                  <a:gd name="T81" fmla="*/ 24 h 128"/>
                  <a:gd name="T82" fmla="*/ 103 w 129"/>
                  <a:gd name="T83" fmla="*/ 19 h 128"/>
                  <a:gd name="T84" fmla="*/ 112 w 129"/>
                  <a:gd name="T85" fmla="*/ 21 h 128"/>
                  <a:gd name="T86" fmla="*/ 28 w 129"/>
                  <a:gd name="T87" fmla="*/ 11 h 128"/>
                  <a:gd name="T88" fmla="*/ 39 w 129"/>
                  <a:gd name="T89" fmla="*/ 10 h 128"/>
                  <a:gd name="T90" fmla="*/ 28 w 129"/>
                  <a:gd name="T91" fmla="*/ 11 h 128"/>
                  <a:gd name="T92" fmla="*/ 91 w 129"/>
                  <a:gd name="T93" fmla="*/ 6 h 128"/>
                  <a:gd name="T94" fmla="*/ 98 w 129"/>
                  <a:gd name="T95" fmla="*/ 15 h 128"/>
                  <a:gd name="T96" fmla="*/ 52 w 129"/>
                  <a:gd name="T97" fmla="*/ 1 h 128"/>
                  <a:gd name="T98" fmla="*/ 45 w 129"/>
                  <a:gd name="T99" fmla="*/ 7 h 128"/>
                  <a:gd name="T100" fmla="*/ 76 w 129"/>
                  <a:gd name="T101" fmla="*/ 5 h 128"/>
                  <a:gd name="T102" fmla="*/ 85 w 129"/>
                  <a:gd name="T103" fmla="*/ 3 h 128"/>
                  <a:gd name="T104" fmla="*/ 59 w 129"/>
                  <a:gd name="T105" fmla="*/ 0 h 128"/>
                  <a:gd name="T106" fmla="*/ 69 w 129"/>
                  <a:gd name="T107" fmla="*/ 0 h 128"/>
                  <a:gd name="T108" fmla="*/ 60 w 129"/>
                  <a:gd name="T10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9" h="128">
                    <a:moveTo>
                      <a:pt x="64" y="128"/>
                    </a:moveTo>
                    <a:cubicBezTo>
                      <a:pt x="62" y="128"/>
                      <a:pt x="60" y="128"/>
                      <a:pt x="58" y="128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60" y="124"/>
                      <a:pt x="62" y="124"/>
                      <a:pt x="65" y="124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8"/>
                      <a:pt x="67" y="128"/>
                      <a:pt x="67" y="128"/>
                    </a:cubicBezTo>
                    <a:lnTo>
                      <a:pt x="64" y="128"/>
                    </a:lnTo>
                    <a:close/>
                    <a:moveTo>
                      <a:pt x="72" y="124"/>
                    </a:moveTo>
                    <a:cubicBezTo>
                      <a:pt x="74" y="123"/>
                      <a:pt x="74" y="123"/>
                      <a:pt x="74" y="123"/>
                    </a:cubicBezTo>
                    <a:cubicBezTo>
                      <a:pt x="76" y="123"/>
                      <a:pt x="79" y="122"/>
                      <a:pt x="81" y="122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3" y="125"/>
                      <a:pt x="83" y="125"/>
                      <a:pt x="83" y="125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0" y="127"/>
                      <a:pt x="77" y="127"/>
                      <a:pt x="74" y="128"/>
                    </a:cubicBezTo>
                    <a:cubicBezTo>
                      <a:pt x="73" y="128"/>
                      <a:pt x="73" y="128"/>
                      <a:pt x="73" y="128"/>
                    </a:cubicBezTo>
                    <a:lnTo>
                      <a:pt x="72" y="124"/>
                    </a:lnTo>
                    <a:close/>
                    <a:moveTo>
                      <a:pt x="50" y="127"/>
                    </a:moveTo>
                    <a:cubicBezTo>
                      <a:pt x="47" y="126"/>
                      <a:pt x="44" y="125"/>
                      <a:pt x="42" y="124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6" y="121"/>
                      <a:pt x="48" y="122"/>
                      <a:pt x="51" y="122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1" y="127"/>
                      <a:pt x="51" y="127"/>
                      <a:pt x="51" y="127"/>
                    </a:cubicBezTo>
                    <a:lnTo>
                      <a:pt x="50" y="127"/>
                    </a:lnTo>
                    <a:close/>
                    <a:moveTo>
                      <a:pt x="87" y="120"/>
                    </a:moveTo>
                    <a:cubicBezTo>
                      <a:pt x="88" y="119"/>
                      <a:pt x="88" y="119"/>
                      <a:pt x="88" y="119"/>
                    </a:cubicBezTo>
                    <a:cubicBezTo>
                      <a:pt x="91" y="118"/>
                      <a:pt x="93" y="117"/>
                      <a:pt x="95" y="116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5" y="121"/>
                      <a:pt x="93" y="122"/>
                      <a:pt x="90" y="123"/>
                    </a:cubicBezTo>
                    <a:cubicBezTo>
                      <a:pt x="89" y="123"/>
                      <a:pt x="89" y="123"/>
                      <a:pt x="89" y="123"/>
                    </a:cubicBezTo>
                    <a:lnTo>
                      <a:pt x="87" y="120"/>
                    </a:lnTo>
                    <a:close/>
                    <a:moveTo>
                      <a:pt x="34" y="121"/>
                    </a:moveTo>
                    <a:cubicBezTo>
                      <a:pt x="32" y="119"/>
                      <a:pt x="29" y="118"/>
                      <a:pt x="27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2" y="114"/>
                      <a:pt x="34" y="116"/>
                      <a:pt x="36" y="117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5" y="121"/>
                      <a:pt x="35" y="121"/>
                      <a:pt x="35" y="121"/>
                    </a:cubicBezTo>
                    <a:lnTo>
                      <a:pt x="34" y="121"/>
                    </a:lnTo>
                    <a:close/>
                    <a:moveTo>
                      <a:pt x="101" y="112"/>
                    </a:move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4" y="110"/>
                      <a:pt x="106" y="108"/>
                      <a:pt x="107" y="106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8" y="111"/>
                      <a:pt x="106" y="113"/>
                      <a:pt x="104" y="115"/>
                    </a:cubicBezTo>
                    <a:cubicBezTo>
                      <a:pt x="103" y="115"/>
                      <a:pt x="103" y="115"/>
                      <a:pt x="103" y="115"/>
                    </a:cubicBezTo>
                    <a:lnTo>
                      <a:pt x="101" y="112"/>
                    </a:lnTo>
                    <a:close/>
                    <a:moveTo>
                      <a:pt x="21" y="111"/>
                    </a:moveTo>
                    <a:cubicBezTo>
                      <a:pt x="19" y="109"/>
                      <a:pt x="17" y="107"/>
                      <a:pt x="15" y="105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20" y="104"/>
                      <a:pt x="22" y="106"/>
                      <a:pt x="24" y="108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2" y="112"/>
                      <a:pt x="22" y="112"/>
                      <a:pt x="22" y="112"/>
                    </a:cubicBezTo>
                    <a:lnTo>
                      <a:pt x="21" y="111"/>
                    </a:lnTo>
                    <a:close/>
                    <a:moveTo>
                      <a:pt x="112" y="101"/>
                    </a:move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4" y="98"/>
                      <a:pt x="115" y="96"/>
                      <a:pt x="117" y="94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5"/>
                      <a:pt x="121" y="95"/>
                      <a:pt x="121" y="95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19" y="98"/>
                      <a:pt x="117" y="101"/>
                      <a:pt x="116" y="103"/>
                    </a:cubicBezTo>
                    <a:cubicBezTo>
                      <a:pt x="115" y="104"/>
                      <a:pt x="115" y="104"/>
                      <a:pt x="115" y="104"/>
                    </a:cubicBezTo>
                    <a:lnTo>
                      <a:pt x="112" y="101"/>
                    </a:lnTo>
                    <a:close/>
                    <a:moveTo>
                      <a:pt x="10" y="98"/>
                    </a:moveTo>
                    <a:cubicBezTo>
                      <a:pt x="9" y="96"/>
                      <a:pt x="7" y="94"/>
                      <a:pt x="6" y="91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1" y="92"/>
                      <a:pt x="12" y="94"/>
                      <a:pt x="14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1" y="99"/>
                      <a:pt x="11" y="99"/>
                      <a:pt x="11" y="99"/>
                    </a:cubicBezTo>
                    <a:lnTo>
                      <a:pt x="10" y="98"/>
                    </a:lnTo>
                    <a:close/>
                    <a:moveTo>
                      <a:pt x="120" y="88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1" y="84"/>
                      <a:pt x="122" y="82"/>
                      <a:pt x="122" y="79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7" y="79"/>
                      <a:pt x="127" y="79"/>
                      <a:pt x="127" y="79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6" y="83"/>
                      <a:pt x="125" y="86"/>
                      <a:pt x="124" y="88"/>
                    </a:cubicBezTo>
                    <a:cubicBezTo>
                      <a:pt x="123" y="89"/>
                      <a:pt x="123" y="89"/>
                      <a:pt x="123" y="89"/>
                    </a:cubicBezTo>
                    <a:lnTo>
                      <a:pt x="120" y="88"/>
                    </a:lnTo>
                    <a:close/>
                    <a:moveTo>
                      <a:pt x="3" y="83"/>
                    </a:moveTo>
                    <a:cubicBezTo>
                      <a:pt x="2" y="81"/>
                      <a:pt x="2" y="78"/>
                      <a:pt x="1" y="75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7"/>
                      <a:pt x="7" y="80"/>
                      <a:pt x="7" y="82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4" y="84"/>
                      <a:pt x="4" y="84"/>
                      <a:pt x="4" y="84"/>
                    </a:cubicBezTo>
                    <a:lnTo>
                      <a:pt x="3" y="83"/>
                    </a:lnTo>
                    <a:close/>
                    <a:moveTo>
                      <a:pt x="124" y="73"/>
                    </a:moveTo>
                    <a:cubicBezTo>
                      <a:pt x="124" y="72"/>
                      <a:pt x="124" y="72"/>
                      <a:pt x="124" y="72"/>
                    </a:cubicBezTo>
                    <a:cubicBezTo>
                      <a:pt x="124" y="69"/>
                      <a:pt x="124" y="67"/>
                      <a:pt x="124" y="64"/>
                    </a:cubicBezTo>
                    <a:cubicBezTo>
                      <a:pt x="124" y="62"/>
                      <a:pt x="124" y="60"/>
                      <a:pt x="124" y="59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9" y="60"/>
                      <a:pt x="129" y="62"/>
                      <a:pt x="129" y="64"/>
                    </a:cubicBezTo>
                    <a:cubicBezTo>
                      <a:pt x="129" y="67"/>
                      <a:pt x="128" y="70"/>
                      <a:pt x="128" y="72"/>
                    </a:cubicBezTo>
                    <a:cubicBezTo>
                      <a:pt x="128" y="74"/>
                      <a:pt x="128" y="74"/>
                      <a:pt x="128" y="74"/>
                    </a:cubicBezTo>
                    <a:lnTo>
                      <a:pt x="124" y="73"/>
                    </a:lnTo>
                    <a:close/>
                    <a:moveTo>
                      <a:pt x="0" y="67"/>
                    </a:moveTo>
                    <a:cubicBezTo>
                      <a:pt x="0" y="66"/>
                      <a:pt x="0" y="65"/>
                      <a:pt x="0" y="64"/>
                    </a:cubicBezTo>
                    <a:cubicBezTo>
                      <a:pt x="0" y="62"/>
                      <a:pt x="0" y="61"/>
                      <a:pt x="1" y="5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5" y="62"/>
                      <a:pt x="5" y="64"/>
                    </a:cubicBezTo>
                    <a:cubicBezTo>
                      <a:pt x="5" y="65"/>
                      <a:pt x="5" y="66"/>
                      <a:pt x="5" y="67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0" y="68"/>
                      <a:pt x="0" y="68"/>
                      <a:pt x="0" y="68"/>
                    </a:cubicBezTo>
                    <a:lnTo>
                      <a:pt x="0" y="67"/>
                    </a:lnTo>
                    <a:close/>
                    <a:moveTo>
                      <a:pt x="2" y="52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48"/>
                      <a:pt x="3" y="45"/>
                      <a:pt x="4" y="43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7"/>
                      <a:pt x="7" y="49"/>
                      <a:pt x="6" y="52"/>
                    </a:cubicBezTo>
                    <a:cubicBezTo>
                      <a:pt x="6" y="53"/>
                      <a:pt x="6" y="53"/>
                      <a:pt x="6" y="53"/>
                    </a:cubicBezTo>
                    <a:lnTo>
                      <a:pt x="2" y="52"/>
                    </a:lnTo>
                    <a:close/>
                    <a:moveTo>
                      <a:pt x="123" y="51"/>
                    </a:moveTo>
                    <a:cubicBezTo>
                      <a:pt x="122" y="48"/>
                      <a:pt x="122" y="46"/>
                      <a:pt x="121" y="44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6" y="45"/>
                      <a:pt x="126" y="47"/>
                      <a:pt x="127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3" y="52"/>
                      <a:pt x="123" y="52"/>
                      <a:pt x="123" y="52"/>
                    </a:cubicBezTo>
                    <a:lnTo>
                      <a:pt x="123" y="51"/>
                    </a:lnTo>
                    <a:close/>
                    <a:moveTo>
                      <a:pt x="7" y="36"/>
                    </a:moveTo>
                    <a:cubicBezTo>
                      <a:pt x="7" y="35"/>
                      <a:pt x="7" y="35"/>
                      <a:pt x="7" y="35"/>
                    </a:cubicBezTo>
                    <a:cubicBezTo>
                      <a:pt x="9" y="33"/>
                      <a:pt x="10" y="30"/>
                      <a:pt x="12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3"/>
                      <a:pt x="12" y="35"/>
                      <a:pt x="11" y="37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7" y="36"/>
                    </a:lnTo>
                    <a:close/>
                    <a:moveTo>
                      <a:pt x="118" y="37"/>
                    </a:moveTo>
                    <a:cubicBezTo>
                      <a:pt x="116" y="34"/>
                      <a:pt x="115" y="32"/>
                      <a:pt x="114" y="30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9" y="30"/>
                      <a:pt x="120" y="32"/>
                      <a:pt x="121" y="35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18" y="38"/>
                      <a:pt x="118" y="38"/>
                      <a:pt x="118" y="38"/>
                    </a:cubicBezTo>
                    <a:lnTo>
                      <a:pt x="118" y="37"/>
                    </a:lnTo>
                    <a:close/>
                    <a:moveTo>
                      <a:pt x="16" y="22"/>
                    </a:move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9"/>
                      <a:pt x="20" y="17"/>
                      <a:pt x="23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21"/>
                      <a:pt x="22" y="22"/>
                      <a:pt x="20" y="24"/>
                    </a:cubicBezTo>
                    <a:cubicBezTo>
                      <a:pt x="19" y="25"/>
                      <a:pt x="19" y="25"/>
                      <a:pt x="19" y="25"/>
                    </a:cubicBezTo>
                    <a:lnTo>
                      <a:pt x="16" y="22"/>
                    </a:lnTo>
                    <a:close/>
                    <a:moveTo>
                      <a:pt x="109" y="24"/>
                    </a:moveTo>
                    <a:cubicBezTo>
                      <a:pt x="107" y="22"/>
                      <a:pt x="105" y="20"/>
                      <a:pt x="103" y="19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8" y="17"/>
                      <a:pt x="110" y="19"/>
                      <a:pt x="112" y="21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10" y="25"/>
                      <a:pt x="110" y="25"/>
                      <a:pt x="110" y="25"/>
                    </a:cubicBezTo>
                    <a:lnTo>
                      <a:pt x="109" y="24"/>
                    </a:lnTo>
                    <a:close/>
                    <a:moveTo>
                      <a:pt x="28" y="11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9"/>
                      <a:pt x="34" y="8"/>
                      <a:pt x="36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6" y="12"/>
                      <a:pt x="34" y="13"/>
                      <a:pt x="31" y="14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28" y="11"/>
                    </a:lnTo>
                    <a:close/>
                    <a:moveTo>
                      <a:pt x="97" y="14"/>
                    </a:moveTo>
                    <a:cubicBezTo>
                      <a:pt x="95" y="13"/>
                      <a:pt x="93" y="11"/>
                      <a:pt x="90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5" y="7"/>
                      <a:pt x="97" y="9"/>
                      <a:pt x="99" y="10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8" y="15"/>
                      <a:pt x="98" y="15"/>
                      <a:pt x="98" y="15"/>
                    </a:cubicBezTo>
                    <a:lnTo>
                      <a:pt x="97" y="14"/>
                    </a:lnTo>
                    <a:close/>
                    <a:moveTo>
                      <a:pt x="43" y="4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7" y="3"/>
                      <a:pt x="49" y="2"/>
                      <a:pt x="52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0" y="6"/>
                      <a:pt x="48" y="7"/>
                      <a:pt x="45" y="7"/>
                    </a:cubicBezTo>
                    <a:cubicBezTo>
                      <a:pt x="44" y="8"/>
                      <a:pt x="44" y="8"/>
                      <a:pt x="44" y="8"/>
                    </a:cubicBezTo>
                    <a:lnTo>
                      <a:pt x="43" y="4"/>
                    </a:lnTo>
                    <a:close/>
                    <a:moveTo>
                      <a:pt x="83" y="7"/>
                    </a:moveTo>
                    <a:cubicBezTo>
                      <a:pt x="81" y="6"/>
                      <a:pt x="78" y="6"/>
                      <a:pt x="76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9" y="2"/>
                      <a:pt x="82" y="2"/>
                      <a:pt x="85" y="3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4" y="8"/>
                      <a:pt x="84" y="8"/>
                      <a:pt x="84" y="8"/>
                    </a:cubicBezTo>
                    <a:lnTo>
                      <a:pt x="83" y="7"/>
                    </a:lnTo>
                    <a:close/>
                    <a:moveTo>
                      <a:pt x="5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7" y="4"/>
                      <a:pt x="66" y="4"/>
                      <a:pt x="64" y="4"/>
                    </a:cubicBezTo>
                    <a:cubicBezTo>
                      <a:pt x="63" y="4"/>
                      <a:pt x="62" y="4"/>
                      <a:pt x="60" y="4"/>
                    </a:cubicBezTo>
                    <a:cubicBezTo>
                      <a:pt x="59" y="4"/>
                      <a:pt x="59" y="4"/>
                      <a:pt x="59" y="4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3059113" y="1697673"/>
                <a:ext cx="2519363" cy="2516188"/>
              </a:xfrm>
              <a:custGeom>
                <a:avLst/>
                <a:gdLst>
                  <a:gd name="T0" fmla="*/ 303 w 669"/>
                  <a:gd name="T1" fmla="*/ 667 h 668"/>
                  <a:gd name="T2" fmla="*/ 296 w 669"/>
                  <a:gd name="T3" fmla="*/ 662 h 668"/>
                  <a:gd name="T4" fmla="*/ 280 w 669"/>
                  <a:gd name="T5" fmla="*/ 664 h 668"/>
                  <a:gd name="T6" fmla="*/ 240 w 669"/>
                  <a:gd name="T7" fmla="*/ 655 h 668"/>
                  <a:gd name="T8" fmla="*/ 439 w 669"/>
                  <a:gd name="T9" fmla="*/ 651 h 668"/>
                  <a:gd name="T10" fmla="*/ 233 w 669"/>
                  <a:gd name="T11" fmla="*/ 652 h 668"/>
                  <a:gd name="T12" fmla="*/ 209 w 669"/>
                  <a:gd name="T13" fmla="*/ 644 h 668"/>
                  <a:gd name="T14" fmla="*/ 469 w 669"/>
                  <a:gd name="T15" fmla="*/ 640 h 668"/>
                  <a:gd name="T16" fmla="*/ 203 w 669"/>
                  <a:gd name="T17" fmla="*/ 641 h 668"/>
                  <a:gd name="T18" fmla="*/ 180 w 669"/>
                  <a:gd name="T19" fmla="*/ 630 h 668"/>
                  <a:gd name="T20" fmla="*/ 498 w 669"/>
                  <a:gd name="T21" fmla="*/ 626 h 668"/>
                  <a:gd name="T22" fmla="*/ 174 w 669"/>
                  <a:gd name="T23" fmla="*/ 627 h 668"/>
                  <a:gd name="T24" fmla="*/ 152 w 669"/>
                  <a:gd name="T25" fmla="*/ 614 h 668"/>
                  <a:gd name="T26" fmla="*/ 525 w 669"/>
                  <a:gd name="T27" fmla="*/ 609 h 668"/>
                  <a:gd name="T28" fmla="*/ 146 w 669"/>
                  <a:gd name="T29" fmla="*/ 610 h 668"/>
                  <a:gd name="T30" fmla="*/ 126 w 669"/>
                  <a:gd name="T31" fmla="*/ 595 h 668"/>
                  <a:gd name="T32" fmla="*/ 550 w 669"/>
                  <a:gd name="T33" fmla="*/ 589 h 668"/>
                  <a:gd name="T34" fmla="*/ 553 w 669"/>
                  <a:gd name="T35" fmla="*/ 581 h 668"/>
                  <a:gd name="T36" fmla="*/ 572 w 669"/>
                  <a:gd name="T37" fmla="*/ 563 h 668"/>
                  <a:gd name="T38" fmla="*/ 30 w 669"/>
                  <a:gd name="T39" fmla="*/ 462 h 668"/>
                  <a:gd name="T40" fmla="*/ 648 w 669"/>
                  <a:gd name="T41" fmla="*/ 437 h 668"/>
                  <a:gd name="T42" fmla="*/ 17 w 669"/>
                  <a:gd name="T43" fmla="*/ 422 h 668"/>
                  <a:gd name="T44" fmla="*/ 657 w 669"/>
                  <a:gd name="T45" fmla="*/ 422 h 668"/>
                  <a:gd name="T46" fmla="*/ 656 w 669"/>
                  <a:gd name="T47" fmla="*/ 406 h 668"/>
                  <a:gd name="T48" fmla="*/ 10 w 669"/>
                  <a:gd name="T49" fmla="*/ 391 h 668"/>
                  <a:gd name="T50" fmla="*/ 664 w 669"/>
                  <a:gd name="T51" fmla="*/ 390 h 668"/>
                  <a:gd name="T52" fmla="*/ 662 w 669"/>
                  <a:gd name="T53" fmla="*/ 375 h 668"/>
                  <a:gd name="T54" fmla="*/ 6 w 669"/>
                  <a:gd name="T55" fmla="*/ 360 h 668"/>
                  <a:gd name="T56" fmla="*/ 668 w 669"/>
                  <a:gd name="T57" fmla="*/ 358 h 668"/>
                  <a:gd name="T58" fmla="*/ 664 w 669"/>
                  <a:gd name="T59" fmla="*/ 343 h 668"/>
                  <a:gd name="T60" fmla="*/ 0 w 669"/>
                  <a:gd name="T61" fmla="*/ 328 h 668"/>
                  <a:gd name="T62" fmla="*/ 5 w 669"/>
                  <a:gd name="T63" fmla="*/ 321 h 668"/>
                  <a:gd name="T64" fmla="*/ 2 w 669"/>
                  <a:gd name="T65" fmla="*/ 306 h 668"/>
                  <a:gd name="T66" fmla="*/ 666 w 669"/>
                  <a:gd name="T67" fmla="*/ 294 h 668"/>
                  <a:gd name="T68" fmla="*/ 8 w 669"/>
                  <a:gd name="T69" fmla="*/ 290 h 668"/>
                  <a:gd name="T70" fmla="*/ 659 w 669"/>
                  <a:gd name="T71" fmla="*/ 272 h 668"/>
                  <a:gd name="T72" fmla="*/ 657 w 669"/>
                  <a:gd name="T73" fmla="*/ 247 h 668"/>
                  <a:gd name="T74" fmla="*/ 656 w 669"/>
                  <a:gd name="T75" fmla="*/ 241 h 668"/>
                  <a:gd name="T76" fmla="*/ 641 w 669"/>
                  <a:gd name="T77" fmla="*/ 211 h 668"/>
                  <a:gd name="T78" fmla="*/ 634 w 669"/>
                  <a:gd name="T79" fmla="*/ 187 h 668"/>
                  <a:gd name="T80" fmla="*/ 632 w 669"/>
                  <a:gd name="T81" fmla="*/ 182 h 668"/>
                  <a:gd name="T82" fmla="*/ 612 w 669"/>
                  <a:gd name="T83" fmla="*/ 155 h 668"/>
                  <a:gd name="T84" fmla="*/ 67 w 669"/>
                  <a:gd name="T85" fmla="*/ 133 h 668"/>
                  <a:gd name="T86" fmla="*/ 607 w 669"/>
                  <a:gd name="T87" fmla="*/ 141 h 668"/>
                  <a:gd name="T88" fmla="*/ 593 w 669"/>
                  <a:gd name="T89" fmla="*/ 129 h 668"/>
                  <a:gd name="T90" fmla="*/ 88 w 669"/>
                  <a:gd name="T91" fmla="*/ 108 h 668"/>
                  <a:gd name="T92" fmla="*/ 96 w 669"/>
                  <a:gd name="T93" fmla="*/ 106 h 668"/>
                  <a:gd name="T94" fmla="*/ 115 w 669"/>
                  <a:gd name="T95" fmla="*/ 82 h 668"/>
                  <a:gd name="T96" fmla="*/ 136 w 669"/>
                  <a:gd name="T97" fmla="*/ 65 h 668"/>
                  <a:gd name="T98" fmla="*/ 144 w 669"/>
                  <a:gd name="T99" fmla="*/ 65 h 668"/>
                  <a:gd name="T100" fmla="*/ 167 w 669"/>
                  <a:gd name="T101" fmla="*/ 45 h 668"/>
                  <a:gd name="T102" fmla="*/ 191 w 669"/>
                  <a:gd name="T103" fmla="*/ 32 h 668"/>
                  <a:gd name="T104" fmla="*/ 199 w 669"/>
                  <a:gd name="T105" fmla="*/ 33 h 668"/>
                  <a:gd name="T106" fmla="*/ 439 w 669"/>
                  <a:gd name="T107" fmla="*/ 21 h 668"/>
                  <a:gd name="T108" fmla="*/ 416 w 669"/>
                  <a:gd name="T109" fmla="*/ 10 h 668"/>
                  <a:gd name="T110" fmla="*/ 411 w 669"/>
                  <a:gd name="T111" fmla="*/ 9 h 668"/>
                  <a:gd name="T112" fmla="*/ 377 w 669"/>
                  <a:gd name="T113" fmla="*/ 7 h 668"/>
                  <a:gd name="T114" fmla="*/ 353 w 669"/>
                  <a:gd name="T115" fmla="*/ 0 h 668"/>
                  <a:gd name="T116" fmla="*/ 347 w 669"/>
                  <a:gd name="T11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9" h="668">
                    <a:moveTo>
                      <a:pt x="328" y="668"/>
                    </a:moveTo>
                    <a:cubicBezTo>
                      <a:pt x="325" y="668"/>
                      <a:pt x="323" y="668"/>
                      <a:pt x="320" y="668"/>
                    </a:cubicBezTo>
                    <a:cubicBezTo>
                      <a:pt x="319" y="668"/>
                      <a:pt x="319" y="668"/>
                      <a:pt x="319" y="668"/>
                    </a:cubicBezTo>
                    <a:cubicBezTo>
                      <a:pt x="319" y="664"/>
                      <a:pt x="319" y="664"/>
                      <a:pt x="319" y="664"/>
                    </a:cubicBezTo>
                    <a:cubicBezTo>
                      <a:pt x="320" y="664"/>
                      <a:pt x="320" y="664"/>
                      <a:pt x="320" y="664"/>
                    </a:cubicBezTo>
                    <a:cubicBezTo>
                      <a:pt x="323" y="664"/>
                      <a:pt x="325" y="664"/>
                      <a:pt x="328" y="664"/>
                    </a:cubicBezTo>
                    <a:cubicBezTo>
                      <a:pt x="329" y="664"/>
                      <a:pt x="329" y="664"/>
                      <a:pt x="329" y="664"/>
                    </a:cubicBezTo>
                    <a:cubicBezTo>
                      <a:pt x="329" y="668"/>
                      <a:pt x="329" y="668"/>
                      <a:pt x="329" y="668"/>
                    </a:cubicBezTo>
                    <a:lnTo>
                      <a:pt x="328" y="668"/>
                    </a:lnTo>
                    <a:close/>
                    <a:moveTo>
                      <a:pt x="312" y="667"/>
                    </a:moveTo>
                    <a:cubicBezTo>
                      <a:pt x="309" y="667"/>
                      <a:pt x="307" y="667"/>
                      <a:pt x="304" y="667"/>
                    </a:cubicBezTo>
                    <a:cubicBezTo>
                      <a:pt x="303" y="667"/>
                      <a:pt x="303" y="667"/>
                      <a:pt x="303" y="667"/>
                    </a:cubicBezTo>
                    <a:cubicBezTo>
                      <a:pt x="303" y="662"/>
                      <a:pt x="303" y="662"/>
                      <a:pt x="303" y="662"/>
                    </a:cubicBezTo>
                    <a:cubicBezTo>
                      <a:pt x="304" y="663"/>
                      <a:pt x="304" y="663"/>
                      <a:pt x="304" y="663"/>
                    </a:cubicBezTo>
                    <a:cubicBezTo>
                      <a:pt x="307" y="663"/>
                      <a:pt x="310" y="663"/>
                      <a:pt x="312" y="663"/>
                    </a:cubicBezTo>
                    <a:cubicBezTo>
                      <a:pt x="313" y="663"/>
                      <a:pt x="313" y="663"/>
                      <a:pt x="313" y="663"/>
                    </a:cubicBezTo>
                    <a:cubicBezTo>
                      <a:pt x="313" y="667"/>
                      <a:pt x="313" y="667"/>
                      <a:pt x="313" y="667"/>
                    </a:cubicBezTo>
                    <a:lnTo>
                      <a:pt x="312" y="667"/>
                    </a:lnTo>
                    <a:close/>
                    <a:moveTo>
                      <a:pt x="296" y="666"/>
                    </a:moveTo>
                    <a:cubicBezTo>
                      <a:pt x="293" y="666"/>
                      <a:pt x="291" y="665"/>
                      <a:pt x="288" y="665"/>
                    </a:cubicBezTo>
                    <a:cubicBezTo>
                      <a:pt x="287" y="665"/>
                      <a:pt x="287" y="665"/>
                      <a:pt x="287" y="665"/>
                    </a:cubicBezTo>
                    <a:cubicBezTo>
                      <a:pt x="287" y="661"/>
                      <a:pt x="287" y="661"/>
                      <a:pt x="287" y="661"/>
                    </a:cubicBezTo>
                    <a:cubicBezTo>
                      <a:pt x="289" y="661"/>
                      <a:pt x="289" y="661"/>
                      <a:pt x="289" y="661"/>
                    </a:cubicBezTo>
                    <a:cubicBezTo>
                      <a:pt x="291" y="661"/>
                      <a:pt x="294" y="661"/>
                      <a:pt x="296" y="662"/>
                    </a:cubicBezTo>
                    <a:cubicBezTo>
                      <a:pt x="298" y="662"/>
                      <a:pt x="298" y="662"/>
                      <a:pt x="298" y="662"/>
                    </a:cubicBezTo>
                    <a:cubicBezTo>
                      <a:pt x="297" y="666"/>
                      <a:pt x="297" y="666"/>
                      <a:pt x="297" y="666"/>
                    </a:cubicBezTo>
                    <a:lnTo>
                      <a:pt x="296" y="666"/>
                    </a:lnTo>
                    <a:close/>
                    <a:moveTo>
                      <a:pt x="280" y="664"/>
                    </a:moveTo>
                    <a:cubicBezTo>
                      <a:pt x="277" y="663"/>
                      <a:pt x="275" y="663"/>
                      <a:pt x="272" y="662"/>
                    </a:cubicBezTo>
                    <a:cubicBezTo>
                      <a:pt x="271" y="662"/>
                      <a:pt x="271" y="662"/>
                      <a:pt x="271" y="662"/>
                    </a:cubicBezTo>
                    <a:cubicBezTo>
                      <a:pt x="272" y="658"/>
                      <a:pt x="272" y="658"/>
                      <a:pt x="272" y="658"/>
                    </a:cubicBezTo>
                    <a:cubicBezTo>
                      <a:pt x="273" y="658"/>
                      <a:pt x="273" y="658"/>
                      <a:pt x="273" y="658"/>
                    </a:cubicBezTo>
                    <a:cubicBezTo>
                      <a:pt x="275" y="659"/>
                      <a:pt x="278" y="659"/>
                      <a:pt x="281" y="660"/>
                    </a:cubicBezTo>
                    <a:cubicBezTo>
                      <a:pt x="282" y="660"/>
                      <a:pt x="282" y="660"/>
                      <a:pt x="282" y="660"/>
                    </a:cubicBezTo>
                    <a:cubicBezTo>
                      <a:pt x="281" y="664"/>
                      <a:pt x="281" y="664"/>
                      <a:pt x="281" y="664"/>
                    </a:cubicBezTo>
                    <a:lnTo>
                      <a:pt x="280" y="664"/>
                    </a:lnTo>
                    <a:close/>
                    <a:moveTo>
                      <a:pt x="264" y="661"/>
                    </a:moveTo>
                    <a:cubicBezTo>
                      <a:pt x="262" y="660"/>
                      <a:pt x="259" y="660"/>
                      <a:pt x="256" y="659"/>
                    </a:cubicBezTo>
                    <a:cubicBezTo>
                      <a:pt x="255" y="659"/>
                      <a:pt x="255" y="659"/>
                      <a:pt x="255" y="659"/>
                    </a:cubicBezTo>
                    <a:cubicBezTo>
                      <a:pt x="256" y="655"/>
                      <a:pt x="256" y="655"/>
                      <a:pt x="256" y="655"/>
                    </a:cubicBezTo>
                    <a:cubicBezTo>
                      <a:pt x="257" y="655"/>
                      <a:pt x="257" y="655"/>
                      <a:pt x="257" y="655"/>
                    </a:cubicBezTo>
                    <a:cubicBezTo>
                      <a:pt x="260" y="655"/>
                      <a:pt x="262" y="656"/>
                      <a:pt x="265" y="657"/>
                    </a:cubicBezTo>
                    <a:cubicBezTo>
                      <a:pt x="266" y="657"/>
                      <a:pt x="266" y="657"/>
                      <a:pt x="266" y="657"/>
                    </a:cubicBezTo>
                    <a:cubicBezTo>
                      <a:pt x="265" y="661"/>
                      <a:pt x="265" y="661"/>
                      <a:pt x="265" y="661"/>
                    </a:cubicBezTo>
                    <a:lnTo>
                      <a:pt x="264" y="661"/>
                    </a:lnTo>
                    <a:close/>
                    <a:moveTo>
                      <a:pt x="248" y="657"/>
                    </a:moveTo>
                    <a:cubicBezTo>
                      <a:pt x="246" y="656"/>
                      <a:pt x="243" y="656"/>
                      <a:pt x="241" y="655"/>
                    </a:cubicBezTo>
                    <a:cubicBezTo>
                      <a:pt x="240" y="655"/>
                      <a:pt x="240" y="655"/>
                      <a:pt x="240" y="655"/>
                    </a:cubicBezTo>
                    <a:cubicBezTo>
                      <a:pt x="241" y="650"/>
                      <a:pt x="241" y="650"/>
                      <a:pt x="241" y="650"/>
                    </a:cubicBezTo>
                    <a:cubicBezTo>
                      <a:pt x="242" y="651"/>
                      <a:pt x="242" y="651"/>
                      <a:pt x="242" y="651"/>
                    </a:cubicBezTo>
                    <a:cubicBezTo>
                      <a:pt x="244" y="651"/>
                      <a:pt x="247" y="652"/>
                      <a:pt x="250" y="653"/>
                    </a:cubicBezTo>
                    <a:cubicBezTo>
                      <a:pt x="251" y="653"/>
                      <a:pt x="251" y="653"/>
                      <a:pt x="251" y="653"/>
                    </a:cubicBezTo>
                    <a:cubicBezTo>
                      <a:pt x="250" y="657"/>
                      <a:pt x="250" y="657"/>
                      <a:pt x="250" y="657"/>
                    </a:cubicBezTo>
                    <a:lnTo>
                      <a:pt x="248" y="657"/>
                    </a:lnTo>
                    <a:close/>
                    <a:moveTo>
                      <a:pt x="429" y="650"/>
                    </a:moveTo>
                    <a:cubicBezTo>
                      <a:pt x="430" y="650"/>
                      <a:pt x="430" y="650"/>
                      <a:pt x="430" y="650"/>
                    </a:cubicBezTo>
                    <a:cubicBezTo>
                      <a:pt x="433" y="649"/>
                      <a:pt x="435" y="648"/>
                      <a:pt x="438" y="647"/>
                    </a:cubicBezTo>
                    <a:cubicBezTo>
                      <a:pt x="439" y="647"/>
                      <a:pt x="439" y="647"/>
                      <a:pt x="439" y="647"/>
                    </a:cubicBezTo>
                    <a:cubicBezTo>
                      <a:pt x="440" y="651"/>
                      <a:pt x="440" y="651"/>
                      <a:pt x="440" y="651"/>
                    </a:cubicBezTo>
                    <a:cubicBezTo>
                      <a:pt x="439" y="651"/>
                      <a:pt x="439" y="651"/>
                      <a:pt x="439" y="651"/>
                    </a:cubicBezTo>
                    <a:cubicBezTo>
                      <a:pt x="436" y="652"/>
                      <a:pt x="434" y="653"/>
                      <a:pt x="431" y="654"/>
                    </a:cubicBezTo>
                    <a:cubicBezTo>
                      <a:pt x="430" y="654"/>
                      <a:pt x="430" y="654"/>
                      <a:pt x="430" y="654"/>
                    </a:cubicBezTo>
                    <a:lnTo>
                      <a:pt x="429" y="650"/>
                    </a:lnTo>
                    <a:close/>
                    <a:moveTo>
                      <a:pt x="233" y="652"/>
                    </a:moveTo>
                    <a:cubicBezTo>
                      <a:pt x="230" y="652"/>
                      <a:pt x="228" y="651"/>
                      <a:pt x="225" y="650"/>
                    </a:cubicBezTo>
                    <a:cubicBezTo>
                      <a:pt x="224" y="650"/>
                      <a:pt x="224" y="650"/>
                      <a:pt x="224" y="650"/>
                    </a:cubicBezTo>
                    <a:cubicBezTo>
                      <a:pt x="226" y="646"/>
                      <a:pt x="226" y="646"/>
                      <a:pt x="226" y="646"/>
                    </a:cubicBezTo>
                    <a:cubicBezTo>
                      <a:pt x="227" y="646"/>
                      <a:pt x="227" y="646"/>
                      <a:pt x="227" y="646"/>
                    </a:cubicBezTo>
                    <a:cubicBezTo>
                      <a:pt x="229" y="647"/>
                      <a:pt x="232" y="648"/>
                      <a:pt x="234" y="648"/>
                    </a:cubicBezTo>
                    <a:cubicBezTo>
                      <a:pt x="235" y="649"/>
                      <a:pt x="235" y="649"/>
                      <a:pt x="235" y="649"/>
                    </a:cubicBezTo>
                    <a:cubicBezTo>
                      <a:pt x="234" y="653"/>
                      <a:pt x="234" y="653"/>
                      <a:pt x="234" y="653"/>
                    </a:cubicBezTo>
                    <a:lnTo>
                      <a:pt x="233" y="652"/>
                    </a:lnTo>
                    <a:close/>
                    <a:moveTo>
                      <a:pt x="444" y="645"/>
                    </a:moveTo>
                    <a:cubicBezTo>
                      <a:pt x="445" y="645"/>
                      <a:pt x="445" y="645"/>
                      <a:pt x="445" y="645"/>
                    </a:cubicBezTo>
                    <a:cubicBezTo>
                      <a:pt x="448" y="644"/>
                      <a:pt x="450" y="643"/>
                      <a:pt x="453" y="642"/>
                    </a:cubicBezTo>
                    <a:cubicBezTo>
                      <a:pt x="454" y="642"/>
                      <a:pt x="454" y="642"/>
                      <a:pt x="454" y="642"/>
                    </a:cubicBezTo>
                    <a:cubicBezTo>
                      <a:pt x="455" y="646"/>
                      <a:pt x="455" y="646"/>
                      <a:pt x="455" y="646"/>
                    </a:cubicBezTo>
                    <a:cubicBezTo>
                      <a:pt x="454" y="646"/>
                      <a:pt x="454" y="646"/>
                      <a:pt x="454" y="646"/>
                    </a:cubicBezTo>
                    <a:cubicBezTo>
                      <a:pt x="452" y="647"/>
                      <a:pt x="449" y="648"/>
                      <a:pt x="447" y="649"/>
                    </a:cubicBezTo>
                    <a:cubicBezTo>
                      <a:pt x="445" y="649"/>
                      <a:pt x="445" y="649"/>
                      <a:pt x="445" y="649"/>
                    </a:cubicBezTo>
                    <a:lnTo>
                      <a:pt x="444" y="645"/>
                    </a:lnTo>
                    <a:close/>
                    <a:moveTo>
                      <a:pt x="218" y="647"/>
                    </a:moveTo>
                    <a:cubicBezTo>
                      <a:pt x="215" y="646"/>
                      <a:pt x="213" y="645"/>
                      <a:pt x="210" y="644"/>
                    </a:cubicBezTo>
                    <a:cubicBezTo>
                      <a:pt x="209" y="644"/>
                      <a:pt x="209" y="644"/>
                      <a:pt x="209" y="644"/>
                    </a:cubicBezTo>
                    <a:cubicBezTo>
                      <a:pt x="211" y="640"/>
                      <a:pt x="211" y="640"/>
                      <a:pt x="211" y="640"/>
                    </a:cubicBezTo>
                    <a:cubicBezTo>
                      <a:pt x="212" y="640"/>
                      <a:pt x="212" y="640"/>
                      <a:pt x="212" y="640"/>
                    </a:cubicBezTo>
                    <a:cubicBezTo>
                      <a:pt x="214" y="641"/>
                      <a:pt x="217" y="642"/>
                      <a:pt x="219" y="643"/>
                    </a:cubicBezTo>
                    <a:cubicBezTo>
                      <a:pt x="220" y="644"/>
                      <a:pt x="220" y="644"/>
                      <a:pt x="220" y="644"/>
                    </a:cubicBezTo>
                    <a:cubicBezTo>
                      <a:pt x="219" y="648"/>
                      <a:pt x="219" y="648"/>
                      <a:pt x="219" y="648"/>
                    </a:cubicBezTo>
                    <a:lnTo>
                      <a:pt x="218" y="647"/>
                    </a:lnTo>
                    <a:close/>
                    <a:moveTo>
                      <a:pt x="459" y="640"/>
                    </a:moveTo>
                    <a:cubicBezTo>
                      <a:pt x="460" y="639"/>
                      <a:pt x="460" y="639"/>
                      <a:pt x="460" y="639"/>
                    </a:cubicBezTo>
                    <a:cubicBezTo>
                      <a:pt x="462" y="638"/>
                      <a:pt x="465" y="637"/>
                      <a:pt x="467" y="636"/>
                    </a:cubicBezTo>
                    <a:cubicBezTo>
                      <a:pt x="468" y="636"/>
                      <a:pt x="468" y="636"/>
                      <a:pt x="468" y="636"/>
                    </a:cubicBezTo>
                    <a:cubicBezTo>
                      <a:pt x="470" y="640"/>
                      <a:pt x="470" y="640"/>
                      <a:pt x="470" y="640"/>
                    </a:cubicBezTo>
                    <a:cubicBezTo>
                      <a:pt x="469" y="640"/>
                      <a:pt x="469" y="640"/>
                      <a:pt x="469" y="640"/>
                    </a:cubicBezTo>
                    <a:cubicBezTo>
                      <a:pt x="467" y="641"/>
                      <a:pt x="464" y="642"/>
                      <a:pt x="462" y="643"/>
                    </a:cubicBezTo>
                    <a:cubicBezTo>
                      <a:pt x="461" y="644"/>
                      <a:pt x="461" y="644"/>
                      <a:pt x="461" y="644"/>
                    </a:cubicBezTo>
                    <a:lnTo>
                      <a:pt x="459" y="640"/>
                    </a:lnTo>
                    <a:close/>
                    <a:moveTo>
                      <a:pt x="203" y="641"/>
                    </a:moveTo>
                    <a:cubicBezTo>
                      <a:pt x="200" y="640"/>
                      <a:pt x="198" y="639"/>
                      <a:pt x="195" y="638"/>
                    </a:cubicBezTo>
                    <a:cubicBezTo>
                      <a:pt x="194" y="637"/>
                      <a:pt x="194" y="637"/>
                      <a:pt x="194" y="637"/>
                    </a:cubicBezTo>
                    <a:cubicBezTo>
                      <a:pt x="196" y="634"/>
                      <a:pt x="196" y="634"/>
                      <a:pt x="196" y="634"/>
                    </a:cubicBezTo>
                    <a:cubicBezTo>
                      <a:pt x="197" y="634"/>
                      <a:pt x="197" y="634"/>
                      <a:pt x="197" y="634"/>
                    </a:cubicBezTo>
                    <a:cubicBezTo>
                      <a:pt x="200" y="635"/>
                      <a:pt x="202" y="636"/>
                      <a:pt x="204" y="637"/>
                    </a:cubicBezTo>
                    <a:cubicBezTo>
                      <a:pt x="205" y="638"/>
                      <a:pt x="205" y="638"/>
                      <a:pt x="205" y="638"/>
                    </a:cubicBezTo>
                    <a:cubicBezTo>
                      <a:pt x="204" y="642"/>
                      <a:pt x="204" y="642"/>
                      <a:pt x="204" y="642"/>
                    </a:cubicBezTo>
                    <a:lnTo>
                      <a:pt x="203" y="641"/>
                    </a:lnTo>
                    <a:close/>
                    <a:moveTo>
                      <a:pt x="473" y="633"/>
                    </a:moveTo>
                    <a:cubicBezTo>
                      <a:pt x="474" y="633"/>
                      <a:pt x="474" y="633"/>
                      <a:pt x="474" y="633"/>
                    </a:cubicBezTo>
                    <a:cubicBezTo>
                      <a:pt x="477" y="632"/>
                      <a:pt x="479" y="631"/>
                      <a:pt x="482" y="629"/>
                    </a:cubicBezTo>
                    <a:cubicBezTo>
                      <a:pt x="483" y="629"/>
                      <a:pt x="483" y="629"/>
                      <a:pt x="483" y="629"/>
                    </a:cubicBezTo>
                    <a:cubicBezTo>
                      <a:pt x="485" y="633"/>
                      <a:pt x="485" y="633"/>
                      <a:pt x="485" y="633"/>
                    </a:cubicBezTo>
                    <a:cubicBezTo>
                      <a:pt x="483" y="633"/>
                      <a:pt x="483" y="633"/>
                      <a:pt x="483" y="633"/>
                    </a:cubicBezTo>
                    <a:cubicBezTo>
                      <a:pt x="481" y="634"/>
                      <a:pt x="479" y="636"/>
                      <a:pt x="476" y="637"/>
                    </a:cubicBezTo>
                    <a:cubicBezTo>
                      <a:pt x="475" y="637"/>
                      <a:pt x="475" y="637"/>
                      <a:pt x="475" y="637"/>
                    </a:cubicBezTo>
                    <a:lnTo>
                      <a:pt x="473" y="633"/>
                    </a:lnTo>
                    <a:close/>
                    <a:moveTo>
                      <a:pt x="188" y="634"/>
                    </a:moveTo>
                    <a:cubicBezTo>
                      <a:pt x="186" y="633"/>
                      <a:pt x="183" y="632"/>
                      <a:pt x="181" y="631"/>
                    </a:cubicBezTo>
                    <a:cubicBezTo>
                      <a:pt x="180" y="630"/>
                      <a:pt x="180" y="630"/>
                      <a:pt x="180" y="630"/>
                    </a:cubicBezTo>
                    <a:cubicBezTo>
                      <a:pt x="182" y="627"/>
                      <a:pt x="182" y="627"/>
                      <a:pt x="182" y="627"/>
                    </a:cubicBezTo>
                    <a:cubicBezTo>
                      <a:pt x="183" y="627"/>
                      <a:pt x="183" y="627"/>
                      <a:pt x="183" y="627"/>
                    </a:cubicBezTo>
                    <a:cubicBezTo>
                      <a:pt x="185" y="628"/>
                      <a:pt x="188" y="629"/>
                      <a:pt x="190" y="631"/>
                    </a:cubicBezTo>
                    <a:cubicBezTo>
                      <a:pt x="191" y="631"/>
                      <a:pt x="191" y="631"/>
                      <a:pt x="191" y="631"/>
                    </a:cubicBezTo>
                    <a:cubicBezTo>
                      <a:pt x="189" y="635"/>
                      <a:pt x="189" y="635"/>
                      <a:pt x="189" y="635"/>
                    </a:cubicBezTo>
                    <a:lnTo>
                      <a:pt x="188" y="634"/>
                    </a:lnTo>
                    <a:close/>
                    <a:moveTo>
                      <a:pt x="488" y="626"/>
                    </a:moveTo>
                    <a:cubicBezTo>
                      <a:pt x="489" y="626"/>
                      <a:pt x="489" y="626"/>
                      <a:pt x="489" y="626"/>
                    </a:cubicBezTo>
                    <a:cubicBezTo>
                      <a:pt x="491" y="624"/>
                      <a:pt x="493" y="623"/>
                      <a:pt x="496" y="622"/>
                    </a:cubicBezTo>
                    <a:cubicBezTo>
                      <a:pt x="497" y="621"/>
                      <a:pt x="497" y="621"/>
                      <a:pt x="497" y="621"/>
                    </a:cubicBezTo>
                    <a:cubicBezTo>
                      <a:pt x="499" y="625"/>
                      <a:pt x="499" y="625"/>
                      <a:pt x="499" y="625"/>
                    </a:cubicBezTo>
                    <a:cubicBezTo>
                      <a:pt x="498" y="626"/>
                      <a:pt x="498" y="626"/>
                      <a:pt x="498" y="626"/>
                    </a:cubicBezTo>
                    <a:cubicBezTo>
                      <a:pt x="495" y="627"/>
                      <a:pt x="493" y="628"/>
                      <a:pt x="491" y="629"/>
                    </a:cubicBezTo>
                    <a:cubicBezTo>
                      <a:pt x="490" y="630"/>
                      <a:pt x="490" y="630"/>
                      <a:pt x="490" y="630"/>
                    </a:cubicBezTo>
                    <a:lnTo>
                      <a:pt x="488" y="626"/>
                    </a:lnTo>
                    <a:close/>
                    <a:moveTo>
                      <a:pt x="174" y="627"/>
                    </a:moveTo>
                    <a:cubicBezTo>
                      <a:pt x="171" y="626"/>
                      <a:pt x="169" y="624"/>
                      <a:pt x="167" y="623"/>
                    </a:cubicBezTo>
                    <a:cubicBezTo>
                      <a:pt x="166" y="623"/>
                      <a:pt x="166" y="623"/>
                      <a:pt x="166" y="623"/>
                    </a:cubicBezTo>
                    <a:cubicBezTo>
                      <a:pt x="168" y="619"/>
                      <a:pt x="168" y="619"/>
                      <a:pt x="168" y="619"/>
                    </a:cubicBezTo>
                    <a:cubicBezTo>
                      <a:pt x="169" y="619"/>
                      <a:pt x="169" y="619"/>
                      <a:pt x="169" y="619"/>
                    </a:cubicBezTo>
                    <a:cubicBezTo>
                      <a:pt x="171" y="621"/>
                      <a:pt x="174" y="622"/>
                      <a:pt x="176" y="623"/>
                    </a:cubicBezTo>
                    <a:cubicBezTo>
                      <a:pt x="177" y="624"/>
                      <a:pt x="177" y="624"/>
                      <a:pt x="177" y="624"/>
                    </a:cubicBezTo>
                    <a:cubicBezTo>
                      <a:pt x="175" y="628"/>
                      <a:pt x="175" y="628"/>
                      <a:pt x="175" y="628"/>
                    </a:cubicBezTo>
                    <a:lnTo>
                      <a:pt x="174" y="627"/>
                    </a:lnTo>
                    <a:close/>
                    <a:moveTo>
                      <a:pt x="501" y="619"/>
                    </a:moveTo>
                    <a:cubicBezTo>
                      <a:pt x="502" y="618"/>
                      <a:pt x="502" y="618"/>
                      <a:pt x="502" y="618"/>
                    </a:cubicBezTo>
                    <a:cubicBezTo>
                      <a:pt x="505" y="617"/>
                      <a:pt x="507" y="615"/>
                      <a:pt x="509" y="614"/>
                    </a:cubicBezTo>
                    <a:cubicBezTo>
                      <a:pt x="510" y="613"/>
                      <a:pt x="510" y="613"/>
                      <a:pt x="510" y="613"/>
                    </a:cubicBezTo>
                    <a:cubicBezTo>
                      <a:pt x="512" y="617"/>
                      <a:pt x="512" y="617"/>
                      <a:pt x="512" y="617"/>
                    </a:cubicBezTo>
                    <a:cubicBezTo>
                      <a:pt x="511" y="617"/>
                      <a:pt x="511" y="617"/>
                      <a:pt x="511" y="617"/>
                    </a:cubicBezTo>
                    <a:cubicBezTo>
                      <a:pt x="509" y="619"/>
                      <a:pt x="507" y="620"/>
                      <a:pt x="505" y="622"/>
                    </a:cubicBezTo>
                    <a:cubicBezTo>
                      <a:pt x="504" y="622"/>
                      <a:pt x="504" y="622"/>
                      <a:pt x="504" y="622"/>
                    </a:cubicBezTo>
                    <a:lnTo>
                      <a:pt x="501" y="619"/>
                    </a:lnTo>
                    <a:close/>
                    <a:moveTo>
                      <a:pt x="160" y="619"/>
                    </a:moveTo>
                    <a:cubicBezTo>
                      <a:pt x="158" y="618"/>
                      <a:pt x="155" y="616"/>
                      <a:pt x="153" y="615"/>
                    </a:cubicBezTo>
                    <a:cubicBezTo>
                      <a:pt x="152" y="614"/>
                      <a:pt x="152" y="614"/>
                      <a:pt x="152" y="614"/>
                    </a:cubicBezTo>
                    <a:cubicBezTo>
                      <a:pt x="154" y="610"/>
                      <a:pt x="154" y="610"/>
                      <a:pt x="154" y="610"/>
                    </a:cubicBezTo>
                    <a:cubicBezTo>
                      <a:pt x="155" y="611"/>
                      <a:pt x="155" y="611"/>
                      <a:pt x="155" y="611"/>
                    </a:cubicBezTo>
                    <a:cubicBezTo>
                      <a:pt x="158" y="613"/>
                      <a:pt x="160" y="614"/>
                      <a:pt x="162" y="615"/>
                    </a:cubicBezTo>
                    <a:cubicBezTo>
                      <a:pt x="163" y="616"/>
                      <a:pt x="163" y="616"/>
                      <a:pt x="163" y="616"/>
                    </a:cubicBezTo>
                    <a:cubicBezTo>
                      <a:pt x="161" y="620"/>
                      <a:pt x="161" y="620"/>
                      <a:pt x="161" y="620"/>
                    </a:cubicBezTo>
                    <a:lnTo>
                      <a:pt x="160" y="619"/>
                    </a:lnTo>
                    <a:close/>
                    <a:moveTo>
                      <a:pt x="515" y="610"/>
                    </a:moveTo>
                    <a:cubicBezTo>
                      <a:pt x="516" y="610"/>
                      <a:pt x="516" y="610"/>
                      <a:pt x="516" y="610"/>
                    </a:cubicBezTo>
                    <a:cubicBezTo>
                      <a:pt x="518" y="608"/>
                      <a:pt x="520" y="607"/>
                      <a:pt x="522" y="605"/>
                    </a:cubicBezTo>
                    <a:cubicBezTo>
                      <a:pt x="523" y="604"/>
                      <a:pt x="523" y="604"/>
                      <a:pt x="523" y="604"/>
                    </a:cubicBezTo>
                    <a:cubicBezTo>
                      <a:pt x="526" y="608"/>
                      <a:pt x="526" y="608"/>
                      <a:pt x="526" y="608"/>
                    </a:cubicBezTo>
                    <a:cubicBezTo>
                      <a:pt x="525" y="609"/>
                      <a:pt x="525" y="609"/>
                      <a:pt x="525" y="609"/>
                    </a:cubicBezTo>
                    <a:cubicBezTo>
                      <a:pt x="523" y="610"/>
                      <a:pt x="520" y="612"/>
                      <a:pt x="518" y="613"/>
                    </a:cubicBezTo>
                    <a:cubicBezTo>
                      <a:pt x="517" y="614"/>
                      <a:pt x="517" y="614"/>
                      <a:pt x="517" y="614"/>
                    </a:cubicBezTo>
                    <a:lnTo>
                      <a:pt x="515" y="610"/>
                    </a:lnTo>
                    <a:close/>
                    <a:moveTo>
                      <a:pt x="146" y="610"/>
                    </a:moveTo>
                    <a:cubicBezTo>
                      <a:pt x="144" y="609"/>
                      <a:pt x="142" y="607"/>
                      <a:pt x="140" y="606"/>
                    </a:cubicBezTo>
                    <a:cubicBezTo>
                      <a:pt x="139" y="605"/>
                      <a:pt x="139" y="605"/>
                      <a:pt x="139" y="605"/>
                    </a:cubicBezTo>
                    <a:cubicBezTo>
                      <a:pt x="141" y="601"/>
                      <a:pt x="141" y="601"/>
                      <a:pt x="141" y="601"/>
                    </a:cubicBezTo>
                    <a:cubicBezTo>
                      <a:pt x="142" y="602"/>
                      <a:pt x="142" y="602"/>
                      <a:pt x="142" y="602"/>
                    </a:cubicBezTo>
                    <a:cubicBezTo>
                      <a:pt x="144" y="604"/>
                      <a:pt x="147" y="605"/>
                      <a:pt x="149" y="607"/>
                    </a:cubicBezTo>
                    <a:cubicBezTo>
                      <a:pt x="150" y="607"/>
                      <a:pt x="150" y="607"/>
                      <a:pt x="150" y="607"/>
                    </a:cubicBezTo>
                    <a:cubicBezTo>
                      <a:pt x="147" y="611"/>
                      <a:pt x="147" y="611"/>
                      <a:pt x="147" y="611"/>
                    </a:cubicBezTo>
                    <a:lnTo>
                      <a:pt x="146" y="610"/>
                    </a:lnTo>
                    <a:close/>
                    <a:moveTo>
                      <a:pt x="528" y="601"/>
                    </a:moveTo>
                    <a:cubicBezTo>
                      <a:pt x="529" y="600"/>
                      <a:pt x="529" y="600"/>
                      <a:pt x="529" y="600"/>
                    </a:cubicBezTo>
                    <a:cubicBezTo>
                      <a:pt x="531" y="599"/>
                      <a:pt x="533" y="597"/>
                      <a:pt x="535" y="596"/>
                    </a:cubicBezTo>
                    <a:cubicBezTo>
                      <a:pt x="536" y="595"/>
                      <a:pt x="536" y="595"/>
                      <a:pt x="536" y="595"/>
                    </a:cubicBezTo>
                    <a:cubicBezTo>
                      <a:pt x="539" y="598"/>
                      <a:pt x="539" y="598"/>
                      <a:pt x="539" y="598"/>
                    </a:cubicBezTo>
                    <a:cubicBezTo>
                      <a:pt x="538" y="599"/>
                      <a:pt x="538" y="599"/>
                      <a:pt x="538" y="599"/>
                    </a:cubicBezTo>
                    <a:cubicBezTo>
                      <a:pt x="536" y="601"/>
                      <a:pt x="534" y="602"/>
                      <a:pt x="531" y="604"/>
                    </a:cubicBezTo>
                    <a:cubicBezTo>
                      <a:pt x="531" y="605"/>
                      <a:pt x="531" y="605"/>
                      <a:pt x="531" y="605"/>
                    </a:cubicBezTo>
                    <a:lnTo>
                      <a:pt x="528" y="601"/>
                    </a:lnTo>
                    <a:close/>
                    <a:moveTo>
                      <a:pt x="133" y="601"/>
                    </a:moveTo>
                    <a:cubicBezTo>
                      <a:pt x="131" y="599"/>
                      <a:pt x="129" y="598"/>
                      <a:pt x="127" y="596"/>
                    </a:cubicBezTo>
                    <a:cubicBezTo>
                      <a:pt x="126" y="595"/>
                      <a:pt x="126" y="595"/>
                      <a:pt x="126" y="595"/>
                    </a:cubicBezTo>
                    <a:cubicBezTo>
                      <a:pt x="129" y="592"/>
                      <a:pt x="129" y="592"/>
                      <a:pt x="129" y="592"/>
                    </a:cubicBezTo>
                    <a:cubicBezTo>
                      <a:pt x="130" y="593"/>
                      <a:pt x="130" y="593"/>
                      <a:pt x="130" y="593"/>
                    </a:cubicBezTo>
                    <a:cubicBezTo>
                      <a:pt x="132" y="594"/>
                      <a:pt x="134" y="596"/>
                      <a:pt x="136" y="597"/>
                    </a:cubicBezTo>
                    <a:cubicBezTo>
                      <a:pt x="137" y="598"/>
                      <a:pt x="137" y="598"/>
                      <a:pt x="137" y="598"/>
                    </a:cubicBezTo>
                    <a:cubicBezTo>
                      <a:pt x="134" y="601"/>
                      <a:pt x="134" y="601"/>
                      <a:pt x="134" y="601"/>
                    </a:cubicBezTo>
                    <a:lnTo>
                      <a:pt x="133" y="601"/>
                    </a:lnTo>
                    <a:close/>
                    <a:moveTo>
                      <a:pt x="541" y="592"/>
                    </a:moveTo>
                    <a:cubicBezTo>
                      <a:pt x="542" y="591"/>
                      <a:pt x="542" y="591"/>
                      <a:pt x="542" y="591"/>
                    </a:cubicBezTo>
                    <a:cubicBezTo>
                      <a:pt x="544" y="589"/>
                      <a:pt x="546" y="587"/>
                      <a:pt x="548" y="586"/>
                    </a:cubicBezTo>
                    <a:cubicBezTo>
                      <a:pt x="549" y="585"/>
                      <a:pt x="549" y="585"/>
                      <a:pt x="549" y="585"/>
                    </a:cubicBezTo>
                    <a:cubicBezTo>
                      <a:pt x="551" y="588"/>
                      <a:pt x="551" y="588"/>
                      <a:pt x="551" y="588"/>
                    </a:cubicBezTo>
                    <a:cubicBezTo>
                      <a:pt x="550" y="589"/>
                      <a:pt x="550" y="589"/>
                      <a:pt x="550" y="589"/>
                    </a:cubicBezTo>
                    <a:cubicBezTo>
                      <a:pt x="548" y="591"/>
                      <a:pt x="546" y="592"/>
                      <a:pt x="544" y="594"/>
                    </a:cubicBezTo>
                    <a:cubicBezTo>
                      <a:pt x="543" y="595"/>
                      <a:pt x="543" y="595"/>
                      <a:pt x="543" y="595"/>
                    </a:cubicBezTo>
                    <a:lnTo>
                      <a:pt x="541" y="592"/>
                    </a:lnTo>
                    <a:close/>
                    <a:moveTo>
                      <a:pt x="121" y="591"/>
                    </a:moveTo>
                    <a:cubicBezTo>
                      <a:pt x="119" y="589"/>
                      <a:pt x="117" y="587"/>
                      <a:pt x="114" y="586"/>
                    </a:cubicBezTo>
                    <a:cubicBezTo>
                      <a:pt x="114" y="585"/>
                      <a:pt x="114" y="585"/>
                      <a:pt x="114" y="585"/>
                    </a:cubicBezTo>
                    <a:cubicBezTo>
                      <a:pt x="116" y="582"/>
                      <a:pt x="116" y="582"/>
                      <a:pt x="116" y="582"/>
                    </a:cubicBezTo>
                    <a:cubicBezTo>
                      <a:pt x="117" y="582"/>
                      <a:pt x="117" y="582"/>
                      <a:pt x="117" y="582"/>
                    </a:cubicBezTo>
                    <a:cubicBezTo>
                      <a:pt x="119" y="584"/>
                      <a:pt x="121" y="586"/>
                      <a:pt x="123" y="587"/>
                    </a:cubicBezTo>
                    <a:cubicBezTo>
                      <a:pt x="124" y="588"/>
                      <a:pt x="124" y="588"/>
                      <a:pt x="124" y="588"/>
                    </a:cubicBezTo>
                    <a:cubicBezTo>
                      <a:pt x="121" y="591"/>
                      <a:pt x="121" y="591"/>
                      <a:pt x="121" y="591"/>
                    </a:cubicBezTo>
                    <a:close/>
                    <a:moveTo>
                      <a:pt x="553" y="581"/>
                    </a:moveTo>
                    <a:cubicBezTo>
                      <a:pt x="554" y="581"/>
                      <a:pt x="554" y="581"/>
                      <a:pt x="554" y="581"/>
                    </a:cubicBezTo>
                    <a:cubicBezTo>
                      <a:pt x="556" y="579"/>
                      <a:pt x="558" y="577"/>
                      <a:pt x="560" y="575"/>
                    </a:cubicBezTo>
                    <a:cubicBezTo>
                      <a:pt x="560" y="574"/>
                      <a:pt x="560" y="574"/>
                      <a:pt x="560" y="574"/>
                    </a:cubicBezTo>
                    <a:cubicBezTo>
                      <a:pt x="563" y="578"/>
                      <a:pt x="563" y="578"/>
                      <a:pt x="563" y="578"/>
                    </a:cubicBezTo>
                    <a:cubicBezTo>
                      <a:pt x="562" y="578"/>
                      <a:pt x="562" y="578"/>
                      <a:pt x="562" y="578"/>
                    </a:cubicBezTo>
                    <a:cubicBezTo>
                      <a:pt x="560" y="580"/>
                      <a:pt x="558" y="582"/>
                      <a:pt x="556" y="584"/>
                    </a:cubicBezTo>
                    <a:cubicBezTo>
                      <a:pt x="556" y="584"/>
                      <a:pt x="556" y="584"/>
                      <a:pt x="556" y="584"/>
                    </a:cubicBezTo>
                    <a:lnTo>
                      <a:pt x="553" y="581"/>
                    </a:lnTo>
                    <a:close/>
                    <a:moveTo>
                      <a:pt x="564" y="570"/>
                    </a:moveTo>
                    <a:cubicBezTo>
                      <a:pt x="565" y="570"/>
                      <a:pt x="565" y="570"/>
                      <a:pt x="565" y="570"/>
                    </a:cubicBezTo>
                    <a:cubicBezTo>
                      <a:pt x="567" y="568"/>
                      <a:pt x="569" y="566"/>
                      <a:pt x="571" y="564"/>
                    </a:cubicBezTo>
                    <a:cubicBezTo>
                      <a:pt x="572" y="563"/>
                      <a:pt x="572" y="563"/>
                      <a:pt x="572" y="563"/>
                    </a:cubicBezTo>
                    <a:cubicBezTo>
                      <a:pt x="575" y="566"/>
                      <a:pt x="575" y="566"/>
                      <a:pt x="575" y="566"/>
                    </a:cubicBezTo>
                    <a:cubicBezTo>
                      <a:pt x="574" y="567"/>
                      <a:pt x="574" y="567"/>
                      <a:pt x="574" y="567"/>
                    </a:cubicBezTo>
                    <a:cubicBezTo>
                      <a:pt x="572" y="569"/>
                      <a:pt x="570" y="571"/>
                      <a:pt x="568" y="573"/>
                    </a:cubicBezTo>
                    <a:cubicBezTo>
                      <a:pt x="567" y="574"/>
                      <a:pt x="567" y="574"/>
                      <a:pt x="567" y="574"/>
                    </a:cubicBezTo>
                    <a:lnTo>
                      <a:pt x="564" y="570"/>
                    </a:lnTo>
                    <a:close/>
                    <a:moveTo>
                      <a:pt x="26" y="463"/>
                    </a:moveTo>
                    <a:cubicBezTo>
                      <a:pt x="25" y="460"/>
                      <a:pt x="24" y="458"/>
                      <a:pt x="23" y="455"/>
                    </a:cubicBezTo>
                    <a:cubicBezTo>
                      <a:pt x="23" y="454"/>
                      <a:pt x="23" y="454"/>
                      <a:pt x="23" y="454"/>
                    </a:cubicBezTo>
                    <a:cubicBezTo>
                      <a:pt x="27" y="453"/>
                      <a:pt x="27" y="453"/>
                      <a:pt x="27" y="453"/>
                    </a:cubicBezTo>
                    <a:cubicBezTo>
                      <a:pt x="27" y="454"/>
                      <a:pt x="27" y="454"/>
                      <a:pt x="27" y="454"/>
                    </a:cubicBezTo>
                    <a:cubicBezTo>
                      <a:pt x="28" y="456"/>
                      <a:pt x="29" y="459"/>
                      <a:pt x="30" y="461"/>
                    </a:cubicBezTo>
                    <a:cubicBezTo>
                      <a:pt x="30" y="462"/>
                      <a:pt x="30" y="462"/>
                      <a:pt x="30" y="462"/>
                    </a:cubicBezTo>
                    <a:cubicBezTo>
                      <a:pt x="26" y="464"/>
                      <a:pt x="26" y="464"/>
                      <a:pt x="26" y="464"/>
                    </a:cubicBezTo>
                    <a:lnTo>
                      <a:pt x="26" y="463"/>
                    </a:lnTo>
                    <a:close/>
                    <a:moveTo>
                      <a:pt x="20" y="448"/>
                    </a:moveTo>
                    <a:cubicBezTo>
                      <a:pt x="19" y="445"/>
                      <a:pt x="18" y="443"/>
                      <a:pt x="18" y="440"/>
                    </a:cubicBezTo>
                    <a:cubicBezTo>
                      <a:pt x="17" y="439"/>
                      <a:pt x="17" y="439"/>
                      <a:pt x="17" y="439"/>
                    </a:cubicBezTo>
                    <a:cubicBezTo>
                      <a:pt x="21" y="438"/>
                      <a:pt x="21" y="438"/>
                      <a:pt x="21" y="438"/>
                    </a:cubicBezTo>
                    <a:cubicBezTo>
                      <a:pt x="22" y="439"/>
                      <a:pt x="22" y="439"/>
                      <a:pt x="22" y="439"/>
                    </a:cubicBezTo>
                    <a:cubicBezTo>
                      <a:pt x="22" y="441"/>
                      <a:pt x="23" y="444"/>
                      <a:pt x="24" y="446"/>
                    </a:cubicBezTo>
                    <a:cubicBezTo>
                      <a:pt x="25" y="447"/>
                      <a:pt x="25" y="447"/>
                      <a:pt x="25" y="447"/>
                    </a:cubicBezTo>
                    <a:cubicBezTo>
                      <a:pt x="21" y="449"/>
                      <a:pt x="21" y="449"/>
                      <a:pt x="21" y="449"/>
                    </a:cubicBezTo>
                    <a:lnTo>
                      <a:pt x="20" y="448"/>
                    </a:lnTo>
                    <a:close/>
                    <a:moveTo>
                      <a:pt x="648" y="437"/>
                    </a:moveTo>
                    <a:cubicBezTo>
                      <a:pt x="648" y="436"/>
                      <a:pt x="648" y="436"/>
                      <a:pt x="648" y="436"/>
                    </a:cubicBezTo>
                    <a:cubicBezTo>
                      <a:pt x="649" y="433"/>
                      <a:pt x="650" y="431"/>
                      <a:pt x="651" y="428"/>
                    </a:cubicBezTo>
                    <a:cubicBezTo>
                      <a:pt x="651" y="427"/>
                      <a:pt x="651" y="427"/>
                      <a:pt x="651" y="427"/>
                    </a:cubicBezTo>
                    <a:cubicBezTo>
                      <a:pt x="655" y="428"/>
                      <a:pt x="655" y="428"/>
                      <a:pt x="655" y="428"/>
                    </a:cubicBezTo>
                    <a:cubicBezTo>
                      <a:pt x="655" y="429"/>
                      <a:pt x="655" y="429"/>
                      <a:pt x="655" y="429"/>
                    </a:cubicBezTo>
                    <a:cubicBezTo>
                      <a:pt x="654" y="432"/>
                      <a:pt x="653" y="434"/>
                      <a:pt x="652" y="437"/>
                    </a:cubicBezTo>
                    <a:cubicBezTo>
                      <a:pt x="652" y="438"/>
                      <a:pt x="652" y="438"/>
                      <a:pt x="652" y="438"/>
                    </a:cubicBezTo>
                    <a:lnTo>
                      <a:pt x="648" y="437"/>
                    </a:lnTo>
                    <a:close/>
                    <a:moveTo>
                      <a:pt x="15" y="432"/>
                    </a:moveTo>
                    <a:cubicBezTo>
                      <a:pt x="14" y="430"/>
                      <a:pt x="14" y="427"/>
                      <a:pt x="13" y="425"/>
                    </a:cubicBezTo>
                    <a:cubicBezTo>
                      <a:pt x="13" y="424"/>
                      <a:pt x="13" y="424"/>
                      <a:pt x="13" y="424"/>
                    </a:cubicBezTo>
                    <a:cubicBezTo>
                      <a:pt x="17" y="422"/>
                      <a:pt x="17" y="422"/>
                      <a:pt x="17" y="422"/>
                    </a:cubicBezTo>
                    <a:cubicBezTo>
                      <a:pt x="17" y="424"/>
                      <a:pt x="17" y="424"/>
                      <a:pt x="17" y="424"/>
                    </a:cubicBezTo>
                    <a:cubicBezTo>
                      <a:pt x="18" y="426"/>
                      <a:pt x="18" y="429"/>
                      <a:pt x="19" y="431"/>
                    </a:cubicBezTo>
                    <a:cubicBezTo>
                      <a:pt x="19" y="432"/>
                      <a:pt x="19" y="432"/>
                      <a:pt x="19" y="432"/>
                    </a:cubicBezTo>
                    <a:cubicBezTo>
                      <a:pt x="15" y="434"/>
                      <a:pt x="15" y="434"/>
                      <a:pt x="15" y="434"/>
                    </a:cubicBezTo>
                    <a:lnTo>
                      <a:pt x="15" y="432"/>
                    </a:lnTo>
                    <a:close/>
                    <a:moveTo>
                      <a:pt x="653" y="422"/>
                    </a:moveTo>
                    <a:cubicBezTo>
                      <a:pt x="653" y="420"/>
                      <a:pt x="653" y="420"/>
                      <a:pt x="653" y="420"/>
                    </a:cubicBezTo>
                    <a:cubicBezTo>
                      <a:pt x="654" y="418"/>
                      <a:pt x="654" y="415"/>
                      <a:pt x="655" y="413"/>
                    </a:cubicBezTo>
                    <a:cubicBezTo>
                      <a:pt x="655" y="412"/>
                      <a:pt x="655" y="412"/>
                      <a:pt x="655" y="412"/>
                    </a:cubicBezTo>
                    <a:cubicBezTo>
                      <a:pt x="659" y="413"/>
                      <a:pt x="659" y="413"/>
                      <a:pt x="659" y="413"/>
                    </a:cubicBezTo>
                    <a:cubicBezTo>
                      <a:pt x="659" y="414"/>
                      <a:pt x="659" y="414"/>
                      <a:pt x="659" y="414"/>
                    </a:cubicBezTo>
                    <a:cubicBezTo>
                      <a:pt x="658" y="416"/>
                      <a:pt x="658" y="419"/>
                      <a:pt x="657" y="422"/>
                    </a:cubicBezTo>
                    <a:cubicBezTo>
                      <a:pt x="657" y="423"/>
                      <a:pt x="657" y="423"/>
                      <a:pt x="657" y="423"/>
                    </a:cubicBezTo>
                    <a:lnTo>
                      <a:pt x="653" y="422"/>
                    </a:lnTo>
                    <a:close/>
                    <a:moveTo>
                      <a:pt x="11" y="417"/>
                    </a:moveTo>
                    <a:cubicBezTo>
                      <a:pt x="10" y="414"/>
                      <a:pt x="9" y="412"/>
                      <a:pt x="9" y="409"/>
                    </a:cubicBezTo>
                    <a:cubicBezTo>
                      <a:pt x="9" y="408"/>
                      <a:pt x="9" y="408"/>
                      <a:pt x="9" y="408"/>
                    </a:cubicBezTo>
                    <a:cubicBezTo>
                      <a:pt x="13" y="407"/>
                      <a:pt x="13" y="407"/>
                      <a:pt x="13" y="407"/>
                    </a:cubicBezTo>
                    <a:cubicBezTo>
                      <a:pt x="13" y="408"/>
                      <a:pt x="13" y="408"/>
                      <a:pt x="13" y="408"/>
                    </a:cubicBezTo>
                    <a:cubicBezTo>
                      <a:pt x="14" y="411"/>
                      <a:pt x="14" y="413"/>
                      <a:pt x="15" y="416"/>
                    </a:cubicBezTo>
                    <a:cubicBezTo>
                      <a:pt x="15" y="417"/>
                      <a:pt x="15" y="417"/>
                      <a:pt x="15" y="417"/>
                    </a:cubicBezTo>
                    <a:cubicBezTo>
                      <a:pt x="11" y="418"/>
                      <a:pt x="11" y="418"/>
                      <a:pt x="11" y="418"/>
                    </a:cubicBezTo>
                    <a:lnTo>
                      <a:pt x="11" y="417"/>
                    </a:lnTo>
                    <a:close/>
                    <a:moveTo>
                      <a:pt x="656" y="406"/>
                    </a:moveTo>
                    <a:cubicBezTo>
                      <a:pt x="657" y="405"/>
                      <a:pt x="657" y="405"/>
                      <a:pt x="657" y="405"/>
                    </a:cubicBezTo>
                    <a:cubicBezTo>
                      <a:pt x="657" y="402"/>
                      <a:pt x="658" y="400"/>
                      <a:pt x="658" y="397"/>
                    </a:cubicBezTo>
                    <a:cubicBezTo>
                      <a:pt x="658" y="396"/>
                      <a:pt x="658" y="396"/>
                      <a:pt x="658" y="396"/>
                    </a:cubicBezTo>
                    <a:cubicBezTo>
                      <a:pt x="663" y="397"/>
                      <a:pt x="663" y="397"/>
                      <a:pt x="663" y="397"/>
                    </a:cubicBezTo>
                    <a:cubicBezTo>
                      <a:pt x="662" y="398"/>
                      <a:pt x="662" y="398"/>
                      <a:pt x="662" y="398"/>
                    </a:cubicBezTo>
                    <a:cubicBezTo>
                      <a:pt x="662" y="401"/>
                      <a:pt x="661" y="403"/>
                      <a:pt x="661" y="406"/>
                    </a:cubicBezTo>
                    <a:cubicBezTo>
                      <a:pt x="661" y="407"/>
                      <a:pt x="661" y="407"/>
                      <a:pt x="661" y="407"/>
                    </a:cubicBezTo>
                    <a:lnTo>
                      <a:pt x="656" y="406"/>
                    </a:lnTo>
                    <a:close/>
                    <a:moveTo>
                      <a:pt x="7" y="401"/>
                    </a:moveTo>
                    <a:cubicBezTo>
                      <a:pt x="7" y="399"/>
                      <a:pt x="6" y="396"/>
                      <a:pt x="6" y="393"/>
                    </a:cubicBezTo>
                    <a:cubicBezTo>
                      <a:pt x="5" y="392"/>
                      <a:pt x="5" y="392"/>
                      <a:pt x="5" y="392"/>
                    </a:cubicBezTo>
                    <a:cubicBezTo>
                      <a:pt x="10" y="391"/>
                      <a:pt x="10" y="391"/>
                      <a:pt x="10" y="391"/>
                    </a:cubicBezTo>
                    <a:cubicBezTo>
                      <a:pt x="10" y="393"/>
                      <a:pt x="10" y="393"/>
                      <a:pt x="10" y="393"/>
                    </a:cubicBezTo>
                    <a:cubicBezTo>
                      <a:pt x="10" y="395"/>
                      <a:pt x="11" y="398"/>
                      <a:pt x="11" y="400"/>
                    </a:cubicBezTo>
                    <a:cubicBezTo>
                      <a:pt x="12" y="401"/>
                      <a:pt x="12" y="401"/>
                      <a:pt x="12" y="401"/>
                    </a:cubicBezTo>
                    <a:cubicBezTo>
                      <a:pt x="7" y="402"/>
                      <a:pt x="7" y="402"/>
                      <a:pt x="7" y="402"/>
                    </a:cubicBezTo>
                    <a:lnTo>
                      <a:pt x="7" y="401"/>
                    </a:lnTo>
                    <a:close/>
                    <a:moveTo>
                      <a:pt x="659" y="391"/>
                    </a:moveTo>
                    <a:cubicBezTo>
                      <a:pt x="660" y="389"/>
                      <a:pt x="660" y="389"/>
                      <a:pt x="660" y="389"/>
                    </a:cubicBezTo>
                    <a:cubicBezTo>
                      <a:pt x="660" y="387"/>
                      <a:pt x="660" y="384"/>
                      <a:pt x="661" y="382"/>
                    </a:cubicBezTo>
                    <a:cubicBezTo>
                      <a:pt x="661" y="380"/>
                      <a:pt x="661" y="380"/>
                      <a:pt x="661" y="380"/>
                    </a:cubicBezTo>
                    <a:cubicBezTo>
                      <a:pt x="665" y="381"/>
                      <a:pt x="665" y="381"/>
                      <a:pt x="665" y="381"/>
                    </a:cubicBezTo>
                    <a:cubicBezTo>
                      <a:pt x="665" y="382"/>
                      <a:pt x="665" y="382"/>
                      <a:pt x="665" y="382"/>
                    </a:cubicBezTo>
                    <a:cubicBezTo>
                      <a:pt x="665" y="385"/>
                      <a:pt x="664" y="387"/>
                      <a:pt x="664" y="390"/>
                    </a:cubicBezTo>
                    <a:cubicBezTo>
                      <a:pt x="664" y="391"/>
                      <a:pt x="664" y="391"/>
                      <a:pt x="664" y="391"/>
                    </a:cubicBezTo>
                    <a:lnTo>
                      <a:pt x="659" y="391"/>
                    </a:lnTo>
                    <a:close/>
                    <a:moveTo>
                      <a:pt x="4" y="385"/>
                    </a:moveTo>
                    <a:cubicBezTo>
                      <a:pt x="4" y="383"/>
                      <a:pt x="3" y="380"/>
                      <a:pt x="3" y="377"/>
                    </a:cubicBezTo>
                    <a:cubicBezTo>
                      <a:pt x="3" y="376"/>
                      <a:pt x="3" y="376"/>
                      <a:pt x="3" y="376"/>
                    </a:cubicBezTo>
                    <a:cubicBezTo>
                      <a:pt x="7" y="376"/>
                      <a:pt x="7" y="376"/>
                      <a:pt x="7" y="376"/>
                    </a:cubicBezTo>
                    <a:cubicBezTo>
                      <a:pt x="7" y="377"/>
                      <a:pt x="7" y="377"/>
                      <a:pt x="7" y="377"/>
                    </a:cubicBezTo>
                    <a:cubicBezTo>
                      <a:pt x="8" y="380"/>
                      <a:pt x="8" y="382"/>
                      <a:pt x="9" y="385"/>
                    </a:cubicBezTo>
                    <a:cubicBezTo>
                      <a:pt x="9" y="386"/>
                      <a:pt x="9" y="386"/>
                      <a:pt x="9" y="386"/>
                    </a:cubicBezTo>
                    <a:cubicBezTo>
                      <a:pt x="4" y="387"/>
                      <a:pt x="4" y="387"/>
                      <a:pt x="4" y="387"/>
                    </a:cubicBezTo>
                    <a:lnTo>
                      <a:pt x="4" y="385"/>
                    </a:lnTo>
                    <a:close/>
                    <a:moveTo>
                      <a:pt x="662" y="375"/>
                    </a:moveTo>
                    <a:cubicBezTo>
                      <a:pt x="662" y="374"/>
                      <a:pt x="662" y="374"/>
                      <a:pt x="662" y="374"/>
                    </a:cubicBezTo>
                    <a:cubicBezTo>
                      <a:pt x="662" y="371"/>
                      <a:pt x="663" y="368"/>
                      <a:pt x="663" y="366"/>
                    </a:cubicBezTo>
                    <a:cubicBezTo>
                      <a:pt x="663" y="365"/>
                      <a:pt x="663" y="365"/>
                      <a:pt x="663" y="365"/>
                    </a:cubicBezTo>
                    <a:cubicBezTo>
                      <a:pt x="667" y="365"/>
                      <a:pt x="667" y="365"/>
                      <a:pt x="667" y="365"/>
                    </a:cubicBezTo>
                    <a:cubicBezTo>
                      <a:pt x="667" y="366"/>
                      <a:pt x="667" y="366"/>
                      <a:pt x="667" y="366"/>
                    </a:cubicBezTo>
                    <a:cubicBezTo>
                      <a:pt x="667" y="369"/>
                      <a:pt x="666" y="372"/>
                      <a:pt x="666" y="374"/>
                    </a:cubicBezTo>
                    <a:cubicBezTo>
                      <a:pt x="666" y="375"/>
                      <a:pt x="666" y="375"/>
                      <a:pt x="666" y="375"/>
                    </a:cubicBezTo>
                    <a:lnTo>
                      <a:pt x="662" y="375"/>
                    </a:lnTo>
                    <a:close/>
                    <a:moveTo>
                      <a:pt x="2" y="369"/>
                    </a:moveTo>
                    <a:cubicBezTo>
                      <a:pt x="2" y="367"/>
                      <a:pt x="2" y="364"/>
                      <a:pt x="1" y="361"/>
                    </a:cubicBezTo>
                    <a:cubicBezTo>
                      <a:pt x="1" y="360"/>
                      <a:pt x="1" y="360"/>
                      <a:pt x="1" y="360"/>
                    </a:cubicBezTo>
                    <a:cubicBezTo>
                      <a:pt x="6" y="360"/>
                      <a:pt x="6" y="360"/>
                      <a:pt x="6" y="360"/>
                    </a:cubicBezTo>
                    <a:cubicBezTo>
                      <a:pt x="6" y="361"/>
                      <a:pt x="6" y="361"/>
                      <a:pt x="6" y="361"/>
                    </a:cubicBezTo>
                    <a:cubicBezTo>
                      <a:pt x="6" y="364"/>
                      <a:pt x="6" y="366"/>
                      <a:pt x="6" y="369"/>
                    </a:cubicBezTo>
                    <a:cubicBezTo>
                      <a:pt x="7" y="370"/>
                      <a:pt x="7" y="370"/>
                      <a:pt x="7" y="370"/>
                    </a:cubicBezTo>
                    <a:cubicBezTo>
                      <a:pt x="2" y="371"/>
                      <a:pt x="2" y="371"/>
                      <a:pt x="2" y="371"/>
                    </a:cubicBezTo>
                    <a:lnTo>
                      <a:pt x="2" y="369"/>
                    </a:lnTo>
                    <a:close/>
                    <a:moveTo>
                      <a:pt x="663" y="359"/>
                    </a:moveTo>
                    <a:cubicBezTo>
                      <a:pt x="663" y="358"/>
                      <a:pt x="663" y="358"/>
                      <a:pt x="663" y="358"/>
                    </a:cubicBezTo>
                    <a:cubicBezTo>
                      <a:pt x="664" y="355"/>
                      <a:pt x="664" y="353"/>
                      <a:pt x="664" y="350"/>
                    </a:cubicBezTo>
                    <a:cubicBezTo>
                      <a:pt x="664" y="349"/>
                      <a:pt x="664" y="349"/>
                      <a:pt x="664" y="349"/>
                    </a:cubicBezTo>
                    <a:cubicBezTo>
                      <a:pt x="668" y="349"/>
                      <a:pt x="668" y="349"/>
                      <a:pt x="668" y="349"/>
                    </a:cubicBezTo>
                    <a:cubicBezTo>
                      <a:pt x="668" y="350"/>
                      <a:pt x="668" y="350"/>
                      <a:pt x="668" y="350"/>
                    </a:cubicBezTo>
                    <a:cubicBezTo>
                      <a:pt x="668" y="353"/>
                      <a:pt x="668" y="356"/>
                      <a:pt x="668" y="358"/>
                    </a:cubicBezTo>
                    <a:cubicBezTo>
                      <a:pt x="668" y="359"/>
                      <a:pt x="668" y="359"/>
                      <a:pt x="668" y="359"/>
                    </a:cubicBezTo>
                    <a:lnTo>
                      <a:pt x="663" y="359"/>
                    </a:lnTo>
                    <a:close/>
                    <a:moveTo>
                      <a:pt x="1" y="353"/>
                    </a:moveTo>
                    <a:cubicBezTo>
                      <a:pt x="1" y="351"/>
                      <a:pt x="1" y="348"/>
                      <a:pt x="1" y="345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5" y="344"/>
                      <a:pt x="5" y="344"/>
                      <a:pt x="5" y="344"/>
                    </a:cubicBezTo>
                    <a:cubicBezTo>
                      <a:pt x="5" y="345"/>
                      <a:pt x="5" y="345"/>
                      <a:pt x="5" y="345"/>
                    </a:cubicBezTo>
                    <a:cubicBezTo>
                      <a:pt x="5" y="348"/>
                      <a:pt x="5" y="350"/>
                      <a:pt x="5" y="353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1" y="355"/>
                      <a:pt x="1" y="355"/>
                      <a:pt x="1" y="355"/>
                    </a:cubicBezTo>
                    <a:lnTo>
                      <a:pt x="1" y="353"/>
                    </a:lnTo>
                    <a:close/>
                    <a:moveTo>
                      <a:pt x="664" y="343"/>
                    </a:moveTo>
                    <a:cubicBezTo>
                      <a:pt x="664" y="342"/>
                      <a:pt x="664" y="342"/>
                      <a:pt x="664" y="342"/>
                    </a:cubicBezTo>
                    <a:cubicBezTo>
                      <a:pt x="664" y="339"/>
                      <a:pt x="664" y="337"/>
                      <a:pt x="664" y="334"/>
                    </a:cubicBezTo>
                    <a:cubicBezTo>
                      <a:pt x="664" y="332"/>
                      <a:pt x="664" y="330"/>
                      <a:pt x="664" y="328"/>
                    </a:cubicBezTo>
                    <a:cubicBezTo>
                      <a:pt x="664" y="327"/>
                      <a:pt x="664" y="327"/>
                      <a:pt x="664" y="327"/>
                    </a:cubicBezTo>
                    <a:cubicBezTo>
                      <a:pt x="668" y="326"/>
                      <a:pt x="668" y="326"/>
                      <a:pt x="668" y="326"/>
                    </a:cubicBezTo>
                    <a:cubicBezTo>
                      <a:pt x="668" y="328"/>
                      <a:pt x="668" y="328"/>
                      <a:pt x="668" y="328"/>
                    </a:cubicBezTo>
                    <a:cubicBezTo>
                      <a:pt x="669" y="330"/>
                      <a:pt x="669" y="332"/>
                      <a:pt x="669" y="334"/>
                    </a:cubicBezTo>
                    <a:cubicBezTo>
                      <a:pt x="669" y="337"/>
                      <a:pt x="668" y="339"/>
                      <a:pt x="668" y="342"/>
                    </a:cubicBezTo>
                    <a:cubicBezTo>
                      <a:pt x="668" y="343"/>
                      <a:pt x="668" y="343"/>
                      <a:pt x="668" y="343"/>
                    </a:cubicBezTo>
                    <a:lnTo>
                      <a:pt x="664" y="343"/>
                    </a:lnTo>
                    <a:close/>
                    <a:moveTo>
                      <a:pt x="0" y="334"/>
                    </a:moveTo>
                    <a:cubicBezTo>
                      <a:pt x="0" y="332"/>
                      <a:pt x="0" y="328"/>
                      <a:pt x="0" y="328"/>
                    </a:cubicBezTo>
                    <a:cubicBezTo>
                      <a:pt x="5" y="328"/>
                      <a:pt x="5" y="328"/>
                      <a:pt x="5" y="328"/>
                    </a:cubicBezTo>
                    <a:cubicBezTo>
                      <a:pt x="5" y="328"/>
                      <a:pt x="5" y="332"/>
                      <a:pt x="5" y="334"/>
                    </a:cubicBezTo>
                    <a:cubicBezTo>
                      <a:pt x="5" y="338"/>
                      <a:pt x="5" y="338"/>
                      <a:pt x="5" y="338"/>
                    </a:cubicBezTo>
                    <a:cubicBezTo>
                      <a:pt x="0" y="338"/>
                      <a:pt x="0" y="338"/>
                      <a:pt x="0" y="338"/>
                    </a:cubicBezTo>
                    <a:lnTo>
                      <a:pt x="0" y="334"/>
                    </a:lnTo>
                    <a:close/>
                    <a:moveTo>
                      <a:pt x="1" y="322"/>
                    </a:moveTo>
                    <a:cubicBezTo>
                      <a:pt x="1" y="321"/>
                      <a:pt x="1" y="321"/>
                      <a:pt x="1" y="321"/>
                    </a:cubicBezTo>
                    <a:cubicBezTo>
                      <a:pt x="1" y="319"/>
                      <a:pt x="1" y="316"/>
                      <a:pt x="1" y="313"/>
                    </a:cubicBezTo>
                    <a:cubicBezTo>
                      <a:pt x="1" y="312"/>
                      <a:pt x="1" y="312"/>
                      <a:pt x="1" y="312"/>
                    </a:cubicBezTo>
                    <a:cubicBezTo>
                      <a:pt x="5" y="312"/>
                      <a:pt x="5" y="312"/>
                      <a:pt x="5" y="312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6"/>
                      <a:pt x="5" y="319"/>
                      <a:pt x="5" y="321"/>
                    </a:cubicBezTo>
                    <a:cubicBezTo>
                      <a:pt x="5" y="322"/>
                      <a:pt x="5" y="322"/>
                      <a:pt x="5" y="322"/>
                    </a:cubicBezTo>
                    <a:lnTo>
                      <a:pt x="1" y="322"/>
                    </a:lnTo>
                    <a:close/>
                    <a:moveTo>
                      <a:pt x="664" y="320"/>
                    </a:moveTo>
                    <a:cubicBezTo>
                      <a:pt x="664" y="317"/>
                      <a:pt x="664" y="314"/>
                      <a:pt x="664" y="312"/>
                    </a:cubicBezTo>
                    <a:cubicBezTo>
                      <a:pt x="663" y="311"/>
                      <a:pt x="663" y="311"/>
                      <a:pt x="663" y="311"/>
                    </a:cubicBezTo>
                    <a:cubicBezTo>
                      <a:pt x="668" y="310"/>
                      <a:pt x="668" y="310"/>
                      <a:pt x="668" y="310"/>
                    </a:cubicBezTo>
                    <a:cubicBezTo>
                      <a:pt x="668" y="312"/>
                      <a:pt x="668" y="312"/>
                      <a:pt x="668" y="312"/>
                    </a:cubicBezTo>
                    <a:cubicBezTo>
                      <a:pt x="668" y="314"/>
                      <a:pt x="668" y="317"/>
                      <a:pt x="668" y="320"/>
                    </a:cubicBezTo>
                    <a:cubicBezTo>
                      <a:pt x="668" y="321"/>
                      <a:pt x="668" y="321"/>
                      <a:pt x="668" y="321"/>
                    </a:cubicBezTo>
                    <a:cubicBezTo>
                      <a:pt x="664" y="321"/>
                      <a:pt x="664" y="321"/>
                      <a:pt x="664" y="321"/>
                    </a:cubicBezTo>
                    <a:lnTo>
                      <a:pt x="664" y="320"/>
                    </a:lnTo>
                    <a:close/>
                    <a:moveTo>
                      <a:pt x="2" y="306"/>
                    </a:moveTo>
                    <a:cubicBezTo>
                      <a:pt x="2" y="305"/>
                      <a:pt x="2" y="305"/>
                      <a:pt x="2" y="305"/>
                    </a:cubicBezTo>
                    <a:cubicBezTo>
                      <a:pt x="2" y="302"/>
                      <a:pt x="2" y="300"/>
                      <a:pt x="2" y="297"/>
                    </a:cubicBezTo>
                    <a:cubicBezTo>
                      <a:pt x="3" y="296"/>
                      <a:pt x="3" y="296"/>
                      <a:pt x="3" y="296"/>
                    </a:cubicBezTo>
                    <a:cubicBezTo>
                      <a:pt x="7" y="296"/>
                      <a:pt x="7" y="296"/>
                      <a:pt x="7" y="296"/>
                    </a:cubicBezTo>
                    <a:cubicBezTo>
                      <a:pt x="7" y="298"/>
                      <a:pt x="7" y="298"/>
                      <a:pt x="7" y="298"/>
                    </a:cubicBezTo>
                    <a:cubicBezTo>
                      <a:pt x="6" y="300"/>
                      <a:pt x="6" y="303"/>
                      <a:pt x="6" y="306"/>
                    </a:cubicBezTo>
                    <a:cubicBezTo>
                      <a:pt x="6" y="307"/>
                      <a:pt x="6" y="307"/>
                      <a:pt x="6" y="307"/>
                    </a:cubicBezTo>
                    <a:lnTo>
                      <a:pt x="2" y="306"/>
                    </a:lnTo>
                    <a:close/>
                    <a:moveTo>
                      <a:pt x="663" y="304"/>
                    </a:moveTo>
                    <a:cubicBezTo>
                      <a:pt x="663" y="301"/>
                      <a:pt x="662" y="299"/>
                      <a:pt x="662" y="296"/>
                    </a:cubicBezTo>
                    <a:cubicBezTo>
                      <a:pt x="662" y="295"/>
                      <a:pt x="662" y="295"/>
                      <a:pt x="662" y="295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66" y="295"/>
                      <a:pt x="666" y="295"/>
                      <a:pt x="666" y="295"/>
                    </a:cubicBezTo>
                    <a:cubicBezTo>
                      <a:pt x="667" y="298"/>
                      <a:pt x="667" y="301"/>
                      <a:pt x="667" y="303"/>
                    </a:cubicBezTo>
                    <a:cubicBezTo>
                      <a:pt x="667" y="305"/>
                      <a:pt x="667" y="305"/>
                      <a:pt x="667" y="305"/>
                    </a:cubicBezTo>
                    <a:cubicBezTo>
                      <a:pt x="663" y="305"/>
                      <a:pt x="663" y="305"/>
                      <a:pt x="663" y="305"/>
                    </a:cubicBezTo>
                    <a:lnTo>
                      <a:pt x="663" y="304"/>
                    </a:lnTo>
                    <a:close/>
                    <a:moveTo>
                      <a:pt x="3" y="290"/>
                    </a:moveTo>
                    <a:cubicBezTo>
                      <a:pt x="3" y="289"/>
                      <a:pt x="3" y="289"/>
                      <a:pt x="3" y="289"/>
                    </a:cubicBezTo>
                    <a:cubicBezTo>
                      <a:pt x="4" y="286"/>
                      <a:pt x="4" y="284"/>
                      <a:pt x="5" y="281"/>
                    </a:cubicBezTo>
                    <a:cubicBezTo>
                      <a:pt x="5" y="280"/>
                      <a:pt x="5" y="280"/>
                      <a:pt x="5" y="280"/>
                    </a:cubicBezTo>
                    <a:cubicBezTo>
                      <a:pt x="9" y="281"/>
                      <a:pt x="9" y="281"/>
                      <a:pt x="9" y="281"/>
                    </a:cubicBezTo>
                    <a:cubicBezTo>
                      <a:pt x="9" y="282"/>
                      <a:pt x="9" y="282"/>
                      <a:pt x="9" y="282"/>
                    </a:cubicBezTo>
                    <a:cubicBezTo>
                      <a:pt x="8" y="284"/>
                      <a:pt x="8" y="287"/>
                      <a:pt x="8" y="290"/>
                    </a:cubicBezTo>
                    <a:cubicBezTo>
                      <a:pt x="7" y="291"/>
                      <a:pt x="7" y="291"/>
                      <a:pt x="7" y="291"/>
                    </a:cubicBezTo>
                    <a:lnTo>
                      <a:pt x="3" y="290"/>
                    </a:lnTo>
                    <a:close/>
                    <a:moveTo>
                      <a:pt x="661" y="288"/>
                    </a:moveTo>
                    <a:cubicBezTo>
                      <a:pt x="661" y="285"/>
                      <a:pt x="660" y="283"/>
                      <a:pt x="660" y="280"/>
                    </a:cubicBezTo>
                    <a:cubicBezTo>
                      <a:pt x="660" y="279"/>
                      <a:pt x="660" y="279"/>
                      <a:pt x="660" y="279"/>
                    </a:cubicBezTo>
                    <a:cubicBezTo>
                      <a:pt x="664" y="278"/>
                      <a:pt x="664" y="278"/>
                      <a:pt x="664" y="278"/>
                    </a:cubicBezTo>
                    <a:cubicBezTo>
                      <a:pt x="664" y="280"/>
                      <a:pt x="664" y="280"/>
                      <a:pt x="664" y="280"/>
                    </a:cubicBezTo>
                    <a:cubicBezTo>
                      <a:pt x="665" y="282"/>
                      <a:pt x="665" y="285"/>
                      <a:pt x="665" y="288"/>
                    </a:cubicBezTo>
                    <a:cubicBezTo>
                      <a:pt x="665" y="289"/>
                      <a:pt x="665" y="289"/>
                      <a:pt x="665" y="289"/>
                    </a:cubicBezTo>
                    <a:cubicBezTo>
                      <a:pt x="661" y="289"/>
                      <a:pt x="661" y="289"/>
                      <a:pt x="661" y="289"/>
                    </a:cubicBezTo>
                    <a:lnTo>
                      <a:pt x="661" y="288"/>
                    </a:lnTo>
                    <a:close/>
                    <a:moveTo>
                      <a:pt x="659" y="272"/>
                    </a:moveTo>
                    <a:cubicBezTo>
                      <a:pt x="658" y="270"/>
                      <a:pt x="657" y="267"/>
                      <a:pt x="657" y="265"/>
                    </a:cubicBezTo>
                    <a:cubicBezTo>
                      <a:pt x="657" y="264"/>
                      <a:pt x="657" y="264"/>
                      <a:pt x="657" y="264"/>
                    </a:cubicBezTo>
                    <a:cubicBezTo>
                      <a:pt x="661" y="263"/>
                      <a:pt x="661" y="263"/>
                      <a:pt x="661" y="263"/>
                    </a:cubicBezTo>
                    <a:cubicBezTo>
                      <a:pt x="661" y="264"/>
                      <a:pt x="661" y="264"/>
                      <a:pt x="661" y="264"/>
                    </a:cubicBezTo>
                    <a:cubicBezTo>
                      <a:pt x="662" y="266"/>
                      <a:pt x="662" y="269"/>
                      <a:pt x="663" y="272"/>
                    </a:cubicBezTo>
                    <a:cubicBezTo>
                      <a:pt x="663" y="273"/>
                      <a:pt x="663" y="273"/>
                      <a:pt x="663" y="273"/>
                    </a:cubicBezTo>
                    <a:cubicBezTo>
                      <a:pt x="659" y="274"/>
                      <a:pt x="659" y="274"/>
                      <a:pt x="659" y="274"/>
                    </a:cubicBezTo>
                    <a:lnTo>
                      <a:pt x="659" y="272"/>
                    </a:lnTo>
                    <a:close/>
                    <a:moveTo>
                      <a:pt x="655" y="257"/>
                    </a:moveTo>
                    <a:cubicBezTo>
                      <a:pt x="655" y="254"/>
                      <a:pt x="654" y="252"/>
                      <a:pt x="653" y="249"/>
                    </a:cubicBezTo>
                    <a:cubicBezTo>
                      <a:pt x="653" y="248"/>
                      <a:pt x="653" y="248"/>
                      <a:pt x="653" y="248"/>
                    </a:cubicBezTo>
                    <a:cubicBezTo>
                      <a:pt x="657" y="247"/>
                      <a:pt x="657" y="247"/>
                      <a:pt x="657" y="247"/>
                    </a:cubicBezTo>
                    <a:cubicBezTo>
                      <a:pt x="657" y="248"/>
                      <a:pt x="657" y="248"/>
                      <a:pt x="657" y="248"/>
                    </a:cubicBezTo>
                    <a:cubicBezTo>
                      <a:pt x="658" y="251"/>
                      <a:pt x="659" y="253"/>
                      <a:pt x="659" y="256"/>
                    </a:cubicBezTo>
                    <a:cubicBezTo>
                      <a:pt x="660" y="257"/>
                      <a:pt x="660" y="257"/>
                      <a:pt x="660" y="257"/>
                    </a:cubicBezTo>
                    <a:cubicBezTo>
                      <a:pt x="655" y="258"/>
                      <a:pt x="655" y="258"/>
                      <a:pt x="655" y="258"/>
                    </a:cubicBezTo>
                    <a:lnTo>
                      <a:pt x="655" y="257"/>
                    </a:lnTo>
                    <a:close/>
                    <a:moveTo>
                      <a:pt x="651" y="242"/>
                    </a:moveTo>
                    <a:cubicBezTo>
                      <a:pt x="650" y="239"/>
                      <a:pt x="650" y="236"/>
                      <a:pt x="649" y="234"/>
                    </a:cubicBezTo>
                    <a:cubicBezTo>
                      <a:pt x="648" y="233"/>
                      <a:pt x="648" y="233"/>
                      <a:pt x="648" y="233"/>
                    </a:cubicBezTo>
                    <a:cubicBezTo>
                      <a:pt x="653" y="232"/>
                      <a:pt x="653" y="232"/>
                      <a:pt x="653" y="232"/>
                    </a:cubicBezTo>
                    <a:cubicBezTo>
                      <a:pt x="653" y="233"/>
                      <a:pt x="653" y="233"/>
                      <a:pt x="653" y="233"/>
                    </a:cubicBezTo>
                    <a:cubicBezTo>
                      <a:pt x="654" y="235"/>
                      <a:pt x="654" y="238"/>
                      <a:pt x="655" y="240"/>
                    </a:cubicBezTo>
                    <a:cubicBezTo>
                      <a:pt x="656" y="241"/>
                      <a:pt x="656" y="241"/>
                      <a:pt x="656" y="241"/>
                    </a:cubicBezTo>
                    <a:cubicBezTo>
                      <a:pt x="651" y="243"/>
                      <a:pt x="651" y="243"/>
                      <a:pt x="651" y="243"/>
                    </a:cubicBezTo>
                    <a:lnTo>
                      <a:pt x="651" y="242"/>
                    </a:lnTo>
                    <a:close/>
                    <a:moveTo>
                      <a:pt x="646" y="226"/>
                    </a:moveTo>
                    <a:cubicBezTo>
                      <a:pt x="645" y="224"/>
                      <a:pt x="645" y="221"/>
                      <a:pt x="644" y="219"/>
                    </a:cubicBezTo>
                    <a:cubicBezTo>
                      <a:pt x="643" y="218"/>
                      <a:pt x="643" y="218"/>
                      <a:pt x="643" y="218"/>
                    </a:cubicBezTo>
                    <a:cubicBezTo>
                      <a:pt x="647" y="216"/>
                      <a:pt x="647" y="216"/>
                      <a:pt x="647" y="216"/>
                    </a:cubicBezTo>
                    <a:cubicBezTo>
                      <a:pt x="648" y="217"/>
                      <a:pt x="648" y="217"/>
                      <a:pt x="648" y="217"/>
                    </a:cubicBezTo>
                    <a:cubicBezTo>
                      <a:pt x="649" y="220"/>
                      <a:pt x="649" y="222"/>
                      <a:pt x="650" y="225"/>
                    </a:cubicBezTo>
                    <a:cubicBezTo>
                      <a:pt x="651" y="226"/>
                      <a:pt x="651" y="226"/>
                      <a:pt x="651" y="226"/>
                    </a:cubicBezTo>
                    <a:cubicBezTo>
                      <a:pt x="647" y="227"/>
                      <a:pt x="647" y="227"/>
                      <a:pt x="647" y="227"/>
                    </a:cubicBezTo>
                    <a:lnTo>
                      <a:pt x="646" y="226"/>
                    </a:lnTo>
                    <a:close/>
                    <a:moveTo>
                      <a:pt x="641" y="211"/>
                    </a:moveTo>
                    <a:cubicBezTo>
                      <a:pt x="640" y="209"/>
                      <a:pt x="639" y="207"/>
                      <a:pt x="638" y="204"/>
                    </a:cubicBezTo>
                    <a:cubicBezTo>
                      <a:pt x="637" y="203"/>
                      <a:pt x="637" y="203"/>
                      <a:pt x="637" y="203"/>
                    </a:cubicBezTo>
                    <a:cubicBezTo>
                      <a:pt x="641" y="201"/>
                      <a:pt x="641" y="201"/>
                      <a:pt x="641" y="201"/>
                    </a:cubicBezTo>
                    <a:cubicBezTo>
                      <a:pt x="642" y="202"/>
                      <a:pt x="642" y="202"/>
                      <a:pt x="642" y="202"/>
                    </a:cubicBezTo>
                    <a:cubicBezTo>
                      <a:pt x="643" y="205"/>
                      <a:pt x="644" y="207"/>
                      <a:pt x="645" y="210"/>
                    </a:cubicBezTo>
                    <a:cubicBezTo>
                      <a:pt x="645" y="211"/>
                      <a:pt x="645" y="211"/>
                      <a:pt x="645" y="211"/>
                    </a:cubicBezTo>
                    <a:cubicBezTo>
                      <a:pt x="641" y="213"/>
                      <a:pt x="641" y="213"/>
                      <a:pt x="641" y="213"/>
                    </a:cubicBezTo>
                    <a:lnTo>
                      <a:pt x="641" y="211"/>
                    </a:lnTo>
                    <a:close/>
                    <a:moveTo>
                      <a:pt x="634" y="197"/>
                    </a:moveTo>
                    <a:cubicBezTo>
                      <a:pt x="633" y="195"/>
                      <a:pt x="632" y="192"/>
                      <a:pt x="631" y="190"/>
                    </a:cubicBezTo>
                    <a:cubicBezTo>
                      <a:pt x="631" y="189"/>
                      <a:pt x="631" y="189"/>
                      <a:pt x="631" y="189"/>
                    </a:cubicBezTo>
                    <a:cubicBezTo>
                      <a:pt x="634" y="187"/>
                      <a:pt x="634" y="187"/>
                      <a:pt x="634" y="187"/>
                    </a:cubicBezTo>
                    <a:cubicBezTo>
                      <a:pt x="635" y="188"/>
                      <a:pt x="635" y="188"/>
                      <a:pt x="635" y="188"/>
                    </a:cubicBezTo>
                    <a:cubicBezTo>
                      <a:pt x="636" y="190"/>
                      <a:pt x="637" y="193"/>
                      <a:pt x="638" y="195"/>
                    </a:cubicBezTo>
                    <a:cubicBezTo>
                      <a:pt x="639" y="196"/>
                      <a:pt x="639" y="196"/>
                      <a:pt x="639" y="196"/>
                    </a:cubicBezTo>
                    <a:cubicBezTo>
                      <a:pt x="635" y="198"/>
                      <a:pt x="635" y="198"/>
                      <a:pt x="635" y="198"/>
                    </a:cubicBezTo>
                    <a:lnTo>
                      <a:pt x="634" y="197"/>
                    </a:lnTo>
                    <a:close/>
                    <a:moveTo>
                      <a:pt x="628" y="183"/>
                    </a:moveTo>
                    <a:cubicBezTo>
                      <a:pt x="626" y="180"/>
                      <a:pt x="625" y="178"/>
                      <a:pt x="624" y="176"/>
                    </a:cubicBezTo>
                    <a:cubicBezTo>
                      <a:pt x="623" y="175"/>
                      <a:pt x="623" y="175"/>
                      <a:pt x="623" y="175"/>
                    </a:cubicBezTo>
                    <a:cubicBezTo>
                      <a:pt x="627" y="173"/>
                      <a:pt x="627" y="173"/>
                      <a:pt x="627" y="173"/>
                    </a:cubicBezTo>
                    <a:cubicBezTo>
                      <a:pt x="628" y="174"/>
                      <a:pt x="628" y="174"/>
                      <a:pt x="628" y="174"/>
                    </a:cubicBezTo>
                    <a:cubicBezTo>
                      <a:pt x="629" y="176"/>
                      <a:pt x="630" y="178"/>
                      <a:pt x="631" y="181"/>
                    </a:cubicBezTo>
                    <a:cubicBezTo>
                      <a:pt x="632" y="182"/>
                      <a:pt x="632" y="182"/>
                      <a:pt x="632" y="182"/>
                    </a:cubicBezTo>
                    <a:cubicBezTo>
                      <a:pt x="628" y="184"/>
                      <a:pt x="628" y="184"/>
                      <a:pt x="628" y="184"/>
                    </a:cubicBezTo>
                    <a:lnTo>
                      <a:pt x="628" y="183"/>
                    </a:lnTo>
                    <a:close/>
                    <a:moveTo>
                      <a:pt x="620" y="169"/>
                    </a:moveTo>
                    <a:cubicBezTo>
                      <a:pt x="619" y="166"/>
                      <a:pt x="617" y="164"/>
                      <a:pt x="616" y="162"/>
                    </a:cubicBezTo>
                    <a:cubicBezTo>
                      <a:pt x="615" y="161"/>
                      <a:pt x="615" y="161"/>
                      <a:pt x="615" y="161"/>
                    </a:cubicBezTo>
                    <a:cubicBezTo>
                      <a:pt x="619" y="159"/>
                      <a:pt x="619" y="159"/>
                      <a:pt x="619" y="159"/>
                    </a:cubicBezTo>
                    <a:cubicBezTo>
                      <a:pt x="620" y="160"/>
                      <a:pt x="620" y="160"/>
                      <a:pt x="620" y="160"/>
                    </a:cubicBezTo>
                    <a:cubicBezTo>
                      <a:pt x="621" y="162"/>
                      <a:pt x="622" y="164"/>
                      <a:pt x="624" y="167"/>
                    </a:cubicBezTo>
                    <a:cubicBezTo>
                      <a:pt x="624" y="168"/>
                      <a:pt x="624" y="168"/>
                      <a:pt x="624" y="168"/>
                    </a:cubicBezTo>
                    <a:cubicBezTo>
                      <a:pt x="620" y="170"/>
                      <a:pt x="620" y="170"/>
                      <a:pt x="620" y="170"/>
                    </a:cubicBezTo>
                    <a:lnTo>
                      <a:pt x="620" y="169"/>
                    </a:lnTo>
                    <a:close/>
                    <a:moveTo>
                      <a:pt x="612" y="155"/>
                    </a:moveTo>
                    <a:cubicBezTo>
                      <a:pt x="610" y="153"/>
                      <a:pt x="609" y="151"/>
                      <a:pt x="607" y="149"/>
                    </a:cubicBezTo>
                    <a:cubicBezTo>
                      <a:pt x="607" y="148"/>
                      <a:pt x="607" y="148"/>
                      <a:pt x="607" y="148"/>
                    </a:cubicBezTo>
                    <a:cubicBezTo>
                      <a:pt x="610" y="145"/>
                      <a:pt x="610" y="145"/>
                      <a:pt x="610" y="145"/>
                    </a:cubicBezTo>
                    <a:cubicBezTo>
                      <a:pt x="611" y="146"/>
                      <a:pt x="611" y="146"/>
                      <a:pt x="611" y="146"/>
                    </a:cubicBezTo>
                    <a:cubicBezTo>
                      <a:pt x="612" y="148"/>
                      <a:pt x="614" y="151"/>
                      <a:pt x="615" y="153"/>
                    </a:cubicBezTo>
                    <a:cubicBezTo>
                      <a:pt x="616" y="154"/>
                      <a:pt x="616" y="154"/>
                      <a:pt x="616" y="154"/>
                    </a:cubicBezTo>
                    <a:cubicBezTo>
                      <a:pt x="612" y="156"/>
                      <a:pt x="612" y="156"/>
                      <a:pt x="612" y="156"/>
                    </a:cubicBezTo>
                    <a:lnTo>
                      <a:pt x="612" y="155"/>
                    </a:lnTo>
                    <a:close/>
                    <a:moveTo>
                      <a:pt x="61" y="142"/>
                    </a:moveTo>
                    <a:cubicBezTo>
                      <a:pt x="62" y="141"/>
                      <a:pt x="62" y="141"/>
                      <a:pt x="62" y="141"/>
                    </a:cubicBezTo>
                    <a:cubicBezTo>
                      <a:pt x="64" y="138"/>
                      <a:pt x="65" y="136"/>
                      <a:pt x="67" y="134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71" y="136"/>
                      <a:pt x="71" y="136"/>
                      <a:pt x="71" y="136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69" y="139"/>
                      <a:pt x="67" y="141"/>
                      <a:pt x="65" y="143"/>
                    </a:cubicBezTo>
                    <a:cubicBezTo>
                      <a:pt x="65" y="144"/>
                      <a:pt x="65" y="144"/>
                      <a:pt x="65" y="144"/>
                    </a:cubicBezTo>
                    <a:lnTo>
                      <a:pt x="61" y="142"/>
                    </a:lnTo>
                    <a:close/>
                    <a:moveTo>
                      <a:pt x="603" y="142"/>
                    </a:moveTo>
                    <a:cubicBezTo>
                      <a:pt x="601" y="140"/>
                      <a:pt x="600" y="138"/>
                      <a:pt x="598" y="136"/>
                    </a:cubicBezTo>
                    <a:cubicBezTo>
                      <a:pt x="597" y="135"/>
                      <a:pt x="597" y="135"/>
                      <a:pt x="597" y="135"/>
                    </a:cubicBezTo>
                    <a:cubicBezTo>
                      <a:pt x="601" y="132"/>
                      <a:pt x="601" y="132"/>
                      <a:pt x="601" y="132"/>
                    </a:cubicBezTo>
                    <a:cubicBezTo>
                      <a:pt x="601" y="133"/>
                      <a:pt x="601" y="133"/>
                      <a:pt x="601" y="133"/>
                    </a:cubicBezTo>
                    <a:cubicBezTo>
                      <a:pt x="603" y="135"/>
                      <a:pt x="605" y="137"/>
                      <a:pt x="606" y="140"/>
                    </a:cubicBezTo>
                    <a:cubicBezTo>
                      <a:pt x="607" y="141"/>
                      <a:pt x="607" y="141"/>
                      <a:pt x="607" y="141"/>
                    </a:cubicBezTo>
                    <a:cubicBezTo>
                      <a:pt x="603" y="143"/>
                      <a:pt x="603" y="143"/>
                      <a:pt x="603" y="143"/>
                    </a:cubicBezTo>
                    <a:lnTo>
                      <a:pt x="603" y="142"/>
                    </a:lnTo>
                    <a:close/>
                    <a:moveTo>
                      <a:pt x="71" y="129"/>
                    </a:moveTo>
                    <a:cubicBezTo>
                      <a:pt x="72" y="128"/>
                      <a:pt x="72" y="128"/>
                      <a:pt x="72" y="128"/>
                    </a:cubicBezTo>
                    <a:cubicBezTo>
                      <a:pt x="73" y="126"/>
                      <a:pt x="75" y="124"/>
                      <a:pt x="77" y="121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78" y="126"/>
                      <a:pt x="77" y="128"/>
                      <a:pt x="75" y="130"/>
                    </a:cubicBezTo>
                    <a:cubicBezTo>
                      <a:pt x="74" y="131"/>
                      <a:pt x="74" y="131"/>
                      <a:pt x="74" y="131"/>
                    </a:cubicBezTo>
                    <a:lnTo>
                      <a:pt x="71" y="129"/>
                    </a:lnTo>
                    <a:close/>
                    <a:moveTo>
                      <a:pt x="593" y="129"/>
                    </a:moveTo>
                    <a:cubicBezTo>
                      <a:pt x="592" y="127"/>
                      <a:pt x="590" y="125"/>
                      <a:pt x="588" y="123"/>
                    </a:cubicBezTo>
                    <a:cubicBezTo>
                      <a:pt x="587" y="122"/>
                      <a:pt x="587" y="122"/>
                      <a:pt x="587" y="122"/>
                    </a:cubicBezTo>
                    <a:cubicBezTo>
                      <a:pt x="591" y="120"/>
                      <a:pt x="591" y="120"/>
                      <a:pt x="591" y="120"/>
                    </a:cubicBezTo>
                    <a:cubicBezTo>
                      <a:pt x="591" y="121"/>
                      <a:pt x="591" y="121"/>
                      <a:pt x="591" y="121"/>
                    </a:cubicBezTo>
                    <a:cubicBezTo>
                      <a:pt x="593" y="123"/>
                      <a:pt x="595" y="125"/>
                      <a:pt x="597" y="127"/>
                    </a:cubicBezTo>
                    <a:cubicBezTo>
                      <a:pt x="597" y="128"/>
                      <a:pt x="597" y="128"/>
                      <a:pt x="597" y="128"/>
                    </a:cubicBezTo>
                    <a:cubicBezTo>
                      <a:pt x="594" y="130"/>
                      <a:pt x="594" y="130"/>
                      <a:pt x="594" y="130"/>
                    </a:cubicBezTo>
                    <a:lnTo>
                      <a:pt x="593" y="129"/>
                    </a:lnTo>
                    <a:close/>
                    <a:moveTo>
                      <a:pt x="81" y="116"/>
                    </a:moveTo>
                    <a:cubicBezTo>
                      <a:pt x="82" y="115"/>
                      <a:pt x="82" y="115"/>
                      <a:pt x="82" y="115"/>
                    </a:cubicBezTo>
                    <a:cubicBezTo>
                      <a:pt x="84" y="113"/>
                      <a:pt x="85" y="111"/>
                      <a:pt x="87" y="109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91" y="111"/>
                      <a:pt x="91" y="111"/>
                      <a:pt x="91" y="111"/>
                    </a:cubicBezTo>
                    <a:cubicBezTo>
                      <a:pt x="90" y="112"/>
                      <a:pt x="90" y="112"/>
                      <a:pt x="90" y="112"/>
                    </a:cubicBezTo>
                    <a:cubicBezTo>
                      <a:pt x="89" y="114"/>
                      <a:pt x="87" y="116"/>
                      <a:pt x="85" y="118"/>
                    </a:cubicBezTo>
                    <a:cubicBezTo>
                      <a:pt x="84" y="119"/>
                      <a:pt x="84" y="119"/>
                      <a:pt x="84" y="119"/>
                    </a:cubicBezTo>
                    <a:lnTo>
                      <a:pt x="81" y="116"/>
                    </a:lnTo>
                    <a:close/>
                    <a:moveTo>
                      <a:pt x="92" y="104"/>
                    </a:moveTo>
                    <a:cubicBezTo>
                      <a:pt x="93" y="103"/>
                      <a:pt x="93" y="103"/>
                      <a:pt x="93" y="103"/>
                    </a:cubicBezTo>
                    <a:cubicBezTo>
                      <a:pt x="95" y="101"/>
                      <a:pt x="96" y="100"/>
                      <a:pt x="98" y="98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98" y="104"/>
                      <a:pt x="96" y="106"/>
                    </a:cubicBezTo>
                    <a:cubicBezTo>
                      <a:pt x="95" y="107"/>
                      <a:pt x="95" y="107"/>
                      <a:pt x="95" y="107"/>
                    </a:cubicBezTo>
                    <a:lnTo>
                      <a:pt x="92" y="104"/>
                    </a:lnTo>
                    <a:close/>
                    <a:moveTo>
                      <a:pt x="103" y="93"/>
                    </a:moveTo>
                    <a:cubicBezTo>
                      <a:pt x="104" y="92"/>
                      <a:pt x="104" y="92"/>
                      <a:pt x="104" y="92"/>
                    </a:cubicBezTo>
                    <a:cubicBezTo>
                      <a:pt x="106" y="90"/>
                      <a:pt x="108" y="88"/>
                      <a:pt x="110" y="87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1" y="91"/>
                      <a:pt x="109" y="93"/>
                      <a:pt x="107" y="95"/>
                    </a:cubicBezTo>
                    <a:cubicBezTo>
                      <a:pt x="106" y="96"/>
                      <a:pt x="106" y="96"/>
                      <a:pt x="106" y="96"/>
                    </a:cubicBezTo>
                    <a:lnTo>
                      <a:pt x="103" y="93"/>
                    </a:lnTo>
                    <a:close/>
                    <a:moveTo>
                      <a:pt x="115" y="82"/>
                    </a:moveTo>
                    <a:cubicBezTo>
                      <a:pt x="116" y="81"/>
                      <a:pt x="116" y="81"/>
                      <a:pt x="116" y="81"/>
                    </a:cubicBezTo>
                    <a:cubicBezTo>
                      <a:pt x="118" y="79"/>
                      <a:pt x="120" y="78"/>
                      <a:pt x="122" y="76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6" y="79"/>
                      <a:pt x="126" y="79"/>
                      <a:pt x="126" y="7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3" y="81"/>
                      <a:pt x="121" y="83"/>
                      <a:pt x="119" y="84"/>
                    </a:cubicBezTo>
                    <a:cubicBezTo>
                      <a:pt x="118" y="85"/>
                      <a:pt x="118" y="85"/>
                      <a:pt x="118" y="85"/>
                    </a:cubicBezTo>
                    <a:lnTo>
                      <a:pt x="115" y="82"/>
                    </a:lnTo>
                    <a:close/>
                    <a:moveTo>
                      <a:pt x="128" y="72"/>
                    </a:moveTo>
                    <a:cubicBezTo>
                      <a:pt x="128" y="71"/>
                      <a:pt x="128" y="71"/>
                      <a:pt x="128" y="71"/>
                    </a:cubicBezTo>
                    <a:cubicBezTo>
                      <a:pt x="131" y="69"/>
                      <a:pt x="133" y="68"/>
                      <a:pt x="135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5" y="71"/>
                      <a:pt x="133" y="73"/>
                      <a:pt x="131" y="74"/>
                    </a:cubicBezTo>
                    <a:cubicBezTo>
                      <a:pt x="130" y="75"/>
                      <a:pt x="130" y="75"/>
                      <a:pt x="130" y="75"/>
                    </a:cubicBezTo>
                    <a:lnTo>
                      <a:pt x="128" y="72"/>
                    </a:lnTo>
                    <a:close/>
                    <a:moveTo>
                      <a:pt x="140" y="62"/>
                    </a:moveTo>
                    <a:cubicBezTo>
                      <a:pt x="141" y="61"/>
                      <a:pt x="141" y="61"/>
                      <a:pt x="141" y="61"/>
                    </a:cubicBezTo>
                    <a:cubicBezTo>
                      <a:pt x="144" y="60"/>
                      <a:pt x="146" y="58"/>
                      <a:pt x="148" y="57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51" y="60"/>
                      <a:pt x="151" y="60"/>
                      <a:pt x="151" y="60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148" y="62"/>
                      <a:pt x="146" y="63"/>
                      <a:pt x="144" y="65"/>
                    </a:cubicBezTo>
                    <a:cubicBezTo>
                      <a:pt x="143" y="66"/>
                      <a:pt x="143" y="66"/>
                      <a:pt x="143" y="66"/>
                    </a:cubicBezTo>
                    <a:lnTo>
                      <a:pt x="140" y="62"/>
                    </a:lnTo>
                    <a:close/>
                    <a:moveTo>
                      <a:pt x="154" y="53"/>
                    </a:moveTo>
                    <a:cubicBezTo>
                      <a:pt x="155" y="52"/>
                      <a:pt x="155" y="52"/>
                      <a:pt x="155" y="52"/>
                    </a:cubicBezTo>
                    <a:cubicBezTo>
                      <a:pt x="157" y="51"/>
                      <a:pt x="159" y="50"/>
                      <a:pt x="162" y="48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5" y="51"/>
                      <a:pt x="165" y="51"/>
                      <a:pt x="165" y="51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1" y="53"/>
                      <a:pt x="159" y="55"/>
                      <a:pt x="157" y="56"/>
                    </a:cubicBezTo>
                    <a:cubicBezTo>
                      <a:pt x="156" y="57"/>
                      <a:pt x="156" y="57"/>
                      <a:pt x="156" y="57"/>
                    </a:cubicBezTo>
                    <a:lnTo>
                      <a:pt x="154" y="53"/>
                    </a:lnTo>
                    <a:close/>
                    <a:moveTo>
                      <a:pt x="167" y="45"/>
                    </a:moveTo>
                    <a:cubicBezTo>
                      <a:pt x="168" y="44"/>
                      <a:pt x="168" y="44"/>
                      <a:pt x="168" y="44"/>
                    </a:cubicBezTo>
                    <a:cubicBezTo>
                      <a:pt x="171" y="43"/>
                      <a:pt x="173" y="41"/>
                      <a:pt x="175" y="40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7" y="44"/>
                      <a:pt x="177" y="44"/>
                      <a:pt x="177" y="44"/>
                    </a:cubicBezTo>
                    <a:cubicBezTo>
                      <a:pt x="175" y="45"/>
                      <a:pt x="173" y="46"/>
                      <a:pt x="171" y="48"/>
                    </a:cubicBezTo>
                    <a:cubicBezTo>
                      <a:pt x="170" y="48"/>
                      <a:pt x="170" y="48"/>
                      <a:pt x="170" y="48"/>
                    </a:cubicBezTo>
                    <a:lnTo>
                      <a:pt x="167" y="45"/>
                    </a:lnTo>
                    <a:close/>
                    <a:moveTo>
                      <a:pt x="182" y="37"/>
                    </a:moveTo>
                    <a:cubicBezTo>
                      <a:pt x="183" y="36"/>
                      <a:pt x="183" y="36"/>
                      <a:pt x="183" y="36"/>
                    </a:cubicBezTo>
                    <a:cubicBezTo>
                      <a:pt x="185" y="35"/>
                      <a:pt x="187" y="34"/>
                      <a:pt x="190" y="33"/>
                    </a:cubicBezTo>
                    <a:cubicBezTo>
                      <a:pt x="191" y="32"/>
                      <a:pt x="191" y="32"/>
                      <a:pt x="191" y="32"/>
                    </a:cubicBezTo>
                    <a:cubicBezTo>
                      <a:pt x="193" y="36"/>
                      <a:pt x="193" y="36"/>
                      <a:pt x="193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89" y="38"/>
                      <a:pt x="187" y="39"/>
                      <a:pt x="184" y="40"/>
                    </a:cubicBezTo>
                    <a:cubicBezTo>
                      <a:pt x="183" y="41"/>
                      <a:pt x="183" y="41"/>
                      <a:pt x="183" y="41"/>
                    </a:cubicBezTo>
                    <a:lnTo>
                      <a:pt x="182" y="37"/>
                    </a:lnTo>
                    <a:close/>
                    <a:moveTo>
                      <a:pt x="196" y="30"/>
                    </a:moveTo>
                    <a:cubicBezTo>
                      <a:pt x="197" y="29"/>
                      <a:pt x="197" y="29"/>
                      <a:pt x="197" y="29"/>
                    </a:cubicBezTo>
                    <a:cubicBezTo>
                      <a:pt x="199" y="28"/>
                      <a:pt x="202" y="27"/>
                      <a:pt x="204" y="26"/>
                    </a:cubicBezTo>
                    <a:cubicBezTo>
                      <a:pt x="205" y="26"/>
                      <a:pt x="205" y="26"/>
                      <a:pt x="205" y="26"/>
                    </a:cubicBezTo>
                    <a:cubicBezTo>
                      <a:pt x="207" y="30"/>
                      <a:pt x="207" y="30"/>
                      <a:pt x="207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4" y="31"/>
                      <a:pt x="201" y="32"/>
                      <a:pt x="199" y="33"/>
                    </a:cubicBezTo>
                    <a:cubicBezTo>
                      <a:pt x="198" y="34"/>
                      <a:pt x="198" y="34"/>
                      <a:pt x="198" y="34"/>
                    </a:cubicBezTo>
                    <a:lnTo>
                      <a:pt x="196" y="30"/>
                    </a:lnTo>
                    <a:close/>
                    <a:moveTo>
                      <a:pt x="211" y="24"/>
                    </a:moveTo>
                    <a:cubicBezTo>
                      <a:pt x="212" y="23"/>
                      <a:pt x="212" y="23"/>
                      <a:pt x="212" y="23"/>
                    </a:cubicBezTo>
                    <a:cubicBezTo>
                      <a:pt x="214" y="22"/>
                      <a:pt x="217" y="21"/>
                      <a:pt x="219" y="20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1" y="24"/>
                      <a:pt x="221" y="24"/>
                      <a:pt x="221" y="24"/>
                    </a:cubicBezTo>
                    <a:cubicBezTo>
                      <a:pt x="218" y="25"/>
                      <a:pt x="216" y="26"/>
                      <a:pt x="213" y="27"/>
                    </a:cubicBezTo>
                    <a:cubicBezTo>
                      <a:pt x="212" y="28"/>
                      <a:pt x="212" y="28"/>
                      <a:pt x="212" y="28"/>
                    </a:cubicBezTo>
                    <a:lnTo>
                      <a:pt x="211" y="24"/>
                    </a:lnTo>
                    <a:close/>
                    <a:moveTo>
                      <a:pt x="439" y="21"/>
                    </a:moveTo>
                    <a:cubicBezTo>
                      <a:pt x="437" y="20"/>
                      <a:pt x="434" y="20"/>
                      <a:pt x="432" y="19"/>
                    </a:cubicBezTo>
                    <a:cubicBezTo>
                      <a:pt x="430" y="18"/>
                      <a:pt x="430" y="18"/>
                      <a:pt x="430" y="18"/>
                    </a:cubicBezTo>
                    <a:cubicBezTo>
                      <a:pt x="432" y="14"/>
                      <a:pt x="432" y="14"/>
                      <a:pt x="432" y="14"/>
                    </a:cubicBezTo>
                    <a:cubicBezTo>
                      <a:pt x="433" y="15"/>
                      <a:pt x="433" y="15"/>
                      <a:pt x="433" y="15"/>
                    </a:cubicBezTo>
                    <a:cubicBezTo>
                      <a:pt x="435" y="15"/>
                      <a:pt x="438" y="16"/>
                      <a:pt x="440" y="17"/>
                    </a:cubicBezTo>
                    <a:cubicBezTo>
                      <a:pt x="442" y="17"/>
                      <a:pt x="442" y="17"/>
                      <a:pt x="442" y="17"/>
                    </a:cubicBezTo>
                    <a:cubicBezTo>
                      <a:pt x="440" y="22"/>
                      <a:pt x="440" y="22"/>
                      <a:pt x="440" y="22"/>
                    </a:cubicBezTo>
                    <a:lnTo>
                      <a:pt x="439" y="21"/>
                    </a:lnTo>
                    <a:close/>
                    <a:moveTo>
                      <a:pt x="424" y="16"/>
                    </a:moveTo>
                    <a:cubicBezTo>
                      <a:pt x="421" y="16"/>
                      <a:pt x="419" y="15"/>
                      <a:pt x="416" y="14"/>
                    </a:cubicBezTo>
                    <a:cubicBezTo>
                      <a:pt x="415" y="14"/>
                      <a:pt x="415" y="14"/>
                      <a:pt x="415" y="14"/>
                    </a:cubicBezTo>
                    <a:cubicBezTo>
                      <a:pt x="416" y="10"/>
                      <a:pt x="416" y="10"/>
                      <a:pt x="416" y="10"/>
                    </a:cubicBezTo>
                    <a:cubicBezTo>
                      <a:pt x="417" y="10"/>
                      <a:pt x="417" y="10"/>
                      <a:pt x="417" y="10"/>
                    </a:cubicBezTo>
                    <a:cubicBezTo>
                      <a:pt x="420" y="11"/>
                      <a:pt x="422" y="12"/>
                      <a:pt x="425" y="12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5" y="17"/>
                      <a:pt x="425" y="17"/>
                      <a:pt x="425" y="17"/>
                    </a:cubicBezTo>
                    <a:lnTo>
                      <a:pt x="424" y="16"/>
                    </a:lnTo>
                    <a:close/>
                    <a:moveTo>
                      <a:pt x="408" y="13"/>
                    </a:moveTo>
                    <a:cubicBezTo>
                      <a:pt x="406" y="12"/>
                      <a:pt x="403" y="11"/>
                      <a:pt x="401" y="11"/>
                    </a:cubicBezTo>
                    <a:cubicBezTo>
                      <a:pt x="400" y="11"/>
                      <a:pt x="400" y="11"/>
                      <a:pt x="400" y="11"/>
                    </a:cubicBezTo>
                    <a:cubicBezTo>
                      <a:pt x="400" y="6"/>
                      <a:pt x="400" y="6"/>
                      <a:pt x="400" y="6"/>
                    </a:cubicBezTo>
                    <a:cubicBezTo>
                      <a:pt x="402" y="7"/>
                      <a:pt x="402" y="7"/>
                      <a:pt x="402" y="7"/>
                    </a:cubicBezTo>
                    <a:cubicBezTo>
                      <a:pt x="404" y="7"/>
                      <a:pt x="407" y="8"/>
                      <a:pt x="409" y="8"/>
                    </a:cubicBezTo>
                    <a:cubicBezTo>
                      <a:pt x="411" y="9"/>
                      <a:pt x="411" y="9"/>
                      <a:pt x="411" y="9"/>
                    </a:cubicBezTo>
                    <a:cubicBezTo>
                      <a:pt x="410" y="13"/>
                      <a:pt x="410" y="13"/>
                      <a:pt x="410" y="13"/>
                    </a:cubicBezTo>
                    <a:lnTo>
                      <a:pt x="408" y="13"/>
                    </a:lnTo>
                    <a:close/>
                    <a:moveTo>
                      <a:pt x="393" y="9"/>
                    </a:moveTo>
                    <a:cubicBezTo>
                      <a:pt x="390" y="9"/>
                      <a:pt x="388" y="8"/>
                      <a:pt x="385" y="8"/>
                    </a:cubicBezTo>
                    <a:cubicBezTo>
                      <a:pt x="384" y="8"/>
                      <a:pt x="384" y="8"/>
                      <a:pt x="384" y="8"/>
                    </a:cubicBezTo>
                    <a:cubicBezTo>
                      <a:pt x="385" y="4"/>
                      <a:pt x="385" y="4"/>
                      <a:pt x="385" y="4"/>
                    </a:cubicBezTo>
                    <a:cubicBezTo>
                      <a:pt x="386" y="4"/>
                      <a:pt x="386" y="4"/>
                      <a:pt x="386" y="4"/>
                    </a:cubicBezTo>
                    <a:cubicBezTo>
                      <a:pt x="388" y="4"/>
                      <a:pt x="391" y="5"/>
                      <a:pt x="394" y="5"/>
                    </a:cubicBezTo>
                    <a:cubicBezTo>
                      <a:pt x="395" y="5"/>
                      <a:pt x="395" y="5"/>
                      <a:pt x="395" y="5"/>
                    </a:cubicBezTo>
                    <a:cubicBezTo>
                      <a:pt x="394" y="10"/>
                      <a:pt x="394" y="10"/>
                      <a:pt x="394" y="10"/>
                    </a:cubicBezTo>
                    <a:lnTo>
                      <a:pt x="393" y="9"/>
                    </a:lnTo>
                    <a:close/>
                    <a:moveTo>
                      <a:pt x="377" y="7"/>
                    </a:moveTo>
                    <a:cubicBezTo>
                      <a:pt x="375" y="7"/>
                      <a:pt x="372" y="6"/>
                      <a:pt x="369" y="6"/>
                    </a:cubicBezTo>
                    <a:cubicBezTo>
                      <a:pt x="368" y="6"/>
                      <a:pt x="368" y="6"/>
                      <a:pt x="368" y="6"/>
                    </a:cubicBezTo>
                    <a:cubicBezTo>
                      <a:pt x="369" y="2"/>
                      <a:pt x="369" y="2"/>
                      <a:pt x="369" y="2"/>
                    </a:cubicBezTo>
                    <a:cubicBezTo>
                      <a:pt x="370" y="2"/>
                      <a:pt x="370" y="2"/>
                      <a:pt x="370" y="2"/>
                    </a:cubicBezTo>
                    <a:cubicBezTo>
                      <a:pt x="372" y="2"/>
                      <a:pt x="375" y="2"/>
                      <a:pt x="378" y="3"/>
                    </a:cubicBezTo>
                    <a:cubicBezTo>
                      <a:pt x="379" y="3"/>
                      <a:pt x="379" y="3"/>
                      <a:pt x="379" y="3"/>
                    </a:cubicBezTo>
                    <a:cubicBezTo>
                      <a:pt x="378" y="7"/>
                      <a:pt x="378" y="7"/>
                      <a:pt x="378" y="7"/>
                    </a:cubicBezTo>
                    <a:lnTo>
                      <a:pt x="377" y="7"/>
                    </a:lnTo>
                    <a:close/>
                    <a:moveTo>
                      <a:pt x="361" y="5"/>
                    </a:moveTo>
                    <a:cubicBezTo>
                      <a:pt x="359" y="5"/>
                      <a:pt x="356" y="5"/>
                      <a:pt x="353" y="5"/>
                    </a:cubicBezTo>
                    <a:cubicBezTo>
                      <a:pt x="352" y="5"/>
                      <a:pt x="352" y="5"/>
                      <a:pt x="352" y="5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354" y="1"/>
                      <a:pt x="354" y="1"/>
                      <a:pt x="354" y="1"/>
                    </a:cubicBezTo>
                    <a:cubicBezTo>
                      <a:pt x="356" y="1"/>
                      <a:pt x="359" y="1"/>
                      <a:pt x="362" y="1"/>
                    </a:cubicBezTo>
                    <a:cubicBezTo>
                      <a:pt x="363" y="1"/>
                      <a:pt x="363" y="1"/>
                      <a:pt x="363" y="1"/>
                    </a:cubicBezTo>
                    <a:cubicBezTo>
                      <a:pt x="363" y="5"/>
                      <a:pt x="363" y="5"/>
                      <a:pt x="363" y="5"/>
                    </a:cubicBezTo>
                    <a:lnTo>
                      <a:pt x="361" y="5"/>
                    </a:lnTo>
                    <a:close/>
                    <a:moveTo>
                      <a:pt x="346" y="4"/>
                    </a:moveTo>
                    <a:cubicBezTo>
                      <a:pt x="343" y="4"/>
                      <a:pt x="340" y="4"/>
                      <a:pt x="338" y="4"/>
                    </a:cubicBezTo>
                    <a:cubicBezTo>
                      <a:pt x="336" y="4"/>
                      <a:pt x="336" y="4"/>
                      <a:pt x="336" y="4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40" y="0"/>
                      <a:pt x="343" y="0"/>
                      <a:pt x="346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7" y="4"/>
                      <a:pt x="347" y="4"/>
                      <a:pt x="347" y="4"/>
                    </a:cubicBezTo>
                    <a:lnTo>
                      <a:pt x="346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4595813" y="1840548"/>
              <a:ext cx="1125538" cy="1492250"/>
            </a:xfrm>
            <a:custGeom>
              <a:avLst/>
              <a:gdLst>
                <a:gd name="T0" fmla="*/ 282 w 299"/>
                <a:gd name="T1" fmla="*/ 396 h 396"/>
                <a:gd name="T2" fmla="*/ 285 w 299"/>
                <a:gd name="T3" fmla="*/ 388 h 396"/>
                <a:gd name="T4" fmla="*/ 287 w 299"/>
                <a:gd name="T5" fmla="*/ 381 h 396"/>
                <a:gd name="T6" fmla="*/ 289 w 299"/>
                <a:gd name="T7" fmla="*/ 373 h 396"/>
                <a:gd name="T8" fmla="*/ 291 w 299"/>
                <a:gd name="T9" fmla="*/ 365 h 396"/>
                <a:gd name="T10" fmla="*/ 293 w 299"/>
                <a:gd name="T11" fmla="*/ 357 h 396"/>
                <a:gd name="T12" fmla="*/ 294 w 299"/>
                <a:gd name="T13" fmla="*/ 350 h 396"/>
                <a:gd name="T14" fmla="*/ 295 w 299"/>
                <a:gd name="T15" fmla="*/ 342 h 396"/>
                <a:gd name="T16" fmla="*/ 296 w 299"/>
                <a:gd name="T17" fmla="*/ 334 h 396"/>
                <a:gd name="T18" fmla="*/ 297 w 299"/>
                <a:gd name="T19" fmla="*/ 326 h 396"/>
                <a:gd name="T20" fmla="*/ 298 w 299"/>
                <a:gd name="T21" fmla="*/ 318 h 396"/>
                <a:gd name="T22" fmla="*/ 298 w 299"/>
                <a:gd name="T23" fmla="*/ 310 h 396"/>
                <a:gd name="T24" fmla="*/ 299 w 299"/>
                <a:gd name="T25" fmla="*/ 302 h 396"/>
                <a:gd name="T26" fmla="*/ 298 w 299"/>
                <a:gd name="T27" fmla="*/ 298 h 396"/>
                <a:gd name="T28" fmla="*/ 298 w 299"/>
                <a:gd name="T29" fmla="*/ 290 h 396"/>
                <a:gd name="T30" fmla="*/ 297 w 299"/>
                <a:gd name="T31" fmla="*/ 282 h 396"/>
                <a:gd name="T32" fmla="*/ 297 w 299"/>
                <a:gd name="T33" fmla="*/ 274 h 396"/>
                <a:gd name="T34" fmla="*/ 296 w 299"/>
                <a:gd name="T35" fmla="*/ 266 h 396"/>
                <a:gd name="T36" fmla="*/ 295 w 299"/>
                <a:gd name="T37" fmla="*/ 258 h 396"/>
                <a:gd name="T38" fmla="*/ 294 w 299"/>
                <a:gd name="T39" fmla="*/ 250 h 396"/>
                <a:gd name="T40" fmla="*/ 292 w 299"/>
                <a:gd name="T41" fmla="*/ 242 h 396"/>
                <a:gd name="T42" fmla="*/ 291 w 299"/>
                <a:gd name="T43" fmla="*/ 234 h 396"/>
                <a:gd name="T44" fmla="*/ 289 w 299"/>
                <a:gd name="T45" fmla="*/ 226 h 396"/>
                <a:gd name="T46" fmla="*/ 287 w 299"/>
                <a:gd name="T47" fmla="*/ 219 h 396"/>
                <a:gd name="T48" fmla="*/ 285 w 299"/>
                <a:gd name="T49" fmla="*/ 211 h 396"/>
                <a:gd name="T50" fmla="*/ 282 w 299"/>
                <a:gd name="T51" fmla="*/ 203 h 396"/>
                <a:gd name="T52" fmla="*/ 280 w 299"/>
                <a:gd name="T53" fmla="*/ 196 h 396"/>
                <a:gd name="T54" fmla="*/ 277 w 299"/>
                <a:gd name="T55" fmla="*/ 189 h 396"/>
                <a:gd name="T56" fmla="*/ 274 w 299"/>
                <a:gd name="T57" fmla="*/ 181 h 396"/>
                <a:gd name="T58" fmla="*/ 271 w 299"/>
                <a:gd name="T59" fmla="*/ 174 h 396"/>
                <a:gd name="T60" fmla="*/ 267 w 299"/>
                <a:gd name="T61" fmla="*/ 167 h 396"/>
                <a:gd name="T62" fmla="*/ 264 w 299"/>
                <a:gd name="T63" fmla="*/ 160 h 396"/>
                <a:gd name="T64" fmla="*/ 260 w 299"/>
                <a:gd name="T65" fmla="*/ 153 h 396"/>
                <a:gd name="T66" fmla="*/ 256 w 299"/>
                <a:gd name="T67" fmla="*/ 146 h 396"/>
                <a:gd name="T68" fmla="*/ 252 w 299"/>
                <a:gd name="T69" fmla="*/ 139 h 396"/>
                <a:gd name="T70" fmla="*/ 247 w 299"/>
                <a:gd name="T71" fmla="*/ 132 h 396"/>
                <a:gd name="T72" fmla="*/ 243 w 299"/>
                <a:gd name="T73" fmla="*/ 126 h 396"/>
                <a:gd name="T74" fmla="*/ 238 w 299"/>
                <a:gd name="T75" fmla="*/ 119 h 396"/>
                <a:gd name="T76" fmla="*/ 233 w 299"/>
                <a:gd name="T77" fmla="*/ 113 h 396"/>
                <a:gd name="T78" fmla="*/ 228 w 299"/>
                <a:gd name="T79" fmla="*/ 107 h 396"/>
                <a:gd name="T80" fmla="*/ 98 w 299"/>
                <a:gd name="T81" fmla="*/ 17 h 396"/>
                <a:gd name="T82" fmla="*/ 90 w 299"/>
                <a:gd name="T83" fmla="*/ 15 h 396"/>
                <a:gd name="T84" fmla="*/ 83 w 299"/>
                <a:gd name="T85" fmla="*/ 13 h 396"/>
                <a:gd name="T86" fmla="*/ 75 w 299"/>
                <a:gd name="T87" fmla="*/ 10 h 396"/>
                <a:gd name="T88" fmla="*/ 67 w 299"/>
                <a:gd name="T89" fmla="*/ 9 h 396"/>
                <a:gd name="T90" fmla="*/ 59 w 299"/>
                <a:gd name="T91" fmla="*/ 7 h 396"/>
                <a:gd name="T92" fmla="*/ 51 w 299"/>
                <a:gd name="T93" fmla="*/ 5 h 396"/>
                <a:gd name="T94" fmla="*/ 44 w 299"/>
                <a:gd name="T95" fmla="*/ 4 h 396"/>
                <a:gd name="T96" fmla="*/ 36 w 299"/>
                <a:gd name="T97" fmla="*/ 3 h 396"/>
                <a:gd name="T98" fmla="*/ 28 w 299"/>
                <a:gd name="T99" fmla="*/ 2 h 396"/>
                <a:gd name="T100" fmla="*/ 20 w 299"/>
                <a:gd name="T101" fmla="*/ 2 h 396"/>
                <a:gd name="T102" fmla="*/ 12 w 299"/>
                <a:gd name="T103" fmla="*/ 1 h 396"/>
                <a:gd name="T104" fmla="*/ 1 w 299"/>
                <a:gd name="T10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9" h="396">
                  <a:moveTo>
                    <a:pt x="282" y="396"/>
                  </a:moveTo>
                  <a:cubicBezTo>
                    <a:pt x="281" y="396"/>
                    <a:pt x="281" y="396"/>
                    <a:pt x="281" y="396"/>
                  </a:cubicBezTo>
                  <a:cubicBezTo>
                    <a:pt x="282" y="395"/>
                    <a:pt x="282" y="393"/>
                    <a:pt x="282" y="392"/>
                  </a:cubicBezTo>
                  <a:cubicBezTo>
                    <a:pt x="283" y="392"/>
                    <a:pt x="283" y="392"/>
                    <a:pt x="283" y="392"/>
                  </a:cubicBezTo>
                  <a:cubicBezTo>
                    <a:pt x="283" y="394"/>
                    <a:pt x="282" y="395"/>
                    <a:pt x="282" y="396"/>
                  </a:cubicBezTo>
                  <a:close/>
                  <a:moveTo>
                    <a:pt x="285" y="388"/>
                  </a:moveTo>
                  <a:cubicBezTo>
                    <a:pt x="284" y="388"/>
                    <a:pt x="284" y="388"/>
                    <a:pt x="284" y="388"/>
                  </a:cubicBezTo>
                  <a:cubicBezTo>
                    <a:pt x="284" y="387"/>
                    <a:pt x="284" y="386"/>
                    <a:pt x="285" y="384"/>
                  </a:cubicBezTo>
                  <a:cubicBezTo>
                    <a:pt x="286" y="385"/>
                    <a:pt x="286" y="385"/>
                    <a:pt x="286" y="385"/>
                  </a:cubicBezTo>
                  <a:cubicBezTo>
                    <a:pt x="285" y="386"/>
                    <a:pt x="285" y="387"/>
                    <a:pt x="285" y="388"/>
                  </a:cubicBezTo>
                  <a:close/>
                  <a:moveTo>
                    <a:pt x="287" y="381"/>
                  </a:moveTo>
                  <a:cubicBezTo>
                    <a:pt x="286" y="381"/>
                    <a:pt x="286" y="381"/>
                    <a:pt x="286" y="381"/>
                  </a:cubicBezTo>
                  <a:cubicBezTo>
                    <a:pt x="286" y="379"/>
                    <a:pt x="287" y="378"/>
                    <a:pt x="287" y="377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88" y="378"/>
                    <a:pt x="287" y="380"/>
                    <a:pt x="287" y="381"/>
                  </a:cubicBezTo>
                  <a:close/>
                  <a:moveTo>
                    <a:pt x="289" y="373"/>
                  </a:moveTo>
                  <a:cubicBezTo>
                    <a:pt x="288" y="373"/>
                    <a:pt x="288" y="373"/>
                    <a:pt x="288" y="373"/>
                  </a:cubicBezTo>
                  <a:cubicBezTo>
                    <a:pt x="288" y="372"/>
                    <a:pt x="289" y="370"/>
                    <a:pt x="289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70"/>
                    <a:pt x="289" y="372"/>
                    <a:pt x="289" y="373"/>
                  </a:cubicBezTo>
                  <a:close/>
                  <a:moveTo>
                    <a:pt x="291" y="365"/>
                  </a:moveTo>
                  <a:cubicBezTo>
                    <a:pt x="290" y="365"/>
                    <a:pt x="290" y="365"/>
                    <a:pt x="290" y="365"/>
                  </a:cubicBezTo>
                  <a:cubicBezTo>
                    <a:pt x="290" y="364"/>
                    <a:pt x="291" y="362"/>
                    <a:pt x="291" y="361"/>
                  </a:cubicBezTo>
                  <a:cubicBezTo>
                    <a:pt x="292" y="361"/>
                    <a:pt x="292" y="361"/>
                    <a:pt x="292" y="361"/>
                  </a:cubicBezTo>
                  <a:cubicBezTo>
                    <a:pt x="292" y="363"/>
                    <a:pt x="291" y="364"/>
                    <a:pt x="291" y="365"/>
                  </a:cubicBezTo>
                  <a:close/>
                  <a:moveTo>
                    <a:pt x="293" y="357"/>
                  </a:moveTo>
                  <a:cubicBezTo>
                    <a:pt x="292" y="357"/>
                    <a:pt x="292" y="357"/>
                    <a:pt x="292" y="357"/>
                  </a:cubicBezTo>
                  <a:cubicBezTo>
                    <a:pt x="292" y="356"/>
                    <a:pt x="292" y="355"/>
                    <a:pt x="292" y="353"/>
                  </a:cubicBezTo>
                  <a:cubicBezTo>
                    <a:pt x="293" y="354"/>
                    <a:pt x="293" y="354"/>
                    <a:pt x="293" y="354"/>
                  </a:cubicBezTo>
                  <a:cubicBezTo>
                    <a:pt x="293" y="355"/>
                    <a:pt x="293" y="356"/>
                    <a:pt x="293" y="357"/>
                  </a:cubicBezTo>
                  <a:close/>
                  <a:moveTo>
                    <a:pt x="294" y="350"/>
                  </a:moveTo>
                  <a:cubicBezTo>
                    <a:pt x="293" y="349"/>
                    <a:pt x="293" y="349"/>
                    <a:pt x="293" y="349"/>
                  </a:cubicBezTo>
                  <a:cubicBezTo>
                    <a:pt x="293" y="348"/>
                    <a:pt x="294" y="347"/>
                    <a:pt x="294" y="345"/>
                  </a:cubicBezTo>
                  <a:cubicBezTo>
                    <a:pt x="295" y="346"/>
                    <a:pt x="295" y="346"/>
                    <a:pt x="295" y="346"/>
                  </a:cubicBezTo>
                  <a:cubicBezTo>
                    <a:pt x="295" y="347"/>
                    <a:pt x="294" y="348"/>
                    <a:pt x="294" y="350"/>
                  </a:cubicBezTo>
                  <a:close/>
                  <a:moveTo>
                    <a:pt x="295" y="342"/>
                  </a:moveTo>
                  <a:cubicBezTo>
                    <a:pt x="294" y="342"/>
                    <a:pt x="294" y="342"/>
                    <a:pt x="294" y="342"/>
                  </a:cubicBezTo>
                  <a:cubicBezTo>
                    <a:pt x="295" y="340"/>
                    <a:pt x="295" y="339"/>
                    <a:pt x="295" y="338"/>
                  </a:cubicBezTo>
                  <a:cubicBezTo>
                    <a:pt x="296" y="338"/>
                    <a:pt x="296" y="338"/>
                    <a:pt x="296" y="338"/>
                  </a:cubicBezTo>
                  <a:cubicBezTo>
                    <a:pt x="296" y="339"/>
                    <a:pt x="296" y="340"/>
                    <a:pt x="295" y="342"/>
                  </a:cubicBezTo>
                  <a:close/>
                  <a:moveTo>
                    <a:pt x="296" y="334"/>
                  </a:moveTo>
                  <a:cubicBezTo>
                    <a:pt x="295" y="334"/>
                    <a:pt x="295" y="334"/>
                    <a:pt x="295" y="334"/>
                  </a:cubicBezTo>
                  <a:cubicBezTo>
                    <a:pt x="296" y="332"/>
                    <a:pt x="296" y="331"/>
                    <a:pt x="296" y="330"/>
                  </a:cubicBezTo>
                  <a:cubicBezTo>
                    <a:pt x="297" y="330"/>
                    <a:pt x="297" y="330"/>
                    <a:pt x="297" y="330"/>
                  </a:cubicBezTo>
                  <a:cubicBezTo>
                    <a:pt x="297" y="331"/>
                    <a:pt x="297" y="332"/>
                    <a:pt x="296" y="334"/>
                  </a:cubicBezTo>
                  <a:close/>
                  <a:moveTo>
                    <a:pt x="297" y="326"/>
                  </a:moveTo>
                  <a:cubicBezTo>
                    <a:pt x="296" y="326"/>
                    <a:pt x="296" y="326"/>
                    <a:pt x="296" y="326"/>
                  </a:cubicBezTo>
                  <a:cubicBezTo>
                    <a:pt x="296" y="324"/>
                    <a:pt x="297" y="323"/>
                    <a:pt x="297" y="322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298" y="323"/>
                    <a:pt x="297" y="324"/>
                    <a:pt x="297" y="326"/>
                  </a:cubicBezTo>
                  <a:close/>
                  <a:moveTo>
                    <a:pt x="298" y="318"/>
                  </a:moveTo>
                  <a:cubicBezTo>
                    <a:pt x="297" y="318"/>
                    <a:pt x="297" y="318"/>
                    <a:pt x="297" y="318"/>
                  </a:cubicBezTo>
                  <a:cubicBezTo>
                    <a:pt x="297" y="316"/>
                    <a:pt x="297" y="315"/>
                    <a:pt x="297" y="314"/>
                  </a:cubicBezTo>
                  <a:cubicBezTo>
                    <a:pt x="298" y="314"/>
                    <a:pt x="298" y="314"/>
                    <a:pt x="298" y="314"/>
                  </a:cubicBezTo>
                  <a:cubicBezTo>
                    <a:pt x="298" y="315"/>
                    <a:pt x="298" y="316"/>
                    <a:pt x="298" y="318"/>
                  </a:cubicBezTo>
                  <a:close/>
                  <a:moveTo>
                    <a:pt x="298" y="310"/>
                  </a:moveTo>
                  <a:cubicBezTo>
                    <a:pt x="297" y="310"/>
                    <a:pt x="297" y="310"/>
                    <a:pt x="297" y="310"/>
                  </a:cubicBezTo>
                  <a:cubicBezTo>
                    <a:pt x="297" y="308"/>
                    <a:pt x="297" y="307"/>
                    <a:pt x="298" y="306"/>
                  </a:cubicBezTo>
                  <a:cubicBezTo>
                    <a:pt x="299" y="306"/>
                    <a:pt x="299" y="306"/>
                    <a:pt x="299" y="306"/>
                  </a:cubicBezTo>
                  <a:cubicBezTo>
                    <a:pt x="298" y="307"/>
                    <a:pt x="298" y="308"/>
                    <a:pt x="298" y="310"/>
                  </a:cubicBezTo>
                  <a:close/>
                  <a:moveTo>
                    <a:pt x="299" y="302"/>
                  </a:moveTo>
                  <a:cubicBezTo>
                    <a:pt x="298" y="302"/>
                    <a:pt x="298" y="302"/>
                    <a:pt x="298" y="302"/>
                  </a:cubicBezTo>
                  <a:cubicBezTo>
                    <a:pt x="298" y="300"/>
                    <a:pt x="298" y="299"/>
                    <a:pt x="298" y="298"/>
                  </a:cubicBezTo>
                  <a:cubicBezTo>
                    <a:pt x="299" y="298"/>
                    <a:pt x="299" y="298"/>
                    <a:pt x="299" y="298"/>
                  </a:cubicBezTo>
                  <a:cubicBezTo>
                    <a:pt x="299" y="299"/>
                    <a:pt x="299" y="300"/>
                    <a:pt x="299" y="302"/>
                  </a:cubicBezTo>
                  <a:close/>
                  <a:moveTo>
                    <a:pt x="298" y="298"/>
                  </a:moveTo>
                  <a:cubicBezTo>
                    <a:pt x="298" y="296"/>
                    <a:pt x="298" y="295"/>
                    <a:pt x="298" y="294"/>
                  </a:cubicBezTo>
                  <a:cubicBezTo>
                    <a:pt x="299" y="294"/>
                    <a:pt x="299" y="294"/>
                    <a:pt x="299" y="294"/>
                  </a:cubicBezTo>
                  <a:cubicBezTo>
                    <a:pt x="299" y="295"/>
                    <a:pt x="299" y="296"/>
                    <a:pt x="299" y="298"/>
                  </a:cubicBezTo>
                  <a:lnTo>
                    <a:pt x="298" y="298"/>
                  </a:lnTo>
                  <a:close/>
                  <a:moveTo>
                    <a:pt x="298" y="290"/>
                  </a:moveTo>
                  <a:cubicBezTo>
                    <a:pt x="297" y="288"/>
                    <a:pt x="297" y="287"/>
                    <a:pt x="297" y="286"/>
                  </a:cubicBezTo>
                  <a:cubicBezTo>
                    <a:pt x="298" y="286"/>
                    <a:pt x="298" y="286"/>
                    <a:pt x="298" y="286"/>
                  </a:cubicBezTo>
                  <a:cubicBezTo>
                    <a:pt x="298" y="287"/>
                    <a:pt x="298" y="288"/>
                    <a:pt x="299" y="290"/>
                  </a:cubicBezTo>
                  <a:lnTo>
                    <a:pt x="298" y="290"/>
                  </a:lnTo>
                  <a:close/>
                  <a:moveTo>
                    <a:pt x="297" y="282"/>
                  </a:moveTo>
                  <a:cubicBezTo>
                    <a:pt x="297" y="280"/>
                    <a:pt x="297" y="279"/>
                    <a:pt x="297" y="278"/>
                  </a:cubicBezTo>
                  <a:cubicBezTo>
                    <a:pt x="298" y="278"/>
                    <a:pt x="298" y="278"/>
                    <a:pt x="298" y="278"/>
                  </a:cubicBezTo>
                  <a:cubicBezTo>
                    <a:pt x="298" y="279"/>
                    <a:pt x="298" y="280"/>
                    <a:pt x="298" y="282"/>
                  </a:cubicBezTo>
                  <a:lnTo>
                    <a:pt x="297" y="282"/>
                  </a:lnTo>
                  <a:close/>
                  <a:moveTo>
                    <a:pt x="297" y="274"/>
                  </a:moveTo>
                  <a:cubicBezTo>
                    <a:pt x="297" y="272"/>
                    <a:pt x="296" y="271"/>
                    <a:pt x="296" y="270"/>
                  </a:cubicBezTo>
                  <a:cubicBezTo>
                    <a:pt x="297" y="270"/>
                    <a:pt x="297" y="270"/>
                    <a:pt x="297" y="270"/>
                  </a:cubicBezTo>
                  <a:cubicBezTo>
                    <a:pt x="297" y="271"/>
                    <a:pt x="298" y="272"/>
                    <a:pt x="298" y="274"/>
                  </a:cubicBezTo>
                  <a:lnTo>
                    <a:pt x="297" y="274"/>
                  </a:lnTo>
                  <a:close/>
                  <a:moveTo>
                    <a:pt x="296" y="266"/>
                  </a:moveTo>
                  <a:cubicBezTo>
                    <a:pt x="296" y="264"/>
                    <a:pt x="296" y="263"/>
                    <a:pt x="295" y="262"/>
                  </a:cubicBezTo>
                  <a:cubicBezTo>
                    <a:pt x="296" y="262"/>
                    <a:pt x="296" y="262"/>
                    <a:pt x="296" y="262"/>
                  </a:cubicBezTo>
                  <a:cubicBezTo>
                    <a:pt x="297" y="263"/>
                    <a:pt x="297" y="264"/>
                    <a:pt x="297" y="266"/>
                  </a:cubicBezTo>
                  <a:lnTo>
                    <a:pt x="296" y="266"/>
                  </a:lnTo>
                  <a:close/>
                  <a:moveTo>
                    <a:pt x="295" y="258"/>
                  </a:moveTo>
                  <a:cubicBezTo>
                    <a:pt x="295" y="257"/>
                    <a:pt x="295" y="255"/>
                    <a:pt x="294" y="254"/>
                  </a:cubicBezTo>
                  <a:cubicBezTo>
                    <a:pt x="295" y="254"/>
                    <a:pt x="295" y="254"/>
                    <a:pt x="295" y="254"/>
                  </a:cubicBezTo>
                  <a:cubicBezTo>
                    <a:pt x="296" y="255"/>
                    <a:pt x="296" y="256"/>
                    <a:pt x="296" y="258"/>
                  </a:cubicBezTo>
                  <a:lnTo>
                    <a:pt x="295" y="258"/>
                  </a:lnTo>
                  <a:close/>
                  <a:moveTo>
                    <a:pt x="294" y="250"/>
                  </a:moveTo>
                  <a:cubicBezTo>
                    <a:pt x="294" y="249"/>
                    <a:pt x="293" y="247"/>
                    <a:pt x="293" y="246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4" y="247"/>
                    <a:pt x="295" y="248"/>
                    <a:pt x="295" y="250"/>
                  </a:cubicBezTo>
                  <a:lnTo>
                    <a:pt x="294" y="250"/>
                  </a:lnTo>
                  <a:close/>
                  <a:moveTo>
                    <a:pt x="292" y="242"/>
                  </a:moveTo>
                  <a:cubicBezTo>
                    <a:pt x="292" y="241"/>
                    <a:pt x="292" y="239"/>
                    <a:pt x="292" y="238"/>
                  </a:cubicBezTo>
                  <a:cubicBezTo>
                    <a:pt x="293" y="238"/>
                    <a:pt x="293" y="238"/>
                    <a:pt x="293" y="238"/>
                  </a:cubicBezTo>
                  <a:cubicBezTo>
                    <a:pt x="293" y="239"/>
                    <a:pt x="293" y="241"/>
                    <a:pt x="293" y="242"/>
                  </a:cubicBezTo>
                  <a:lnTo>
                    <a:pt x="292" y="242"/>
                  </a:lnTo>
                  <a:close/>
                  <a:moveTo>
                    <a:pt x="291" y="234"/>
                  </a:moveTo>
                  <a:cubicBezTo>
                    <a:pt x="291" y="233"/>
                    <a:pt x="290" y="232"/>
                    <a:pt x="290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1" y="231"/>
                    <a:pt x="292" y="233"/>
                    <a:pt x="292" y="234"/>
                  </a:cubicBezTo>
                  <a:lnTo>
                    <a:pt x="291" y="234"/>
                  </a:lnTo>
                  <a:close/>
                  <a:moveTo>
                    <a:pt x="289" y="226"/>
                  </a:moveTo>
                  <a:cubicBezTo>
                    <a:pt x="289" y="225"/>
                    <a:pt x="288" y="224"/>
                    <a:pt x="288" y="223"/>
                  </a:cubicBezTo>
                  <a:cubicBezTo>
                    <a:pt x="289" y="222"/>
                    <a:pt x="289" y="222"/>
                    <a:pt x="289" y="222"/>
                  </a:cubicBezTo>
                  <a:cubicBezTo>
                    <a:pt x="289" y="224"/>
                    <a:pt x="290" y="225"/>
                    <a:pt x="290" y="226"/>
                  </a:cubicBezTo>
                  <a:lnTo>
                    <a:pt x="289" y="226"/>
                  </a:lnTo>
                  <a:close/>
                  <a:moveTo>
                    <a:pt x="287" y="219"/>
                  </a:moveTo>
                  <a:cubicBezTo>
                    <a:pt x="287" y="217"/>
                    <a:pt x="286" y="216"/>
                    <a:pt x="286" y="215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7" y="216"/>
                    <a:pt x="288" y="217"/>
                    <a:pt x="288" y="218"/>
                  </a:cubicBezTo>
                  <a:lnTo>
                    <a:pt x="287" y="219"/>
                  </a:lnTo>
                  <a:close/>
                  <a:moveTo>
                    <a:pt x="285" y="211"/>
                  </a:moveTo>
                  <a:cubicBezTo>
                    <a:pt x="284" y="210"/>
                    <a:pt x="284" y="209"/>
                    <a:pt x="284" y="207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85" y="208"/>
                    <a:pt x="285" y="210"/>
                    <a:pt x="286" y="211"/>
                  </a:cubicBezTo>
                  <a:lnTo>
                    <a:pt x="285" y="211"/>
                  </a:lnTo>
                  <a:close/>
                  <a:moveTo>
                    <a:pt x="282" y="203"/>
                  </a:moveTo>
                  <a:cubicBezTo>
                    <a:pt x="282" y="202"/>
                    <a:pt x="281" y="201"/>
                    <a:pt x="281" y="200"/>
                  </a:cubicBezTo>
                  <a:cubicBezTo>
                    <a:pt x="282" y="199"/>
                    <a:pt x="282" y="199"/>
                    <a:pt x="282" y="199"/>
                  </a:cubicBezTo>
                  <a:cubicBezTo>
                    <a:pt x="282" y="201"/>
                    <a:pt x="283" y="202"/>
                    <a:pt x="283" y="203"/>
                  </a:cubicBezTo>
                  <a:lnTo>
                    <a:pt x="282" y="203"/>
                  </a:lnTo>
                  <a:close/>
                  <a:moveTo>
                    <a:pt x="280" y="196"/>
                  </a:moveTo>
                  <a:cubicBezTo>
                    <a:pt x="279" y="195"/>
                    <a:pt x="279" y="193"/>
                    <a:pt x="278" y="192"/>
                  </a:cubicBezTo>
                  <a:cubicBezTo>
                    <a:pt x="279" y="192"/>
                    <a:pt x="279" y="192"/>
                    <a:pt x="279" y="192"/>
                  </a:cubicBezTo>
                  <a:cubicBezTo>
                    <a:pt x="280" y="193"/>
                    <a:pt x="280" y="194"/>
                    <a:pt x="281" y="196"/>
                  </a:cubicBezTo>
                  <a:lnTo>
                    <a:pt x="280" y="196"/>
                  </a:lnTo>
                  <a:close/>
                  <a:moveTo>
                    <a:pt x="277" y="189"/>
                  </a:moveTo>
                  <a:cubicBezTo>
                    <a:pt x="276" y="187"/>
                    <a:pt x="276" y="186"/>
                    <a:pt x="275" y="185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7" y="186"/>
                    <a:pt x="277" y="187"/>
                    <a:pt x="278" y="188"/>
                  </a:cubicBezTo>
                  <a:lnTo>
                    <a:pt x="277" y="189"/>
                  </a:lnTo>
                  <a:close/>
                  <a:moveTo>
                    <a:pt x="274" y="181"/>
                  </a:moveTo>
                  <a:cubicBezTo>
                    <a:pt x="273" y="180"/>
                    <a:pt x="273" y="179"/>
                    <a:pt x="272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8"/>
                    <a:pt x="274" y="180"/>
                    <a:pt x="275" y="181"/>
                  </a:cubicBezTo>
                  <a:lnTo>
                    <a:pt x="274" y="181"/>
                  </a:lnTo>
                  <a:close/>
                  <a:moveTo>
                    <a:pt x="271" y="174"/>
                  </a:moveTo>
                  <a:cubicBezTo>
                    <a:pt x="270" y="173"/>
                    <a:pt x="269" y="171"/>
                    <a:pt x="269" y="170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70" y="171"/>
                    <a:pt x="271" y="172"/>
                    <a:pt x="272" y="173"/>
                  </a:cubicBezTo>
                  <a:lnTo>
                    <a:pt x="271" y="174"/>
                  </a:lnTo>
                  <a:close/>
                  <a:moveTo>
                    <a:pt x="267" y="167"/>
                  </a:moveTo>
                  <a:cubicBezTo>
                    <a:pt x="267" y="166"/>
                    <a:pt x="266" y="164"/>
                    <a:pt x="265" y="163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7" y="164"/>
                    <a:pt x="267" y="165"/>
                    <a:pt x="268" y="166"/>
                  </a:cubicBezTo>
                  <a:lnTo>
                    <a:pt x="267" y="167"/>
                  </a:lnTo>
                  <a:close/>
                  <a:moveTo>
                    <a:pt x="264" y="160"/>
                  </a:moveTo>
                  <a:cubicBezTo>
                    <a:pt x="263" y="158"/>
                    <a:pt x="262" y="157"/>
                    <a:pt x="262" y="156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3" y="157"/>
                    <a:pt x="264" y="158"/>
                    <a:pt x="264" y="159"/>
                  </a:cubicBezTo>
                  <a:lnTo>
                    <a:pt x="264" y="160"/>
                  </a:lnTo>
                  <a:close/>
                  <a:moveTo>
                    <a:pt x="260" y="153"/>
                  </a:moveTo>
                  <a:cubicBezTo>
                    <a:pt x="259" y="151"/>
                    <a:pt x="258" y="150"/>
                    <a:pt x="258" y="149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9" y="150"/>
                    <a:pt x="260" y="151"/>
                    <a:pt x="261" y="152"/>
                  </a:cubicBezTo>
                  <a:lnTo>
                    <a:pt x="260" y="153"/>
                  </a:lnTo>
                  <a:close/>
                  <a:moveTo>
                    <a:pt x="256" y="146"/>
                  </a:moveTo>
                  <a:cubicBezTo>
                    <a:pt x="255" y="145"/>
                    <a:pt x="254" y="143"/>
                    <a:pt x="254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3"/>
                    <a:pt x="256" y="144"/>
                    <a:pt x="257" y="145"/>
                  </a:cubicBezTo>
                  <a:lnTo>
                    <a:pt x="256" y="146"/>
                  </a:lnTo>
                  <a:close/>
                  <a:moveTo>
                    <a:pt x="252" y="139"/>
                  </a:moveTo>
                  <a:cubicBezTo>
                    <a:pt x="251" y="138"/>
                    <a:pt x="250" y="137"/>
                    <a:pt x="249" y="136"/>
                  </a:cubicBezTo>
                  <a:cubicBezTo>
                    <a:pt x="250" y="135"/>
                    <a:pt x="250" y="135"/>
                    <a:pt x="250" y="135"/>
                  </a:cubicBezTo>
                  <a:cubicBezTo>
                    <a:pt x="251" y="136"/>
                    <a:pt x="252" y="137"/>
                    <a:pt x="252" y="138"/>
                  </a:cubicBezTo>
                  <a:lnTo>
                    <a:pt x="252" y="139"/>
                  </a:lnTo>
                  <a:close/>
                  <a:moveTo>
                    <a:pt x="247" y="132"/>
                  </a:moveTo>
                  <a:cubicBezTo>
                    <a:pt x="246" y="131"/>
                    <a:pt x="246" y="130"/>
                    <a:pt x="245" y="129"/>
                  </a:cubicBezTo>
                  <a:cubicBezTo>
                    <a:pt x="246" y="128"/>
                    <a:pt x="246" y="128"/>
                    <a:pt x="246" y="128"/>
                  </a:cubicBezTo>
                  <a:cubicBezTo>
                    <a:pt x="247" y="130"/>
                    <a:pt x="247" y="131"/>
                    <a:pt x="248" y="132"/>
                  </a:cubicBezTo>
                  <a:lnTo>
                    <a:pt x="247" y="132"/>
                  </a:lnTo>
                  <a:close/>
                  <a:moveTo>
                    <a:pt x="243" y="126"/>
                  </a:moveTo>
                  <a:cubicBezTo>
                    <a:pt x="242" y="125"/>
                    <a:pt x="241" y="124"/>
                    <a:pt x="240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2" y="123"/>
                    <a:pt x="243" y="124"/>
                    <a:pt x="243" y="125"/>
                  </a:cubicBezTo>
                  <a:lnTo>
                    <a:pt x="243" y="126"/>
                  </a:lnTo>
                  <a:close/>
                  <a:moveTo>
                    <a:pt x="238" y="119"/>
                  </a:moveTo>
                  <a:cubicBezTo>
                    <a:pt x="237" y="118"/>
                    <a:pt x="236" y="117"/>
                    <a:pt x="236" y="116"/>
                  </a:cubicBezTo>
                  <a:cubicBezTo>
                    <a:pt x="236" y="116"/>
                    <a:pt x="236" y="116"/>
                    <a:pt x="236" y="116"/>
                  </a:cubicBezTo>
                  <a:cubicBezTo>
                    <a:pt x="237" y="117"/>
                    <a:pt x="238" y="118"/>
                    <a:pt x="239" y="119"/>
                  </a:cubicBezTo>
                  <a:lnTo>
                    <a:pt x="238" y="119"/>
                  </a:lnTo>
                  <a:close/>
                  <a:moveTo>
                    <a:pt x="233" y="113"/>
                  </a:moveTo>
                  <a:cubicBezTo>
                    <a:pt x="232" y="112"/>
                    <a:pt x="231" y="111"/>
                    <a:pt x="231" y="110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2" y="110"/>
                    <a:pt x="233" y="111"/>
                    <a:pt x="234" y="112"/>
                  </a:cubicBezTo>
                  <a:lnTo>
                    <a:pt x="233" y="113"/>
                  </a:lnTo>
                  <a:close/>
                  <a:moveTo>
                    <a:pt x="228" y="107"/>
                  </a:moveTo>
                  <a:cubicBezTo>
                    <a:pt x="227" y="106"/>
                    <a:pt x="226" y="105"/>
                    <a:pt x="225" y="104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7" y="104"/>
                    <a:pt x="228" y="105"/>
                    <a:pt x="229" y="106"/>
                  </a:cubicBezTo>
                  <a:lnTo>
                    <a:pt x="228" y="107"/>
                  </a:lnTo>
                  <a:close/>
                  <a:moveTo>
                    <a:pt x="98" y="17"/>
                  </a:moveTo>
                  <a:cubicBezTo>
                    <a:pt x="97" y="17"/>
                    <a:pt x="95" y="16"/>
                    <a:pt x="94" y="16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6" y="16"/>
                    <a:pt x="97" y="16"/>
                    <a:pt x="98" y="16"/>
                  </a:cubicBezTo>
                  <a:lnTo>
                    <a:pt x="98" y="17"/>
                  </a:lnTo>
                  <a:close/>
                  <a:moveTo>
                    <a:pt x="90" y="15"/>
                  </a:moveTo>
                  <a:cubicBezTo>
                    <a:pt x="89" y="14"/>
                    <a:pt x="88" y="14"/>
                    <a:pt x="86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9" y="13"/>
                    <a:pt x="91" y="14"/>
                  </a:cubicBezTo>
                  <a:lnTo>
                    <a:pt x="90" y="15"/>
                  </a:lnTo>
                  <a:close/>
                  <a:moveTo>
                    <a:pt x="83" y="13"/>
                  </a:moveTo>
                  <a:cubicBezTo>
                    <a:pt x="81" y="12"/>
                    <a:pt x="80" y="12"/>
                    <a:pt x="79" y="1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2" y="11"/>
                    <a:pt x="83" y="12"/>
                  </a:cubicBezTo>
                  <a:lnTo>
                    <a:pt x="83" y="13"/>
                  </a:lnTo>
                  <a:close/>
                  <a:moveTo>
                    <a:pt x="75" y="10"/>
                  </a:moveTo>
                  <a:cubicBezTo>
                    <a:pt x="74" y="10"/>
                    <a:pt x="72" y="10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3" y="9"/>
                    <a:pt x="74" y="9"/>
                    <a:pt x="75" y="9"/>
                  </a:cubicBezTo>
                  <a:lnTo>
                    <a:pt x="75" y="10"/>
                  </a:lnTo>
                  <a:close/>
                  <a:moveTo>
                    <a:pt x="67" y="9"/>
                  </a:moveTo>
                  <a:cubicBezTo>
                    <a:pt x="66" y="8"/>
                    <a:pt x="65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5" y="7"/>
                    <a:pt x="66" y="7"/>
                    <a:pt x="67" y="8"/>
                  </a:cubicBezTo>
                  <a:lnTo>
                    <a:pt x="67" y="9"/>
                  </a:lnTo>
                  <a:close/>
                  <a:moveTo>
                    <a:pt x="59" y="7"/>
                  </a:moveTo>
                  <a:cubicBezTo>
                    <a:pt x="58" y="7"/>
                    <a:pt x="57" y="6"/>
                    <a:pt x="55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5"/>
                    <a:pt x="58" y="6"/>
                    <a:pt x="60" y="6"/>
                  </a:cubicBezTo>
                  <a:lnTo>
                    <a:pt x="59" y="7"/>
                  </a:lnTo>
                  <a:close/>
                  <a:moveTo>
                    <a:pt x="51" y="5"/>
                  </a:moveTo>
                  <a:cubicBezTo>
                    <a:pt x="50" y="5"/>
                    <a:pt x="49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4"/>
                    <a:pt x="52" y="4"/>
                  </a:cubicBezTo>
                  <a:lnTo>
                    <a:pt x="51" y="5"/>
                  </a:lnTo>
                  <a:close/>
                  <a:moveTo>
                    <a:pt x="44" y="4"/>
                  </a:moveTo>
                  <a:cubicBezTo>
                    <a:pt x="42" y="4"/>
                    <a:pt x="41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3"/>
                    <a:pt x="44" y="3"/>
                  </a:cubicBezTo>
                  <a:lnTo>
                    <a:pt x="44" y="4"/>
                  </a:lnTo>
                  <a:close/>
                  <a:moveTo>
                    <a:pt x="36" y="3"/>
                  </a:moveTo>
                  <a:cubicBezTo>
                    <a:pt x="34" y="3"/>
                    <a:pt x="33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4" y="2"/>
                    <a:pt x="36" y="2"/>
                  </a:cubicBezTo>
                  <a:lnTo>
                    <a:pt x="36" y="3"/>
                  </a:lnTo>
                  <a:close/>
                  <a:moveTo>
                    <a:pt x="28" y="2"/>
                  </a:moveTo>
                  <a:cubicBezTo>
                    <a:pt x="26" y="2"/>
                    <a:pt x="25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7" y="1"/>
                    <a:pt x="28" y="1"/>
                  </a:cubicBezTo>
                  <a:lnTo>
                    <a:pt x="28" y="2"/>
                  </a:lnTo>
                  <a:close/>
                  <a:moveTo>
                    <a:pt x="20" y="2"/>
                  </a:moveTo>
                  <a:cubicBezTo>
                    <a:pt x="18" y="2"/>
                    <a:pt x="17" y="2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9" y="1"/>
                    <a:pt x="20" y="1"/>
                  </a:cubicBezTo>
                  <a:lnTo>
                    <a:pt x="20" y="2"/>
                  </a:lnTo>
                  <a:close/>
                  <a:moveTo>
                    <a:pt x="12" y="1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0"/>
                    <a:pt x="12" y="0"/>
                  </a:cubicBezTo>
                  <a:lnTo>
                    <a:pt x="12" y="1"/>
                  </a:lnTo>
                  <a:close/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5374958" y="2882265"/>
            <a:ext cx="133794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3230" y="4782185"/>
            <a:ext cx="2426335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63230" y="4416425"/>
            <a:ext cx="242633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3395" y="5169535"/>
            <a:ext cx="2426335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63395" y="4803775"/>
            <a:ext cx="242633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7965" y="3385185"/>
            <a:ext cx="2426335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7965" y="3019425"/>
            <a:ext cx="242633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96225" y="235839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96225" y="199263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19684" y="3516272"/>
            <a:ext cx="1825644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x-none" sz="146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46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46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zh-CN" alt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07321" y="2069043"/>
            <a:ext cx="4269711" cy="3687233"/>
            <a:chOff x="2926910" y="1304925"/>
            <a:chExt cx="3202283" cy="2765425"/>
          </a:xfrm>
        </p:grpSpPr>
        <p:grpSp>
          <p:nvGrpSpPr>
            <p:cNvPr id="5" name="组合 4"/>
            <p:cNvGrpSpPr/>
            <p:nvPr/>
          </p:nvGrpSpPr>
          <p:grpSpPr>
            <a:xfrm>
              <a:off x="3498850" y="1304925"/>
              <a:ext cx="876300" cy="876300"/>
              <a:chOff x="3327400" y="1304925"/>
              <a:chExt cx="876300" cy="8763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327400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7" name="任意多边形 6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556220" y="1456391"/>
                <a:ext cx="149321" cy="200025"/>
              </a:xfrm>
              <a:custGeom>
                <a:avLst/>
                <a:gdLst>
                  <a:gd name="T0" fmla="*/ 180 w 269"/>
                  <a:gd name="T1" fmla="*/ 320 h 361"/>
                  <a:gd name="T2" fmla="*/ 180 w 269"/>
                  <a:gd name="T3" fmla="*/ 328 h 361"/>
                  <a:gd name="T4" fmla="*/ 163 w 269"/>
                  <a:gd name="T5" fmla="*/ 354 h 361"/>
                  <a:gd name="T6" fmla="*/ 134 w 269"/>
                  <a:gd name="T7" fmla="*/ 361 h 361"/>
                  <a:gd name="T8" fmla="*/ 106 w 269"/>
                  <a:gd name="T9" fmla="*/ 355 h 361"/>
                  <a:gd name="T10" fmla="*/ 93 w 269"/>
                  <a:gd name="T11" fmla="*/ 343 h 361"/>
                  <a:gd name="T12" fmla="*/ 91 w 269"/>
                  <a:gd name="T13" fmla="*/ 326 h 361"/>
                  <a:gd name="T14" fmla="*/ 180 w 269"/>
                  <a:gd name="T15" fmla="*/ 316 h 361"/>
                  <a:gd name="T16" fmla="*/ 268 w 269"/>
                  <a:gd name="T17" fmla="*/ 122 h 361"/>
                  <a:gd name="T18" fmla="*/ 256 w 269"/>
                  <a:gd name="T19" fmla="*/ 187 h 361"/>
                  <a:gd name="T20" fmla="*/ 228 w 269"/>
                  <a:gd name="T21" fmla="*/ 226 h 361"/>
                  <a:gd name="T22" fmla="*/ 212 w 269"/>
                  <a:gd name="T23" fmla="*/ 239 h 361"/>
                  <a:gd name="T24" fmla="*/ 202 w 269"/>
                  <a:gd name="T25" fmla="*/ 244 h 361"/>
                  <a:gd name="T26" fmla="*/ 191 w 269"/>
                  <a:gd name="T27" fmla="*/ 262 h 361"/>
                  <a:gd name="T28" fmla="*/ 183 w 269"/>
                  <a:gd name="T29" fmla="*/ 283 h 361"/>
                  <a:gd name="T30" fmla="*/ 172 w 269"/>
                  <a:gd name="T31" fmla="*/ 293 h 361"/>
                  <a:gd name="T32" fmla="*/ 88 w 269"/>
                  <a:gd name="T33" fmla="*/ 289 h 361"/>
                  <a:gd name="T34" fmla="*/ 79 w 269"/>
                  <a:gd name="T35" fmla="*/ 272 h 361"/>
                  <a:gd name="T36" fmla="*/ 57 w 269"/>
                  <a:gd name="T37" fmla="*/ 243 h 361"/>
                  <a:gd name="T38" fmla="*/ 29 w 269"/>
                  <a:gd name="T39" fmla="*/ 215 h 361"/>
                  <a:gd name="T40" fmla="*/ 5 w 269"/>
                  <a:gd name="T41" fmla="*/ 167 h 361"/>
                  <a:gd name="T42" fmla="*/ 3 w 269"/>
                  <a:gd name="T43" fmla="*/ 102 h 361"/>
                  <a:gd name="T44" fmla="*/ 58 w 269"/>
                  <a:gd name="T45" fmla="*/ 22 h 361"/>
                  <a:gd name="T46" fmla="*/ 133 w 269"/>
                  <a:gd name="T47" fmla="*/ 0 h 361"/>
                  <a:gd name="T48" fmla="*/ 203 w 269"/>
                  <a:gd name="T49" fmla="*/ 19 h 361"/>
                  <a:gd name="T50" fmla="*/ 258 w 269"/>
                  <a:gd name="T51" fmla="*/ 81 h 361"/>
                  <a:gd name="T52" fmla="*/ 181 w 269"/>
                  <a:gd name="T53" fmla="*/ 59 h 361"/>
                  <a:gd name="T54" fmla="*/ 134 w 269"/>
                  <a:gd name="T55" fmla="*/ 46 h 361"/>
                  <a:gd name="T56" fmla="*/ 86 w 269"/>
                  <a:gd name="T57" fmla="*/ 60 h 361"/>
                  <a:gd name="T58" fmla="*/ 45 w 269"/>
                  <a:gd name="T59" fmla="*/ 138 h 361"/>
                  <a:gd name="T60" fmla="*/ 58 w 269"/>
                  <a:gd name="T61" fmla="*/ 177 h 361"/>
                  <a:gd name="T62" fmla="*/ 79 w 269"/>
                  <a:gd name="T63" fmla="*/ 202 h 361"/>
                  <a:gd name="T64" fmla="*/ 105 w 269"/>
                  <a:gd name="T65" fmla="*/ 236 h 361"/>
                  <a:gd name="T66" fmla="*/ 133 w 269"/>
                  <a:gd name="T67" fmla="*/ 251 h 361"/>
                  <a:gd name="T68" fmla="*/ 163 w 269"/>
                  <a:gd name="T69" fmla="*/ 234 h 361"/>
                  <a:gd name="T70" fmla="*/ 187 w 269"/>
                  <a:gd name="T71" fmla="*/ 202 h 361"/>
                  <a:gd name="T72" fmla="*/ 208 w 269"/>
                  <a:gd name="T73" fmla="*/ 180 h 361"/>
                  <a:gd name="T74" fmla="*/ 221 w 269"/>
                  <a:gd name="T75" fmla="*/ 154 h 361"/>
                  <a:gd name="T76" fmla="*/ 221 w 269"/>
                  <a:gd name="T77" fmla="*/ 15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9" h="361">
                    <a:moveTo>
                      <a:pt x="180" y="316"/>
                    </a:moveTo>
                    <a:cubicBezTo>
                      <a:pt x="180" y="320"/>
                      <a:pt x="180" y="320"/>
                      <a:pt x="180" y="320"/>
                    </a:cubicBezTo>
                    <a:cubicBezTo>
                      <a:pt x="180" y="321"/>
                      <a:pt x="180" y="322"/>
                      <a:pt x="180" y="324"/>
                    </a:cubicBezTo>
                    <a:cubicBezTo>
                      <a:pt x="180" y="325"/>
                      <a:pt x="180" y="326"/>
                      <a:pt x="180" y="328"/>
                    </a:cubicBezTo>
                    <a:cubicBezTo>
                      <a:pt x="180" y="332"/>
                      <a:pt x="179" y="337"/>
                      <a:pt x="176" y="343"/>
                    </a:cubicBezTo>
                    <a:cubicBezTo>
                      <a:pt x="174" y="348"/>
                      <a:pt x="170" y="352"/>
                      <a:pt x="163" y="354"/>
                    </a:cubicBezTo>
                    <a:cubicBezTo>
                      <a:pt x="161" y="355"/>
                      <a:pt x="157" y="357"/>
                      <a:pt x="153" y="359"/>
                    </a:cubicBezTo>
                    <a:cubicBezTo>
                      <a:pt x="149" y="360"/>
                      <a:pt x="143" y="361"/>
                      <a:pt x="134" y="361"/>
                    </a:cubicBezTo>
                    <a:cubicBezTo>
                      <a:pt x="127" y="361"/>
                      <a:pt x="121" y="360"/>
                      <a:pt x="117" y="359"/>
                    </a:cubicBezTo>
                    <a:cubicBezTo>
                      <a:pt x="112" y="357"/>
                      <a:pt x="108" y="356"/>
                      <a:pt x="106" y="355"/>
                    </a:cubicBezTo>
                    <a:cubicBezTo>
                      <a:pt x="102" y="355"/>
                      <a:pt x="100" y="353"/>
                      <a:pt x="98" y="351"/>
                    </a:cubicBezTo>
                    <a:cubicBezTo>
                      <a:pt x="96" y="349"/>
                      <a:pt x="94" y="346"/>
                      <a:pt x="93" y="343"/>
                    </a:cubicBezTo>
                    <a:cubicBezTo>
                      <a:pt x="92" y="340"/>
                      <a:pt x="91" y="337"/>
                      <a:pt x="91" y="334"/>
                    </a:cubicBezTo>
                    <a:cubicBezTo>
                      <a:pt x="91" y="331"/>
                      <a:pt x="91" y="329"/>
                      <a:pt x="91" y="326"/>
                    </a:cubicBezTo>
                    <a:cubicBezTo>
                      <a:pt x="91" y="315"/>
                      <a:pt x="91" y="315"/>
                      <a:pt x="91" y="315"/>
                    </a:cubicBezTo>
                    <a:lnTo>
                      <a:pt x="180" y="316"/>
                    </a:lnTo>
                    <a:close/>
                    <a:moveTo>
                      <a:pt x="258" y="81"/>
                    </a:moveTo>
                    <a:cubicBezTo>
                      <a:pt x="264" y="96"/>
                      <a:pt x="267" y="110"/>
                      <a:pt x="268" y="122"/>
                    </a:cubicBezTo>
                    <a:cubicBezTo>
                      <a:pt x="269" y="135"/>
                      <a:pt x="269" y="147"/>
                      <a:pt x="266" y="158"/>
                    </a:cubicBezTo>
                    <a:cubicBezTo>
                      <a:pt x="264" y="169"/>
                      <a:pt x="260" y="179"/>
                      <a:pt x="256" y="187"/>
                    </a:cubicBezTo>
                    <a:cubicBezTo>
                      <a:pt x="251" y="196"/>
                      <a:pt x="247" y="203"/>
                      <a:pt x="242" y="210"/>
                    </a:cubicBezTo>
                    <a:cubicBezTo>
                      <a:pt x="237" y="216"/>
                      <a:pt x="232" y="222"/>
                      <a:pt x="228" y="226"/>
                    </a:cubicBezTo>
                    <a:cubicBezTo>
                      <a:pt x="224" y="230"/>
                      <a:pt x="221" y="233"/>
                      <a:pt x="219" y="234"/>
                    </a:cubicBezTo>
                    <a:cubicBezTo>
                      <a:pt x="217" y="236"/>
                      <a:pt x="214" y="238"/>
                      <a:pt x="212" y="239"/>
                    </a:cubicBezTo>
                    <a:cubicBezTo>
                      <a:pt x="210" y="240"/>
                      <a:pt x="208" y="241"/>
                      <a:pt x="207" y="242"/>
                    </a:cubicBezTo>
                    <a:cubicBezTo>
                      <a:pt x="205" y="243"/>
                      <a:pt x="204" y="243"/>
                      <a:pt x="202" y="244"/>
                    </a:cubicBezTo>
                    <a:cubicBezTo>
                      <a:pt x="201" y="245"/>
                      <a:pt x="200" y="247"/>
                      <a:pt x="198" y="249"/>
                    </a:cubicBezTo>
                    <a:cubicBezTo>
                      <a:pt x="195" y="254"/>
                      <a:pt x="193" y="258"/>
                      <a:pt x="191" y="262"/>
                    </a:cubicBezTo>
                    <a:cubicBezTo>
                      <a:pt x="189" y="267"/>
                      <a:pt x="188" y="271"/>
                      <a:pt x="187" y="275"/>
                    </a:cubicBezTo>
                    <a:cubicBezTo>
                      <a:pt x="185" y="278"/>
                      <a:pt x="184" y="281"/>
                      <a:pt x="183" y="283"/>
                    </a:cubicBezTo>
                    <a:cubicBezTo>
                      <a:pt x="181" y="285"/>
                      <a:pt x="180" y="287"/>
                      <a:pt x="178" y="289"/>
                    </a:cubicBezTo>
                    <a:cubicBezTo>
                      <a:pt x="176" y="291"/>
                      <a:pt x="174" y="292"/>
                      <a:pt x="172" y="293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2" y="292"/>
                      <a:pt x="90" y="291"/>
                      <a:pt x="88" y="289"/>
                    </a:cubicBezTo>
                    <a:cubicBezTo>
                      <a:pt x="86" y="287"/>
                      <a:pt x="85" y="285"/>
                      <a:pt x="83" y="282"/>
                    </a:cubicBezTo>
                    <a:cubicBezTo>
                      <a:pt x="81" y="280"/>
                      <a:pt x="80" y="276"/>
                      <a:pt x="79" y="272"/>
                    </a:cubicBezTo>
                    <a:cubicBezTo>
                      <a:pt x="76" y="265"/>
                      <a:pt x="73" y="260"/>
                      <a:pt x="70" y="256"/>
                    </a:cubicBezTo>
                    <a:cubicBezTo>
                      <a:pt x="66" y="251"/>
                      <a:pt x="62" y="247"/>
                      <a:pt x="57" y="243"/>
                    </a:cubicBezTo>
                    <a:cubicBezTo>
                      <a:pt x="53" y="240"/>
                      <a:pt x="48" y="237"/>
                      <a:pt x="43" y="232"/>
                    </a:cubicBezTo>
                    <a:cubicBezTo>
                      <a:pt x="39" y="227"/>
                      <a:pt x="34" y="221"/>
                      <a:pt x="29" y="215"/>
                    </a:cubicBezTo>
                    <a:cubicBezTo>
                      <a:pt x="24" y="208"/>
                      <a:pt x="20" y="201"/>
                      <a:pt x="15" y="193"/>
                    </a:cubicBezTo>
                    <a:cubicBezTo>
                      <a:pt x="11" y="185"/>
                      <a:pt x="8" y="176"/>
                      <a:pt x="5" y="167"/>
                    </a:cubicBezTo>
                    <a:cubicBezTo>
                      <a:pt x="2" y="157"/>
                      <a:pt x="1" y="147"/>
                      <a:pt x="0" y="136"/>
                    </a:cubicBezTo>
                    <a:cubicBezTo>
                      <a:pt x="0" y="125"/>
                      <a:pt x="1" y="114"/>
                      <a:pt x="3" y="102"/>
                    </a:cubicBezTo>
                    <a:cubicBezTo>
                      <a:pt x="8" y="83"/>
                      <a:pt x="15" y="67"/>
                      <a:pt x="25" y="54"/>
                    </a:cubicBezTo>
                    <a:cubicBezTo>
                      <a:pt x="35" y="41"/>
                      <a:pt x="46" y="30"/>
                      <a:pt x="58" y="22"/>
                    </a:cubicBezTo>
                    <a:cubicBezTo>
                      <a:pt x="71" y="15"/>
                      <a:pt x="84" y="9"/>
                      <a:pt x="97" y="5"/>
                    </a:cubicBezTo>
                    <a:cubicBezTo>
                      <a:pt x="110" y="2"/>
                      <a:pt x="122" y="0"/>
                      <a:pt x="133" y="0"/>
                    </a:cubicBezTo>
                    <a:cubicBezTo>
                      <a:pt x="144" y="0"/>
                      <a:pt x="156" y="2"/>
                      <a:pt x="168" y="5"/>
                    </a:cubicBezTo>
                    <a:cubicBezTo>
                      <a:pt x="180" y="8"/>
                      <a:pt x="192" y="13"/>
                      <a:pt x="203" y="19"/>
                    </a:cubicBezTo>
                    <a:cubicBezTo>
                      <a:pt x="215" y="26"/>
                      <a:pt x="225" y="34"/>
                      <a:pt x="234" y="45"/>
                    </a:cubicBezTo>
                    <a:cubicBezTo>
                      <a:pt x="244" y="55"/>
                      <a:pt x="252" y="67"/>
                      <a:pt x="258" y="81"/>
                    </a:cubicBezTo>
                    <a:close/>
                    <a:moveTo>
                      <a:pt x="221" y="154"/>
                    </a:moveTo>
                    <a:cubicBezTo>
                      <a:pt x="232" y="113"/>
                      <a:pt x="218" y="81"/>
                      <a:pt x="181" y="59"/>
                    </a:cubicBezTo>
                    <a:cubicBezTo>
                      <a:pt x="175" y="55"/>
                      <a:pt x="168" y="52"/>
                      <a:pt x="160" y="50"/>
                    </a:cubicBezTo>
                    <a:cubicBezTo>
                      <a:pt x="151" y="48"/>
                      <a:pt x="143" y="46"/>
                      <a:pt x="134" y="46"/>
                    </a:cubicBezTo>
                    <a:cubicBezTo>
                      <a:pt x="126" y="46"/>
                      <a:pt x="117" y="48"/>
                      <a:pt x="109" y="50"/>
                    </a:cubicBezTo>
                    <a:cubicBezTo>
                      <a:pt x="100" y="52"/>
                      <a:pt x="93" y="55"/>
                      <a:pt x="86" y="60"/>
                    </a:cubicBezTo>
                    <a:cubicBezTo>
                      <a:pt x="70" y="71"/>
                      <a:pt x="59" y="83"/>
                      <a:pt x="53" y="96"/>
                    </a:cubicBezTo>
                    <a:cubicBezTo>
                      <a:pt x="47" y="109"/>
                      <a:pt x="45" y="123"/>
                      <a:pt x="45" y="138"/>
                    </a:cubicBezTo>
                    <a:cubicBezTo>
                      <a:pt x="45" y="146"/>
                      <a:pt x="47" y="153"/>
                      <a:pt x="49" y="160"/>
                    </a:cubicBezTo>
                    <a:cubicBezTo>
                      <a:pt x="52" y="166"/>
                      <a:pt x="55" y="172"/>
                      <a:pt x="58" y="177"/>
                    </a:cubicBezTo>
                    <a:cubicBezTo>
                      <a:pt x="62" y="183"/>
                      <a:pt x="65" y="187"/>
                      <a:pt x="69" y="191"/>
                    </a:cubicBezTo>
                    <a:cubicBezTo>
                      <a:pt x="73" y="195"/>
                      <a:pt x="76" y="199"/>
                      <a:pt x="79" y="202"/>
                    </a:cubicBezTo>
                    <a:cubicBezTo>
                      <a:pt x="85" y="208"/>
                      <a:pt x="90" y="213"/>
                      <a:pt x="95" y="218"/>
                    </a:cubicBezTo>
                    <a:cubicBezTo>
                      <a:pt x="99" y="223"/>
                      <a:pt x="103" y="229"/>
                      <a:pt x="105" y="236"/>
                    </a:cubicBezTo>
                    <a:cubicBezTo>
                      <a:pt x="108" y="243"/>
                      <a:pt x="112" y="247"/>
                      <a:pt x="118" y="248"/>
                    </a:cubicBezTo>
                    <a:cubicBezTo>
                      <a:pt x="123" y="250"/>
                      <a:pt x="128" y="251"/>
                      <a:pt x="133" y="251"/>
                    </a:cubicBezTo>
                    <a:cubicBezTo>
                      <a:pt x="139" y="251"/>
                      <a:pt x="145" y="249"/>
                      <a:pt x="151" y="247"/>
                    </a:cubicBezTo>
                    <a:cubicBezTo>
                      <a:pt x="157" y="244"/>
                      <a:pt x="161" y="240"/>
                      <a:pt x="163" y="234"/>
                    </a:cubicBezTo>
                    <a:cubicBezTo>
                      <a:pt x="165" y="231"/>
                      <a:pt x="167" y="227"/>
                      <a:pt x="171" y="222"/>
                    </a:cubicBezTo>
                    <a:cubicBezTo>
                      <a:pt x="174" y="217"/>
                      <a:pt x="180" y="210"/>
                      <a:pt x="187" y="202"/>
                    </a:cubicBezTo>
                    <a:cubicBezTo>
                      <a:pt x="191" y="197"/>
                      <a:pt x="195" y="193"/>
                      <a:pt x="198" y="190"/>
                    </a:cubicBezTo>
                    <a:cubicBezTo>
                      <a:pt x="202" y="187"/>
                      <a:pt x="205" y="183"/>
                      <a:pt x="208" y="180"/>
                    </a:cubicBezTo>
                    <a:cubicBezTo>
                      <a:pt x="211" y="176"/>
                      <a:pt x="214" y="173"/>
                      <a:pt x="216" y="169"/>
                    </a:cubicBezTo>
                    <a:cubicBezTo>
                      <a:pt x="218" y="165"/>
                      <a:pt x="220" y="160"/>
                      <a:pt x="221" y="154"/>
                    </a:cubicBezTo>
                    <a:close/>
                    <a:moveTo>
                      <a:pt x="221" y="154"/>
                    </a:moveTo>
                    <a:cubicBezTo>
                      <a:pt x="221" y="154"/>
                      <a:pt x="221" y="154"/>
                      <a:pt x="221" y="1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651375" y="1304925"/>
              <a:ext cx="876300" cy="876300"/>
              <a:chOff x="4479925" y="1304925"/>
              <a:chExt cx="876300" cy="876300"/>
            </a:xfrm>
          </p:grpSpPr>
          <p:grpSp>
            <p:nvGrpSpPr>
              <p:cNvPr id="12" name="组合 11"/>
              <p:cNvGrpSpPr/>
              <p:nvPr/>
            </p:nvGrpSpPr>
            <p:grpSpPr>
              <a:xfrm rot="3600000">
                <a:off x="4479925" y="1304925"/>
                <a:ext cx="876300" cy="876300"/>
                <a:chOff x="2613025" y="1343025"/>
                <a:chExt cx="876300" cy="876300"/>
              </a:xfrm>
            </p:grpSpPr>
            <p:sp>
              <p:nvSpPr>
                <p:cNvPr id="13" name="任意多边形 12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4980524" y="1477491"/>
                <a:ext cx="160850" cy="153666"/>
              </a:xfrm>
              <a:custGeom>
                <a:avLst/>
                <a:gdLst>
                  <a:gd name="T0" fmla="*/ 257 w 345"/>
                  <a:gd name="T1" fmla="*/ 155 h 330"/>
                  <a:gd name="T2" fmla="*/ 173 w 345"/>
                  <a:gd name="T3" fmla="*/ 243 h 330"/>
                  <a:gd name="T4" fmla="*/ 89 w 345"/>
                  <a:gd name="T5" fmla="*/ 155 h 330"/>
                  <a:gd name="T6" fmla="*/ 76 w 345"/>
                  <a:gd name="T7" fmla="*/ 140 h 330"/>
                  <a:gd name="T8" fmla="*/ 76 w 345"/>
                  <a:gd name="T9" fmla="*/ 103 h 330"/>
                  <a:gd name="T10" fmla="*/ 89 w 345"/>
                  <a:gd name="T11" fmla="*/ 90 h 330"/>
                  <a:gd name="T12" fmla="*/ 89 w 345"/>
                  <a:gd name="T13" fmla="*/ 90 h 330"/>
                  <a:gd name="T14" fmla="*/ 89 w 345"/>
                  <a:gd name="T15" fmla="*/ 90 h 330"/>
                  <a:gd name="T16" fmla="*/ 87 w 345"/>
                  <a:gd name="T17" fmla="*/ 62 h 330"/>
                  <a:gd name="T18" fmla="*/ 103 w 345"/>
                  <a:gd name="T19" fmla="*/ 50 h 330"/>
                  <a:gd name="T20" fmla="*/ 115 w 345"/>
                  <a:gd name="T21" fmla="*/ 2 h 330"/>
                  <a:gd name="T22" fmla="*/ 170 w 345"/>
                  <a:gd name="T23" fmla="*/ 11 h 330"/>
                  <a:gd name="T24" fmla="*/ 228 w 345"/>
                  <a:gd name="T25" fmla="*/ 19 h 330"/>
                  <a:gd name="T26" fmla="*/ 244 w 345"/>
                  <a:gd name="T27" fmla="*/ 43 h 330"/>
                  <a:gd name="T28" fmla="*/ 262 w 345"/>
                  <a:gd name="T29" fmla="*/ 50 h 330"/>
                  <a:gd name="T30" fmla="*/ 257 w 345"/>
                  <a:gd name="T31" fmla="*/ 90 h 330"/>
                  <a:gd name="T32" fmla="*/ 256 w 345"/>
                  <a:gd name="T33" fmla="*/ 90 h 330"/>
                  <a:gd name="T34" fmla="*/ 257 w 345"/>
                  <a:gd name="T35" fmla="*/ 90 h 330"/>
                  <a:gd name="T36" fmla="*/ 270 w 345"/>
                  <a:gd name="T37" fmla="*/ 103 h 330"/>
                  <a:gd name="T38" fmla="*/ 270 w 345"/>
                  <a:gd name="T39" fmla="*/ 140 h 330"/>
                  <a:gd name="T40" fmla="*/ 257 w 345"/>
                  <a:gd name="T41" fmla="*/ 155 h 330"/>
                  <a:gd name="T42" fmla="*/ 195 w 345"/>
                  <a:gd name="T43" fmla="*/ 330 h 330"/>
                  <a:gd name="T44" fmla="*/ 195 w 345"/>
                  <a:gd name="T45" fmla="*/ 308 h 330"/>
                  <a:gd name="T46" fmla="*/ 173 w 345"/>
                  <a:gd name="T47" fmla="*/ 276 h 330"/>
                  <a:gd name="T48" fmla="*/ 151 w 345"/>
                  <a:gd name="T49" fmla="*/ 308 h 330"/>
                  <a:gd name="T50" fmla="*/ 151 w 345"/>
                  <a:gd name="T51" fmla="*/ 330 h 330"/>
                  <a:gd name="T52" fmla="*/ 0 w 345"/>
                  <a:gd name="T53" fmla="*/ 330 h 330"/>
                  <a:gd name="T54" fmla="*/ 65 w 345"/>
                  <a:gd name="T55" fmla="*/ 243 h 330"/>
                  <a:gd name="T56" fmla="*/ 151 w 345"/>
                  <a:gd name="T57" fmla="*/ 243 h 330"/>
                  <a:gd name="T58" fmla="*/ 162 w 345"/>
                  <a:gd name="T59" fmla="*/ 243 h 330"/>
                  <a:gd name="T60" fmla="*/ 151 w 345"/>
                  <a:gd name="T61" fmla="*/ 254 h 330"/>
                  <a:gd name="T62" fmla="*/ 162 w 345"/>
                  <a:gd name="T63" fmla="*/ 265 h 330"/>
                  <a:gd name="T64" fmla="*/ 184 w 345"/>
                  <a:gd name="T65" fmla="*/ 265 h 330"/>
                  <a:gd name="T66" fmla="*/ 195 w 345"/>
                  <a:gd name="T67" fmla="*/ 254 h 330"/>
                  <a:gd name="T68" fmla="*/ 184 w 345"/>
                  <a:gd name="T69" fmla="*/ 243 h 330"/>
                  <a:gd name="T70" fmla="*/ 195 w 345"/>
                  <a:gd name="T71" fmla="*/ 243 h 330"/>
                  <a:gd name="T72" fmla="*/ 281 w 345"/>
                  <a:gd name="T73" fmla="*/ 243 h 330"/>
                  <a:gd name="T74" fmla="*/ 345 w 345"/>
                  <a:gd name="T75" fmla="*/ 330 h 330"/>
                  <a:gd name="T76" fmla="*/ 195 w 345"/>
                  <a:gd name="T77" fmla="*/ 330 h 330"/>
                  <a:gd name="T78" fmla="*/ 195 w 345"/>
                  <a:gd name="T79" fmla="*/ 330 h 330"/>
                  <a:gd name="T80" fmla="*/ 195 w 345"/>
                  <a:gd name="T8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330">
                    <a:moveTo>
                      <a:pt x="257" y="155"/>
                    </a:moveTo>
                    <a:cubicBezTo>
                      <a:pt x="247" y="198"/>
                      <a:pt x="210" y="243"/>
                      <a:pt x="173" y="243"/>
                    </a:cubicBezTo>
                    <a:cubicBezTo>
                      <a:pt x="136" y="243"/>
                      <a:pt x="99" y="198"/>
                      <a:pt x="89" y="155"/>
                    </a:cubicBezTo>
                    <a:cubicBezTo>
                      <a:pt x="81" y="153"/>
                      <a:pt x="76" y="150"/>
                      <a:pt x="76" y="140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6" y="94"/>
                      <a:pt x="81" y="91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0"/>
                      <a:pt x="83" y="67"/>
                      <a:pt x="87" y="62"/>
                    </a:cubicBezTo>
                    <a:cubicBezTo>
                      <a:pt x="91" y="57"/>
                      <a:pt x="101" y="56"/>
                      <a:pt x="103" y="50"/>
                    </a:cubicBezTo>
                    <a:cubicBezTo>
                      <a:pt x="105" y="45"/>
                      <a:pt x="108" y="3"/>
                      <a:pt x="115" y="2"/>
                    </a:cubicBezTo>
                    <a:cubicBezTo>
                      <a:pt x="123" y="0"/>
                      <a:pt x="159" y="10"/>
                      <a:pt x="170" y="11"/>
                    </a:cubicBezTo>
                    <a:cubicBezTo>
                      <a:pt x="181" y="13"/>
                      <a:pt x="222" y="15"/>
                      <a:pt x="228" y="19"/>
                    </a:cubicBezTo>
                    <a:cubicBezTo>
                      <a:pt x="234" y="23"/>
                      <a:pt x="239" y="38"/>
                      <a:pt x="244" y="43"/>
                    </a:cubicBezTo>
                    <a:cubicBezTo>
                      <a:pt x="249" y="49"/>
                      <a:pt x="259" y="44"/>
                      <a:pt x="262" y="50"/>
                    </a:cubicBezTo>
                    <a:cubicBezTo>
                      <a:pt x="265" y="56"/>
                      <a:pt x="257" y="90"/>
                      <a:pt x="257" y="90"/>
                    </a:cubicBezTo>
                    <a:cubicBezTo>
                      <a:pt x="256" y="90"/>
                      <a:pt x="256" y="90"/>
                      <a:pt x="256" y="90"/>
                    </a:cubicBezTo>
                    <a:cubicBezTo>
                      <a:pt x="257" y="90"/>
                      <a:pt x="257" y="90"/>
                      <a:pt x="257" y="90"/>
                    </a:cubicBezTo>
                    <a:cubicBezTo>
                      <a:pt x="264" y="91"/>
                      <a:pt x="270" y="94"/>
                      <a:pt x="270" y="103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149"/>
                      <a:pt x="264" y="153"/>
                      <a:pt x="257" y="155"/>
                    </a:cubicBezTo>
                    <a:close/>
                    <a:moveTo>
                      <a:pt x="195" y="330"/>
                    </a:moveTo>
                    <a:cubicBezTo>
                      <a:pt x="195" y="308"/>
                      <a:pt x="195" y="308"/>
                      <a:pt x="195" y="308"/>
                    </a:cubicBezTo>
                    <a:cubicBezTo>
                      <a:pt x="195" y="296"/>
                      <a:pt x="185" y="276"/>
                      <a:pt x="173" y="276"/>
                    </a:cubicBezTo>
                    <a:cubicBezTo>
                      <a:pt x="161" y="276"/>
                      <a:pt x="151" y="296"/>
                      <a:pt x="151" y="308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0"/>
                      <a:pt x="53" y="243"/>
                      <a:pt x="65" y="243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62" y="243"/>
                      <a:pt x="162" y="243"/>
                      <a:pt x="162" y="243"/>
                    </a:cubicBezTo>
                    <a:cubicBezTo>
                      <a:pt x="156" y="243"/>
                      <a:pt x="151" y="248"/>
                      <a:pt x="151" y="254"/>
                    </a:cubicBezTo>
                    <a:cubicBezTo>
                      <a:pt x="151" y="260"/>
                      <a:pt x="156" y="265"/>
                      <a:pt x="162" y="265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90" y="265"/>
                      <a:pt x="195" y="260"/>
                      <a:pt x="195" y="254"/>
                    </a:cubicBezTo>
                    <a:cubicBezTo>
                      <a:pt x="195" y="248"/>
                      <a:pt x="190" y="243"/>
                      <a:pt x="184" y="243"/>
                    </a:cubicBezTo>
                    <a:cubicBezTo>
                      <a:pt x="195" y="243"/>
                      <a:pt x="195" y="243"/>
                      <a:pt x="195" y="243"/>
                    </a:cubicBezTo>
                    <a:cubicBezTo>
                      <a:pt x="281" y="243"/>
                      <a:pt x="281" y="243"/>
                      <a:pt x="281" y="243"/>
                    </a:cubicBezTo>
                    <a:cubicBezTo>
                      <a:pt x="292" y="243"/>
                      <a:pt x="345" y="330"/>
                      <a:pt x="345" y="330"/>
                    </a:cubicBezTo>
                    <a:cubicBezTo>
                      <a:pt x="195" y="330"/>
                      <a:pt x="195" y="330"/>
                      <a:pt x="195" y="330"/>
                    </a:cubicBezTo>
                    <a:close/>
                    <a:moveTo>
                      <a:pt x="195" y="330"/>
                    </a:moveTo>
                    <a:cubicBezTo>
                      <a:pt x="195" y="330"/>
                      <a:pt x="195" y="330"/>
                      <a:pt x="195" y="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252893" y="2200276"/>
              <a:ext cx="876300" cy="876300"/>
              <a:chOff x="5081443" y="2200276"/>
              <a:chExt cx="876300" cy="876300"/>
            </a:xfrm>
          </p:grpSpPr>
          <p:grpSp>
            <p:nvGrpSpPr>
              <p:cNvPr id="19" name="组合 18"/>
              <p:cNvGrpSpPr/>
              <p:nvPr/>
            </p:nvGrpSpPr>
            <p:grpSpPr>
              <a:xfrm rot="7200000">
                <a:off x="5081443" y="2200276"/>
                <a:ext cx="876300" cy="876300"/>
                <a:chOff x="2613025" y="1343025"/>
                <a:chExt cx="876300" cy="876300"/>
              </a:xfrm>
            </p:grpSpPr>
            <p:sp>
              <p:nvSpPr>
                <p:cNvPr id="20" name="任意多边形 19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5672116" y="2555231"/>
                <a:ext cx="195284" cy="195284"/>
              </a:xfrm>
              <a:custGeom>
                <a:avLst/>
                <a:gdLst>
                  <a:gd name="T0" fmla="*/ 349 w 360"/>
                  <a:gd name="T1" fmla="*/ 70 h 360"/>
                  <a:gd name="T2" fmla="*/ 349 w 360"/>
                  <a:gd name="T3" fmla="*/ 290 h 360"/>
                  <a:gd name="T4" fmla="*/ 290 w 360"/>
                  <a:gd name="T5" fmla="*/ 350 h 360"/>
                  <a:gd name="T6" fmla="*/ 70 w 360"/>
                  <a:gd name="T7" fmla="*/ 349 h 360"/>
                  <a:gd name="T8" fmla="*/ 11 w 360"/>
                  <a:gd name="T9" fmla="*/ 290 h 360"/>
                  <a:gd name="T10" fmla="*/ 11 w 360"/>
                  <a:gd name="T11" fmla="*/ 70 h 360"/>
                  <a:gd name="T12" fmla="*/ 70 w 360"/>
                  <a:gd name="T13" fmla="*/ 11 h 360"/>
                  <a:gd name="T14" fmla="*/ 290 w 360"/>
                  <a:gd name="T15" fmla="*/ 11 h 360"/>
                  <a:gd name="T16" fmla="*/ 349 w 360"/>
                  <a:gd name="T17" fmla="*/ 70 h 360"/>
                  <a:gd name="T18" fmla="*/ 349 w 360"/>
                  <a:gd name="T19" fmla="*/ 70 h 360"/>
                  <a:gd name="T20" fmla="*/ 125 w 360"/>
                  <a:gd name="T21" fmla="*/ 49 h 360"/>
                  <a:gd name="T22" fmla="*/ 90 w 360"/>
                  <a:gd name="T23" fmla="*/ 84 h 360"/>
                  <a:gd name="T24" fmla="*/ 125 w 360"/>
                  <a:gd name="T25" fmla="*/ 118 h 360"/>
                  <a:gd name="T26" fmla="*/ 142 w 360"/>
                  <a:gd name="T27" fmla="*/ 114 h 360"/>
                  <a:gd name="T28" fmla="*/ 219 w 360"/>
                  <a:gd name="T29" fmla="*/ 114 h 360"/>
                  <a:gd name="T30" fmla="*/ 236 w 360"/>
                  <a:gd name="T31" fmla="*/ 119 h 360"/>
                  <a:gd name="T32" fmla="*/ 270 w 360"/>
                  <a:gd name="T33" fmla="*/ 84 h 360"/>
                  <a:gd name="T34" fmla="*/ 236 w 360"/>
                  <a:gd name="T35" fmla="*/ 49 h 360"/>
                  <a:gd name="T36" fmla="*/ 219 w 360"/>
                  <a:gd name="T37" fmla="*/ 54 h 360"/>
                  <a:gd name="T38" fmla="*/ 142 w 360"/>
                  <a:gd name="T39" fmla="*/ 54 h 360"/>
                  <a:gd name="T40" fmla="*/ 125 w 360"/>
                  <a:gd name="T41" fmla="*/ 49 h 360"/>
                  <a:gd name="T42" fmla="*/ 125 w 360"/>
                  <a:gd name="T43" fmla="*/ 49 h 360"/>
                  <a:gd name="T44" fmla="*/ 291 w 360"/>
                  <a:gd name="T45" fmla="*/ 215 h 360"/>
                  <a:gd name="T46" fmla="*/ 326 w 360"/>
                  <a:gd name="T47" fmla="*/ 180 h 360"/>
                  <a:gd name="T48" fmla="*/ 291 w 360"/>
                  <a:gd name="T49" fmla="*/ 146 h 360"/>
                  <a:gd name="T50" fmla="*/ 274 w 360"/>
                  <a:gd name="T51" fmla="*/ 150 h 360"/>
                  <a:gd name="T52" fmla="*/ 192 w 360"/>
                  <a:gd name="T53" fmla="*/ 155 h 360"/>
                  <a:gd name="T54" fmla="*/ 188 w 360"/>
                  <a:gd name="T55" fmla="*/ 154 h 360"/>
                  <a:gd name="T56" fmla="*/ 180 w 360"/>
                  <a:gd name="T57" fmla="*/ 152 h 360"/>
                  <a:gd name="T58" fmla="*/ 173 w 360"/>
                  <a:gd name="T59" fmla="*/ 153 h 360"/>
                  <a:gd name="T60" fmla="*/ 168 w 360"/>
                  <a:gd name="T61" fmla="*/ 155 h 360"/>
                  <a:gd name="T62" fmla="*/ 86 w 360"/>
                  <a:gd name="T63" fmla="*/ 150 h 360"/>
                  <a:gd name="T64" fmla="*/ 69 w 360"/>
                  <a:gd name="T65" fmla="*/ 145 h 360"/>
                  <a:gd name="T66" fmla="*/ 35 w 360"/>
                  <a:gd name="T67" fmla="*/ 180 h 360"/>
                  <a:gd name="T68" fmla="*/ 69 w 360"/>
                  <a:gd name="T69" fmla="*/ 215 h 360"/>
                  <a:gd name="T70" fmla="*/ 86 w 360"/>
                  <a:gd name="T71" fmla="*/ 210 h 360"/>
                  <a:gd name="T72" fmla="*/ 147 w 360"/>
                  <a:gd name="T73" fmla="*/ 198 h 360"/>
                  <a:gd name="T74" fmla="*/ 141 w 360"/>
                  <a:gd name="T75" fmla="*/ 209 h 360"/>
                  <a:gd name="T76" fmla="*/ 96 w 360"/>
                  <a:gd name="T77" fmla="*/ 251 h 360"/>
                  <a:gd name="T78" fmla="*/ 86 w 360"/>
                  <a:gd name="T79" fmla="*/ 276 h 360"/>
                  <a:gd name="T80" fmla="*/ 120 w 360"/>
                  <a:gd name="T81" fmla="*/ 311 h 360"/>
                  <a:gd name="T82" fmla="*/ 133 w 360"/>
                  <a:gd name="T83" fmla="*/ 309 h 360"/>
                  <a:gd name="T84" fmla="*/ 211 w 360"/>
                  <a:gd name="T85" fmla="*/ 275 h 360"/>
                  <a:gd name="T86" fmla="*/ 217 w 360"/>
                  <a:gd name="T87" fmla="*/ 288 h 360"/>
                  <a:gd name="T88" fmla="*/ 246 w 360"/>
                  <a:gd name="T89" fmla="*/ 311 h 360"/>
                  <a:gd name="T90" fmla="*/ 276 w 360"/>
                  <a:gd name="T91" fmla="*/ 275 h 360"/>
                  <a:gd name="T92" fmla="*/ 223 w 360"/>
                  <a:gd name="T93" fmla="*/ 246 h 360"/>
                  <a:gd name="T94" fmla="*/ 149 w 360"/>
                  <a:gd name="T95" fmla="*/ 262 h 360"/>
                  <a:gd name="T96" fmla="*/ 146 w 360"/>
                  <a:gd name="T97" fmla="*/ 257 h 360"/>
                  <a:gd name="T98" fmla="*/ 191 w 360"/>
                  <a:gd name="T99" fmla="*/ 201 h 360"/>
                  <a:gd name="T100" fmla="*/ 274 w 360"/>
                  <a:gd name="T101" fmla="*/ 210 h 360"/>
                  <a:gd name="T102" fmla="*/ 291 w 360"/>
                  <a:gd name="T103" fmla="*/ 215 h 360"/>
                  <a:gd name="T104" fmla="*/ 291 w 360"/>
                  <a:gd name="T105" fmla="*/ 215 h 360"/>
                  <a:gd name="T106" fmla="*/ 291 w 360"/>
                  <a:gd name="T107" fmla="*/ 21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60">
                    <a:moveTo>
                      <a:pt x="349" y="70"/>
                    </a:moveTo>
                    <a:cubicBezTo>
                      <a:pt x="360" y="129"/>
                      <a:pt x="360" y="230"/>
                      <a:pt x="349" y="290"/>
                    </a:cubicBezTo>
                    <a:cubicBezTo>
                      <a:pt x="342" y="332"/>
                      <a:pt x="333" y="342"/>
                      <a:pt x="290" y="350"/>
                    </a:cubicBezTo>
                    <a:cubicBezTo>
                      <a:pt x="231" y="359"/>
                      <a:pt x="131" y="360"/>
                      <a:pt x="70" y="349"/>
                    </a:cubicBezTo>
                    <a:cubicBezTo>
                      <a:pt x="28" y="342"/>
                      <a:pt x="18" y="333"/>
                      <a:pt x="11" y="290"/>
                    </a:cubicBezTo>
                    <a:cubicBezTo>
                      <a:pt x="0" y="231"/>
                      <a:pt x="0" y="130"/>
                      <a:pt x="11" y="70"/>
                    </a:cubicBezTo>
                    <a:cubicBezTo>
                      <a:pt x="18" y="28"/>
                      <a:pt x="27" y="18"/>
                      <a:pt x="70" y="11"/>
                    </a:cubicBezTo>
                    <a:cubicBezTo>
                      <a:pt x="129" y="0"/>
                      <a:pt x="230" y="1"/>
                      <a:pt x="290" y="11"/>
                    </a:cubicBezTo>
                    <a:cubicBezTo>
                      <a:pt x="333" y="19"/>
                      <a:pt x="342" y="27"/>
                      <a:pt x="349" y="70"/>
                    </a:cubicBezTo>
                    <a:cubicBezTo>
                      <a:pt x="349" y="70"/>
                      <a:pt x="349" y="70"/>
                      <a:pt x="349" y="70"/>
                    </a:cubicBezTo>
                    <a:close/>
                    <a:moveTo>
                      <a:pt x="125" y="49"/>
                    </a:moveTo>
                    <a:cubicBezTo>
                      <a:pt x="106" y="49"/>
                      <a:pt x="90" y="65"/>
                      <a:pt x="90" y="84"/>
                    </a:cubicBezTo>
                    <a:cubicBezTo>
                      <a:pt x="90" y="103"/>
                      <a:pt x="106" y="118"/>
                      <a:pt x="125" y="118"/>
                    </a:cubicBezTo>
                    <a:cubicBezTo>
                      <a:pt x="131" y="118"/>
                      <a:pt x="137" y="117"/>
                      <a:pt x="142" y="114"/>
                    </a:cubicBezTo>
                    <a:cubicBezTo>
                      <a:pt x="179" y="93"/>
                      <a:pt x="182" y="92"/>
                      <a:pt x="219" y="114"/>
                    </a:cubicBezTo>
                    <a:cubicBezTo>
                      <a:pt x="224" y="117"/>
                      <a:pt x="230" y="119"/>
                      <a:pt x="236" y="119"/>
                    </a:cubicBezTo>
                    <a:cubicBezTo>
                      <a:pt x="255" y="119"/>
                      <a:pt x="270" y="103"/>
                      <a:pt x="270" y="84"/>
                    </a:cubicBezTo>
                    <a:cubicBezTo>
                      <a:pt x="270" y="65"/>
                      <a:pt x="255" y="49"/>
                      <a:pt x="236" y="49"/>
                    </a:cubicBezTo>
                    <a:cubicBezTo>
                      <a:pt x="230" y="49"/>
                      <a:pt x="224" y="51"/>
                      <a:pt x="219" y="54"/>
                    </a:cubicBezTo>
                    <a:cubicBezTo>
                      <a:pt x="181" y="75"/>
                      <a:pt x="180" y="75"/>
                      <a:pt x="142" y="54"/>
                    </a:cubicBezTo>
                    <a:cubicBezTo>
                      <a:pt x="137" y="51"/>
                      <a:pt x="131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lose/>
                    <a:moveTo>
                      <a:pt x="291" y="215"/>
                    </a:moveTo>
                    <a:cubicBezTo>
                      <a:pt x="310" y="215"/>
                      <a:pt x="326" y="199"/>
                      <a:pt x="326" y="180"/>
                    </a:cubicBezTo>
                    <a:cubicBezTo>
                      <a:pt x="326" y="161"/>
                      <a:pt x="310" y="146"/>
                      <a:pt x="291" y="146"/>
                    </a:cubicBezTo>
                    <a:cubicBezTo>
                      <a:pt x="285" y="146"/>
                      <a:pt x="279" y="147"/>
                      <a:pt x="274" y="150"/>
                    </a:cubicBezTo>
                    <a:cubicBezTo>
                      <a:pt x="237" y="171"/>
                      <a:pt x="223" y="168"/>
                      <a:pt x="192" y="155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85" y="153"/>
                      <a:pt x="183" y="152"/>
                      <a:pt x="180" y="152"/>
                    </a:cubicBezTo>
                    <a:cubicBezTo>
                      <a:pt x="178" y="152"/>
                      <a:pt x="176" y="153"/>
                      <a:pt x="173" y="153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36" y="168"/>
                      <a:pt x="124" y="171"/>
                      <a:pt x="86" y="150"/>
                    </a:cubicBezTo>
                    <a:cubicBezTo>
                      <a:pt x="81" y="147"/>
                      <a:pt x="75" y="145"/>
                      <a:pt x="69" y="145"/>
                    </a:cubicBezTo>
                    <a:cubicBezTo>
                      <a:pt x="50" y="145"/>
                      <a:pt x="35" y="161"/>
                      <a:pt x="35" y="180"/>
                    </a:cubicBezTo>
                    <a:cubicBezTo>
                      <a:pt x="35" y="199"/>
                      <a:pt x="50" y="215"/>
                      <a:pt x="69" y="215"/>
                    </a:cubicBezTo>
                    <a:cubicBezTo>
                      <a:pt x="75" y="215"/>
                      <a:pt x="81" y="213"/>
                      <a:pt x="86" y="210"/>
                    </a:cubicBezTo>
                    <a:cubicBezTo>
                      <a:pt x="121" y="190"/>
                      <a:pt x="140" y="191"/>
                      <a:pt x="147" y="198"/>
                    </a:cubicBezTo>
                    <a:cubicBezTo>
                      <a:pt x="150" y="199"/>
                      <a:pt x="147" y="201"/>
                      <a:pt x="141" y="209"/>
                    </a:cubicBezTo>
                    <a:cubicBezTo>
                      <a:pt x="132" y="220"/>
                      <a:pt x="113" y="235"/>
                      <a:pt x="96" y="251"/>
                    </a:cubicBezTo>
                    <a:cubicBezTo>
                      <a:pt x="89" y="258"/>
                      <a:pt x="86" y="266"/>
                      <a:pt x="86" y="276"/>
                    </a:cubicBezTo>
                    <a:cubicBezTo>
                      <a:pt x="86" y="295"/>
                      <a:pt x="101" y="311"/>
                      <a:pt x="120" y="311"/>
                    </a:cubicBezTo>
                    <a:cubicBezTo>
                      <a:pt x="124" y="311"/>
                      <a:pt x="129" y="310"/>
                      <a:pt x="133" y="309"/>
                    </a:cubicBezTo>
                    <a:cubicBezTo>
                      <a:pt x="166" y="300"/>
                      <a:pt x="193" y="284"/>
                      <a:pt x="211" y="275"/>
                    </a:cubicBezTo>
                    <a:cubicBezTo>
                      <a:pt x="215" y="273"/>
                      <a:pt x="213" y="277"/>
                      <a:pt x="217" y="288"/>
                    </a:cubicBezTo>
                    <a:cubicBezTo>
                      <a:pt x="221" y="297"/>
                      <a:pt x="231" y="310"/>
                      <a:pt x="246" y="311"/>
                    </a:cubicBezTo>
                    <a:cubicBezTo>
                      <a:pt x="269" y="313"/>
                      <a:pt x="281" y="294"/>
                      <a:pt x="276" y="275"/>
                    </a:cubicBezTo>
                    <a:cubicBezTo>
                      <a:pt x="270" y="252"/>
                      <a:pt x="247" y="236"/>
                      <a:pt x="223" y="246"/>
                    </a:cubicBezTo>
                    <a:cubicBezTo>
                      <a:pt x="197" y="256"/>
                      <a:pt x="174" y="262"/>
                      <a:pt x="149" y="262"/>
                    </a:cubicBezTo>
                    <a:cubicBezTo>
                      <a:pt x="144" y="261"/>
                      <a:pt x="145" y="260"/>
                      <a:pt x="146" y="257"/>
                    </a:cubicBezTo>
                    <a:cubicBezTo>
                      <a:pt x="149" y="245"/>
                      <a:pt x="168" y="213"/>
                      <a:pt x="191" y="201"/>
                    </a:cubicBezTo>
                    <a:cubicBezTo>
                      <a:pt x="214" y="191"/>
                      <a:pt x="233" y="187"/>
                      <a:pt x="274" y="210"/>
                    </a:cubicBezTo>
                    <a:cubicBezTo>
                      <a:pt x="279" y="213"/>
                      <a:pt x="285" y="215"/>
                      <a:pt x="291" y="215"/>
                    </a:cubicBezTo>
                    <a:close/>
                    <a:moveTo>
                      <a:pt x="291" y="215"/>
                    </a:moveTo>
                    <a:cubicBezTo>
                      <a:pt x="291" y="215"/>
                      <a:pt x="291" y="215"/>
                      <a:pt x="291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651375" y="3194050"/>
              <a:ext cx="876300" cy="876300"/>
              <a:chOff x="4479925" y="3194050"/>
              <a:chExt cx="876300" cy="876300"/>
            </a:xfrm>
          </p:grpSpPr>
          <p:grpSp>
            <p:nvGrpSpPr>
              <p:cNvPr id="24" name="组合 23"/>
              <p:cNvGrpSpPr/>
              <p:nvPr/>
            </p:nvGrpSpPr>
            <p:grpSpPr>
              <a:xfrm rot="10800000">
                <a:off x="4479925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4912957" y="3713718"/>
                <a:ext cx="240782" cy="210582"/>
              </a:xfrm>
              <a:custGeom>
                <a:avLst/>
                <a:gdLst>
                  <a:gd name="T0" fmla="*/ 383 w 463"/>
                  <a:gd name="T1" fmla="*/ 146 h 404"/>
                  <a:gd name="T2" fmla="*/ 382 w 463"/>
                  <a:gd name="T3" fmla="*/ 160 h 404"/>
                  <a:gd name="T4" fmla="*/ 235 w 463"/>
                  <a:gd name="T5" fmla="*/ 294 h 404"/>
                  <a:gd name="T6" fmla="*/ 211 w 463"/>
                  <a:gd name="T7" fmla="*/ 294 h 404"/>
                  <a:gd name="T8" fmla="*/ 206 w 463"/>
                  <a:gd name="T9" fmla="*/ 299 h 404"/>
                  <a:gd name="T10" fmla="*/ 288 w 463"/>
                  <a:gd name="T11" fmla="*/ 349 h 404"/>
                  <a:gd name="T12" fmla="*/ 312 w 463"/>
                  <a:gd name="T13" fmla="*/ 349 h 404"/>
                  <a:gd name="T14" fmla="*/ 360 w 463"/>
                  <a:gd name="T15" fmla="*/ 399 h 404"/>
                  <a:gd name="T16" fmla="*/ 371 w 463"/>
                  <a:gd name="T17" fmla="*/ 404 h 404"/>
                  <a:gd name="T18" fmla="*/ 377 w 463"/>
                  <a:gd name="T19" fmla="*/ 402 h 404"/>
                  <a:gd name="T20" fmla="*/ 387 w 463"/>
                  <a:gd name="T21" fmla="*/ 388 h 404"/>
                  <a:gd name="T22" fmla="*/ 387 w 463"/>
                  <a:gd name="T23" fmla="*/ 347 h 404"/>
                  <a:gd name="T24" fmla="*/ 463 w 463"/>
                  <a:gd name="T25" fmla="*/ 247 h 404"/>
                  <a:gd name="T26" fmla="*/ 383 w 463"/>
                  <a:gd name="T27" fmla="*/ 146 h 404"/>
                  <a:gd name="T28" fmla="*/ 235 w 463"/>
                  <a:gd name="T29" fmla="*/ 0 h 404"/>
                  <a:gd name="T30" fmla="*/ 126 w 463"/>
                  <a:gd name="T31" fmla="*/ 0 h 404"/>
                  <a:gd name="T32" fmla="*/ 0 w 463"/>
                  <a:gd name="T33" fmla="*/ 136 h 404"/>
                  <a:gd name="T34" fmla="*/ 104 w 463"/>
                  <a:gd name="T35" fmla="*/ 269 h 404"/>
                  <a:gd name="T36" fmla="*/ 104 w 463"/>
                  <a:gd name="T37" fmla="*/ 326 h 404"/>
                  <a:gd name="T38" fmla="*/ 116 w 463"/>
                  <a:gd name="T39" fmla="*/ 344 h 404"/>
                  <a:gd name="T40" fmla="*/ 123 w 463"/>
                  <a:gd name="T41" fmla="*/ 345 h 404"/>
                  <a:gd name="T42" fmla="*/ 136 w 463"/>
                  <a:gd name="T43" fmla="*/ 339 h 404"/>
                  <a:gd name="T44" fmla="*/ 201 w 463"/>
                  <a:gd name="T45" fmla="*/ 271 h 404"/>
                  <a:gd name="T46" fmla="*/ 235 w 463"/>
                  <a:gd name="T47" fmla="*/ 271 h 404"/>
                  <a:gd name="T48" fmla="*/ 359 w 463"/>
                  <a:gd name="T49" fmla="*/ 156 h 404"/>
                  <a:gd name="T50" fmla="*/ 361 w 463"/>
                  <a:gd name="T51" fmla="*/ 136 h 404"/>
                  <a:gd name="T52" fmla="*/ 235 w 463"/>
                  <a:gd name="T53" fmla="*/ 0 h 404"/>
                  <a:gd name="T54" fmla="*/ 92 w 463"/>
                  <a:gd name="T55" fmla="*/ 151 h 404"/>
                  <a:gd name="T56" fmla="*/ 74 w 463"/>
                  <a:gd name="T57" fmla="*/ 132 h 404"/>
                  <a:gd name="T58" fmla="*/ 92 w 463"/>
                  <a:gd name="T59" fmla="*/ 114 h 404"/>
                  <a:gd name="T60" fmla="*/ 111 w 463"/>
                  <a:gd name="T61" fmla="*/ 132 h 404"/>
                  <a:gd name="T62" fmla="*/ 92 w 463"/>
                  <a:gd name="T63" fmla="*/ 151 h 404"/>
                  <a:gd name="T64" fmla="*/ 188 w 463"/>
                  <a:gd name="T65" fmla="*/ 151 h 404"/>
                  <a:gd name="T66" fmla="*/ 169 w 463"/>
                  <a:gd name="T67" fmla="*/ 132 h 404"/>
                  <a:gd name="T68" fmla="*/ 188 w 463"/>
                  <a:gd name="T69" fmla="*/ 114 h 404"/>
                  <a:gd name="T70" fmla="*/ 206 w 463"/>
                  <a:gd name="T71" fmla="*/ 132 h 404"/>
                  <a:gd name="T72" fmla="*/ 188 w 463"/>
                  <a:gd name="T73" fmla="*/ 151 h 404"/>
                  <a:gd name="T74" fmla="*/ 283 w 463"/>
                  <a:gd name="T75" fmla="*/ 151 h 404"/>
                  <a:gd name="T76" fmla="*/ 265 w 463"/>
                  <a:gd name="T77" fmla="*/ 132 h 404"/>
                  <a:gd name="T78" fmla="*/ 283 w 463"/>
                  <a:gd name="T79" fmla="*/ 114 h 404"/>
                  <a:gd name="T80" fmla="*/ 302 w 463"/>
                  <a:gd name="T81" fmla="*/ 132 h 404"/>
                  <a:gd name="T82" fmla="*/ 283 w 463"/>
                  <a:gd name="T83" fmla="*/ 151 h 404"/>
                  <a:gd name="T84" fmla="*/ 283 w 463"/>
                  <a:gd name="T85" fmla="*/ 151 h 404"/>
                  <a:gd name="T86" fmla="*/ 283 w 463"/>
                  <a:gd name="T87" fmla="*/ 15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3" h="404">
                    <a:moveTo>
                      <a:pt x="383" y="146"/>
                    </a:moveTo>
                    <a:cubicBezTo>
                      <a:pt x="383" y="151"/>
                      <a:pt x="382" y="155"/>
                      <a:pt x="382" y="160"/>
                    </a:cubicBezTo>
                    <a:cubicBezTo>
                      <a:pt x="370" y="238"/>
                      <a:pt x="309" y="294"/>
                      <a:pt x="235" y="294"/>
                    </a:cubicBezTo>
                    <a:cubicBezTo>
                      <a:pt x="211" y="294"/>
                      <a:pt x="211" y="294"/>
                      <a:pt x="211" y="294"/>
                    </a:cubicBezTo>
                    <a:cubicBezTo>
                      <a:pt x="206" y="299"/>
                      <a:pt x="206" y="299"/>
                      <a:pt x="206" y="299"/>
                    </a:cubicBezTo>
                    <a:cubicBezTo>
                      <a:pt x="223" y="329"/>
                      <a:pt x="254" y="349"/>
                      <a:pt x="288" y="349"/>
                    </a:cubicBezTo>
                    <a:cubicBezTo>
                      <a:pt x="312" y="349"/>
                      <a:pt x="312" y="349"/>
                      <a:pt x="312" y="349"/>
                    </a:cubicBezTo>
                    <a:cubicBezTo>
                      <a:pt x="360" y="399"/>
                      <a:pt x="360" y="399"/>
                      <a:pt x="360" y="399"/>
                    </a:cubicBezTo>
                    <a:cubicBezTo>
                      <a:pt x="363" y="402"/>
                      <a:pt x="367" y="404"/>
                      <a:pt x="371" y="404"/>
                    </a:cubicBezTo>
                    <a:cubicBezTo>
                      <a:pt x="373" y="404"/>
                      <a:pt x="375" y="403"/>
                      <a:pt x="377" y="402"/>
                    </a:cubicBezTo>
                    <a:cubicBezTo>
                      <a:pt x="383" y="400"/>
                      <a:pt x="387" y="394"/>
                      <a:pt x="387" y="388"/>
                    </a:cubicBezTo>
                    <a:cubicBezTo>
                      <a:pt x="387" y="347"/>
                      <a:pt x="387" y="347"/>
                      <a:pt x="387" y="347"/>
                    </a:cubicBezTo>
                    <a:cubicBezTo>
                      <a:pt x="431" y="338"/>
                      <a:pt x="463" y="297"/>
                      <a:pt x="463" y="247"/>
                    </a:cubicBezTo>
                    <a:cubicBezTo>
                      <a:pt x="463" y="196"/>
                      <a:pt x="428" y="154"/>
                      <a:pt x="383" y="146"/>
                    </a:cubicBezTo>
                    <a:close/>
                    <a:moveTo>
                      <a:pt x="235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61"/>
                      <a:pt x="0" y="136"/>
                    </a:cubicBezTo>
                    <a:cubicBezTo>
                      <a:pt x="0" y="203"/>
                      <a:pt x="45" y="258"/>
                      <a:pt x="104" y="269"/>
                    </a:cubicBezTo>
                    <a:cubicBezTo>
                      <a:pt x="104" y="326"/>
                      <a:pt x="104" y="326"/>
                      <a:pt x="104" y="326"/>
                    </a:cubicBezTo>
                    <a:cubicBezTo>
                      <a:pt x="104" y="334"/>
                      <a:pt x="109" y="341"/>
                      <a:pt x="116" y="344"/>
                    </a:cubicBezTo>
                    <a:cubicBezTo>
                      <a:pt x="118" y="344"/>
                      <a:pt x="120" y="345"/>
                      <a:pt x="123" y="345"/>
                    </a:cubicBezTo>
                    <a:cubicBezTo>
                      <a:pt x="128" y="345"/>
                      <a:pt x="133" y="343"/>
                      <a:pt x="136" y="339"/>
                    </a:cubicBezTo>
                    <a:cubicBezTo>
                      <a:pt x="201" y="271"/>
                      <a:pt x="201" y="271"/>
                      <a:pt x="201" y="271"/>
                    </a:cubicBezTo>
                    <a:cubicBezTo>
                      <a:pt x="235" y="271"/>
                      <a:pt x="235" y="271"/>
                      <a:pt x="235" y="271"/>
                    </a:cubicBezTo>
                    <a:cubicBezTo>
                      <a:pt x="297" y="271"/>
                      <a:pt x="349" y="223"/>
                      <a:pt x="359" y="156"/>
                    </a:cubicBezTo>
                    <a:cubicBezTo>
                      <a:pt x="360" y="149"/>
                      <a:pt x="361" y="142"/>
                      <a:pt x="361" y="136"/>
                    </a:cubicBezTo>
                    <a:cubicBezTo>
                      <a:pt x="361" y="61"/>
                      <a:pt x="304" y="0"/>
                      <a:pt x="235" y="0"/>
                    </a:cubicBezTo>
                    <a:close/>
                    <a:moveTo>
                      <a:pt x="92" y="151"/>
                    </a:moveTo>
                    <a:cubicBezTo>
                      <a:pt x="82" y="151"/>
                      <a:pt x="74" y="142"/>
                      <a:pt x="74" y="132"/>
                    </a:cubicBezTo>
                    <a:cubicBezTo>
                      <a:pt x="74" y="122"/>
                      <a:pt x="82" y="114"/>
                      <a:pt x="92" y="114"/>
                    </a:cubicBezTo>
                    <a:cubicBezTo>
                      <a:pt x="102" y="114"/>
                      <a:pt x="111" y="122"/>
                      <a:pt x="111" y="132"/>
                    </a:cubicBezTo>
                    <a:cubicBezTo>
                      <a:pt x="111" y="142"/>
                      <a:pt x="102" y="151"/>
                      <a:pt x="92" y="151"/>
                    </a:cubicBezTo>
                    <a:close/>
                    <a:moveTo>
                      <a:pt x="188" y="151"/>
                    </a:moveTo>
                    <a:cubicBezTo>
                      <a:pt x="177" y="151"/>
                      <a:pt x="169" y="142"/>
                      <a:pt x="169" y="132"/>
                    </a:cubicBezTo>
                    <a:cubicBezTo>
                      <a:pt x="169" y="122"/>
                      <a:pt x="177" y="114"/>
                      <a:pt x="188" y="114"/>
                    </a:cubicBezTo>
                    <a:cubicBezTo>
                      <a:pt x="198" y="114"/>
                      <a:pt x="206" y="122"/>
                      <a:pt x="206" y="132"/>
                    </a:cubicBezTo>
                    <a:cubicBezTo>
                      <a:pt x="206" y="142"/>
                      <a:pt x="198" y="151"/>
                      <a:pt x="188" y="151"/>
                    </a:cubicBezTo>
                    <a:close/>
                    <a:moveTo>
                      <a:pt x="283" y="151"/>
                    </a:moveTo>
                    <a:cubicBezTo>
                      <a:pt x="273" y="151"/>
                      <a:pt x="265" y="142"/>
                      <a:pt x="265" y="132"/>
                    </a:cubicBezTo>
                    <a:cubicBezTo>
                      <a:pt x="265" y="122"/>
                      <a:pt x="273" y="114"/>
                      <a:pt x="283" y="114"/>
                    </a:cubicBezTo>
                    <a:cubicBezTo>
                      <a:pt x="293" y="114"/>
                      <a:pt x="302" y="122"/>
                      <a:pt x="302" y="132"/>
                    </a:cubicBezTo>
                    <a:cubicBezTo>
                      <a:pt x="302" y="142"/>
                      <a:pt x="293" y="151"/>
                      <a:pt x="283" y="151"/>
                    </a:cubicBezTo>
                    <a:close/>
                    <a:moveTo>
                      <a:pt x="283" y="151"/>
                    </a:moveTo>
                    <a:cubicBezTo>
                      <a:pt x="283" y="151"/>
                      <a:pt x="283" y="151"/>
                      <a:pt x="283" y="1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98850" y="3194050"/>
              <a:ext cx="876300" cy="876300"/>
              <a:chOff x="3327400" y="3194050"/>
              <a:chExt cx="876300" cy="876300"/>
            </a:xfrm>
          </p:grpSpPr>
          <p:grpSp>
            <p:nvGrpSpPr>
              <p:cNvPr id="29" name="组合 28"/>
              <p:cNvGrpSpPr/>
              <p:nvPr/>
            </p:nvGrpSpPr>
            <p:grpSpPr>
              <a:xfrm rot="14400000">
                <a:off x="3327400" y="3194050"/>
                <a:ext cx="876300" cy="876300"/>
                <a:chOff x="2613025" y="1343025"/>
                <a:chExt cx="876300" cy="876300"/>
              </a:xfrm>
            </p:grpSpPr>
            <p:sp>
              <p:nvSpPr>
                <p:cNvPr id="30" name="任意多边形 29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3547035" y="3713718"/>
                <a:ext cx="150836" cy="226602"/>
              </a:xfrm>
              <a:custGeom>
                <a:avLst/>
                <a:gdLst>
                  <a:gd name="T0" fmla="*/ 258 w 341"/>
                  <a:gd name="T1" fmla="*/ 344 h 509"/>
                  <a:gd name="T2" fmla="*/ 222 w 341"/>
                  <a:gd name="T3" fmla="*/ 352 h 509"/>
                  <a:gd name="T4" fmla="*/ 158 w 341"/>
                  <a:gd name="T5" fmla="*/ 288 h 509"/>
                  <a:gd name="T6" fmla="*/ 165 w 341"/>
                  <a:gd name="T7" fmla="*/ 254 h 509"/>
                  <a:gd name="T8" fmla="*/ 158 w 341"/>
                  <a:gd name="T9" fmla="*/ 220 h 509"/>
                  <a:gd name="T10" fmla="*/ 221 w 341"/>
                  <a:gd name="T11" fmla="*/ 157 h 509"/>
                  <a:gd name="T12" fmla="*/ 258 w 341"/>
                  <a:gd name="T13" fmla="*/ 166 h 509"/>
                  <a:gd name="T14" fmla="*/ 341 w 341"/>
                  <a:gd name="T15" fmla="*/ 83 h 509"/>
                  <a:gd name="T16" fmla="*/ 258 w 341"/>
                  <a:gd name="T17" fmla="*/ 0 h 509"/>
                  <a:gd name="T18" fmla="*/ 175 w 341"/>
                  <a:gd name="T19" fmla="*/ 83 h 509"/>
                  <a:gd name="T20" fmla="*/ 181 w 341"/>
                  <a:gd name="T21" fmla="*/ 114 h 509"/>
                  <a:gd name="T22" fmla="*/ 117 w 341"/>
                  <a:gd name="T23" fmla="*/ 179 h 509"/>
                  <a:gd name="T24" fmla="*/ 83 w 341"/>
                  <a:gd name="T25" fmla="*/ 172 h 509"/>
                  <a:gd name="T26" fmla="*/ 0 w 341"/>
                  <a:gd name="T27" fmla="*/ 254 h 509"/>
                  <a:gd name="T28" fmla="*/ 83 w 341"/>
                  <a:gd name="T29" fmla="*/ 337 h 509"/>
                  <a:gd name="T30" fmla="*/ 117 w 341"/>
                  <a:gd name="T31" fmla="*/ 330 h 509"/>
                  <a:gd name="T32" fmla="*/ 181 w 341"/>
                  <a:gd name="T33" fmla="*/ 395 h 509"/>
                  <a:gd name="T34" fmla="*/ 175 w 341"/>
                  <a:gd name="T35" fmla="*/ 426 h 509"/>
                  <a:gd name="T36" fmla="*/ 258 w 341"/>
                  <a:gd name="T37" fmla="*/ 509 h 509"/>
                  <a:gd name="T38" fmla="*/ 341 w 341"/>
                  <a:gd name="T39" fmla="*/ 426 h 509"/>
                  <a:gd name="T40" fmla="*/ 258 w 341"/>
                  <a:gd name="T41" fmla="*/ 344 h 509"/>
                  <a:gd name="T42" fmla="*/ 258 w 341"/>
                  <a:gd name="T43" fmla="*/ 344 h 509"/>
                  <a:gd name="T44" fmla="*/ 258 w 341"/>
                  <a:gd name="T45" fmla="*/ 34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1" h="509">
                    <a:moveTo>
                      <a:pt x="258" y="344"/>
                    </a:moveTo>
                    <a:cubicBezTo>
                      <a:pt x="245" y="344"/>
                      <a:pt x="233" y="347"/>
                      <a:pt x="222" y="352"/>
                    </a:cubicBezTo>
                    <a:cubicBezTo>
                      <a:pt x="158" y="288"/>
                      <a:pt x="158" y="288"/>
                      <a:pt x="158" y="288"/>
                    </a:cubicBezTo>
                    <a:cubicBezTo>
                      <a:pt x="163" y="278"/>
                      <a:pt x="165" y="267"/>
                      <a:pt x="165" y="254"/>
                    </a:cubicBezTo>
                    <a:cubicBezTo>
                      <a:pt x="165" y="242"/>
                      <a:pt x="163" y="231"/>
                      <a:pt x="158" y="220"/>
                    </a:cubicBezTo>
                    <a:cubicBezTo>
                      <a:pt x="221" y="157"/>
                      <a:pt x="221" y="157"/>
                      <a:pt x="221" y="157"/>
                    </a:cubicBezTo>
                    <a:cubicBezTo>
                      <a:pt x="232" y="163"/>
                      <a:pt x="245" y="166"/>
                      <a:pt x="258" y="166"/>
                    </a:cubicBezTo>
                    <a:cubicBezTo>
                      <a:pt x="304" y="166"/>
                      <a:pt x="341" y="129"/>
                      <a:pt x="341" y="83"/>
                    </a:cubicBezTo>
                    <a:cubicBezTo>
                      <a:pt x="341" y="37"/>
                      <a:pt x="304" y="0"/>
                      <a:pt x="258" y="0"/>
                    </a:cubicBezTo>
                    <a:cubicBezTo>
                      <a:pt x="212" y="0"/>
                      <a:pt x="175" y="37"/>
                      <a:pt x="175" y="83"/>
                    </a:cubicBezTo>
                    <a:cubicBezTo>
                      <a:pt x="175" y="94"/>
                      <a:pt x="177" y="105"/>
                      <a:pt x="181" y="114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06" y="174"/>
                      <a:pt x="95" y="172"/>
                      <a:pt x="83" y="172"/>
                    </a:cubicBezTo>
                    <a:cubicBezTo>
                      <a:pt x="37" y="172"/>
                      <a:pt x="0" y="209"/>
                      <a:pt x="0" y="254"/>
                    </a:cubicBezTo>
                    <a:cubicBezTo>
                      <a:pt x="0" y="300"/>
                      <a:pt x="37" y="337"/>
                      <a:pt x="83" y="337"/>
                    </a:cubicBezTo>
                    <a:cubicBezTo>
                      <a:pt x="95" y="337"/>
                      <a:pt x="106" y="335"/>
                      <a:pt x="117" y="330"/>
                    </a:cubicBezTo>
                    <a:cubicBezTo>
                      <a:pt x="181" y="395"/>
                      <a:pt x="181" y="395"/>
                      <a:pt x="181" y="395"/>
                    </a:cubicBezTo>
                    <a:cubicBezTo>
                      <a:pt x="177" y="404"/>
                      <a:pt x="175" y="415"/>
                      <a:pt x="175" y="426"/>
                    </a:cubicBezTo>
                    <a:cubicBezTo>
                      <a:pt x="175" y="472"/>
                      <a:pt x="212" y="509"/>
                      <a:pt x="258" y="509"/>
                    </a:cubicBezTo>
                    <a:cubicBezTo>
                      <a:pt x="304" y="509"/>
                      <a:pt x="341" y="472"/>
                      <a:pt x="341" y="426"/>
                    </a:cubicBezTo>
                    <a:cubicBezTo>
                      <a:pt x="341" y="381"/>
                      <a:pt x="304" y="344"/>
                      <a:pt x="258" y="344"/>
                    </a:cubicBezTo>
                    <a:close/>
                    <a:moveTo>
                      <a:pt x="258" y="344"/>
                    </a:moveTo>
                    <a:cubicBezTo>
                      <a:pt x="258" y="344"/>
                      <a:pt x="258" y="344"/>
                      <a:pt x="258" y="3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26910" y="2222377"/>
              <a:ext cx="876300" cy="876300"/>
              <a:chOff x="2755460" y="2222377"/>
              <a:chExt cx="876300" cy="876300"/>
            </a:xfrm>
          </p:grpSpPr>
          <p:grpSp>
            <p:nvGrpSpPr>
              <p:cNvPr id="34" name="组合 33"/>
              <p:cNvGrpSpPr/>
              <p:nvPr/>
            </p:nvGrpSpPr>
            <p:grpSpPr>
              <a:xfrm rot="18000000">
                <a:off x="2755460" y="2222377"/>
                <a:ext cx="876300" cy="876300"/>
                <a:chOff x="2613025" y="1343025"/>
                <a:chExt cx="876300" cy="876300"/>
              </a:xfrm>
            </p:grpSpPr>
            <p:sp>
              <p:nvSpPr>
                <p:cNvPr id="35" name="任意多边形 34"/>
                <p:cNvSpPr/>
                <p:nvPr/>
              </p:nvSpPr>
              <p:spPr>
                <a:xfrm>
                  <a:off x="2613025" y="1343025"/>
                  <a:ext cx="819150" cy="628650"/>
                </a:xfrm>
                <a:custGeom>
                  <a:avLst/>
                  <a:gdLst>
                    <a:gd name="connsiteX0" fmla="*/ 0 w 819150"/>
                    <a:gd name="connsiteY0" fmla="*/ 628650 h 628650"/>
                    <a:gd name="connsiteX1" fmla="*/ 190500 w 819150"/>
                    <a:gd name="connsiteY1" fmla="*/ 0 h 628650"/>
                    <a:gd name="connsiteX2" fmla="*/ 819150 w 819150"/>
                    <a:gd name="connsiteY2" fmla="*/ 152400 h 628650"/>
                    <a:gd name="connsiteX3" fmla="*/ 0 w 819150"/>
                    <a:gd name="connsiteY3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28650">
                      <a:moveTo>
                        <a:pt x="0" y="628650"/>
                      </a:moveTo>
                      <a:lnTo>
                        <a:pt x="190500" y="0"/>
                      </a:lnTo>
                      <a:lnTo>
                        <a:pt x="819150" y="1524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solidFill>
                  <a:schemeClr val="tx2">
                    <a:alpha val="77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2676525" y="1597025"/>
                  <a:ext cx="812800" cy="622300"/>
                </a:xfrm>
                <a:custGeom>
                  <a:avLst/>
                  <a:gdLst>
                    <a:gd name="connsiteX0" fmla="*/ 0 w 812800"/>
                    <a:gd name="connsiteY0" fmla="*/ 463550 h 622300"/>
                    <a:gd name="connsiteX1" fmla="*/ 641350 w 812800"/>
                    <a:gd name="connsiteY1" fmla="*/ 622300 h 622300"/>
                    <a:gd name="connsiteX2" fmla="*/ 812800 w 812800"/>
                    <a:gd name="connsiteY2" fmla="*/ 0 h 622300"/>
                    <a:gd name="connsiteX3" fmla="*/ 660400 w 812800"/>
                    <a:gd name="connsiteY3" fmla="*/ 101600 h 622300"/>
                    <a:gd name="connsiteX4" fmla="*/ 615950 w 812800"/>
                    <a:gd name="connsiteY4" fmla="*/ 25400 h 622300"/>
                    <a:gd name="connsiteX5" fmla="*/ 158750 w 812800"/>
                    <a:gd name="connsiteY5" fmla="*/ 304800 h 622300"/>
                    <a:gd name="connsiteX6" fmla="*/ 177800 w 812800"/>
                    <a:gd name="connsiteY6" fmla="*/ 361950 h 622300"/>
                    <a:gd name="connsiteX7" fmla="*/ 0 w 812800"/>
                    <a:gd name="connsiteY7" fmla="*/ 46355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622300">
                      <a:moveTo>
                        <a:pt x="0" y="463550"/>
                      </a:moveTo>
                      <a:lnTo>
                        <a:pt x="641350" y="622300"/>
                      </a:lnTo>
                      <a:lnTo>
                        <a:pt x="812800" y="0"/>
                      </a:lnTo>
                      <a:lnTo>
                        <a:pt x="660400" y="101600"/>
                      </a:lnTo>
                      <a:lnTo>
                        <a:pt x="615950" y="25400"/>
                      </a:lnTo>
                      <a:lnTo>
                        <a:pt x="158750" y="304800"/>
                      </a:lnTo>
                      <a:lnTo>
                        <a:pt x="177800" y="361950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857744" y="2557462"/>
                <a:ext cx="214211" cy="166901"/>
              </a:xfrm>
              <a:custGeom>
                <a:avLst/>
                <a:gdLst>
                  <a:gd name="T0" fmla="*/ 179 w 514"/>
                  <a:gd name="T1" fmla="*/ 211 h 397"/>
                  <a:gd name="T2" fmla="*/ 108 w 514"/>
                  <a:gd name="T3" fmla="*/ 296 h 397"/>
                  <a:gd name="T4" fmla="*/ 130 w 514"/>
                  <a:gd name="T5" fmla="*/ 332 h 397"/>
                  <a:gd name="T6" fmla="*/ 249 w 514"/>
                  <a:gd name="T7" fmla="*/ 310 h 397"/>
                  <a:gd name="T8" fmla="*/ 179 w 514"/>
                  <a:gd name="T9" fmla="*/ 211 h 397"/>
                  <a:gd name="T10" fmla="*/ 159 w 514"/>
                  <a:gd name="T11" fmla="*/ 317 h 397"/>
                  <a:gd name="T12" fmla="*/ 132 w 514"/>
                  <a:gd name="T13" fmla="*/ 297 h 397"/>
                  <a:gd name="T14" fmla="*/ 158 w 514"/>
                  <a:gd name="T15" fmla="*/ 270 h 397"/>
                  <a:gd name="T16" fmla="*/ 186 w 514"/>
                  <a:gd name="T17" fmla="*/ 291 h 397"/>
                  <a:gd name="T18" fmla="*/ 159 w 514"/>
                  <a:gd name="T19" fmla="*/ 317 h 397"/>
                  <a:gd name="T20" fmla="*/ 206 w 514"/>
                  <a:gd name="T21" fmla="*/ 276 h 397"/>
                  <a:gd name="T22" fmla="*/ 192 w 514"/>
                  <a:gd name="T23" fmla="*/ 275 h 397"/>
                  <a:gd name="T24" fmla="*/ 196 w 514"/>
                  <a:gd name="T25" fmla="*/ 260 h 397"/>
                  <a:gd name="T26" fmla="*/ 210 w 514"/>
                  <a:gd name="T27" fmla="*/ 261 h 397"/>
                  <a:gd name="T28" fmla="*/ 206 w 514"/>
                  <a:gd name="T29" fmla="*/ 276 h 397"/>
                  <a:gd name="T30" fmla="*/ 394 w 514"/>
                  <a:gd name="T31" fmla="*/ 7 h 397"/>
                  <a:gd name="T32" fmla="*/ 328 w 514"/>
                  <a:gd name="T33" fmla="*/ 8 h 397"/>
                  <a:gd name="T34" fmla="*/ 326 w 514"/>
                  <a:gd name="T35" fmla="*/ 8 h 397"/>
                  <a:gd name="T36" fmla="*/ 326 w 514"/>
                  <a:gd name="T37" fmla="*/ 9 h 397"/>
                  <a:gd name="T38" fmla="*/ 312 w 514"/>
                  <a:gd name="T39" fmla="*/ 27 h 397"/>
                  <a:gd name="T40" fmla="*/ 331 w 514"/>
                  <a:gd name="T41" fmla="*/ 46 h 397"/>
                  <a:gd name="T42" fmla="*/ 348 w 514"/>
                  <a:gd name="T43" fmla="*/ 42 h 397"/>
                  <a:gd name="T44" fmla="*/ 443 w 514"/>
                  <a:gd name="T45" fmla="*/ 89 h 397"/>
                  <a:gd name="T46" fmla="*/ 449 w 514"/>
                  <a:gd name="T47" fmla="*/ 152 h 397"/>
                  <a:gd name="T48" fmla="*/ 445 w 514"/>
                  <a:gd name="T49" fmla="*/ 171 h 397"/>
                  <a:gd name="T50" fmla="*/ 464 w 514"/>
                  <a:gd name="T51" fmla="*/ 188 h 397"/>
                  <a:gd name="T52" fmla="*/ 482 w 514"/>
                  <a:gd name="T53" fmla="*/ 172 h 397"/>
                  <a:gd name="T54" fmla="*/ 482 w 514"/>
                  <a:gd name="T55" fmla="*/ 172 h 397"/>
                  <a:gd name="T56" fmla="*/ 394 w 514"/>
                  <a:gd name="T57" fmla="*/ 7 h 397"/>
                  <a:gd name="T58" fmla="*/ 403 w 514"/>
                  <a:gd name="T59" fmla="*/ 160 h 397"/>
                  <a:gd name="T60" fmla="*/ 416 w 514"/>
                  <a:gd name="T61" fmla="*/ 149 h 397"/>
                  <a:gd name="T62" fmla="*/ 416 w 514"/>
                  <a:gd name="T63" fmla="*/ 148 h 397"/>
                  <a:gd name="T64" fmla="*/ 344 w 514"/>
                  <a:gd name="T65" fmla="*/ 75 h 397"/>
                  <a:gd name="T66" fmla="*/ 331 w 514"/>
                  <a:gd name="T67" fmla="*/ 88 h 397"/>
                  <a:gd name="T68" fmla="*/ 344 w 514"/>
                  <a:gd name="T69" fmla="*/ 101 h 397"/>
                  <a:gd name="T70" fmla="*/ 390 w 514"/>
                  <a:gd name="T71" fmla="*/ 147 h 397"/>
                  <a:gd name="T72" fmla="*/ 403 w 514"/>
                  <a:gd name="T73" fmla="*/ 160 h 397"/>
                  <a:gd name="T74" fmla="*/ 364 w 514"/>
                  <a:gd name="T75" fmla="*/ 193 h 397"/>
                  <a:gd name="T76" fmla="*/ 355 w 514"/>
                  <a:gd name="T77" fmla="*/ 179 h 397"/>
                  <a:gd name="T78" fmla="*/ 351 w 514"/>
                  <a:gd name="T79" fmla="*/ 126 h 397"/>
                  <a:gd name="T80" fmla="*/ 257 w 514"/>
                  <a:gd name="T81" fmla="*/ 130 h 397"/>
                  <a:gd name="T82" fmla="*/ 242 w 514"/>
                  <a:gd name="T83" fmla="*/ 107 h 397"/>
                  <a:gd name="T84" fmla="*/ 166 w 514"/>
                  <a:gd name="T85" fmla="*/ 68 h 397"/>
                  <a:gd name="T86" fmla="*/ 40 w 514"/>
                  <a:gd name="T87" fmla="*/ 172 h 397"/>
                  <a:gd name="T88" fmla="*/ 5 w 514"/>
                  <a:gd name="T89" fmla="*/ 268 h 397"/>
                  <a:gd name="T90" fmla="*/ 189 w 514"/>
                  <a:gd name="T91" fmla="*/ 391 h 397"/>
                  <a:gd name="T92" fmla="*/ 410 w 514"/>
                  <a:gd name="T93" fmla="*/ 294 h 397"/>
                  <a:gd name="T94" fmla="*/ 364 w 514"/>
                  <a:gd name="T95" fmla="*/ 193 h 397"/>
                  <a:gd name="T96" fmla="*/ 195 w 514"/>
                  <a:gd name="T97" fmla="*/ 365 h 397"/>
                  <a:gd name="T98" fmla="*/ 51 w 514"/>
                  <a:gd name="T99" fmla="*/ 276 h 397"/>
                  <a:gd name="T100" fmla="*/ 195 w 514"/>
                  <a:gd name="T101" fmla="*/ 177 h 397"/>
                  <a:gd name="T102" fmla="*/ 339 w 514"/>
                  <a:gd name="T103" fmla="*/ 259 h 397"/>
                  <a:gd name="T104" fmla="*/ 195 w 514"/>
                  <a:gd name="T105" fmla="*/ 365 h 397"/>
                  <a:gd name="T106" fmla="*/ 195 w 514"/>
                  <a:gd name="T107" fmla="*/ 365 h 397"/>
                  <a:gd name="T108" fmla="*/ 195 w 514"/>
                  <a:gd name="T109" fmla="*/ 36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4" h="397">
                    <a:moveTo>
                      <a:pt x="179" y="211"/>
                    </a:moveTo>
                    <a:cubicBezTo>
                      <a:pt x="99" y="221"/>
                      <a:pt x="108" y="296"/>
                      <a:pt x="108" y="296"/>
                    </a:cubicBezTo>
                    <a:cubicBezTo>
                      <a:pt x="108" y="296"/>
                      <a:pt x="108" y="319"/>
                      <a:pt x="130" y="332"/>
                    </a:cubicBezTo>
                    <a:cubicBezTo>
                      <a:pt x="177" y="357"/>
                      <a:pt x="225" y="342"/>
                      <a:pt x="249" y="310"/>
                    </a:cubicBezTo>
                    <a:cubicBezTo>
                      <a:pt x="274" y="279"/>
                      <a:pt x="259" y="202"/>
                      <a:pt x="179" y="211"/>
                    </a:cubicBezTo>
                    <a:close/>
                    <a:moveTo>
                      <a:pt x="159" y="317"/>
                    </a:moveTo>
                    <a:cubicBezTo>
                      <a:pt x="144" y="318"/>
                      <a:pt x="132" y="310"/>
                      <a:pt x="132" y="297"/>
                    </a:cubicBezTo>
                    <a:cubicBezTo>
                      <a:pt x="132" y="285"/>
                      <a:pt x="143" y="272"/>
                      <a:pt x="158" y="270"/>
                    </a:cubicBezTo>
                    <a:cubicBezTo>
                      <a:pt x="175" y="269"/>
                      <a:pt x="186" y="278"/>
                      <a:pt x="186" y="291"/>
                    </a:cubicBezTo>
                    <a:cubicBezTo>
                      <a:pt x="186" y="303"/>
                      <a:pt x="174" y="315"/>
                      <a:pt x="159" y="317"/>
                    </a:cubicBezTo>
                    <a:close/>
                    <a:moveTo>
                      <a:pt x="206" y="276"/>
                    </a:moveTo>
                    <a:cubicBezTo>
                      <a:pt x="201" y="280"/>
                      <a:pt x="195" y="280"/>
                      <a:pt x="192" y="275"/>
                    </a:cubicBezTo>
                    <a:cubicBezTo>
                      <a:pt x="189" y="271"/>
                      <a:pt x="190" y="264"/>
                      <a:pt x="196" y="260"/>
                    </a:cubicBezTo>
                    <a:cubicBezTo>
                      <a:pt x="201" y="256"/>
                      <a:pt x="208" y="257"/>
                      <a:pt x="210" y="261"/>
                    </a:cubicBezTo>
                    <a:cubicBezTo>
                      <a:pt x="213" y="266"/>
                      <a:pt x="211" y="273"/>
                      <a:pt x="206" y="276"/>
                    </a:cubicBezTo>
                    <a:close/>
                    <a:moveTo>
                      <a:pt x="394" y="7"/>
                    </a:moveTo>
                    <a:cubicBezTo>
                      <a:pt x="365" y="0"/>
                      <a:pt x="336" y="6"/>
                      <a:pt x="328" y="8"/>
                    </a:cubicBezTo>
                    <a:cubicBezTo>
                      <a:pt x="328" y="8"/>
                      <a:pt x="327" y="8"/>
                      <a:pt x="326" y="8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18" y="11"/>
                      <a:pt x="312" y="19"/>
                      <a:pt x="312" y="27"/>
                    </a:cubicBezTo>
                    <a:cubicBezTo>
                      <a:pt x="312" y="38"/>
                      <a:pt x="321" y="46"/>
                      <a:pt x="331" y="46"/>
                    </a:cubicBezTo>
                    <a:cubicBezTo>
                      <a:pt x="331" y="46"/>
                      <a:pt x="341" y="45"/>
                      <a:pt x="348" y="42"/>
                    </a:cubicBezTo>
                    <a:cubicBezTo>
                      <a:pt x="355" y="39"/>
                      <a:pt x="414" y="40"/>
                      <a:pt x="443" y="89"/>
                    </a:cubicBezTo>
                    <a:cubicBezTo>
                      <a:pt x="459" y="125"/>
                      <a:pt x="450" y="148"/>
                      <a:pt x="449" y="152"/>
                    </a:cubicBezTo>
                    <a:cubicBezTo>
                      <a:pt x="449" y="152"/>
                      <a:pt x="445" y="162"/>
                      <a:pt x="445" y="171"/>
                    </a:cubicBezTo>
                    <a:cubicBezTo>
                      <a:pt x="445" y="181"/>
                      <a:pt x="453" y="188"/>
                      <a:pt x="464" y="188"/>
                    </a:cubicBezTo>
                    <a:cubicBezTo>
                      <a:pt x="473" y="188"/>
                      <a:pt x="480" y="187"/>
                      <a:pt x="482" y="172"/>
                    </a:cubicBezTo>
                    <a:cubicBezTo>
                      <a:pt x="482" y="172"/>
                      <a:pt x="482" y="172"/>
                      <a:pt x="482" y="172"/>
                    </a:cubicBezTo>
                    <a:cubicBezTo>
                      <a:pt x="514" y="68"/>
                      <a:pt x="444" y="19"/>
                      <a:pt x="394" y="7"/>
                    </a:cubicBezTo>
                    <a:close/>
                    <a:moveTo>
                      <a:pt x="403" y="160"/>
                    </a:moveTo>
                    <a:cubicBezTo>
                      <a:pt x="410" y="160"/>
                      <a:pt x="415" y="156"/>
                      <a:pt x="416" y="149"/>
                    </a:cubicBezTo>
                    <a:cubicBezTo>
                      <a:pt x="416" y="149"/>
                      <a:pt x="416" y="148"/>
                      <a:pt x="416" y="148"/>
                    </a:cubicBezTo>
                    <a:cubicBezTo>
                      <a:pt x="426" y="60"/>
                      <a:pt x="344" y="75"/>
                      <a:pt x="344" y="75"/>
                    </a:cubicBezTo>
                    <a:cubicBezTo>
                      <a:pt x="337" y="75"/>
                      <a:pt x="331" y="81"/>
                      <a:pt x="331" y="88"/>
                    </a:cubicBezTo>
                    <a:cubicBezTo>
                      <a:pt x="331" y="96"/>
                      <a:pt x="337" y="101"/>
                      <a:pt x="344" y="101"/>
                    </a:cubicBezTo>
                    <a:cubicBezTo>
                      <a:pt x="403" y="89"/>
                      <a:pt x="390" y="147"/>
                      <a:pt x="390" y="147"/>
                    </a:cubicBezTo>
                    <a:cubicBezTo>
                      <a:pt x="390" y="154"/>
                      <a:pt x="396" y="160"/>
                      <a:pt x="403" y="160"/>
                    </a:cubicBezTo>
                    <a:close/>
                    <a:moveTo>
                      <a:pt x="364" y="193"/>
                    </a:moveTo>
                    <a:cubicBezTo>
                      <a:pt x="345" y="189"/>
                      <a:pt x="355" y="179"/>
                      <a:pt x="355" y="179"/>
                    </a:cubicBezTo>
                    <a:cubicBezTo>
                      <a:pt x="355" y="179"/>
                      <a:pt x="373" y="148"/>
                      <a:pt x="351" y="126"/>
                    </a:cubicBezTo>
                    <a:cubicBezTo>
                      <a:pt x="323" y="99"/>
                      <a:pt x="257" y="130"/>
                      <a:pt x="257" y="130"/>
                    </a:cubicBezTo>
                    <a:cubicBezTo>
                      <a:pt x="231" y="138"/>
                      <a:pt x="238" y="126"/>
                      <a:pt x="242" y="107"/>
                    </a:cubicBezTo>
                    <a:cubicBezTo>
                      <a:pt x="242" y="84"/>
                      <a:pt x="234" y="45"/>
                      <a:pt x="166" y="68"/>
                    </a:cubicBezTo>
                    <a:cubicBezTo>
                      <a:pt x="98" y="91"/>
                      <a:pt x="40" y="172"/>
                      <a:pt x="40" y="172"/>
                    </a:cubicBezTo>
                    <a:cubicBezTo>
                      <a:pt x="0" y="226"/>
                      <a:pt x="5" y="268"/>
                      <a:pt x="5" y="268"/>
                    </a:cubicBezTo>
                    <a:cubicBezTo>
                      <a:pt x="15" y="360"/>
                      <a:pt x="113" y="385"/>
                      <a:pt x="189" y="391"/>
                    </a:cubicBezTo>
                    <a:cubicBezTo>
                      <a:pt x="269" y="397"/>
                      <a:pt x="377" y="363"/>
                      <a:pt x="410" y="294"/>
                    </a:cubicBezTo>
                    <a:cubicBezTo>
                      <a:pt x="443" y="224"/>
                      <a:pt x="383" y="197"/>
                      <a:pt x="364" y="193"/>
                    </a:cubicBezTo>
                    <a:close/>
                    <a:moveTo>
                      <a:pt x="195" y="365"/>
                    </a:moveTo>
                    <a:cubicBezTo>
                      <a:pt x="115" y="369"/>
                      <a:pt x="51" y="329"/>
                      <a:pt x="51" y="276"/>
                    </a:cubicBezTo>
                    <a:cubicBezTo>
                      <a:pt x="51" y="223"/>
                      <a:pt x="115" y="180"/>
                      <a:pt x="195" y="177"/>
                    </a:cubicBezTo>
                    <a:cubicBezTo>
                      <a:pt x="275" y="173"/>
                      <a:pt x="339" y="206"/>
                      <a:pt x="339" y="259"/>
                    </a:cubicBezTo>
                    <a:cubicBezTo>
                      <a:pt x="339" y="312"/>
                      <a:pt x="275" y="361"/>
                      <a:pt x="195" y="365"/>
                    </a:cubicBezTo>
                    <a:close/>
                    <a:moveTo>
                      <a:pt x="195" y="365"/>
                    </a:moveTo>
                    <a:cubicBezTo>
                      <a:pt x="195" y="365"/>
                      <a:pt x="195" y="365"/>
                      <a:pt x="195" y="3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8574405" y="3832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74405" y="3466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96225" y="5330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96225" y="4965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01115" y="53308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01115" y="49650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8515" y="3832225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8515" y="3466465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98600" y="2463800"/>
            <a:ext cx="284289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0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98600" y="2098040"/>
            <a:ext cx="2842895" cy="30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6540" y="259080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4090" y="4736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4090" y="4096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1152876" y="2310907"/>
            <a:ext cx="1470421" cy="1470421"/>
            <a:chOff x="1259384" y="1609355"/>
            <a:chExt cx="1102816" cy="1102816"/>
          </a:xfrm>
        </p:grpSpPr>
        <p:sp>
          <p:nvSpPr>
            <p:cNvPr id="159" name="Freeform 131"/>
            <p:cNvSpPr/>
            <p:nvPr/>
          </p:nvSpPr>
          <p:spPr bwMode="auto">
            <a:xfrm>
              <a:off x="1468686" y="1823725"/>
              <a:ext cx="684212" cy="674076"/>
            </a:xfrm>
            <a:custGeom>
              <a:avLst/>
              <a:gdLst>
                <a:gd name="T0" fmla="*/ 66 w 114"/>
                <a:gd name="T1" fmla="*/ 0 h 112"/>
                <a:gd name="T2" fmla="*/ 64 w 114"/>
                <a:gd name="T3" fmla="*/ 1 h 112"/>
                <a:gd name="T4" fmla="*/ 60 w 114"/>
                <a:gd name="T5" fmla="*/ 1 h 112"/>
                <a:gd name="T6" fmla="*/ 54 w 114"/>
                <a:gd name="T7" fmla="*/ 1 h 112"/>
                <a:gd name="T8" fmla="*/ 50 w 114"/>
                <a:gd name="T9" fmla="*/ 2 h 112"/>
                <a:gd name="T10" fmla="*/ 46 w 114"/>
                <a:gd name="T11" fmla="*/ 3 h 112"/>
                <a:gd name="T12" fmla="*/ 42 w 114"/>
                <a:gd name="T13" fmla="*/ 5 h 112"/>
                <a:gd name="T14" fmla="*/ 39 w 114"/>
                <a:gd name="T15" fmla="*/ 5 h 112"/>
                <a:gd name="T16" fmla="*/ 34 w 114"/>
                <a:gd name="T17" fmla="*/ 7 h 112"/>
                <a:gd name="T18" fmla="*/ 32 w 114"/>
                <a:gd name="T19" fmla="*/ 9 h 112"/>
                <a:gd name="T20" fmla="*/ 28 w 114"/>
                <a:gd name="T21" fmla="*/ 10 h 112"/>
                <a:gd name="T22" fmla="*/ 22 w 114"/>
                <a:gd name="T23" fmla="*/ 12 h 112"/>
                <a:gd name="T24" fmla="*/ 17 w 114"/>
                <a:gd name="T25" fmla="*/ 16 h 112"/>
                <a:gd name="T26" fmla="*/ 14 w 114"/>
                <a:gd name="T27" fmla="*/ 19 h 112"/>
                <a:gd name="T28" fmla="*/ 12 w 114"/>
                <a:gd name="T29" fmla="*/ 21 h 112"/>
                <a:gd name="T30" fmla="*/ 7 w 114"/>
                <a:gd name="T31" fmla="*/ 29 h 112"/>
                <a:gd name="T32" fmla="*/ 7 w 114"/>
                <a:gd name="T33" fmla="*/ 33 h 112"/>
                <a:gd name="T34" fmla="*/ 3 w 114"/>
                <a:gd name="T35" fmla="*/ 36 h 112"/>
                <a:gd name="T36" fmla="*/ 1 w 114"/>
                <a:gd name="T37" fmla="*/ 42 h 112"/>
                <a:gd name="T38" fmla="*/ 1 w 114"/>
                <a:gd name="T39" fmla="*/ 47 h 112"/>
                <a:gd name="T40" fmla="*/ 2 w 114"/>
                <a:gd name="T41" fmla="*/ 49 h 112"/>
                <a:gd name="T42" fmla="*/ 1 w 114"/>
                <a:gd name="T43" fmla="*/ 53 h 112"/>
                <a:gd name="T44" fmla="*/ 2 w 114"/>
                <a:gd name="T45" fmla="*/ 60 h 112"/>
                <a:gd name="T46" fmla="*/ 12 w 114"/>
                <a:gd name="T47" fmla="*/ 70 h 112"/>
                <a:gd name="T48" fmla="*/ 23 w 114"/>
                <a:gd name="T49" fmla="*/ 74 h 112"/>
                <a:gd name="T50" fmla="*/ 33 w 114"/>
                <a:gd name="T51" fmla="*/ 72 h 112"/>
                <a:gd name="T52" fmla="*/ 35 w 114"/>
                <a:gd name="T53" fmla="*/ 72 h 112"/>
                <a:gd name="T54" fmla="*/ 36 w 114"/>
                <a:gd name="T55" fmla="*/ 78 h 112"/>
                <a:gd name="T56" fmla="*/ 44 w 114"/>
                <a:gd name="T57" fmla="*/ 83 h 112"/>
                <a:gd name="T58" fmla="*/ 48 w 114"/>
                <a:gd name="T59" fmla="*/ 84 h 112"/>
                <a:gd name="T60" fmla="*/ 54 w 114"/>
                <a:gd name="T61" fmla="*/ 82 h 112"/>
                <a:gd name="T62" fmla="*/ 56 w 114"/>
                <a:gd name="T63" fmla="*/ 81 h 112"/>
                <a:gd name="T64" fmla="*/ 59 w 114"/>
                <a:gd name="T65" fmla="*/ 87 h 112"/>
                <a:gd name="T66" fmla="*/ 64 w 114"/>
                <a:gd name="T67" fmla="*/ 93 h 112"/>
                <a:gd name="T68" fmla="*/ 67 w 114"/>
                <a:gd name="T69" fmla="*/ 94 h 112"/>
                <a:gd name="T70" fmla="*/ 70 w 114"/>
                <a:gd name="T71" fmla="*/ 98 h 112"/>
                <a:gd name="T72" fmla="*/ 74 w 114"/>
                <a:gd name="T73" fmla="*/ 104 h 112"/>
                <a:gd name="T74" fmla="*/ 78 w 114"/>
                <a:gd name="T75" fmla="*/ 111 h 112"/>
                <a:gd name="T76" fmla="*/ 84 w 114"/>
                <a:gd name="T77" fmla="*/ 103 h 112"/>
                <a:gd name="T78" fmla="*/ 79 w 114"/>
                <a:gd name="T79" fmla="*/ 92 h 112"/>
                <a:gd name="T80" fmla="*/ 84 w 114"/>
                <a:gd name="T81" fmla="*/ 92 h 112"/>
                <a:gd name="T82" fmla="*/ 87 w 114"/>
                <a:gd name="T83" fmla="*/ 92 h 112"/>
                <a:gd name="T84" fmla="*/ 97 w 114"/>
                <a:gd name="T85" fmla="*/ 90 h 112"/>
                <a:gd name="T86" fmla="*/ 108 w 114"/>
                <a:gd name="T87" fmla="*/ 82 h 112"/>
                <a:gd name="T88" fmla="*/ 113 w 114"/>
                <a:gd name="T89" fmla="*/ 66 h 112"/>
                <a:gd name="T90" fmla="*/ 110 w 114"/>
                <a:gd name="T91" fmla="*/ 60 h 112"/>
                <a:gd name="T92" fmla="*/ 111 w 114"/>
                <a:gd name="T93" fmla="*/ 57 h 112"/>
                <a:gd name="T94" fmla="*/ 113 w 114"/>
                <a:gd name="T95" fmla="*/ 53 h 112"/>
                <a:gd name="T96" fmla="*/ 114 w 114"/>
                <a:gd name="T97" fmla="*/ 48 h 112"/>
                <a:gd name="T98" fmla="*/ 114 w 114"/>
                <a:gd name="T99" fmla="*/ 43 h 112"/>
                <a:gd name="T100" fmla="*/ 113 w 114"/>
                <a:gd name="T101" fmla="*/ 41 h 112"/>
                <a:gd name="T102" fmla="*/ 112 w 114"/>
                <a:gd name="T103" fmla="*/ 37 h 112"/>
                <a:gd name="T104" fmla="*/ 111 w 114"/>
                <a:gd name="T105" fmla="*/ 32 h 112"/>
                <a:gd name="T106" fmla="*/ 109 w 114"/>
                <a:gd name="T107" fmla="*/ 29 h 112"/>
                <a:gd name="T108" fmla="*/ 107 w 114"/>
                <a:gd name="T109" fmla="*/ 25 h 112"/>
                <a:gd name="T110" fmla="*/ 103 w 114"/>
                <a:gd name="T111" fmla="*/ 19 h 112"/>
                <a:gd name="T112" fmla="*/ 99 w 114"/>
                <a:gd name="T113" fmla="*/ 16 h 112"/>
                <a:gd name="T114" fmla="*/ 95 w 114"/>
                <a:gd name="T115" fmla="*/ 12 h 112"/>
                <a:gd name="T116" fmla="*/ 90 w 114"/>
                <a:gd name="T117" fmla="*/ 8 h 112"/>
                <a:gd name="T118" fmla="*/ 82 w 114"/>
                <a:gd name="T119" fmla="*/ 4 h 112"/>
                <a:gd name="T120" fmla="*/ 78 w 114"/>
                <a:gd name="T121" fmla="*/ 2 h 112"/>
                <a:gd name="T122" fmla="*/ 70 w 114"/>
                <a:gd name="T1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12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7" y="0"/>
                    <a:pt x="66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59" y="1"/>
                    <a:pt x="59" y="1"/>
                    <a:pt x="58" y="1"/>
                  </a:cubicBezTo>
                  <a:cubicBezTo>
                    <a:pt x="58" y="1"/>
                    <a:pt x="56" y="1"/>
                    <a:pt x="56" y="1"/>
                  </a:cubicBezTo>
                  <a:cubicBezTo>
                    <a:pt x="55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5"/>
                    <a:pt x="34" y="6"/>
                    <a:pt x="34" y="7"/>
                  </a:cubicBezTo>
                  <a:cubicBezTo>
                    <a:pt x="33" y="7"/>
                    <a:pt x="33" y="7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4" y="11"/>
                    <a:pt x="23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19" y="14"/>
                  </a:cubicBezTo>
                  <a:cubicBezTo>
                    <a:pt x="19" y="14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1" y="21"/>
                    <a:pt x="11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7" y="28"/>
                    <a:pt x="7" y="29"/>
                  </a:cubicBezTo>
                  <a:cubicBezTo>
                    <a:pt x="7" y="29"/>
                    <a:pt x="6" y="30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3" y="35"/>
                    <a:pt x="3" y="36"/>
                  </a:cubicBezTo>
                  <a:cubicBezTo>
                    <a:pt x="3" y="36"/>
                    <a:pt x="3" y="37"/>
                    <a:pt x="3" y="37"/>
                  </a:cubicBezTo>
                  <a:cubicBezTo>
                    <a:pt x="2" y="38"/>
                    <a:pt x="1" y="39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4"/>
                    <a:pt x="1" y="45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3" y="51"/>
                    <a:pt x="2" y="52"/>
                    <a:pt x="2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6"/>
                    <a:pt x="1" y="57"/>
                    <a:pt x="1" y="58"/>
                  </a:cubicBezTo>
                  <a:cubicBezTo>
                    <a:pt x="1" y="58"/>
                    <a:pt x="2" y="59"/>
                    <a:pt x="2" y="60"/>
                  </a:cubicBezTo>
                  <a:cubicBezTo>
                    <a:pt x="3" y="61"/>
                    <a:pt x="4" y="63"/>
                    <a:pt x="5" y="65"/>
                  </a:cubicBezTo>
                  <a:cubicBezTo>
                    <a:pt x="6" y="65"/>
                    <a:pt x="7" y="66"/>
                    <a:pt x="8" y="67"/>
                  </a:cubicBezTo>
                  <a:cubicBezTo>
                    <a:pt x="9" y="68"/>
                    <a:pt x="11" y="69"/>
                    <a:pt x="12" y="70"/>
                  </a:cubicBezTo>
                  <a:cubicBezTo>
                    <a:pt x="13" y="70"/>
                    <a:pt x="15" y="72"/>
                    <a:pt x="16" y="72"/>
                  </a:cubicBezTo>
                  <a:cubicBezTo>
                    <a:pt x="18" y="73"/>
                    <a:pt x="21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27" y="73"/>
                    <a:pt x="29" y="73"/>
                    <a:pt x="31" y="73"/>
                  </a:cubicBezTo>
                  <a:cubicBezTo>
                    <a:pt x="32" y="72"/>
                    <a:pt x="33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2"/>
                    <a:pt x="35" y="72"/>
                    <a:pt x="35" y="72"/>
                  </a:cubicBezTo>
                  <a:cubicBezTo>
                    <a:pt x="36" y="72"/>
                    <a:pt x="36" y="74"/>
                    <a:pt x="36" y="75"/>
                  </a:cubicBezTo>
                  <a:cubicBezTo>
                    <a:pt x="36" y="75"/>
                    <a:pt x="36" y="76"/>
                    <a:pt x="36" y="76"/>
                  </a:cubicBezTo>
                  <a:cubicBezTo>
                    <a:pt x="36" y="77"/>
                    <a:pt x="36" y="78"/>
                    <a:pt x="36" y="78"/>
                  </a:cubicBezTo>
                  <a:cubicBezTo>
                    <a:pt x="37" y="79"/>
                    <a:pt x="38" y="80"/>
                    <a:pt x="38" y="80"/>
                  </a:cubicBezTo>
                  <a:cubicBezTo>
                    <a:pt x="39" y="81"/>
                    <a:pt x="40" y="82"/>
                    <a:pt x="41" y="82"/>
                  </a:cubicBezTo>
                  <a:cubicBezTo>
                    <a:pt x="42" y="82"/>
                    <a:pt x="43" y="83"/>
                    <a:pt x="44" y="83"/>
                  </a:cubicBezTo>
                  <a:cubicBezTo>
                    <a:pt x="45" y="83"/>
                    <a:pt x="45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7" y="83"/>
                    <a:pt x="48" y="84"/>
                    <a:pt x="48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9" y="84"/>
                    <a:pt x="50" y="83"/>
                    <a:pt x="51" y="83"/>
                  </a:cubicBezTo>
                  <a:cubicBezTo>
                    <a:pt x="52" y="83"/>
                    <a:pt x="53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5" y="82"/>
                    <a:pt x="55" y="81"/>
                    <a:pt x="56" y="81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7" y="82"/>
                    <a:pt x="58" y="84"/>
                    <a:pt x="58" y="85"/>
                  </a:cubicBezTo>
                  <a:cubicBezTo>
                    <a:pt x="59" y="86"/>
                    <a:pt x="59" y="87"/>
                    <a:pt x="59" y="87"/>
                  </a:cubicBezTo>
                  <a:cubicBezTo>
                    <a:pt x="60" y="88"/>
                    <a:pt x="61" y="90"/>
                    <a:pt x="62" y="9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4" y="93"/>
                    <a:pt x="64" y="93"/>
                  </a:cubicBezTo>
                  <a:cubicBezTo>
                    <a:pt x="65" y="93"/>
                    <a:pt x="66" y="94"/>
                    <a:pt x="66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9" y="96"/>
                    <a:pt x="69" y="97"/>
                    <a:pt x="69" y="9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9"/>
                    <a:pt x="71" y="100"/>
                    <a:pt x="71" y="101"/>
                  </a:cubicBezTo>
                  <a:cubicBezTo>
                    <a:pt x="72" y="102"/>
                    <a:pt x="72" y="103"/>
                    <a:pt x="73" y="103"/>
                  </a:cubicBezTo>
                  <a:cubicBezTo>
                    <a:pt x="73" y="104"/>
                    <a:pt x="73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6"/>
                    <a:pt x="75" y="107"/>
                    <a:pt x="76" y="108"/>
                  </a:cubicBezTo>
                  <a:cubicBezTo>
                    <a:pt x="76" y="108"/>
                    <a:pt x="77" y="110"/>
                    <a:pt x="78" y="111"/>
                  </a:cubicBezTo>
                  <a:cubicBezTo>
                    <a:pt x="78" y="111"/>
                    <a:pt x="78" y="112"/>
                    <a:pt x="78" y="112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5" y="92"/>
                    <a:pt x="85" y="92"/>
                    <a:pt x="8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7" y="92"/>
                    <a:pt x="88" y="92"/>
                  </a:cubicBezTo>
                  <a:cubicBezTo>
                    <a:pt x="89" y="92"/>
                    <a:pt x="90" y="91"/>
                    <a:pt x="91" y="91"/>
                  </a:cubicBezTo>
                  <a:cubicBezTo>
                    <a:pt x="93" y="91"/>
                    <a:pt x="95" y="90"/>
                    <a:pt x="97" y="90"/>
                  </a:cubicBezTo>
                  <a:cubicBezTo>
                    <a:pt x="98" y="89"/>
                    <a:pt x="101" y="87"/>
                    <a:pt x="103" y="86"/>
                  </a:cubicBezTo>
                  <a:cubicBezTo>
                    <a:pt x="104" y="86"/>
                    <a:pt x="107" y="83"/>
                    <a:pt x="108" y="82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9" y="80"/>
                    <a:pt x="111" y="78"/>
                    <a:pt x="112" y="77"/>
                  </a:cubicBezTo>
                  <a:cubicBezTo>
                    <a:pt x="113" y="76"/>
                    <a:pt x="113" y="73"/>
                    <a:pt x="114" y="72"/>
                  </a:cubicBezTo>
                  <a:cubicBezTo>
                    <a:pt x="114" y="70"/>
                    <a:pt x="114" y="68"/>
                    <a:pt x="113" y="66"/>
                  </a:cubicBezTo>
                  <a:cubicBezTo>
                    <a:pt x="113" y="65"/>
                    <a:pt x="113" y="63"/>
                    <a:pt x="112" y="63"/>
                  </a:cubicBezTo>
                  <a:cubicBezTo>
                    <a:pt x="112" y="62"/>
                    <a:pt x="111" y="62"/>
                    <a:pt x="111" y="61"/>
                  </a:cubicBezTo>
                  <a:cubicBezTo>
                    <a:pt x="111" y="61"/>
                    <a:pt x="110" y="60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59"/>
                    <a:pt x="109" y="59"/>
                    <a:pt x="110" y="59"/>
                  </a:cubicBezTo>
                  <a:cubicBezTo>
                    <a:pt x="110" y="58"/>
                    <a:pt x="111" y="57"/>
                    <a:pt x="111" y="57"/>
                  </a:cubicBezTo>
                  <a:cubicBezTo>
                    <a:pt x="112" y="57"/>
                    <a:pt x="112" y="56"/>
                    <a:pt x="112" y="56"/>
                  </a:cubicBezTo>
                  <a:cubicBezTo>
                    <a:pt x="113" y="56"/>
                    <a:pt x="113" y="55"/>
                    <a:pt x="113" y="54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2"/>
                    <a:pt x="113" y="52"/>
                  </a:cubicBezTo>
                  <a:cubicBezTo>
                    <a:pt x="113" y="51"/>
                    <a:pt x="113" y="50"/>
                    <a:pt x="114" y="49"/>
                  </a:cubicBezTo>
                  <a:cubicBezTo>
                    <a:pt x="114" y="49"/>
                    <a:pt x="114" y="48"/>
                    <a:pt x="114" y="48"/>
                  </a:cubicBezTo>
                  <a:cubicBezTo>
                    <a:pt x="114" y="47"/>
                    <a:pt x="114" y="46"/>
                    <a:pt x="114" y="46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5"/>
                    <a:pt x="114" y="44"/>
                    <a:pt x="114" y="43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8"/>
                    <a:pt x="112" y="37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5"/>
                    <a:pt x="112" y="34"/>
                    <a:pt x="111" y="34"/>
                  </a:cubicBezTo>
                  <a:cubicBezTo>
                    <a:pt x="111" y="33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1"/>
                    <a:pt x="110" y="30"/>
                    <a:pt x="109" y="30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8" y="29"/>
                    <a:pt x="108" y="29"/>
                  </a:cubicBezTo>
                  <a:cubicBezTo>
                    <a:pt x="108" y="28"/>
                    <a:pt x="107" y="27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107" y="24"/>
                    <a:pt x="107" y="23"/>
                    <a:pt x="106" y="22"/>
                  </a:cubicBezTo>
                  <a:cubicBezTo>
                    <a:pt x="106" y="22"/>
                    <a:pt x="105" y="21"/>
                    <a:pt x="105" y="21"/>
                  </a:cubicBezTo>
                  <a:cubicBezTo>
                    <a:pt x="105" y="20"/>
                    <a:pt x="104" y="19"/>
                    <a:pt x="103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1" y="19"/>
                    <a:pt x="101" y="18"/>
                  </a:cubicBezTo>
                  <a:cubicBezTo>
                    <a:pt x="100" y="18"/>
                    <a:pt x="100" y="17"/>
                    <a:pt x="99" y="16"/>
                  </a:cubicBezTo>
                  <a:cubicBezTo>
                    <a:pt x="99" y="15"/>
                    <a:pt x="98" y="14"/>
                    <a:pt x="98" y="14"/>
                  </a:cubicBezTo>
                  <a:cubicBezTo>
                    <a:pt x="97" y="13"/>
                    <a:pt x="96" y="13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3" y="11"/>
                    <a:pt x="92" y="10"/>
                    <a:pt x="92" y="10"/>
                  </a:cubicBezTo>
                  <a:cubicBezTo>
                    <a:pt x="91" y="10"/>
                    <a:pt x="91" y="9"/>
                    <a:pt x="90" y="8"/>
                  </a:cubicBezTo>
                  <a:cubicBezTo>
                    <a:pt x="89" y="7"/>
                    <a:pt x="88" y="7"/>
                    <a:pt x="87" y="6"/>
                  </a:cubicBezTo>
                  <a:cubicBezTo>
                    <a:pt x="87" y="6"/>
                    <a:pt x="85" y="5"/>
                    <a:pt x="85" y="5"/>
                  </a:cubicBezTo>
                  <a:cubicBezTo>
                    <a:pt x="84" y="5"/>
                    <a:pt x="82" y="4"/>
                    <a:pt x="82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2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5" y="0"/>
                    <a:pt x="73" y="0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1259384" y="1609355"/>
              <a:ext cx="1102816" cy="1102816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316452" y="2310907"/>
            <a:ext cx="1470421" cy="1470421"/>
            <a:chOff x="2678609" y="1609355"/>
            <a:chExt cx="1102816" cy="1102816"/>
          </a:xfrm>
        </p:grpSpPr>
        <p:sp>
          <p:nvSpPr>
            <p:cNvPr id="169" name="Freeform 141"/>
            <p:cNvSpPr/>
            <p:nvPr/>
          </p:nvSpPr>
          <p:spPr bwMode="auto">
            <a:xfrm>
              <a:off x="2939332" y="1913686"/>
              <a:ext cx="653802" cy="494154"/>
            </a:xfrm>
            <a:custGeom>
              <a:avLst/>
              <a:gdLst>
                <a:gd name="T0" fmla="*/ 71 w 258"/>
                <a:gd name="T1" fmla="*/ 0 h 195"/>
                <a:gd name="T2" fmla="*/ 54 w 258"/>
                <a:gd name="T3" fmla="*/ 3 h 195"/>
                <a:gd name="T4" fmla="*/ 35 w 258"/>
                <a:gd name="T5" fmla="*/ 10 h 195"/>
                <a:gd name="T6" fmla="*/ 16 w 258"/>
                <a:gd name="T7" fmla="*/ 17 h 195"/>
                <a:gd name="T8" fmla="*/ 7 w 258"/>
                <a:gd name="T9" fmla="*/ 27 h 195"/>
                <a:gd name="T10" fmla="*/ 2 w 258"/>
                <a:gd name="T11" fmla="*/ 36 h 195"/>
                <a:gd name="T12" fmla="*/ 0 w 258"/>
                <a:gd name="T13" fmla="*/ 48 h 195"/>
                <a:gd name="T14" fmla="*/ 0 w 258"/>
                <a:gd name="T15" fmla="*/ 69 h 195"/>
                <a:gd name="T16" fmla="*/ 4 w 258"/>
                <a:gd name="T17" fmla="*/ 93 h 195"/>
                <a:gd name="T18" fmla="*/ 4 w 258"/>
                <a:gd name="T19" fmla="*/ 124 h 195"/>
                <a:gd name="T20" fmla="*/ 7 w 258"/>
                <a:gd name="T21" fmla="*/ 157 h 195"/>
                <a:gd name="T22" fmla="*/ 12 w 258"/>
                <a:gd name="T23" fmla="*/ 178 h 195"/>
                <a:gd name="T24" fmla="*/ 16 w 258"/>
                <a:gd name="T25" fmla="*/ 193 h 195"/>
                <a:gd name="T26" fmla="*/ 26 w 258"/>
                <a:gd name="T27" fmla="*/ 195 h 195"/>
                <a:gd name="T28" fmla="*/ 42 w 258"/>
                <a:gd name="T29" fmla="*/ 190 h 195"/>
                <a:gd name="T30" fmla="*/ 57 w 258"/>
                <a:gd name="T31" fmla="*/ 183 h 195"/>
                <a:gd name="T32" fmla="*/ 64 w 258"/>
                <a:gd name="T33" fmla="*/ 174 h 195"/>
                <a:gd name="T34" fmla="*/ 73 w 258"/>
                <a:gd name="T35" fmla="*/ 164 h 195"/>
                <a:gd name="T36" fmla="*/ 85 w 258"/>
                <a:gd name="T37" fmla="*/ 162 h 195"/>
                <a:gd name="T38" fmla="*/ 106 w 258"/>
                <a:gd name="T39" fmla="*/ 157 h 195"/>
                <a:gd name="T40" fmla="*/ 120 w 258"/>
                <a:gd name="T41" fmla="*/ 150 h 195"/>
                <a:gd name="T42" fmla="*/ 127 w 258"/>
                <a:gd name="T43" fmla="*/ 138 h 195"/>
                <a:gd name="T44" fmla="*/ 127 w 258"/>
                <a:gd name="T45" fmla="*/ 126 h 195"/>
                <a:gd name="T46" fmla="*/ 137 w 258"/>
                <a:gd name="T47" fmla="*/ 136 h 195"/>
                <a:gd name="T48" fmla="*/ 139 w 258"/>
                <a:gd name="T49" fmla="*/ 148 h 195"/>
                <a:gd name="T50" fmla="*/ 144 w 258"/>
                <a:gd name="T51" fmla="*/ 159 h 195"/>
                <a:gd name="T52" fmla="*/ 146 w 258"/>
                <a:gd name="T53" fmla="*/ 159 h 195"/>
                <a:gd name="T54" fmla="*/ 144 w 258"/>
                <a:gd name="T55" fmla="*/ 152 h 195"/>
                <a:gd name="T56" fmla="*/ 146 w 258"/>
                <a:gd name="T57" fmla="*/ 140 h 195"/>
                <a:gd name="T58" fmla="*/ 144 w 258"/>
                <a:gd name="T59" fmla="*/ 133 h 195"/>
                <a:gd name="T60" fmla="*/ 149 w 258"/>
                <a:gd name="T61" fmla="*/ 129 h 195"/>
                <a:gd name="T62" fmla="*/ 165 w 258"/>
                <a:gd name="T63" fmla="*/ 126 h 195"/>
                <a:gd name="T64" fmla="*/ 189 w 258"/>
                <a:gd name="T65" fmla="*/ 114 h 195"/>
                <a:gd name="T66" fmla="*/ 206 w 258"/>
                <a:gd name="T67" fmla="*/ 98 h 195"/>
                <a:gd name="T68" fmla="*/ 215 w 258"/>
                <a:gd name="T69" fmla="*/ 81 h 195"/>
                <a:gd name="T70" fmla="*/ 224 w 258"/>
                <a:gd name="T71" fmla="*/ 65 h 195"/>
                <a:gd name="T72" fmla="*/ 236 w 258"/>
                <a:gd name="T73" fmla="*/ 46 h 195"/>
                <a:gd name="T74" fmla="*/ 248 w 258"/>
                <a:gd name="T75" fmla="*/ 36 h 195"/>
                <a:gd name="T76" fmla="*/ 258 w 258"/>
                <a:gd name="T77" fmla="*/ 34 h 195"/>
                <a:gd name="T78" fmla="*/ 258 w 258"/>
                <a:gd name="T79" fmla="*/ 29 h 195"/>
                <a:gd name="T80" fmla="*/ 241 w 258"/>
                <a:gd name="T81" fmla="*/ 22 h 195"/>
                <a:gd name="T82" fmla="*/ 222 w 258"/>
                <a:gd name="T83" fmla="*/ 15 h 195"/>
                <a:gd name="T84" fmla="*/ 208 w 258"/>
                <a:gd name="T85" fmla="*/ 15 h 195"/>
                <a:gd name="T86" fmla="*/ 191 w 258"/>
                <a:gd name="T87" fmla="*/ 15 h 195"/>
                <a:gd name="T88" fmla="*/ 163 w 258"/>
                <a:gd name="T89" fmla="*/ 19 h 195"/>
                <a:gd name="T90" fmla="*/ 146 w 258"/>
                <a:gd name="T91" fmla="*/ 19 h 195"/>
                <a:gd name="T92" fmla="*/ 132 w 258"/>
                <a:gd name="T93" fmla="*/ 17 h 195"/>
                <a:gd name="T94" fmla="*/ 111 w 258"/>
                <a:gd name="T95" fmla="*/ 10 h 195"/>
                <a:gd name="T96" fmla="*/ 97 w 258"/>
                <a:gd name="T97" fmla="*/ 3 h 195"/>
                <a:gd name="T98" fmla="*/ 80 w 258"/>
                <a:gd name="T9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" h="195">
                  <a:moveTo>
                    <a:pt x="80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45" y="5"/>
                  </a:lnTo>
                  <a:lnTo>
                    <a:pt x="35" y="10"/>
                  </a:lnTo>
                  <a:lnTo>
                    <a:pt x="23" y="12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7" y="27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2" y="81"/>
                  </a:lnTo>
                  <a:lnTo>
                    <a:pt x="4" y="93"/>
                  </a:lnTo>
                  <a:lnTo>
                    <a:pt x="4" y="105"/>
                  </a:lnTo>
                  <a:lnTo>
                    <a:pt x="4" y="124"/>
                  </a:lnTo>
                  <a:lnTo>
                    <a:pt x="7" y="140"/>
                  </a:lnTo>
                  <a:lnTo>
                    <a:pt x="7" y="157"/>
                  </a:lnTo>
                  <a:lnTo>
                    <a:pt x="9" y="167"/>
                  </a:lnTo>
                  <a:lnTo>
                    <a:pt x="12" y="178"/>
                  </a:lnTo>
                  <a:lnTo>
                    <a:pt x="14" y="186"/>
                  </a:lnTo>
                  <a:lnTo>
                    <a:pt x="16" y="193"/>
                  </a:lnTo>
                  <a:lnTo>
                    <a:pt x="21" y="195"/>
                  </a:lnTo>
                  <a:lnTo>
                    <a:pt x="26" y="195"/>
                  </a:lnTo>
                  <a:lnTo>
                    <a:pt x="35" y="195"/>
                  </a:lnTo>
                  <a:lnTo>
                    <a:pt x="42" y="190"/>
                  </a:lnTo>
                  <a:lnTo>
                    <a:pt x="49" y="188"/>
                  </a:lnTo>
                  <a:lnTo>
                    <a:pt x="57" y="183"/>
                  </a:lnTo>
                  <a:lnTo>
                    <a:pt x="61" y="176"/>
                  </a:lnTo>
                  <a:lnTo>
                    <a:pt x="64" y="174"/>
                  </a:lnTo>
                  <a:lnTo>
                    <a:pt x="68" y="169"/>
                  </a:lnTo>
                  <a:lnTo>
                    <a:pt x="73" y="164"/>
                  </a:lnTo>
                  <a:lnTo>
                    <a:pt x="78" y="164"/>
                  </a:lnTo>
                  <a:lnTo>
                    <a:pt x="85" y="162"/>
                  </a:lnTo>
                  <a:lnTo>
                    <a:pt x="97" y="159"/>
                  </a:lnTo>
                  <a:lnTo>
                    <a:pt x="106" y="157"/>
                  </a:lnTo>
                  <a:lnTo>
                    <a:pt x="113" y="152"/>
                  </a:lnTo>
                  <a:lnTo>
                    <a:pt x="120" y="150"/>
                  </a:lnTo>
                  <a:lnTo>
                    <a:pt x="125" y="143"/>
                  </a:lnTo>
                  <a:lnTo>
                    <a:pt x="127" y="138"/>
                  </a:lnTo>
                  <a:lnTo>
                    <a:pt x="127" y="133"/>
                  </a:lnTo>
                  <a:lnTo>
                    <a:pt x="127" y="126"/>
                  </a:lnTo>
                  <a:lnTo>
                    <a:pt x="135" y="131"/>
                  </a:lnTo>
                  <a:lnTo>
                    <a:pt x="137" y="136"/>
                  </a:lnTo>
                  <a:lnTo>
                    <a:pt x="139" y="143"/>
                  </a:lnTo>
                  <a:lnTo>
                    <a:pt x="139" y="148"/>
                  </a:lnTo>
                  <a:lnTo>
                    <a:pt x="142" y="157"/>
                  </a:lnTo>
                  <a:lnTo>
                    <a:pt x="144" y="159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4" y="155"/>
                  </a:lnTo>
                  <a:lnTo>
                    <a:pt x="144" y="152"/>
                  </a:lnTo>
                  <a:lnTo>
                    <a:pt x="144" y="148"/>
                  </a:lnTo>
                  <a:lnTo>
                    <a:pt x="146" y="140"/>
                  </a:lnTo>
                  <a:lnTo>
                    <a:pt x="146" y="136"/>
                  </a:lnTo>
                  <a:lnTo>
                    <a:pt x="144" y="133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6" y="129"/>
                  </a:lnTo>
                  <a:lnTo>
                    <a:pt x="165" y="126"/>
                  </a:lnTo>
                  <a:lnTo>
                    <a:pt x="180" y="119"/>
                  </a:lnTo>
                  <a:lnTo>
                    <a:pt x="189" y="114"/>
                  </a:lnTo>
                  <a:lnTo>
                    <a:pt x="198" y="107"/>
                  </a:lnTo>
                  <a:lnTo>
                    <a:pt x="206" y="98"/>
                  </a:lnTo>
                  <a:lnTo>
                    <a:pt x="210" y="91"/>
                  </a:lnTo>
                  <a:lnTo>
                    <a:pt x="215" y="81"/>
                  </a:lnTo>
                  <a:lnTo>
                    <a:pt x="220" y="72"/>
                  </a:lnTo>
                  <a:lnTo>
                    <a:pt x="224" y="65"/>
                  </a:lnTo>
                  <a:lnTo>
                    <a:pt x="229" y="55"/>
                  </a:lnTo>
                  <a:lnTo>
                    <a:pt x="236" y="46"/>
                  </a:lnTo>
                  <a:lnTo>
                    <a:pt x="243" y="38"/>
                  </a:lnTo>
                  <a:lnTo>
                    <a:pt x="248" y="36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1" y="24"/>
                  </a:lnTo>
                  <a:lnTo>
                    <a:pt x="241" y="22"/>
                  </a:lnTo>
                  <a:lnTo>
                    <a:pt x="234" y="17"/>
                  </a:lnTo>
                  <a:lnTo>
                    <a:pt x="222" y="15"/>
                  </a:lnTo>
                  <a:lnTo>
                    <a:pt x="217" y="15"/>
                  </a:lnTo>
                  <a:lnTo>
                    <a:pt x="208" y="15"/>
                  </a:lnTo>
                  <a:lnTo>
                    <a:pt x="201" y="15"/>
                  </a:lnTo>
                  <a:lnTo>
                    <a:pt x="191" y="15"/>
                  </a:lnTo>
                  <a:lnTo>
                    <a:pt x="175" y="19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6" y="19"/>
                  </a:lnTo>
                  <a:lnTo>
                    <a:pt x="137" y="19"/>
                  </a:lnTo>
                  <a:lnTo>
                    <a:pt x="132" y="17"/>
                  </a:lnTo>
                  <a:lnTo>
                    <a:pt x="123" y="12"/>
                  </a:lnTo>
                  <a:lnTo>
                    <a:pt x="111" y="10"/>
                  </a:lnTo>
                  <a:lnTo>
                    <a:pt x="104" y="5"/>
                  </a:lnTo>
                  <a:lnTo>
                    <a:pt x="97" y="3"/>
                  </a:lnTo>
                  <a:lnTo>
                    <a:pt x="9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6" name="椭圆 235"/>
            <p:cNvSpPr/>
            <p:nvPr/>
          </p:nvSpPr>
          <p:spPr>
            <a:xfrm>
              <a:off x="2678609" y="1609355"/>
              <a:ext cx="1102816" cy="1102816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5480028" y="2310907"/>
            <a:ext cx="1470421" cy="1470421"/>
            <a:chOff x="4145459" y="1609355"/>
            <a:chExt cx="1102816" cy="1102816"/>
          </a:xfrm>
        </p:grpSpPr>
        <p:grpSp>
          <p:nvGrpSpPr>
            <p:cNvPr id="233" name="组合 232"/>
            <p:cNvGrpSpPr/>
            <p:nvPr/>
          </p:nvGrpSpPr>
          <p:grpSpPr>
            <a:xfrm>
              <a:off x="4379568" y="1836397"/>
              <a:ext cx="648736" cy="648732"/>
              <a:chOff x="3704506" y="2456706"/>
              <a:chExt cx="406401" cy="406400"/>
            </a:xfrm>
            <a:solidFill>
              <a:schemeClr val="accent1"/>
            </a:solidFill>
          </p:grpSpPr>
          <p:sp>
            <p:nvSpPr>
              <p:cNvPr id="161" name="Freeform 133"/>
              <p:cNvSpPr/>
              <p:nvPr/>
            </p:nvSpPr>
            <p:spPr bwMode="auto">
              <a:xfrm>
                <a:off x="3891831" y="2456706"/>
                <a:ext cx="30163" cy="157163"/>
              </a:xfrm>
              <a:custGeom>
                <a:avLst/>
                <a:gdLst>
                  <a:gd name="T0" fmla="*/ 4 w 8"/>
                  <a:gd name="T1" fmla="*/ 0 h 42"/>
                  <a:gd name="T2" fmla="*/ 1 w 8"/>
                  <a:gd name="T3" fmla="*/ 1 h 42"/>
                  <a:gd name="T4" fmla="*/ 1 w 8"/>
                  <a:gd name="T5" fmla="*/ 35 h 42"/>
                  <a:gd name="T6" fmla="*/ 0 w 8"/>
                  <a:gd name="T7" fmla="*/ 37 h 42"/>
                  <a:gd name="T8" fmla="*/ 1 w 8"/>
                  <a:gd name="T9" fmla="*/ 39 h 42"/>
                  <a:gd name="T10" fmla="*/ 2 w 8"/>
                  <a:gd name="T11" fmla="*/ 42 h 42"/>
                  <a:gd name="T12" fmla="*/ 4 w 8"/>
                  <a:gd name="T13" fmla="*/ 40 h 42"/>
                  <a:gd name="T14" fmla="*/ 6 w 8"/>
                  <a:gd name="T15" fmla="*/ 40 h 42"/>
                  <a:gd name="T16" fmla="*/ 6 w 8"/>
                  <a:gd name="T17" fmla="*/ 39 h 42"/>
                  <a:gd name="T18" fmla="*/ 7 w 8"/>
                  <a:gd name="T19" fmla="*/ 36 h 42"/>
                  <a:gd name="T20" fmla="*/ 8 w 8"/>
                  <a:gd name="T21" fmla="*/ 35 h 42"/>
                  <a:gd name="T22" fmla="*/ 8 w 8"/>
                  <a:gd name="T23" fmla="*/ 35 h 42"/>
                  <a:gd name="T24" fmla="*/ 6 w 8"/>
                  <a:gd name="T25" fmla="*/ 33 h 42"/>
                  <a:gd name="T26" fmla="*/ 6 w 8"/>
                  <a:gd name="T27" fmla="*/ 1 h 42"/>
                  <a:gd name="T28" fmla="*/ 4 w 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42">
                    <a:moveTo>
                      <a:pt x="4" y="0"/>
                    </a:moveTo>
                    <a:cubicBezTo>
                      <a:pt x="3" y="0"/>
                      <a:pt x="2" y="1"/>
                      <a:pt x="1" y="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8"/>
                      <a:pt x="1" y="39"/>
                    </a:cubicBezTo>
                    <a:cubicBezTo>
                      <a:pt x="1" y="40"/>
                      <a:pt x="2" y="41"/>
                      <a:pt x="2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0"/>
                      <a:pt x="6" y="39"/>
                      <a:pt x="6" y="39"/>
                    </a:cubicBezTo>
                    <a:cubicBezTo>
                      <a:pt x="7" y="38"/>
                      <a:pt x="7" y="37"/>
                      <a:pt x="7" y="36"/>
                    </a:cubicBezTo>
                    <a:cubicBezTo>
                      <a:pt x="8" y="36"/>
                      <a:pt x="8" y="36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35"/>
              <p:cNvSpPr/>
              <p:nvPr/>
            </p:nvSpPr>
            <p:spPr bwMode="auto">
              <a:xfrm>
                <a:off x="3915644" y="2478931"/>
                <a:ext cx="195263" cy="384175"/>
              </a:xfrm>
              <a:custGeom>
                <a:avLst/>
                <a:gdLst>
                  <a:gd name="T0" fmla="*/ 12 w 52"/>
                  <a:gd name="T1" fmla="*/ 0 h 102"/>
                  <a:gd name="T2" fmla="*/ 12 w 52"/>
                  <a:gd name="T3" fmla="*/ 0 h 102"/>
                  <a:gd name="T4" fmla="*/ 7 w 52"/>
                  <a:gd name="T5" fmla="*/ 1 h 102"/>
                  <a:gd name="T6" fmla="*/ 5 w 52"/>
                  <a:gd name="T7" fmla="*/ 9 h 102"/>
                  <a:gd name="T8" fmla="*/ 5 w 52"/>
                  <a:gd name="T9" fmla="*/ 9 h 102"/>
                  <a:gd name="T10" fmla="*/ 4 w 52"/>
                  <a:gd name="T11" fmla="*/ 18 h 102"/>
                  <a:gd name="T12" fmla="*/ 3 w 52"/>
                  <a:gd name="T13" fmla="*/ 28 h 102"/>
                  <a:gd name="T14" fmla="*/ 2 w 52"/>
                  <a:gd name="T15" fmla="*/ 31 h 102"/>
                  <a:gd name="T16" fmla="*/ 1 w 52"/>
                  <a:gd name="T17" fmla="*/ 33 h 102"/>
                  <a:gd name="T18" fmla="*/ 0 w 52"/>
                  <a:gd name="T19" fmla="*/ 41 h 102"/>
                  <a:gd name="T20" fmla="*/ 1 w 52"/>
                  <a:gd name="T21" fmla="*/ 44 h 102"/>
                  <a:gd name="T22" fmla="*/ 2 w 52"/>
                  <a:gd name="T23" fmla="*/ 46 h 102"/>
                  <a:gd name="T24" fmla="*/ 2 w 52"/>
                  <a:gd name="T25" fmla="*/ 56 h 102"/>
                  <a:gd name="T26" fmla="*/ 2 w 52"/>
                  <a:gd name="T27" fmla="*/ 59 h 102"/>
                  <a:gd name="T28" fmla="*/ 5 w 52"/>
                  <a:gd name="T29" fmla="*/ 75 h 102"/>
                  <a:gd name="T30" fmla="*/ 5 w 52"/>
                  <a:gd name="T31" fmla="*/ 78 h 102"/>
                  <a:gd name="T32" fmla="*/ 5 w 52"/>
                  <a:gd name="T33" fmla="*/ 80 h 102"/>
                  <a:gd name="T34" fmla="*/ 9 w 52"/>
                  <a:gd name="T35" fmla="*/ 89 h 102"/>
                  <a:gd name="T36" fmla="*/ 16 w 52"/>
                  <a:gd name="T37" fmla="*/ 92 h 102"/>
                  <a:gd name="T38" fmla="*/ 20 w 52"/>
                  <a:gd name="T39" fmla="*/ 92 h 102"/>
                  <a:gd name="T40" fmla="*/ 24 w 52"/>
                  <a:gd name="T41" fmla="*/ 93 h 102"/>
                  <a:gd name="T42" fmla="*/ 29 w 52"/>
                  <a:gd name="T43" fmla="*/ 96 h 102"/>
                  <a:gd name="T44" fmla="*/ 32 w 52"/>
                  <a:gd name="T45" fmla="*/ 98 h 102"/>
                  <a:gd name="T46" fmla="*/ 43 w 52"/>
                  <a:gd name="T47" fmla="*/ 102 h 102"/>
                  <a:gd name="T48" fmla="*/ 43 w 52"/>
                  <a:gd name="T49" fmla="*/ 102 h 102"/>
                  <a:gd name="T50" fmla="*/ 50 w 52"/>
                  <a:gd name="T51" fmla="*/ 99 h 102"/>
                  <a:gd name="T52" fmla="*/ 51 w 52"/>
                  <a:gd name="T53" fmla="*/ 86 h 102"/>
                  <a:gd name="T54" fmla="*/ 51 w 52"/>
                  <a:gd name="T55" fmla="*/ 84 h 102"/>
                  <a:gd name="T56" fmla="*/ 50 w 52"/>
                  <a:gd name="T57" fmla="*/ 71 h 102"/>
                  <a:gd name="T58" fmla="*/ 49 w 52"/>
                  <a:gd name="T59" fmla="*/ 69 h 102"/>
                  <a:gd name="T60" fmla="*/ 49 w 52"/>
                  <a:gd name="T61" fmla="*/ 69 h 102"/>
                  <a:gd name="T62" fmla="*/ 47 w 52"/>
                  <a:gd name="T63" fmla="*/ 54 h 102"/>
                  <a:gd name="T64" fmla="*/ 45 w 52"/>
                  <a:gd name="T65" fmla="*/ 50 h 102"/>
                  <a:gd name="T66" fmla="*/ 44 w 52"/>
                  <a:gd name="T67" fmla="*/ 47 h 102"/>
                  <a:gd name="T68" fmla="*/ 43 w 52"/>
                  <a:gd name="T69" fmla="*/ 43 h 102"/>
                  <a:gd name="T70" fmla="*/ 42 w 52"/>
                  <a:gd name="T71" fmla="*/ 38 h 102"/>
                  <a:gd name="T72" fmla="*/ 37 w 52"/>
                  <a:gd name="T73" fmla="*/ 27 h 102"/>
                  <a:gd name="T74" fmla="*/ 27 w 52"/>
                  <a:gd name="T75" fmla="*/ 13 h 102"/>
                  <a:gd name="T76" fmla="*/ 26 w 52"/>
                  <a:gd name="T77" fmla="*/ 12 h 102"/>
                  <a:gd name="T78" fmla="*/ 20 w 52"/>
                  <a:gd name="T79" fmla="*/ 3 h 102"/>
                  <a:gd name="T80" fmla="*/ 12 w 52"/>
                  <a:gd name="T8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102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6" y="2"/>
                      <a:pt x="5" y="7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2"/>
                      <a:pt x="4" y="15"/>
                      <a:pt x="4" y="18"/>
                    </a:cubicBezTo>
                    <a:cubicBezTo>
                      <a:pt x="4" y="22"/>
                      <a:pt x="4" y="25"/>
                      <a:pt x="3" y="28"/>
                    </a:cubicBezTo>
                    <a:cubicBezTo>
                      <a:pt x="3" y="29"/>
                      <a:pt x="3" y="30"/>
                      <a:pt x="2" y="31"/>
                    </a:cubicBezTo>
                    <a:cubicBezTo>
                      <a:pt x="2" y="32"/>
                      <a:pt x="2" y="33"/>
                      <a:pt x="1" y="33"/>
                    </a:cubicBezTo>
                    <a:cubicBezTo>
                      <a:pt x="1" y="35"/>
                      <a:pt x="0" y="39"/>
                      <a:pt x="0" y="41"/>
                    </a:cubicBezTo>
                    <a:cubicBezTo>
                      <a:pt x="0" y="41"/>
                      <a:pt x="0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" y="49"/>
                      <a:pt x="2" y="52"/>
                      <a:pt x="2" y="56"/>
                    </a:cubicBezTo>
                    <a:cubicBezTo>
                      <a:pt x="2" y="57"/>
                      <a:pt x="2" y="58"/>
                      <a:pt x="2" y="59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6"/>
                      <a:pt x="5" y="77"/>
                      <a:pt x="5" y="78"/>
                    </a:cubicBezTo>
                    <a:cubicBezTo>
                      <a:pt x="5" y="79"/>
                      <a:pt x="5" y="80"/>
                      <a:pt x="5" y="80"/>
                    </a:cubicBezTo>
                    <a:cubicBezTo>
                      <a:pt x="5" y="83"/>
                      <a:pt x="8" y="88"/>
                      <a:pt x="9" y="89"/>
                    </a:cubicBezTo>
                    <a:cubicBezTo>
                      <a:pt x="11" y="91"/>
                      <a:pt x="15" y="92"/>
                      <a:pt x="16" y="92"/>
                    </a:cubicBezTo>
                    <a:cubicBezTo>
                      <a:pt x="17" y="92"/>
                      <a:pt x="18" y="92"/>
                      <a:pt x="20" y="92"/>
                    </a:cubicBezTo>
                    <a:cubicBezTo>
                      <a:pt x="21" y="92"/>
                      <a:pt x="23" y="92"/>
                      <a:pt x="24" y="93"/>
                    </a:cubicBezTo>
                    <a:cubicBezTo>
                      <a:pt x="25" y="93"/>
                      <a:pt x="27" y="95"/>
                      <a:pt x="29" y="96"/>
                    </a:cubicBezTo>
                    <a:cubicBezTo>
                      <a:pt x="30" y="97"/>
                      <a:pt x="31" y="98"/>
                      <a:pt x="32" y="98"/>
                    </a:cubicBezTo>
                    <a:cubicBezTo>
                      <a:pt x="35" y="100"/>
                      <a:pt x="40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5" y="102"/>
                      <a:pt x="49" y="100"/>
                      <a:pt x="50" y="99"/>
                    </a:cubicBezTo>
                    <a:cubicBezTo>
                      <a:pt x="52" y="96"/>
                      <a:pt x="52" y="90"/>
                      <a:pt x="51" y="86"/>
                    </a:cubicBezTo>
                    <a:cubicBezTo>
                      <a:pt x="51" y="85"/>
                      <a:pt x="51" y="84"/>
                      <a:pt x="51" y="84"/>
                    </a:cubicBezTo>
                    <a:cubicBezTo>
                      <a:pt x="51" y="81"/>
                      <a:pt x="50" y="75"/>
                      <a:pt x="50" y="71"/>
                    </a:cubicBezTo>
                    <a:cubicBezTo>
                      <a:pt x="49" y="70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5"/>
                      <a:pt x="47" y="58"/>
                      <a:pt x="47" y="54"/>
                    </a:cubicBezTo>
                    <a:cubicBezTo>
                      <a:pt x="46" y="53"/>
                      <a:pt x="46" y="52"/>
                      <a:pt x="45" y="50"/>
                    </a:cubicBezTo>
                    <a:cubicBezTo>
                      <a:pt x="45" y="49"/>
                      <a:pt x="44" y="48"/>
                      <a:pt x="44" y="47"/>
                    </a:cubicBezTo>
                    <a:cubicBezTo>
                      <a:pt x="44" y="46"/>
                      <a:pt x="44" y="45"/>
                      <a:pt x="43" y="43"/>
                    </a:cubicBezTo>
                    <a:cubicBezTo>
                      <a:pt x="43" y="41"/>
                      <a:pt x="42" y="39"/>
                      <a:pt x="42" y="38"/>
                    </a:cubicBezTo>
                    <a:cubicBezTo>
                      <a:pt x="41" y="35"/>
                      <a:pt x="38" y="30"/>
                      <a:pt x="37" y="27"/>
                    </a:cubicBezTo>
                    <a:cubicBezTo>
                      <a:pt x="35" y="23"/>
                      <a:pt x="30" y="16"/>
                      <a:pt x="27" y="13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5" y="9"/>
                      <a:pt x="22" y="5"/>
                      <a:pt x="20" y="3"/>
                    </a:cubicBezTo>
                    <a:cubicBezTo>
                      <a:pt x="18" y="2"/>
                      <a:pt x="14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37"/>
              <p:cNvSpPr/>
              <p:nvPr/>
            </p:nvSpPr>
            <p:spPr bwMode="auto">
              <a:xfrm>
                <a:off x="3704506" y="2478931"/>
                <a:ext cx="195263" cy="384175"/>
              </a:xfrm>
              <a:custGeom>
                <a:avLst/>
                <a:gdLst>
                  <a:gd name="T0" fmla="*/ 40 w 52"/>
                  <a:gd name="T1" fmla="*/ 0 h 102"/>
                  <a:gd name="T2" fmla="*/ 39 w 52"/>
                  <a:gd name="T3" fmla="*/ 0 h 102"/>
                  <a:gd name="T4" fmla="*/ 32 w 52"/>
                  <a:gd name="T5" fmla="*/ 3 h 102"/>
                  <a:gd name="T6" fmla="*/ 25 w 52"/>
                  <a:gd name="T7" fmla="*/ 12 h 102"/>
                  <a:gd name="T8" fmla="*/ 24 w 52"/>
                  <a:gd name="T9" fmla="*/ 13 h 102"/>
                  <a:gd name="T10" fmla="*/ 15 w 52"/>
                  <a:gd name="T11" fmla="*/ 27 h 102"/>
                  <a:gd name="T12" fmla="*/ 9 w 52"/>
                  <a:gd name="T13" fmla="*/ 38 h 102"/>
                  <a:gd name="T14" fmla="*/ 8 w 52"/>
                  <a:gd name="T15" fmla="*/ 43 h 102"/>
                  <a:gd name="T16" fmla="*/ 7 w 52"/>
                  <a:gd name="T17" fmla="*/ 47 h 102"/>
                  <a:gd name="T18" fmla="*/ 6 w 52"/>
                  <a:gd name="T19" fmla="*/ 50 h 102"/>
                  <a:gd name="T20" fmla="*/ 5 w 52"/>
                  <a:gd name="T21" fmla="*/ 54 h 102"/>
                  <a:gd name="T22" fmla="*/ 2 w 52"/>
                  <a:gd name="T23" fmla="*/ 69 h 102"/>
                  <a:gd name="T24" fmla="*/ 2 w 52"/>
                  <a:gd name="T25" fmla="*/ 69 h 102"/>
                  <a:gd name="T26" fmla="*/ 2 w 52"/>
                  <a:gd name="T27" fmla="*/ 71 h 102"/>
                  <a:gd name="T28" fmla="*/ 0 w 52"/>
                  <a:gd name="T29" fmla="*/ 84 h 102"/>
                  <a:gd name="T30" fmla="*/ 0 w 52"/>
                  <a:gd name="T31" fmla="*/ 86 h 102"/>
                  <a:gd name="T32" fmla="*/ 1 w 52"/>
                  <a:gd name="T33" fmla="*/ 99 h 102"/>
                  <a:gd name="T34" fmla="*/ 9 w 52"/>
                  <a:gd name="T35" fmla="*/ 102 h 102"/>
                  <a:gd name="T36" fmla="*/ 9 w 52"/>
                  <a:gd name="T37" fmla="*/ 102 h 102"/>
                  <a:gd name="T38" fmla="*/ 19 w 52"/>
                  <a:gd name="T39" fmla="*/ 98 h 102"/>
                  <a:gd name="T40" fmla="*/ 23 w 52"/>
                  <a:gd name="T41" fmla="*/ 96 h 102"/>
                  <a:gd name="T42" fmla="*/ 27 w 52"/>
                  <a:gd name="T43" fmla="*/ 93 h 102"/>
                  <a:gd name="T44" fmla="*/ 32 w 52"/>
                  <a:gd name="T45" fmla="*/ 92 h 102"/>
                  <a:gd name="T46" fmla="*/ 35 w 52"/>
                  <a:gd name="T47" fmla="*/ 92 h 102"/>
                  <a:gd name="T48" fmla="*/ 42 w 52"/>
                  <a:gd name="T49" fmla="*/ 89 h 102"/>
                  <a:gd name="T50" fmla="*/ 47 w 52"/>
                  <a:gd name="T51" fmla="*/ 80 h 102"/>
                  <a:gd name="T52" fmla="*/ 47 w 52"/>
                  <a:gd name="T53" fmla="*/ 78 h 102"/>
                  <a:gd name="T54" fmla="*/ 47 w 52"/>
                  <a:gd name="T55" fmla="*/ 75 h 102"/>
                  <a:gd name="T56" fmla="*/ 50 w 52"/>
                  <a:gd name="T57" fmla="*/ 59 h 102"/>
                  <a:gd name="T58" fmla="*/ 50 w 52"/>
                  <a:gd name="T59" fmla="*/ 56 h 102"/>
                  <a:gd name="T60" fmla="*/ 50 w 52"/>
                  <a:gd name="T61" fmla="*/ 46 h 102"/>
                  <a:gd name="T62" fmla="*/ 51 w 52"/>
                  <a:gd name="T63" fmla="*/ 44 h 102"/>
                  <a:gd name="T64" fmla="*/ 51 w 52"/>
                  <a:gd name="T65" fmla="*/ 41 h 102"/>
                  <a:gd name="T66" fmla="*/ 50 w 52"/>
                  <a:gd name="T67" fmla="*/ 33 h 102"/>
                  <a:gd name="T68" fmla="*/ 49 w 52"/>
                  <a:gd name="T69" fmla="*/ 31 h 102"/>
                  <a:gd name="T70" fmla="*/ 48 w 52"/>
                  <a:gd name="T71" fmla="*/ 28 h 102"/>
                  <a:gd name="T72" fmla="*/ 47 w 52"/>
                  <a:gd name="T73" fmla="*/ 18 h 102"/>
                  <a:gd name="T74" fmla="*/ 47 w 52"/>
                  <a:gd name="T75" fmla="*/ 9 h 102"/>
                  <a:gd name="T76" fmla="*/ 47 w 52"/>
                  <a:gd name="T77" fmla="*/ 9 h 102"/>
                  <a:gd name="T78" fmla="*/ 44 w 52"/>
                  <a:gd name="T79" fmla="*/ 1 h 102"/>
                  <a:gd name="T80" fmla="*/ 40 w 52"/>
                  <a:gd name="T8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102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4" y="2"/>
                      <a:pt x="32" y="3"/>
                    </a:cubicBezTo>
                    <a:cubicBezTo>
                      <a:pt x="30" y="5"/>
                      <a:pt x="27" y="9"/>
                      <a:pt x="25" y="12"/>
                    </a:cubicBezTo>
                    <a:cubicBezTo>
                      <a:pt x="25" y="12"/>
                      <a:pt x="24" y="12"/>
                      <a:pt x="24" y="13"/>
                    </a:cubicBezTo>
                    <a:cubicBezTo>
                      <a:pt x="22" y="16"/>
                      <a:pt x="17" y="23"/>
                      <a:pt x="15" y="27"/>
                    </a:cubicBezTo>
                    <a:cubicBezTo>
                      <a:pt x="13" y="30"/>
                      <a:pt x="11" y="35"/>
                      <a:pt x="9" y="38"/>
                    </a:cubicBezTo>
                    <a:cubicBezTo>
                      <a:pt x="9" y="39"/>
                      <a:pt x="9" y="41"/>
                      <a:pt x="8" y="43"/>
                    </a:cubicBezTo>
                    <a:cubicBezTo>
                      <a:pt x="8" y="45"/>
                      <a:pt x="8" y="46"/>
                      <a:pt x="7" y="47"/>
                    </a:cubicBezTo>
                    <a:cubicBezTo>
                      <a:pt x="7" y="48"/>
                      <a:pt x="7" y="49"/>
                      <a:pt x="6" y="50"/>
                    </a:cubicBezTo>
                    <a:cubicBezTo>
                      <a:pt x="6" y="52"/>
                      <a:pt x="5" y="53"/>
                      <a:pt x="5" y="54"/>
                    </a:cubicBezTo>
                    <a:cubicBezTo>
                      <a:pt x="4" y="58"/>
                      <a:pt x="3" y="65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70"/>
                      <a:pt x="2" y="71"/>
                    </a:cubicBezTo>
                    <a:cubicBezTo>
                      <a:pt x="1" y="75"/>
                      <a:pt x="0" y="81"/>
                      <a:pt x="0" y="84"/>
                    </a:cubicBezTo>
                    <a:cubicBezTo>
                      <a:pt x="0" y="84"/>
                      <a:pt x="0" y="85"/>
                      <a:pt x="0" y="86"/>
                    </a:cubicBezTo>
                    <a:cubicBezTo>
                      <a:pt x="0" y="90"/>
                      <a:pt x="0" y="96"/>
                      <a:pt x="1" y="99"/>
                    </a:cubicBezTo>
                    <a:cubicBezTo>
                      <a:pt x="2" y="100"/>
                      <a:pt x="7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12" y="102"/>
                      <a:pt x="17" y="100"/>
                      <a:pt x="19" y="98"/>
                    </a:cubicBezTo>
                    <a:cubicBezTo>
                      <a:pt x="20" y="98"/>
                      <a:pt x="21" y="97"/>
                      <a:pt x="23" y="96"/>
                    </a:cubicBezTo>
                    <a:cubicBezTo>
                      <a:pt x="24" y="95"/>
                      <a:pt x="26" y="93"/>
                      <a:pt x="27" y="93"/>
                    </a:cubicBezTo>
                    <a:cubicBezTo>
                      <a:pt x="29" y="92"/>
                      <a:pt x="30" y="92"/>
                      <a:pt x="32" y="92"/>
                    </a:cubicBezTo>
                    <a:cubicBezTo>
                      <a:pt x="33" y="92"/>
                      <a:pt x="35" y="92"/>
                      <a:pt x="35" y="92"/>
                    </a:cubicBezTo>
                    <a:cubicBezTo>
                      <a:pt x="37" y="92"/>
                      <a:pt x="41" y="91"/>
                      <a:pt x="42" y="89"/>
                    </a:cubicBezTo>
                    <a:cubicBezTo>
                      <a:pt x="44" y="88"/>
                      <a:pt x="46" y="83"/>
                      <a:pt x="47" y="80"/>
                    </a:cubicBezTo>
                    <a:cubicBezTo>
                      <a:pt x="47" y="80"/>
                      <a:pt x="47" y="79"/>
                      <a:pt x="47" y="78"/>
                    </a:cubicBezTo>
                    <a:cubicBezTo>
                      <a:pt x="47" y="77"/>
                      <a:pt x="47" y="76"/>
                      <a:pt x="47" y="75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8"/>
                      <a:pt x="50" y="57"/>
                      <a:pt x="50" y="56"/>
                    </a:cubicBezTo>
                    <a:cubicBezTo>
                      <a:pt x="50" y="52"/>
                      <a:pt x="50" y="49"/>
                      <a:pt x="50" y="46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51" y="43"/>
                      <a:pt x="51" y="41"/>
                      <a:pt x="51" y="41"/>
                    </a:cubicBezTo>
                    <a:cubicBezTo>
                      <a:pt x="52" y="39"/>
                      <a:pt x="50" y="35"/>
                      <a:pt x="50" y="33"/>
                    </a:cubicBezTo>
                    <a:cubicBezTo>
                      <a:pt x="50" y="33"/>
                      <a:pt x="49" y="32"/>
                      <a:pt x="49" y="31"/>
                    </a:cubicBezTo>
                    <a:cubicBezTo>
                      <a:pt x="49" y="30"/>
                      <a:pt x="48" y="29"/>
                      <a:pt x="48" y="28"/>
                    </a:cubicBezTo>
                    <a:cubicBezTo>
                      <a:pt x="47" y="25"/>
                      <a:pt x="47" y="22"/>
                      <a:pt x="47" y="18"/>
                    </a:cubicBezTo>
                    <a:cubicBezTo>
                      <a:pt x="47" y="15"/>
                      <a:pt x="47" y="12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7"/>
                      <a:pt x="46" y="2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椭圆 236"/>
            <p:cNvSpPr/>
            <p:nvPr/>
          </p:nvSpPr>
          <p:spPr>
            <a:xfrm>
              <a:off x="4145459" y="1609355"/>
              <a:ext cx="1102816" cy="1102816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7643604" y="2310907"/>
            <a:ext cx="1470421" cy="1470421"/>
            <a:chOff x="5526584" y="1609355"/>
            <a:chExt cx="1102816" cy="1102816"/>
          </a:xfrm>
        </p:grpSpPr>
        <p:sp>
          <p:nvSpPr>
            <p:cNvPr id="173" name="Freeform 145"/>
            <p:cNvSpPr/>
            <p:nvPr/>
          </p:nvSpPr>
          <p:spPr bwMode="auto">
            <a:xfrm>
              <a:off x="5814738" y="1845265"/>
              <a:ext cx="618324" cy="630996"/>
            </a:xfrm>
            <a:custGeom>
              <a:avLst/>
              <a:gdLst>
                <a:gd name="T0" fmla="*/ 42 w 103"/>
                <a:gd name="T1" fmla="*/ 4 h 105"/>
                <a:gd name="T2" fmla="*/ 44 w 103"/>
                <a:gd name="T3" fmla="*/ 13 h 105"/>
                <a:gd name="T4" fmla="*/ 50 w 103"/>
                <a:gd name="T5" fmla="*/ 23 h 105"/>
                <a:gd name="T6" fmla="*/ 58 w 103"/>
                <a:gd name="T7" fmla="*/ 29 h 105"/>
                <a:gd name="T8" fmla="*/ 60 w 103"/>
                <a:gd name="T9" fmla="*/ 35 h 105"/>
                <a:gd name="T10" fmla="*/ 62 w 103"/>
                <a:gd name="T11" fmla="*/ 42 h 105"/>
                <a:gd name="T12" fmla="*/ 63 w 103"/>
                <a:gd name="T13" fmla="*/ 48 h 105"/>
                <a:gd name="T14" fmla="*/ 62 w 103"/>
                <a:gd name="T15" fmla="*/ 57 h 105"/>
                <a:gd name="T16" fmla="*/ 61 w 103"/>
                <a:gd name="T17" fmla="*/ 65 h 105"/>
                <a:gd name="T18" fmla="*/ 57 w 103"/>
                <a:gd name="T19" fmla="*/ 68 h 105"/>
                <a:gd name="T20" fmla="*/ 51 w 103"/>
                <a:gd name="T21" fmla="*/ 74 h 105"/>
                <a:gd name="T22" fmla="*/ 47 w 103"/>
                <a:gd name="T23" fmla="*/ 77 h 105"/>
                <a:gd name="T24" fmla="*/ 44 w 103"/>
                <a:gd name="T25" fmla="*/ 77 h 105"/>
                <a:gd name="T26" fmla="*/ 40 w 103"/>
                <a:gd name="T27" fmla="*/ 77 h 105"/>
                <a:gd name="T28" fmla="*/ 37 w 103"/>
                <a:gd name="T29" fmla="*/ 76 h 105"/>
                <a:gd name="T30" fmla="*/ 32 w 103"/>
                <a:gd name="T31" fmla="*/ 77 h 105"/>
                <a:gd name="T32" fmla="*/ 29 w 103"/>
                <a:gd name="T33" fmla="*/ 78 h 105"/>
                <a:gd name="T34" fmla="*/ 26 w 103"/>
                <a:gd name="T35" fmla="*/ 77 h 105"/>
                <a:gd name="T36" fmla="*/ 24 w 103"/>
                <a:gd name="T37" fmla="*/ 75 h 105"/>
                <a:gd name="T38" fmla="*/ 21 w 103"/>
                <a:gd name="T39" fmla="*/ 74 h 105"/>
                <a:gd name="T40" fmla="*/ 16 w 103"/>
                <a:gd name="T41" fmla="*/ 72 h 105"/>
                <a:gd name="T42" fmla="*/ 9 w 103"/>
                <a:gd name="T43" fmla="*/ 77 h 105"/>
                <a:gd name="T44" fmla="*/ 3 w 103"/>
                <a:gd name="T45" fmla="*/ 87 h 105"/>
                <a:gd name="T46" fmla="*/ 1 w 103"/>
                <a:gd name="T47" fmla="*/ 97 h 105"/>
                <a:gd name="T48" fmla="*/ 9 w 103"/>
                <a:gd name="T49" fmla="*/ 105 h 105"/>
                <a:gd name="T50" fmla="*/ 10 w 103"/>
                <a:gd name="T51" fmla="*/ 95 h 105"/>
                <a:gd name="T52" fmla="*/ 15 w 103"/>
                <a:gd name="T53" fmla="*/ 86 h 105"/>
                <a:gd name="T54" fmla="*/ 18 w 103"/>
                <a:gd name="T55" fmla="*/ 86 h 105"/>
                <a:gd name="T56" fmla="*/ 20 w 103"/>
                <a:gd name="T57" fmla="*/ 88 h 105"/>
                <a:gd name="T58" fmla="*/ 24 w 103"/>
                <a:gd name="T59" fmla="*/ 89 h 105"/>
                <a:gd name="T60" fmla="*/ 27 w 103"/>
                <a:gd name="T61" fmla="*/ 88 h 105"/>
                <a:gd name="T62" fmla="*/ 30 w 103"/>
                <a:gd name="T63" fmla="*/ 89 h 105"/>
                <a:gd name="T64" fmla="*/ 34 w 103"/>
                <a:gd name="T65" fmla="*/ 92 h 105"/>
                <a:gd name="T66" fmla="*/ 46 w 103"/>
                <a:gd name="T67" fmla="*/ 100 h 105"/>
                <a:gd name="T68" fmla="*/ 57 w 103"/>
                <a:gd name="T69" fmla="*/ 102 h 105"/>
                <a:gd name="T70" fmla="*/ 72 w 103"/>
                <a:gd name="T71" fmla="*/ 100 h 105"/>
                <a:gd name="T72" fmla="*/ 89 w 103"/>
                <a:gd name="T73" fmla="*/ 87 h 105"/>
                <a:gd name="T74" fmla="*/ 99 w 103"/>
                <a:gd name="T75" fmla="*/ 70 h 105"/>
                <a:gd name="T76" fmla="*/ 103 w 103"/>
                <a:gd name="T77" fmla="*/ 49 h 105"/>
                <a:gd name="T78" fmla="*/ 99 w 103"/>
                <a:gd name="T79" fmla="*/ 30 h 105"/>
                <a:gd name="T80" fmla="*/ 88 w 103"/>
                <a:gd name="T81" fmla="*/ 14 h 105"/>
                <a:gd name="T82" fmla="*/ 78 w 103"/>
                <a:gd name="T83" fmla="*/ 9 h 105"/>
                <a:gd name="T84" fmla="*/ 69 w 103"/>
                <a:gd name="T85" fmla="*/ 12 h 105"/>
                <a:gd name="T86" fmla="*/ 61 w 103"/>
                <a:gd name="T87" fmla="*/ 18 h 105"/>
                <a:gd name="T88" fmla="*/ 56 w 103"/>
                <a:gd name="T89" fmla="*/ 18 h 105"/>
                <a:gd name="T90" fmla="*/ 51 w 103"/>
                <a:gd name="T91" fmla="*/ 10 h 105"/>
                <a:gd name="T92" fmla="*/ 49 w 103"/>
                <a:gd name="T9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105">
                  <a:moveTo>
                    <a:pt x="49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8" y="29"/>
                    <a:pt x="58" y="29"/>
                  </a:cubicBezTo>
                  <a:cubicBezTo>
                    <a:pt x="59" y="30"/>
                    <a:pt x="59" y="30"/>
                    <a:pt x="59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4"/>
                    <a:pt x="60" y="35"/>
                  </a:cubicBezTo>
                  <a:cubicBezTo>
                    <a:pt x="60" y="35"/>
                    <a:pt x="60" y="36"/>
                    <a:pt x="60" y="36"/>
                  </a:cubicBezTo>
                  <a:cubicBezTo>
                    <a:pt x="61" y="37"/>
                    <a:pt x="61" y="38"/>
                    <a:pt x="61" y="38"/>
                  </a:cubicBezTo>
                  <a:cubicBezTo>
                    <a:pt x="61" y="39"/>
                    <a:pt x="62" y="41"/>
                    <a:pt x="62" y="42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4"/>
                    <a:pt x="63" y="45"/>
                    <a:pt x="63" y="45"/>
                  </a:cubicBezTo>
                  <a:cubicBezTo>
                    <a:pt x="63" y="46"/>
                    <a:pt x="63" y="47"/>
                    <a:pt x="63" y="48"/>
                  </a:cubicBezTo>
                  <a:cubicBezTo>
                    <a:pt x="63" y="48"/>
                    <a:pt x="64" y="49"/>
                    <a:pt x="63" y="50"/>
                  </a:cubicBezTo>
                  <a:cubicBezTo>
                    <a:pt x="63" y="51"/>
                    <a:pt x="63" y="52"/>
                    <a:pt x="62" y="54"/>
                  </a:cubicBezTo>
                  <a:cubicBezTo>
                    <a:pt x="62" y="55"/>
                    <a:pt x="62" y="57"/>
                    <a:pt x="62" y="57"/>
                  </a:cubicBezTo>
                  <a:cubicBezTo>
                    <a:pt x="62" y="58"/>
                    <a:pt x="62" y="59"/>
                    <a:pt x="62" y="60"/>
                  </a:cubicBezTo>
                  <a:cubicBezTo>
                    <a:pt x="62" y="61"/>
                    <a:pt x="62" y="63"/>
                    <a:pt x="61" y="64"/>
                  </a:cubicBezTo>
                  <a:cubicBezTo>
                    <a:pt x="61" y="64"/>
                    <a:pt x="61" y="65"/>
                    <a:pt x="61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59" y="66"/>
                    <a:pt x="58" y="67"/>
                  </a:cubicBezTo>
                  <a:cubicBezTo>
                    <a:pt x="58" y="67"/>
                    <a:pt x="57" y="68"/>
                    <a:pt x="57" y="68"/>
                  </a:cubicBezTo>
                  <a:cubicBezTo>
                    <a:pt x="56" y="69"/>
                    <a:pt x="55" y="70"/>
                    <a:pt x="55" y="70"/>
                  </a:cubicBezTo>
                  <a:cubicBezTo>
                    <a:pt x="54" y="71"/>
                    <a:pt x="53" y="72"/>
                    <a:pt x="52" y="72"/>
                  </a:cubicBezTo>
                  <a:cubicBezTo>
                    <a:pt x="52" y="73"/>
                    <a:pt x="51" y="73"/>
                    <a:pt x="51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49" y="76"/>
                    <a:pt x="48" y="77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47" y="77"/>
                    <a:pt x="46" y="77"/>
                    <a:pt x="46" y="77"/>
                  </a:cubicBezTo>
                  <a:cubicBezTo>
                    <a:pt x="46" y="77"/>
                    <a:pt x="45" y="77"/>
                    <a:pt x="45" y="77"/>
                  </a:cubicBezTo>
                  <a:cubicBezTo>
                    <a:pt x="45" y="77"/>
                    <a:pt x="44" y="77"/>
                    <a:pt x="4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6"/>
                    <a:pt x="39" y="76"/>
                    <a:pt x="39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6"/>
                    <a:pt x="37" y="76"/>
                  </a:cubicBezTo>
                  <a:cubicBezTo>
                    <a:pt x="37" y="76"/>
                    <a:pt x="36" y="76"/>
                    <a:pt x="36" y="76"/>
                  </a:cubicBezTo>
                  <a:cubicBezTo>
                    <a:pt x="36" y="76"/>
                    <a:pt x="35" y="76"/>
                    <a:pt x="35" y="76"/>
                  </a:cubicBezTo>
                  <a:cubicBezTo>
                    <a:pt x="35" y="76"/>
                    <a:pt x="33" y="77"/>
                    <a:pt x="32" y="77"/>
                  </a:cubicBezTo>
                  <a:cubicBezTo>
                    <a:pt x="32" y="77"/>
                    <a:pt x="31" y="77"/>
                    <a:pt x="31" y="78"/>
                  </a:cubicBezTo>
                  <a:cubicBezTo>
                    <a:pt x="30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8" y="78"/>
                    <a:pt x="27" y="78"/>
                  </a:cubicBezTo>
                  <a:cubicBezTo>
                    <a:pt x="27" y="78"/>
                    <a:pt x="26" y="78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3"/>
                    <a:pt x="19" y="73"/>
                    <a:pt x="18" y="73"/>
                  </a:cubicBezTo>
                  <a:cubicBezTo>
                    <a:pt x="18" y="73"/>
                    <a:pt x="17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2"/>
                    <a:pt x="14" y="73"/>
                    <a:pt x="14" y="73"/>
                  </a:cubicBezTo>
                  <a:cubicBezTo>
                    <a:pt x="13" y="73"/>
                    <a:pt x="11" y="74"/>
                    <a:pt x="11" y="75"/>
                  </a:cubicBezTo>
                  <a:cubicBezTo>
                    <a:pt x="10" y="75"/>
                    <a:pt x="9" y="76"/>
                    <a:pt x="9" y="77"/>
                  </a:cubicBezTo>
                  <a:cubicBezTo>
                    <a:pt x="8" y="78"/>
                    <a:pt x="7" y="79"/>
                    <a:pt x="6" y="80"/>
                  </a:cubicBezTo>
                  <a:cubicBezTo>
                    <a:pt x="6" y="81"/>
                    <a:pt x="5" y="83"/>
                    <a:pt x="4" y="84"/>
                  </a:cubicBezTo>
                  <a:cubicBezTo>
                    <a:pt x="4" y="84"/>
                    <a:pt x="3" y="86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8"/>
                    <a:pt x="2" y="90"/>
                    <a:pt x="2" y="90"/>
                  </a:cubicBezTo>
                  <a:cubicBezTo>
                    <a:pt x="2" y="92"/>
                    <a:pt x="1" y="95"/>
                    <a:pt x="1" y="97"/>
                  </a:cubicBezTo>
                  <a:cubicBezTo>
                    <a:pt x="0" y="98"/>
                    <a:pt x="0" y="100"/>
                    <a:pt x="0" y="101"/>
                  </a:cubicBezTo>
                  <a:cubicBezTo>
                    <a:pt x="0" y="102"/>
                    <a:pt x="0" y="104"/>
                    <a:pt x="0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4"/>
                    <a:pt x="9" y="103"/>
                    <a:pt x="9" y="103"/>
                  </a:cubicBezTo>
                  <a:cubicBezTo>
                    <a:pt x="9" y="102"/>
                    <a:pt x="10" y="100"/>
                    <a:pt x="10" y="99"/>
                  </a:cubicBezTo>
                  <a:cubicBezTo>
                    <a:pt x="10" y="98"/>
                    <a:pt x="10" y="96"/>
                    <a:pt x="10" y="95"/>
                  </a:cubicBezTo>
                  <a:cubicBezTo>
                    <a:pt x="10" y="94"/>
                    <a:pt x="11" y="93"/>
                    <a:pt x="11" y="92"/>
                  </a:cubicBezTo>
                  <a:cubicBezTo>
                    <a:pt x="12" y="89"/>
                    <a:pt x="13" y="88"/>
                    <a:pt x="13" y="87"/>
                  </a:cubicBezTo>
                  <a:cubicBezTo>
                    <a:pt x="14" y="87"/>
                    <a:pt x="15" y="86"/>
                    <a:pt x="15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5" y="89"/>
                    <a:pt x="25" y="89"/>
                  </a:cubicBezTo>
                  <a:cubicBezTo>
                    <a:pt x="25" y="89"/>
                    <a:pt x="26" y="89"/>
                    <a:pt x="26" y="89"/>
                  </a:cubicBezTo>
                  <a:cubicBezTo>
                    <a:pt x="27" y="89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9" y="88"/>
                  </a:cubicBezTo>
                  <a:cubicBezTo>
                    <a:pt x="29" y="88"/>
                    <a:pt x="30" y="88"/>
                    <a:pt x="30" y="89"/>
                  </a:cubicBezTo>
                  <a:cubicBezTo>
                    <a:pt x="31" y="89"/>
                    <a:pt x="32" y="90"/>
                    <a:pt x="32" y="9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3"/>
                    <a:pt x="35" y="93"/>
                    <a:pt x="35" y="94"/>
                  </a:cubicBezTo>
                  <a:cubicBezTo>
                    <a:pt x="36" y="95"/>
                    <a:pt x="38" y="96"/>
                    <a:pt x="40" y="97"/>
                  </a:cubicBezTo>
                  <a:cubicBezTo>
                    <a:pt x="41" y="97"/>
                    <a:pt x="44" y="99"/>
                    <a:pt x="46" y="100"/>
                  </a:cubicBezTo>
                  <a:cubicBezTo>
                    <a:pt x="47" y="100"/>
                    <a:pt x="49" y="101"/>
                    <a:pt x="50" y="101"/>
                  </a:cubicBezTo>
                  <a:cubicBezTo>
                    <a:pt x="51" y="102"/>
                    <a:pt x="54" y="102"/>
                    <a:pt x="55" y="102"/>
                  </a:cubicBezTo>
                  <a:cubicBezTo>
                    <a:pt x="56" y="102"/>
                    <a:pt x="56" y="102"/>
                    <a:pt x="57" y="102"/>
                  </a:cubicBezTo>
                  <a:cubicBezTo>
                    <a:pt x="59" y="102"/>
                    <a:pt x="60" y="102"/>
                    <a:pt x="61" y="102"/>
                  </a:cubicBezTo>
                  <a:cubicBezTo>
                    <a:pt x="62" y="102"/>
                    <a:pt x="65" y="102"/>
                    <a:pt x="66" y="102"/>
                  </a:cubicBezTo>
                  <a:cubicBezTo>
                    <a:pt x="68" y="101"/>
                    <a:pt x="70" y="100"/>
                    <a:pt x="72" y="100"/>
                  </a:cubicBezTo>
                  <a:cubicBezTo>
                    <a:pt x="73" y="99"/>
                    <a:pt x="76" y="98"/>
                    <a:pt x="77" y="97"/>
                  </a:cubicBezTo>
                  <a:cubicBezTo>
                    <a:pt x="79" y="96"/>
                    <a:pt x="82" y="94"/>
                    <a:pt x="84" y="92"/>
                  </a:cubicBezTo>
                  <a:cubicBezTo>
                    <a:pt x="85" y="91"/>
                    <a:pt x="87" y="89"/>
                    <a:pt x="89" y="87"/>
                  </a:cubicBezTo>
                  <a:cubicBezTo>
                    <a:pt x="90" y="85"/>
                    <a:pt x="92" y="83"/>
                    <a:pt x="93" y="81"/>
                  </a:cubicBezTo>
                  <a:cubicBezTo>
                    <a:pt x="94" y="80"/>
                    <a:pt x="96" y="77"/>
                    <a:pt x="97" y="76"/>
                  </a:cubicBezTo>
                  <a:cubicBezTo>
                    <a:pt x="97" y="75"/>
                    <a:pt x="99" y="71"/>
                    <a:pt x="99" y="70"/>
                  </a:cubicBezTo>
                  <a:cubicBezTo>
                    <a:pt x="101" y="67"/>
                    <a:pt x="101" y="65"/>
                    <a:pt x="102" y="64"/>
                  </a:cubicBezTo>
                  <a:cubicBezTo>
                    <a:pt x="102" y="62"/>
                    <a:pt x="102" y="57"/>
                    <a:pt x="103" y="56"/>
                  </a:cubicBezTo>
                  <a:cubicBezTo>
                    <a:pt x="103" y="54"/>
                    <a:pt x="103" y="51"/>
                    <a:pt x="103" y="49"/>
                  </a:cubicBezTo>
                  <a:cubicBezTo>
                    <a:pt x="103" y="47"/>
                    <a:pt x="103" y="43"/>
                    <a:pt x="102" y="41"/>
                  </a:cubicBezTo>
                  <a:cubicBezTo>
                    <a:pt x="102" y="40"/>
                    <a:pt x="102" y="37"/>
                    <a:pt x="101" y="36"/>
                  </a:cubicBezTo>
                  <a:cubicBezTo>
                    <a:pt x="101" y="34"/>
                    <a:pt x="100" y="31"/>
                    <a:pt x="99" y="30"/>
                  </a:cubicBezTo>
                  <a:cubicBezTo>
                    <a:pt x="98" y="27"/>
                    <a:pt x="97" y="24"/>
                    <a:pt x="97" y="23"/>
                  </a:cubicBezTo>
                  <a:cubicBezTo>
                    <a:pt x="96" y="22"/>
                    <a:pt x="94" y="20"/>
                    <a:pt x="94" y="19"/>
                  </a:cubicBezTo>
                  <a:cubicBezTo>
                    <a:pt x="92" y="17"/>
                    <a:pt x="90" y="15"/>
                    <a:pt x="88" y="14"/>
                  </a:cubicBezTo>
                  <a:cubicBezTo>
                    <a:pt x="87" y="13"/>
                    <a:pt x="85" y="11"/>
                    <a:pt x="84" y="11"/>
                  </a:cubicBezTo>
                  <a:cubicBezTo>
                    <a:pt x="84" y="10"/>
                    <a:pt x="82" y="10"/>
                    <a:pt x="81" y="10"/>
                  </a:cubicBezTo>
                  <a:cubicBezTo>
                    <a:pt x="80" y="9"/>
                    <a:pt x="79" y="9"/>
                    <a:pt x="78" y="9"/>
                  </a:cubicBezTo>
                  <a:cubicBezTo>
                    <a:pt x="77" y="9"/>
                    <a:pt x="76" y="9"/>
                    <a:pt x="75" y="10"/>
                  </a:cubicBezTo>
                  <a:cubicBezTo>
                    <a:pt x="74" y="10"/>
                    <a:pt x="73" y="10"/>
                    <a:pt x="72" y="11"/>
                  </a:cubicBezTo>
                  <a:cubicBezTo>
                    <a:pt x="71" y="11"/>
                    <a:pt x="70" y="12"/>
                    <a:pt x="69" y="12"/>
                  </a:cubicBezTo>
                  <a:cubicBezTo>
                    <a:pt x="68" y="13"/>
                    <a:pt x="67" y="13"/>
                    <a:pt x="67" y="14"/>
                  </a:cubicBezTo>
                  <a:cubicBezTo>
                    <a:pt x="66" y="15"/>
                    <a:pt x="65" y="15"/>
                    <a:pt x="65" y="16"/>
                  </a:cubicBezTo>
                  <a:cubicBezTo>
                    <a:pt x="63" y="17"/>
                    <a:pt x="62" y="17"/>
                    <a:pt x="61" y="18"/>
                  </a:cubicBezTo>
                  <a:cubicBezTo>
                    <a:pt x="61" y="18"/>
                    <a:pt x="59" y="19"/>
                    <a:pt x="59" y="19"/>
                  </a:cubicBezTo>
                  <a:cubicBezTo>
                    <a:pt x="58" y="19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5526584" y="1609355"/>
              <a:ext cx="1102816" cy="1102816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807179" y="2310907"/>
            <a:ext cx="1470421" cy="1470421"/>
            <a:chOff x="6888659" y="1609355"/>
            <a:chExt cx="1102816" cy="1102816"/>
          </a:xfrm>
        </p:grpSpPr>
        <p:sp>
          <p:nvSpPr>
            <p:cNvPr id="167" name="Freeform 139"/>
            <p:cNvSpPr/>
            <p:nvPr/>
          </p:nvSpPr>
          <p:spPr bwMode="auto">
            <a:xfrm>
              <a:off x="7219495" y="1803453"/>
              <a:ext cx="402926" cy="714620"/>
            </a:xfrm>
            <a:custGeom>
              <a:avLst/>
              <a:gdLst>
                <a:gd name="T0" fmla="*/ 30 w 67"/>
                <a:gd name="T1" fmla="*/ 1 h 119"/>
                <a:gd name="T2" fmla="*/ 30 w 67"/>
                <a:gd name="T3" fmla="*/ 4 h 119"/>
                <a:gd name="T4" fmla="*/ 29 w 67"/>
                <a:gd name="T5" fmla="*/ 7 h 119"/>
                <a:gd name="T6" fmla="*/ 28 w 67"/>
                <a:gd name="T7" fmla="*/ 6 h 119"/>
                <a:gd name="T8" fmla="*/ 25 w 67"/>
                <a:gd name="T9" fmla="*/ 1 h 119"/>
                <a:gd name="T10" fmla="*/ 24 w 67"/>
                <a:gd name="T11" fmla="*/ 0 h 119"/>
                <a:gd name="T12" fmla="*/ 19 w 67"/>
                <a:gd name="T13" fmla="*/ 4 h 119"/>
                <a:gd name="T14" fmla="*/ 19 w 67"/>
                <a:gd name="T15" fmla="*/ 4 h 119"/>
                <a:gd name="T16" fmla="*/ 21 w 67"/>
                <a:gd name="T17" fmla="*/ 13 h 119"/>
                <a:gd name="T18" fmla="*/ 20 w 67"/>
                <a:gd name="T19" fmla="*/ 17 h 119"/>
                <a:gd name="T20" fmla="*/ 19 w 67"/>
                <a:gd name="T21" fmla="*/ 20 h 119"/>
                <a:gd name="T22" fmla="*/ 14 w 67"/>
                <a:gd name="T23" fmla="*/ 17 h 119"/>
                <a:gd name="T24" fmla="*/ 10 w 67"/>
                <a:gd name="T25" fmla="*/ 17 h 119"/>
                <a:gd name="T26" fmla="*/ 10 w 67"/>
                <a:gd name="T27" fmla="*/ 18 h 119"/>
                <a:gd name="T28" fmla="*/ 9 w 67"/>
                <a:gd name="T29" fmla="*/ 24 h 119"/>
                <a:gd name="T30" fmla="*/ 7 w 67"/>
                <a:gd name="T31" fmla="*/ 30 h 119"/>
                <a:gd name="T32" fmla="*/ 7 w 67"/>
                <a:gd name="T33" fmla="*/ 36 h 119"/>
                <a:gd name="T34" fmla="*/ 6 w 67"/>
                <a:gd name="T35" fmla="*/ 45 h 119"/>
                <a:gd name="T36" fmla="*/ 3 w 67"/>
                <a:gd name="T37" fmla="*/ 53 h 119"/>
                <a:gd name="T38" fmla="*/ 1 w 67"/>
                <a:gd name="T39" fmla="*/ 61 h 119"/>
                <a:gd name="T40" fmla="*/ 1 w 67"/>
                <a:gd name="T41" fmla="*/ 76 h 119"/>
                <a:gd name="T42" fmla="*/ 3 w 67"/>
                <a:gd name="T43" fmla="*/ 84 h 119"/>
                <a:gd name="T44" fmla="*/ 8 w 67"/>
                <a:gd name="T45" fmla="*/ 95 h 119"/>
                <a:gd name="T46" fmla="*/ 15 w 67"/>
                <a:gd name="T47" fmla="*/ 103 h 119"/>
                <a:gd name="T48" fmla="*/ 24 w 67"/>
                <a:gd name="T49" fmla="*/ 110 h 119"/>
                <a:gd name="T50" fmla="*/ 40 w 67"/>
                <a:gd name="T51" fmla="*/ 117 h 119"/>
                <a:gd name="T52" fmla="*/ 54 w 67"/>
                <a:gd name="T53" fmla="*/ 119 h 119"/>
                <a:gd name="T54" fmla="*/ 65 w 67"/>
                <a:gd name="T55" fmla="*/ 109 h 119"/>
                <a:gd name="T56" fmla="*/ 67 w 67"/>
                <a:gd name="T57" fmla="*/ 92 h 119"/>
                <a:gd name="T58" fmla="*/ 66 w 67"/>
                <a:gd name="T59" fmla="*/ 82 h 119"/>
                <a:gd name="T60" fmla="*/ 65 w 67"/>
                <a:gd name="T61" fmla="*/ 79 h 119"/>
                <a:gd name="T62" fmla="*/ 65 w 67"/>
                <a:gd name="T63" fmla="*/ 78 h 119"/>
                <a:gd name="T64" fmla="*/ 64 w 67"/>
                <a:gd name="T65" fmla="*/ 75 h 119"/>
                <a:gd name="T66" fmla="*/ 63 w 67"/>
                <a:gd name="T67" fmla="*/ 73 h 119"/>
                <a:gd name="T68" fmla="*/ 63 w 67"/>
                <a:gd name="T69" fmla="*/ 71 h 119"/>
                <a:gd name="T70" fmla="*/ 61 w 67"/>
                <a:gd name="T71" fmla="*/ 64 h 119"/>
                <a:gd name="T72" fmla="*/ 60 w 67"/>
                <a:gd name="T73" fmla="*/ 61 h 119"/>
                <a:gd name="T74" fmla="*/ 58 w 67"/>
                <a:gd name="T75" fmla="*/ 56 h 119"/>
                <a:gd name="T76" fmla="*/ 54 w 67"/>
                <a:gd name="T77" fmla="*/ 50 h 119"/>
                <a:gd name="T78" fmla="*/ 53 w 67"/>
                <a:gd name="T79" fmla="*/ 48 h 119"/>
                <a:gd name="T80" fmla="*/ 53 w 67"/>
                <a:gd name="T81" fmla="*/ 40 h 119"/>
                <a:gd name="T82" fmla="*/ 55 w 67"/>
                <a:gd name="T83" fmla="*/ 35 h 119"/>
                <a:gd name="T84" fmla="*/ 57 w 67"/>
                <a:gd name="T85" fmla="*/ 32 h 119"/>
                <a:gd name="T86" fmla="*/ 57 w 67"/>
                <a:gd name="T87" fmla="*/ 25 h 119"/>
                <a:gd name="T88" fmla="*/ 55 w 67"/>
                <a:gd name="T89" fmla="*/ 21 h 119"/>
                <a:gd name="T90" fmla="*/ 52 w 67"/>
                <a:gd name="T91" fmla="*/ 19 h 119"/>
                <a:gd name="T92" fmla="*/ 51 w 67"/>
                <a:gd name="T93" fmla="*/ 17 h 119"/>
                <a:gd name="T94" fmla="*/ 49 w 67"/>
                <a:gd name="T95" fmla="*/ 14 h 119"/>
                <a:gd name="T96" fmla="*/ 46 w 67"/>
                <a:gd name="T97" fmla="*/ 10 h 119"/>
                <a:gd name="T98" fmla="*/ 44 w 67"/>
                <a:gd name="T99" fmla="*/ 8 h 119"/>
                <a:gd name="T100" fmla="*/ 41 w 67"/>
                <a:gd name="T101" fmla="*/ 8 h 119"/>
                <a:gd name="T102" fmla="*/ 38 w 67"/>
                <a:gd name="T103" fmla="*/ 6 h 119"/>
                <a:gd name="T104" fmla="*/ 37 w 67"/>
                <a:gd name="T105" fmla="*/ 1 h 119"/>
                <a:gd name="T106" fmla="*/ 35 w 67"/>
                <a:gd name="T107" fmla="*/ 2 h 119"/>
                <a:gd name="T108" fmla="*/ 34 w 67"/>
                <a:gd name="T109" fmla="*/ 3 h 119"/>
                <a:gd name="T110" fmla="*/ 33 w 67"/>
                <a:gd name="T111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119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4"/>
                    <a:pt x="26" y="3"/>
                  </a:cubicBezTo>
                  <a:cubicBezTo>
                    <a:pt x="26" y="2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0" y="2"/>
                    <a:pt x="19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1" y="7"/>
                    <a:pt x="21" y="8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2" y="11"/>
                    <a:pt x="21" y="12"/>
                    <a:pt x="21" y="13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7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9" y="21"/>
                    <a:pt x="9" y="22"/>
                  </a:cubicBezTo>
                  <a:cubicBezTo>
                    <a:pt x="9" y="22"/>
                    <a:pt x="9" y="23"/>
                    <a:pt x="9" y="24"/>
                  </a:cubicBezTo>
                  <a:cubicBezTo>
                    <a:pt x="9" y="24"/>
                    <a:pt x="9" y="25"/>
                    <a:pt x="8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3"/>
                    <a:pt x="7" y="34"/>
                    <a:pt x="7" y="35"/>
                  </a:cubicBezTo>
                  <a:cubicBezTo>
                    <a:pt x="7" y="35"/>
                    <a:pt x="7" y="36"/>
                    <a:pt x="7" y="36"/>
                  </a:cubicBezTo>
                  <a:cubicBezTo>
                    <a:pt x="7" y="38"/>
                    <a:pt x="6" y="39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5"/>
                    <a:pt x="6" y="46"/>
                    <a:pt x="6" y="47"/>
                  </a:cubicBezTo>
                  <a:cubicBezTo>
                    <a:pt x="5" y="48"/>
                    <a:pt x="5" y="49"/>
                    <a:pt x="4" y="51"/>
                  </a:cubicBezTo>
                  <a:cubicBezTo>
                    <a:pt x="4" y="52"/>
                    <a:pt x="3" y="53"/>
                    <a:pt x="3" y="53"/>
                  </a:cubicBezTo>
                  <a:cubicBezTo>
                    <a:pt x="3" y="55"/>
                    <a:pt x="2" y="57"/>
                    <a:pt x="1" y="59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2"/>
                    <a:pt x="1" y="63"/>
                    <a:pt x="1" y="64"/>
                  </a:cubicBezTo>
                  <a:cubicBezTo>
                    <a:pt x="0" y="66"/>
                    <a:pt x="0" y="69"/>
                    <a:pt x="0" y="71"/>
                  </a:cubicBezTo>
                  <a:cubicBezTo>
                    <a:pt x="0" y="72"/>
                    <a:pt x="0" y="75"/>
                    <a:pt x="1" y="76"/>
                  </a:cubicBezTo>
                  <a:cubicBezTo>
                    <a:pt x="1" y="78"/>
                    <a:pt x="1" y="80"/>
                    <a:pt x="2" y="82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2" y="84"/>
                    <a:pt x="3" y="84"/>
                    <a:pt x="3" y="84"/>
                  </a:cubicBezTo>
                  <a:cubicBezTo>
                    <a:pt x="3" y="85"/>
                    <a:pt x="3" y="87"/>
                    <a:pt x="4" y="87"/>
                  </a:cubicBezTo>
                  <a:cubicBezTo>
                    <a:pt x="4" y="89"/>
                    <a:pt x="6" y="91"/>
                    <a:pt x="6" y="93"/>
                  </a:cubicBezTo>
                  <a:cubicBezTo>
                    <a:pt x="7" y="93"/>
                    <a:pt x="8" y="95"/>
                    <a:pt x="8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96"/>
                    <a:pt x="11" y="99"/>
                    <a:pt x="12" y="100"/>
                  </a:cubicBezTo>
                  <a:cubicBezTo>
                    <a:pt x="12" y="101"/>
                    <a:pt x="14" y="102"/>
                    <a:pt x="15" y="103"/>
                  </a:cubicBezTo>
                  <a:cubicBezTo>
                    <a:pt x="16" y="104"/>
                    <a:pt x="19" y="106"/>
                    <a:pt x="20" y="107"/>
                  </a:cubicBezTo>
                  <a:cubicBezTo>
                    <a:pt x="21" y="108"/>
                    <a:pt x="23" y="109"/>
                    <a:pt x="23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1"/>
                    <a:pt x="27" y="112"/>
                    <a:pt x="28" y="112"/>
                  </a:cubicBezTo>
                  <a:cubicBezTo>
                    <a:pt x="30" y="113"/>
                    <a:pt x="33" y="115"/>
                    <a:pt x="35" y="116"/>
                  </a:cubicBezTo>
                  <a:cubicBezTo>
                    <a:pt x="37" y="116"/>
                    <a:pt x="39" y="117"/>
                    <a:pt x="40" y="117"/>
                  </a:cubicBezTo>
                  <a:cubicBezTo>
                    <a:pt x="41" y="118"/>
                    <a:pt x="45" y="118"/>
                    <a:pt x="46" y="118"/>
                  </a:cubicBezTo>
                  <a:cubicBezTo>
                    <a:pt x="49" y="119"/>
                    <a:pt x="51" y="119"/>
                    <a:pt x="53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5" y="119"/>
                    <a:pt x="57" y="119"/>
                    <a:pt x="58" y="118"/>
                  </a:cubicBezTo>
                  <a:cubicBezTo>
                    <a:pt x="59" y="118"/>
                    <a:pt x="61" y="118"/>
                    <a:pt x="61" y="117"/>
                  </a:cubicBezTo>
                  <a:cubicBezTo>
                    <a:pt x="62" y="116"/>
                    <a:pt x="63" y="113"/>
                    <a:pt x="65" y="109"/>
                  </a:cubicBezTo>
                  <a:cubicBezTo>
                    <a:pt x="65" y="107"/>
                    <a:pt x="66" y="102"/>
                    <a:pt x="66" y="100"/>
                  </a:cubicBezTo>
                  <a:cubicBezTo>
                    <a:pt x="66" y="100"/>
                    <a:pt x="66" y="99"/>
                    <a:pt x="66" y="99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2"/>
                    <a:pt x="66" y="89"/>
                    <a:pt x="66" y="85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3"/>
                    <a:pt x="66" y="83"/>
                    <a:pt x="66" y="82"/>
                  </a:cubicBezTo>
                  <a:cubicBezTo>
                    <a:pt x="66" y="82"/>
                    <a:pt x="65" y="82"/>
                    <a:pt x="65" y="82"/>
                  </a:cubicBezTo>
                  <a:cubicBezTo>
                    <a:pt x="65" y="81"/>
                    <a:pt x="65" y="81"/>
                    <a:pt x="65" y="8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69"/>
                    <a:pt x="61" y="67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0" y="63"/>
                    <a:pt x="60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59"/>
                    <a:pt x="58" y="57"/>
                    <a:pt x="58" y="56"/>
                  </a:cubicBezTo>
                  <a:cubicBezTo>
                    <a:pt x="58" y="56"/>
                    <a:pt x="57" y="54"/>
                    <a:pt x="56" y="53"/>
                  </a:cubicBezTo>
                  <a:cubicBezTo>
                    <a:pt x="56" y="53"/>
                    <a:pt x="55" y="52"/>
                    <a:pt x="55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2" y="46"/>
                    <a:pt x="52" y="42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39"/>
                    <a:pt x="53" y="39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3" y="36"/>
                    <a:pt x="54" y="36"/>
                    <a:pt x="55" y="35"/>
                  </a:cubicBezTo>
                  <a:cubicBezTo>
                    <a:pt x="55" y="34"/>
                    <a:pt x="56" y="34"/>
                    <a:pt x="56" y="34"/>
                  </a:cubicBezTo>
                  <a:cubicBezTo>
                    <a:pt x="56" y="33"/>
                    <a:pt x="57" y="33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6"/>
                    <a:pt x="57" y="26"/>
                    <a:pt x="57" y="25"/>
                  </a:cubicBezTo>
                  <a:cubicBezTo>
                    <a:pt x="57" y="25"/>
                    <a:pt x="57" y="24"/>
                    <a:pt x="57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4" y="20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6"/>
                    <a:pt x="51" y="16"/>
                  </a:cubicBezTo>
                  <a:cubicBezTo>
                    <a:pt x="51" y="16"/>
                    <a:pt x="50" y="15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8" y="12"/>
                    <a:pt x="48" y="12"/>
                  </a:cubicBezTo>
                  <a:cubicBezTo>
                    <a:pt x="47" y="11"/>
                    <a:pt x="47" y="11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4" y="9"/>
                    <a:pt x="44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4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9" name="椭圆 238"/>
            <p:cNvSpPr/>
            <p:nvPr/>
          </p:nvSpPr>
          <p:spPr>
            <a:xfrm>
              <a:off x="6888659" y="1609355"/>
              <a:ext cx="1102816" cy="1102816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85160" y="4736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5160" y="4096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0345" y="4736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0345" y="4096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1090" y="4863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1090" y="4223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24750" y="4736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4750" y="4096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02470" y="4736465"/>
            <a:ext cx="182943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02470" y="4096385"/>
            <a:ext cx="182943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</a:t>
            </a:r>
            <a:endParaRPr lang="en-US" altLang="x-none" sz="16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ct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6920" y="2971800"/>
            <a:ext cx="243332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26920" y="2606040"/>
            <a:ext cx="2433320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950" name="Freeform 57"/>
          <p:cNvSpPr/>
          <p:nvPr/>
        </p:nvSpPr>
        <p:spPr bwMode="auto">
          <a:xfrm>
            <a:off x="3019425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1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1" name="Freeform 58"/>
          <p:cNvSpPr/>
          <p:nvPr/>
        </p:nvSpPr>
        <p:spPr bwMode="auto">
          <a:xfrm>
            <a:off x="3222625" y="2176463"/>
            <a:ext cx="239713" cy="336550"/>
          </a:xfrm>
          <a:custGeom>
            <a:avLst/>
            <a:gdLst>
              <a:gd name="T0" fmla="*/ 24 w 40"/>
              <a:gd name="T1" fmla="*/ 0 h 56"/>
              <a:gd name="T2" fmla="*/ 0 w 40"/>
              <a:gd name="T3" fmla="*/ 41 h 56"/>
              <a:gd name="T4" fmla="*/ 15 w 40"/>
              <a:gd name="T5" fmla="*/ 56 h 56"/>
              <a:gd name="T6" fmla="*/ 32 w 40"/>
              <a:gd name="T7" fmla="*/ 56 h 56"/>
              <a:gd name="T8" fmla="*/ 40 w 40"/>
              <a:gd name="T9" fmla="*/ 48 h 56"/>
              <a:gd name="T10" fmla="*/ 40 w 40"/>
              <a:gd name="T11" fmla="*/ 16 h 56"/>
              <a:gd name="T12" fmla="*/ 24 w 40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6">
                <a:moveTo>
                  <a:pt x="24" y="0"/>
                </a:moveTo>
                <a:cubicBezTo>
                  <a:pt x="0" y="41"/>
                  <a:pt x="0" y="41"/>
                  <a:pt x="0" y="41"/>
                </a:cubicBezTo>
                <a:cubicBezTo>
                  <a:pt x="15" y="56"/>
                  <a:pt x="15" y="56"/>
                  <a:pt x="15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6"/>
                  <a:pt x="40" y="53"/>
                  <a:pt x="40" y="48"/>
                </a:cubicBezTo>
                <a:cubicBezTo>
                  <a:pt x="40" y="16"/>
                  <a:pt x="40" y="16"/>
                  <a:pt x="40" y="16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2" name="Freeform 59"/>
          <p:cNvSpPr/>
          <p:nvPr/>
        </p:nvSpPr>
        <p:spPr bwMode="auto">
          <a:xfrm>
            <a:off x="3108325" y="2159000"/>
            <a:ext cx="269875" cy="263525"/>
          </a:xfrm>
          <a:custGeom>
            <a:avLst/>
            <a:gdLst>
              <a:gd name="T0" fmla="*/ 22 w 45"/>
              <a:gd name="T1" fmla="*/ 44 h 44"/>
              <a:gd name="T2" fmla="*/ 19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5 w 45"/>
              <a:gd name="T11" fmla="*/ 23 h 44"/>
              <a:gd name="T12" fmla="*/ 37 w 45"/>
              <a:gd name="T13" fmla="*/ 2 h 44"/>
              <a:gd name="T14" fmla="*/ 44 w 45"/>
              <a:gd name="T15" fmla="*/ 2 h 44"/>
              <a:gd name="T16" fmla="*/ 31 w 45"/>
              <a:gd name="T17" fmla="*/ 26 h 44"/>
              <a:gd name="T18" fmla="*/ 26 w 45"/>
              <a:gd name="T19" fmla="*/ 41 h 44"/>
              <a:gd name="T20" fmla="*/ 23 w 45"/>
              <a:gd name="T21" fmla="*/ 44 h 44"/>
              <a:gd name="T22" fmla="*/ 22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2" y="44"/>
                </a:moveTo>
                <a:cubicBezTo>
                  <a:pt x="21" y="44"/>
                  <a:pt x="19" y="43"/>
                  <a:pt x="19" y="42"/>
                </a:cubicBezTo>
                <a:cubicBezTo>
                  <a:pt x="19" y="42"/>
                  <a:pt x="0" y="25"/>
                  <a:pt x="2" y="23"/>
                </a:cubicBezTo>
                <a:cubicBezTo>
                  <a:pt x="3" y="22"/>
                  <a:pt x="10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1"/>
                  <a:pt x="23" y="27"/>
                  <a:pt x="25" y="23"/>
                </a:cubicBezTo>
                <a:cubicBezTo>
                  <a:pt x="28" y="16"/>
                  <a:pt x="33" y="6"/>
                  <a:pt x="37" y="2"/>
                </a:cubicBezTo>
                <a:cubicBezTo>
                  <a:pt x="39" y="1"/>
                  <a:pt x="43" y="0"/>
                  <a:pt x="44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6" y="41"/>
                  <a:pt x="26" y="41"/>
                </a:cubicBezTo>
                <a:cubicBezTo>
                  <a:pt x="25" y="42"/>
                  <a:pt x="24" y="44"/>
                  <a:pt x="23" y="44"/>
                </a:cubicBez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3" name="Freeform 60"/>
          <p:cNvSpPr/>
          <p:nvPr/>
        </p:nvSpPr>
        <p:spPr bwMode="auto">
          <a:xfrm>
            <a:off x="1371600" y="1804988"/>
            <a:ext cx="9677400" cy="3863975"/>
          </a:xfrm>
          <a:custGeom>
            <a:avLst/>
            <a:gdLst>
              <a:gd name="T0" fmla="*/ 8 w 1128"/>
              <a:gd name="T1" fmla="*/ 644 h 644"/>
              <a:gd name="T2" fmla="*/ 0 w 1128"/>
              <a:gd name="T3" fmla="*/ 644 h 644"/>
              <a:gd name="T4" fmla="*/ 0 w 1128"/>
              <a:gd name="T5" fmla="*/ 464 h 644"/>
              <a:gd name="T6" fmla="*/ 84 w 1128"/>
              <a:gd name="T7" fmla="*/ 380 h 644"/>
              <a:gd name="T8" fmla="*/ 1044 w 1128"/>
              <a:gd name="T9" fmla="*/ 380 h 644"/>
              <a:gd name="T10" fmla="*/ 1120 w 1128"/>
              <a:gd name="T11" fmla="*/ 304 h 644"/>
              <a:gd name="T12" fmla="*/ 1120 w 1128"/>
              <a:gd name="T13" fmla="*/ 84 h 644"/>
              <a:gd name="T14" fmla="*/ 1044 w 1128"/>
              <a:gd name="T15" fmla="*/ 8 h 644"/>
              <a:gd name="T16" fmla="*/ 4 w 1128"/>
              <a:gd name="T17" fmla="*/ 8 h 644"/>
              <a:gd name="T18" fmla="*/ 4 w 1128"/>
              <a:gd name="T19" fmla="*/ 0 h 644"/>
              <a:gd name="T20" fmla="*/ 1044 w 1128"/>
              <a:gd name="T21" fmla="*/ 0 h 644"/>
              <a:gd name="T22" fmla="*/ 1128 w 1128"/>
              <a:gd name="T23" fmla="*/ 84 h 644"/>
              <a:gd name="T24" fmla="*/ 1128 w 1128"/>
              <a:gd name="T25" fmla="*/ 304 h 644"/>
              <a:gd name="T26" fmla="*/ 1044 w 1128"/>
              <a:gd name="T27" fmla="*/ 388 h 644"/>
              <a:gd name="T28" fmla="*/ 84 w 1128"/>
              <a:gd name="T29" fmla="*/ 388 h 644"/>
              <a:gd name="T30" fmla="*/ 8 w 1128"/>
              <a:gd name="T31" fmla="*/ 464 h 644"/>
              <a:gd name="T32" fmla="*/ 8 w 1128"/>
              <a:gd name="T33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8" h="644">
                <a:moveTo>
                  <a:pt x="8" y="644"/>
                </a:moveTo>
                <a:cubicBezTo>
                  <a:pt x="0" y="644"/>
                  <a:pt x="0" y="644"/>
                  <a:pt x="0" y="644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1044" y="380"/>
                  <a:pt x="1044" y="380"/>
                  <a:pt x="1044" y="380"/>
                </a:cubicBezTo>
                <a:cubicBezTo>
                  <a:pt x="1086" y="380"/>
                  <a:pt x="1120" y="346"/>
                  <a:pt x="1120" y="304"/>
                </a:cubicBezTo>
                <a:cubicBezTo>
                  <a:pt x="1120" y="84"/>
                  <a:pt x="1120" y="84"/>
                  <a:pt x="1120" y="84"/>
                </a:cubicBezTo>
                <a:cubicBezTo>
                  <a:pt x="1120" y="42"/>
                  <a:pt x="1086" y="8"/>
                  <a:pt x="1044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0"/>
                  <a:pt x="4" y="0"/>
                  <a:pt x="4" y="0"/>
                </a:cubicBezTo>
                <a:cubicBezTo>
                  <a:pt x="1044" y="0"/>
                  <a:pt x="1044" y="0"/>
                  <a:pt x="1044" y="0"/>
                </a:cubicBezTo>
                <a:cubicBezTo>
                  <a:pt x="1090" y="0"/>
                  <a:pt x="1128" y="37"/>
                  <a:pt x="1128" y="84"/>
                </a:cubicBezTo>
                <a:cubicBezTo>
                  <a:pt x="1128" y="304"/>
                  <a:pt x="1128" y="304"/>
                  <a:pt x="1128" y="304"/>
                </a:cubicBezTo>
                <a:cubicBezTo>
                  <a:pt x="1128" y="350"/>
                  <a:pt x="1090" y="388"/>
                  <a:pt x="1044" y="388"/>
                </a:cubicBezTo>
                <a:cubicBezTo>
                  <a:pt x="84" y="388"/>
                  <a:pt x="84" y="388"/>
                  <a:pt x="84" y="388"/>
                </a:cubicBezTo>
                <a:cubicBezTo>
                  <a:pt x="42" y="388"/>
                  <a:pt x="8" y="422"/>
                  <a:pt x="8" y="464"/>
                </a:cubicBezTo>
                <a:lnTo>
                  <a:pt x="8" y="6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4" name="Oval 61"/>
          <p:cNvSpPr>
            <a:spLocks noChangeArrowheads="1"/>
          </p:cNvSpPr>
          <p:nvPr/>
        </p:nvSpPr>
        <p:spPr bwMode="auto">
          <a:xfrm>
            <a:off x="3144838" y="1690688"/>
            <a:ext cx="25241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5" name="Oval 62"/>
          <p:cNvSpPr>
            <a:spLocks noChangeArrowheads="1"/>
          </p:cNvSpPr>
          <p:nvPr/>
        </p:nvSpPr>
        <p:spPr bwMode="auto">
          <a:xfrm>
            <a:off x="3186113" y="1731963"/>
            <a:ext cx="168275" cy="174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8" name="Freeform 115"/>
          <p:cNvSpPr/>
          <p:nvPr/>
        </p:nvSpPr>
        <p:spPr bwMode="auto">
          <a:xfrm>
            <a:off x="7977188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09" name="Freeform 116"/>
          <p:cNvSpPr/>
          <p:nvPr/>
        </p:nvSpPr>
        <p:spPr bwMode="auto">
          <a:xfrm>
            <a:off x="8174038" y="2176463"/>
            <a:ext cx="246063" cy="336550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0" name="Freeform 117"/>
          <p:cNvSpPr/>
          <p:nvPr/>
        </p:nvSpPr>
        <p:spPr bwMode="auto">
          <a:xfrm>
            <a:off x="8066088" y="2165350"/>
            <a:ext cx="269875" cy="263525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4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1" name="Oval 118"/>
          <p:cNvSpPr>
            <a:spLocks noChangeArrowheads="1"/>
          </p:cNvSpPr>
          <p:nvPr/>
        </p:nvSpPr>
        <p:spPr bwMode="auto">
          <a:xfrm>
            <a:off x="8096250" y="1690688"/>
            <a:ext cx="25876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2" name="Oval 119"/>
          <p:cNvSpPr>
            <a:spLocks noChangeArrowheads="1"/>
          </p:cNvSpPr>
          <p:nvPr/>
        </p:nvSpPr>
        <p:spPr bwMode="auto">
          <a:xfrm>
            <a:off x="8139113" y="1731963"/>
            <a:ext cx="173038" cy="174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5" name="Freeform 172"/>
          <p:cNvSpPr/>
          <p:nvPr/>
        </p:nvSpPr>
        <p:spPr bwMode="auto">
          <a:xfrm>
            <a:off x="5459413" y="2068513"/>
            <a:ext cx="442913" cy="444500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6" name="Freeform 173"/>
          <p:cNvSpPr/>
          <p:nvPr/>
        </p:nvSpPr>
        <p:spPr bwMode="auto">
          <a:xfrm>
            <a:off x="5656263" y="2176463"/>
            <a:ext cx="246063" cy="336550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7" name="Freeform 174"/>
          <p:cNvSpPr/>
          <p:nvPr/>
        </p:nvSpPr>
        <p:spPr bwMode="auto">
          <a:xfrm>
            <a:off x="5548313" y="2165350"/>
            <a:ext cx="269875" cy="263525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4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8" name="Oval 175"/>
          <p:cNvSpPr>
            <a:spLocks noChangeArrowheads="1"/>
          </p:cNvSpPr>
          <p:nvPr/>
        </p:nvSpPr>
        <p:spPr bwMode="auto">
          <a:xfrm>
            <a:off x="5578475" y="1690688"/>
            <a:ext cx="258763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9" name="Oval 176"/>
          <p:cNvSpPr>
            <a:spLocks noChangeArrowheads="1"/>
          </p:cNvSpPr>
          <p:nvPr/>
        </p:nvSpPr>
        <p:spPr bwMode="auto">
          <a:xfrm>
            <a:off x="5621338" y="1731963"/>
            <a:ext cx="173038" cy="1746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230"/>
          <p:cNvSpPr/>
          <p:nvPr/>
        </p:nvSpPr>
        <p:spPr bwMode="auto">
          <a:xfrm>
            <a:off x="4176713" y="4349750"/>
            <a:ext cx="449263" cy="442913"/>
          </a:xfrm>
          <a:custGeom>
            <a:avLst/>
            <a:gdLst>
              <a:gd name="T0" fmla="*/ 75 w 75"/>
              <a:gd name="T1" fmla="*/ 66 h 74"/>
              <a:gd name="T2" fmla="*/ 66 w 75"/>
              <a:gd name="T3" fmla="*/ 74 h 74"/>
              <a:gd name="T4" fmla="*/ 9 w 75"/>
              <a:gd name="T5" fmla="*/ 74 h 74"/>
              <a:gd name="T6" fmla="*/ 0 w 75"/>
              <a:gd name="T7" fmla="*/ 66 h 74"/>
              <a:gd name="T8" fmla="*/ 0 w 75"/>
              <a:gd name="T9" fmla="*/ 8 h 74"/>
              <a:gd name="T10" fmla="*/ 9 w 75"/>
              <a:gd name="T11" fmla="*/ 0 h 74"/>
              <a:gd name="T12" fmla="*/ 66 w 75"/>
              <a:gd name="T13" fmla="*/ 0 h 74"/>
              <a:gd name="T14" fmla="*/ 75 w 75"/>
              <a:gd name="T15" fmla="*/ 8 h 74"/>
              <a:gd name="T16" fmla="*/ 75 w 75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74">
                <a:moveTo>
                  <a:pt x="75" y="66"/>
                </a:moveTo>
                <a:cubicBezTo>
                  <a:pt x="75" y="71"/>
                  <a:pt x="71" y="74"/>
                  <a:pt x="66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4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5" y="4"/>
                  <a:pt x="75" y="8"/>
                </a:cubicBezTo>
                <a:cubicBezTo>
                  <a:pt x="75" y="66"/>
                  <a:pt x="75" y="66"/>
                  <a:pt x="75" y="6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231"/>
          <p:cNvSpPr/>
          <p:nvPr/>
        </p:nvSpPr>
        <p:spPr bwMode="auto">
          <a:xfrm>
            <a:off x="4379913" y="4457700"/>
            <a:ext cx="246063" cy="334963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2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232"/>
          <p:cNvSpPr/>
          <p:nvPr/>
        </p:nvSpPr>
        <p:spPr bwMode="auto">
          <a:xfrm>
            <a:off x="4271963" y="4445000"/>
            <a:ext cx="263525" cy="265113"/>
          </a:xfrm>
          <a:custGeom>
            <a:avLst/>
            <a:gdLst>
              <a:gd name="T0" fmla="*/ 21 w 44"/>
              <a:gd name="T1" fmla="*/ 44 h 44"/>
              <a:gd name="T2" fmla="*/ 18 w 44"/>
              <a:gd name="T3" fmla="*/ 42 h 44"/>
              <a:gd name="T4" fmla="*/ 1 w 44"/>
              <a:gd name="T5" fmla="*/ 23 h 44"/>
              <a:gd name="T6" fmla="*/ 10 w 44"/>
              <a:gd name="T7" fmla="*/ 23 h 44"/>
              <a:gd name="T8" fmla="*/ 20 w 44"/>
              <a:gd name="T9" fmla="*/ 34 h 44"/>
              <a:gd name="T10" fmla="*/ 24 w 44"/>
              <a:gd name="T11" fmla="*/ 23 h 44"/>
              <a:gd name="T12" fmla="*/ 37 w 44"/>
              <a:gd name="T13" fmla="*/ 2 h 44"/>
              <a:gd name="T14" fmla="*/ 43 w 44"/>
              <a:gd name="T15" fmla="*/ 2 h 44"/>
              <a:gd name="T16" fmla="*/ 31 w 44"/>
              <a:gd name="T17" fmla="*/ 26 h 44"/>
              <a:gd name="T18" fmla="*/ 25 w 44"/>
              <a:gd name="T19" fmla="*/ 41 h 44"/>
              <a:gd name="T20" fmla="*/ 22 w 44"/>
              <a:gd name="T21" fmla="*/ 44 h 44"/>
              <a:gd name="T22" fmla="*/ 21 w 44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1" y="23"/>
                </a:cubicBezTo>
                <a:cubicBezTo>
                  <a:pt x="3" y="22"/>
                  <a:pt x="9" y="22"/>
                  <a:pt x="10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2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8" y="1"/>
                  <a:pt x="42" y="0"/>
                  <a:pt x="43" y="2"/>
                </a:cubicBezTo>
                <a:cubicBezTo>
                  <a:pt x="44" y="4"/>
                  <a:pt x="37" y="12"/>
                  <a:pt x="31" y="26"/>
                </a:cubicBezTo>
                <a:cubicBezTo>
                  <a:pt x="27" y="34"/>
                  <a:pt x="25" y="41"/>
                  <a:pt x="25" y="41"/>
                </a:cubicBezTo>
                <a:cubicBezTo>
                  <a:pt x="24" y="42"/>
                  <a:pt x="23" y="43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33"/>
          <p:cNvSpPr>
            <a:spLocks noChangeArrowheads="1"/>
          </p:cNvSpPr>
          <p:nvPr/>
        </p:nvSpPr>
        <p:spPr bwMode="auto">
          <a:xfrm>
            <a:off x="4302125" y="3971925"/>
            <a:ext cx="250825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34"/>
          <p:cNvSpPr>
            <a:spLocks noChangeArrowheads="1"/>
          </p:cNvSpPr>
          <p:nvPr/>
        </p:nvSpPr>
        <p:spPr bwMode="auto">
          <a:xfrm>
            <a:off x="4343400" y="4013200"/>
            <a:ext cx="168275" cy="1746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287"/>
          <p:cNvSpPr/>
          <p:nvPr/>
        </p:nvSpPr>
        <p:spPr bwMode="auto">
          <a:xfrm>
            <a:off x="6778625" y="4349750"/>
            <a:ext cx="442913" cy="442913"/>
          </a:xfrm>
          <a:custGeom>
            <a:avLst/>
            <a:gdLst>
              <a:gd name="T0" fmla="*/ 74 w 74"/>
              <a:gd name="T1" fmla="*/ 66 h 74"/>
              <a:gd name="T2" fmla="*/ 66 w 74"/>
              <a:gd name="T3" fmla="*/ 74 h 74"/>
              <a:gd name="T4" fmla="*/ 8 w 74"/>
              <a:gd name="T5" fmla="*/ 74 h 74"/>
              <a:gd name="T6" fmla="*/ 0 w 74"/>
              <a:gd name="T7" fmla="*/ 66 h 74"/>
              <a:gd name="T8" fmla="*/ 0 w 74"/>
              <a:gd name="T9" fmla="*/ 8 h 74"/>
              <a:gd name="T10" fmla="*/ 8 w 74"/>
              <a:gd name="T11" fmla="*/ 0 h 74"/>
              <a:gd name="T12" fmla="*/ 66 w 74"/>
              <a:gd name="T13" fmla="*/ 0 h 74"/>
              <a:gd name="T14" fmla="*/ 74 w 74"/>
              <a:gd name="T15" fmla="*/ 8 h 74"/>
              <a:gd name="T16" fmla="*/ 74 w 74"/>
              <a:gd name="T17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74">
                <a:moveTo>
                  <a:pt x="74" y="66"/>
                </a:moveTo>
                <a:cubicBezTo>
                  <a:pt x="74" y="71"/>
                  <a:pt x="70" y="74"/>
                  <a:pt x="66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3" y="74"/>
                  <a:pt x="0" y="71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4" y="4"/>
                  <a:pt x="74" y="8"/>
                </a:cubicBezTo>
                <a:cubicBezTo>
                  <a:pt x="74" y="66"/>
                  <a:pt x="74" y="66"/>
                  <a:pt x="74" y="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288"/>
          <p:cNvSpPr/>
          <p:nvPr/>
        </p:nvSpPr>
        <p:spPr bwMode="auto">
          <a:xfrm>
            <a:off x="6975475" y="4457700"/>
            <a:ext cx="246063" cy="334963"/>
          </a:xfrm>
          <a:custGeom>
            <a:avLst/>
            <a:gdLst>
              <a:gd name="T0" fmla="*/ 25 w 41"/>
              <a:gd name="T1" fmla="*/ 0 h 56"/>
              <a:gd name="T2" fmla="*/ 0 w 41"/>
              <a:gd name="T3" fmla="*/ 41 h 56"/>
              <a:gd name="T4" fmla="*/ 16 w 41"/>
              <a:gd name="T5" fmla="*/ 56 h 56"/>
              <a:gd name="T6" fmla="*/ 33 w 41"/>
              <a:gd name="T7" fmla="*/ 56 h 56"/>
              <a:gd name="T8" fmla="*/ 41 w 41"/>
              <a:gd name="T9" fmla="*/ 48 h 56"/>
              <a:gd name="T10" fmla="*/ 41 w 41"/>
              <a:gd name="T11" fmla="*/ 16 h 56"/>
              <a:gd name="T12" fmla="*/ 25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25" y="0"/>
                </a:moveTo>
                <a:cubicBezTo>
                  <a:pt x="0" y="41"/>
                  <a:pt x="0" y="41"/>
                  <a:pt x="0" y="41"/>
                </a:cubicBezTo>
                <a:cubicBezTo>
                  <a:pt x="16" y="56"/>
                  <a:pt x="16" y="56"/>
                  <a:pt x="16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7" y="56"/>
                  <a:pt x="41" y="53"/>
                  <a:pt x="41" y="48"/>
                </a:cubicBezTo>
                <a:cubicBezTo>
                  <a:pt x="41" y="16"/>
                  <a:pt x="41" y="16"/>
                  <a:pt x="41" y="16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289"/>
          <p:cNvSpPr/>
          <p:nvPr/>
        </p:nvSpPr>
        <p:spPr bwMode="auto">
          <a:xfrm>
            <a:off x="6867525" y="4445000"/>
            <a:ext cx="269875" cy="265113"/>
          </a:xfrm>
          <a:custGeom>
            <a:avLst/>
            <a:gdLst>
              <a:gd name="T0" fmla="*/ 21 w 45"/>
              <a:gd name="T1" fmla="*/ 44 h 44"/>
              <a:gd name="T2" fmla="*/ 18 w 45"/>
              <a:gd name="T3" fmla="*/ 42 h 44"/>
              <a:gd name="T4" fmla="*/ 2 w 45"/>
              <a:gd name="T5" fmla="*/ 23 h 44"/>
              <a:gd name="T6" fmla="*/ 11 w 45"/>
              <a:gd name="T7" fmla="*/ 23 h 44"/>
              <a:gd name="T8" fmla="*/ 20 w 45"/>
              <a:gd name="T9" fmla="*/ 34 h 44"/>
              <a:gd name="T10" fmla="*/ 24 w 45"/>
              <a:gd name="T11" fmla="*/ 23 h 44"/>
              <a:gd name="T12" fmla="*/ 37 w 45"/>
              <a:gd name="T13" fmla="*/ 2 h 44"/>
              <a:gd name="T14" fmla="*/ 43 w 45"/>
              <a:gd name="T15" fmla="*/ 2 h 44"/>
              <a:gd name="T16" fmla="*/ 31 w 45"/>
              <a:gd name="T17" fmla="*/ 26 h 44"/>
              <a:gd name="T18" fmla="*/ 25 w 45"/>
              <a:gd name="T19" fmla="*/ 41 h 44"/>
              <a:gd name="T20" fmla="*/ 22 w 45"/>
              <a:gd name="T21" fmla="*/ 44 h 44"/>
              <a:gd name="T22" fmla="*/ 21 w 45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4">
                <a:moveTo>
                  <a:pt x="21" y="44"/>
                </a:moveTo>
                <a:cubicBezTo>
                  <a:pt x="20" y="44"/>
                  <a:pt x="19" y="43"/>
                  <a:pt x="18" y="42"/>
                </a:cubicBezTo>
                <a:cubicBezTo>
                  <a:pt x="18" y="42"/>
                  <a:pt x="0" y="25"/>
                  <a:pt x="2" y="23"/>
                </a:cubicBezTo>
                <a:cubicBezTo>
                  <a:pt x="3" y="22"/>
                  <a:pt x="9" y="22"/>
                  <a:pt x="11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1"/>
                  <a:pt x="23" y="27"/>
                  <a:pt x="24" y="23"/>
                </a:cubicBezTo>
                <a:cubicBezTo>
                  <a:pt x="27" y="16"/>
                  <a:pt x="32" y="6"/>
                  <a:pt x="37" y="2"/>
                </a:cubicBezTo>
                <a:cubicBezTo>
                  <a:pt x="39" y="1"/>
                  <a:pt x="42" y="0"/>
                  <a:pt x="43" y="2"/>
                </a:cubicBezTo>
                <a:cubicBezTo>
                  <a:pt x="45" y="4"/>
                  <a:pt x="37" y="12"/>
                  <a:pt x="31" y="26"/>
                </a:cubicBezTo>
                <a:cubicBezTo>
                  <a:pt x="28" y="34"/>
                  <a:pt x="25" y="41"/>
                  <a:pt x="25" y="41"/>
                </a:cubicBezTo>
                <a:cubicBezTo>
                  <a:pt x="25" y="42"/>
                  <a:pt x="24" y="43"/>
                  <a:pt x="22" y="44"/>
                </a:cubicBezTo>
                <a:lnTo>
                  <a:pt x="21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Oval 290"/>
          <p:cNvSpPr>
            <a:spLocks noChangeArrowheads="1"/>
          </p:cNvSpPr>
          <p:nvPr/>
        </p:nvSpPr>
        <p:spPr bwMode="auto">
          <a:xfrm>
            <a:off x="6897688" y="3971925"/>
            <a:ext cx="257175" cy="257175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Oval 291"/>
          <p:cNvSpPr>
            <a:spLocks noChangeArrowheads="1"/>
          </p:cNvSpPr>
          <p:nvPr/>
        </p:nvSpPr>
        <p:spPr bwMode="auto">
          <a:xfrm>
            <a:off x="6940550" y="4013200"/>
            <a:ext cx="173038" cy="174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8" name="文本框 11097"/>
          <p:cNvSpPr txBox="1"/>
          <p:nvPr/>
        </p:nvSpPr>
        <p:spPr>
          <a:xfrm>
            <a:off x="2817812" y="1421623"/>
            <a:ext cx="9048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2013</a:t>
            </a:r>
            <a:endParaRPr lang="zh-CN" altLang="en-US" sz="1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49" name="文本框 448"/>
          <p:cNvSpPr txBox="1"/>
          <p:nvPr/>
        </p:nvSpPr>
        <p:spPr>
          <a:xfrm>
            <a:off x="5255417" y="1416471"/>
            <a:ext cx="9048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2014</a:t>
            </a:r>
            <a:endParaRPr lang="en-US" sz="1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50" name="文本框 449"/>
          <p:cNvSpPr txBox="1"/>
          <p:nvPr/>
        </p:nvSpPr>
        <p:spPr>
          <a:xfrm>
            <a:off x="7746206" y="1416471"/>
            <a:ext cx="9048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2021</a:t>
            </a:r>
            <a:endParaRPr lang="zh-CN" altLang="en-US" sz="1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51" name="文本框 450"/>
          <p:cNvSpPr txBox="1"/>
          <p:nvPr/>
        </p:nvSpPr>
        <p:spPr>
          <a:xfrm>
            <a:off x="6547643" y="3704546"/>
            <a:ext cx="9048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2021</a:t>
            </a:r>
            <a:endParaRPr lang="zh-CN" altLang="en-US" sz="1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452" name="文本框 451"/>
          <p:cNvSpPr txBox="1"/>
          <p:nvPr/>
        </p:nvSpPr>
        <p:spPr>
          <a:xfrm>
            <a:off x="3975099" y="3704546"/>
            <a:ext cx="90487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2021</a:t>
            </a:r>
            <a:endParaRPr lang="zh-CN" altLang="en-US" sz="1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11100" name="直接连接符 11099"/>
          <p:cNvCxnSpPr/>
          <p:nvPr/>
        </p:nvCxnSpPr>
        <p:spPr>
          <a:xfrm>
            <a:off x="1409700" y="5591810"/>
            <a:ext cx="0" cy="10090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 flipH="1">
            <a:off x="259715" y="1822450"/>
            <a:ext cx="114998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45305" y="2941320"/>
            <a:ext cx="243332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5305" y="2575560"/>
            <a:ext cx="2433320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09765" y="2971800"/>
            <a:ext cx="243332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9765" y="2606040"/>
            <a:ext cx="2433320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0560" y="5306060"/>
            <a:ext cx="243332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0560" y="4940300"/>
            <a:ext cx="2433320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22010" y="5306060"/>
            <a:ext cx="243332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22010" y="4940300"/>
            <a:ext cx="2433320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配图\fc9701360535dde6e6d40b28c7e79113f8017fc430232-vp6KCX_fw658.jpgfc9701360535dde6e6d40b28c7e79113f8017fc430232-vp6KCX_fw6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45410" y="2159000"/>
            <a:ext cx="2017395" cy="2870835"/>
          </a:xfrm>
          <a:prstGeom prst="rect">
            <a:avLst/>
          </a:prstGeom>
          <a:ln w="57150" cmpd="thickThin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5118100" y="4754880"/>
            <a:ext cx="47929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 inci didu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" name="标题 6"/>
          <p:cNvSpPr>
            <a:spLocks noGrp="1"/>
          </p:cNvSpPr>
          <p:nvPr/>
        </p:nvSpPr>
        <p:spPr>
          <a:xfrm>
            <a:off x="5118100" y="1899920"/>
            <a:ext cx="5226050" cy="2584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03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Annual Report  </a:t>
            </a:r>
            <a:endParaRPr lang="en-US" altLang="x-none" sz="4800" b="1" dirty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18100" y="4561840"/>
            <a:ext cx="4792980" cy="0"/>
          </a:xfrm>
          <a:prstGeom prst="line">
            <a:avLst/>
          </a:prstGeom>
          <a:ln w="28575">
            <a:solidFill>
              <a:srgbClr val="44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5430" y="259080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6255" y="513905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86255" y="477329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6628" name="MH_Picture_1" descr="1"/>
          <p:cNvSpPr/>
          <p:nvPr/>
        </p:nvSpPr>
        <p:spPr>
          <a:xfrm>
            <a:off x="1785938" y="2024063"/>
            <a:ext cx="2622550" cy="2162175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9525">
            <a:noFill/>
            <a:miter/>
          </a:ln>
        </p:spPr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16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6629" name="MH_Picture_2" descr="2868732172_563fefe2af_o"/>
          <p:cNvSpPr/>
          <p:nvPr/>
        </p:nvSpPr>
        <p:spPr>
          <a:xfrm>
            <a:off x="4616450" y="2038350"/>
            <a:ext cx="2819400" cy="2147888"/>
          </a:xfrm>
          <a:prstGeom prst="rect">
            <a:avLst/>
          </a:prstGeom>
          <a:blipFill rotWithShape="1">
            <a:blip r:embed="rId3"/>
            <a:srcRect/>
            <a:stretch>
              <a:fillRect/>
            </a:stretch>
          </a:blipFill>
          <a:ln w="9525">
            <a:noFill/>
            <a:miter/>
          </a:ln>
        </p:spPr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16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6630" name="MH_Picture_3" descr="03"/>
          <p:cNvSpPr/>
          <p:nvPr/>
        </p:nvSpPr>
        <p:spPr>
          <a:xfrm>
            <a:off x="7626350" y="2038350"/>
            <a:ext cx="2844800" cy="2147888"/>
          </a:xfrm>
          <a:prstGeom prst="rect">
            <a:avLst/>
          </a:prstGeom>
          <a:blipFill rotWithShape="1">
            <a:blip r:embed="rId4"/>
            <a:srcRect/>
            <a:stretch>
              <a:fillRect/>
            </a:stretch>
          </a:blipFill>
          <a:ln w="9525">
            <a:noFill/>
            <a:miter/>
          </a:ln>
        </p:spPr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16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184327" name="AutoShape 7"/>
          <p:cNvCxnSpPr/>
          <p:nvPr/>
        </p:nvCxnSpPr>
        <p:spPr>
          <a:xfrm>
            <a:off x="1738313" y="1841500"/>
            <a:ext cx="8732837" cy="0"/>
          </a:xfrm>
          <a:prstGeom prst="straightConnector1">
            <a:avLst/>
          </a:prstGeom>
          <a:ln w="25400" cap="flat" cmpd="sng">
            <a:solidFill>
              <a:schemeClr val="accent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84328" name="MH_Other_2"/>
          <p:cNvCxnSpPr/>
          <p:nvPr/>
        </p:nvCxnSpPr>
        <p:spPr>
          <a:xfrm>
            <a:off x="1785938" y="4386263"/>
            <a:ext cx="8685212" cy="0"/>
          </a:xfrm>
          <a:prstGeom prst="line">
            <a:avLst/>
          </a:prstGeom>
          <a:ln w="25400" cap="flat" cmpd="sng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7252970" y="513905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2970" y="477329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37855" y="2772410"/>
            <a:ext cx="2969260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MH_SubTitle_1"/>
          <p:cNvSpPr/>
          <p:nvPr/>
        </p:nvSpPr>
        <p:spPr>
          <a:xfrm>
            <a:off x="8237855" y="2329180"/>
            <a:ext cx="296926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88194" y="3235627"/>
            <a:ext cx="1837043" cy="1047702"/>
          </a:xfrm>
          <a:prstGeom prst="flowChartProcess">
            <a:avLst/>
          </a:prstGeom>
          <a:blipFill dpi="0" rotWithShape="1">
            <a:blip r:embed="rId1"/>
            <a:srcRect/>
            <a:stretch>
              <a:fillRect b="-9051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588194" y="4427565"/>
            <a:ext cx="1837043" cy="1046115"/>
          </a:xfrm>
          <a:prstGeom prst="flowChartProcess">
            <a:avLst/>
          </a:prstGeom>
          <a:blipFill dpi="0" rotWithShape="1">
            <a:blip r:embed="rId2"/>
            <a:srcRect/>
            <a:stretch>
              <a:fillRect b="-9216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88194" y="2027840"/>
            <a:ext cx="1837043" cy="104611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1795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3670915" y="2027840"/>
            <a:ext cx="1838626" cy="1046115"/>
          </a:xfrm>
          <a:prstGeom prst="flowChartProcess">
            <a:avLst/>
          </a:prstGeom>
          <a:blipFill dpi="0" rotWithShape="1">
            <a:blip r:embed="rId3"/>
            <a:srcRect/>
            <a:stretch>
              <a:fillRect b="-9310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670915" y="3235627"/>
            <a:ext cx="1838626" cy="1047702"/>
          </a:xfrm>
          <a:prstGeom prst="flowChartProcess">
            <a:avLst/>
          </a:prstGeom>
          <a:blipFill dpi="0" rotWithShape="1">
            <a:blip r:embed="rId4"/>
            <a:srcRect/>
            <a:stretch>
              <a:fillRect b="-9145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9" name="AutoShape 14"/>
          <p:cNvSpPr/>
          <p:nvPr/>
        </p:nvSpPr>
        <p:spPr>
          <a:xfrm>
            <a:off x="3670914" y="4427565"/>
            <a:ext cx="1838627" cy="104611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1795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6" name="AutoShape 15"/>
          <p:cNvSpPr/>
          <p:nvPr/>
        </p:nvSpPr>
        <p:spPr>
          <a:xfrm>
            <a:off x="5755220" y="2028475"/>
            <a:ext cx="1837042" cy="104611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1795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55220" y="3235627"/>
            <a:ext cx="1837043" cy="1047702"/>
          </a:xfrm>
          <a:prstGeom prst="flowChartProcess">
            <a:avLst/>
          </a:prstGeom>
          <a:blipFill dpi="0" rotWithShape="1">
            <a:blip r:embed="rId5"/>
            <a:srcRect/>
            <a:stretch>
              <a:fillRect b="-9051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755220" y="4427565"/>
            <a:ext cx="1837043" cy="1046115"/>
          </a:xfrm>
          <a:prstGeom prst="flowChartProcess">
            <a:avLst/>
          </a:prstGeom>
          <a:blipFill dpi="0" rotWithShape="1">
            <a:blip r:embed="rId6"/>
            <a:srcRect/>
            <a:stretch>
              <a:fillRect b="-9216"/>
            </a:stretch>
          </a:blipFill>
          <a:ln>
            <a:noFill/>
          </a:ln>
          <a:effectLst/>
        </p:spPr>
        <p:txBody>
          <a:bodyPr anchor="ctr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95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37855" y="4427855"/>
            <a:ext cx="2969260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9" name="MH_SubTitle_1"/>
          <p:cNvSpPr/>
          <p:nvPr/>
        </p:nvSpPr>
        <p:spPr>
          <a:xfrm>
            <a:off x="8237855" y="3984625"/>
            <a:ext cx="2969260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8725" y="217106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8725" y="180530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grpSp>
        <p:nvGrpSpPr>
          <p:cNvPr id="190469" name="Group 5"/>
          <p:cNvGrpSpPr/>
          <p:nvPr/>
        </p:nvGrpSpPr>
        <p:grpSpPr>
          <a:xfrm>
            <a:off x="5124450" y="2022475"/>
            <a:ext cx="6662420" cy="3321685"/>
            <a:chOff x="0" y="0"/>
            <a:chExt cx="8247063" cy="4394994"/>
          </a:xfrm>
        </p:grpSpPr>
        <p:sp>
          <p:nvSpPr>
            <p:cNvPr id="190495" name="AutoShape 2"/>
            <p:cNvSpPr/>
            <p:nvPr/>
          </p:nvSpPr>
          <p:spPr>
            <a:xfrm>
              <a:off x="914400" y="0"/>
              <a:ext cx="6407150" cy="427910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50267850" y="423860208"/>
                </a:cxn>
                <a:cxn ang="0">
                  <a:pos x="950267850" y="423860208"/>
                </a:cxn>
                <a:cxn ang="0">
                  <a:pos x="950267850" y="423860208"/>
                </a:cxn>
                <a:cxn ang="0">
                  <a:pos x="950267850" y="423860208"/>
                </a:cxn>
              </a:cxnLst>
              <a:rect l="txL" t="txT" r="txR" b="txB"/>
              <a:pathLst>
                <a:path w="21600" h="21600">
                  <a:moveTo>
                    <a:pt x="21600" y="20453"/>
                  </a:moveTo>
                  <a:cubicBezTo>
                    <a:pt x="21600" y="21086"/>
                    <a:pt x="21251" y="21599"/>
                    <a:pt x="20820" y="21599"/>
                  </a:cubicBezTo>
                  <a:lnTo>
                    <a:pt x="779" y="21599"/>
                  </a:lnTo>
                  <a:cubicBezTo>
                    <a:pt x="348" y="21599"/>
                    <a:pt x="0" y="21086"/>
                    <a:pt x="0" y="20453"/>
                  </a:cubicBezTo>
                  <a:lnTo>
                    <a:pt x="0" y="1146"/>
                  </a:lnTo>
                  <a:cubicBezTo>
                    <a:pt x="0" y="513"/>
                    <a:pt x="348" y="0"/>
                    <a:pt x="779" y="0"/>
                  </a:cubicBezTo>
                  <a:lnTo>
                    <a:pt x="20820" y="0"/>
                  </a:lnTo>
                  <a:cubicBezTo>
                    <a:pt x="21251" y="0"/>
                    <a:pt x="21600" y="513"/>
                    <a:pt x="21600" y="1146"/>
                  </a:cubicBezTo>
                  <a:cubicBezTo>
                    <a:pt x="21600" y="1146"/>
                    <a:pt x="21600" y="20453"/>
                    <a:pt x="21600" y="20453"/>
                  </a:cubicBezTo>
                  <a:close/>
                </a:path>
              </a:pathLst>
            </a:custGeom>
            <a:solidFill>
              <a:srgbClr val="484849">
                <a:alpha val="100000"/>
              </a:srgbClr>
            </a:solidFill>
            <a:ln w="38100" cap="flat" cmpd="sng">
              <a:solidFill>
                <a:srgbClr val="6E6D6E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96" name="AutoShape 3"/>
            <p:cNvSpPr/>
            <p:nvPr/>
          </p:nvSpPr>
          <p:spPr>
            <a:xfrm>
              <a:off x="933450" y="12700"/>
              <a:ext cx="5091907" cy="427910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600174120" y="423860208"/>
                </a:cxn>
                <a:cxn ang="0">
                  <a:pos x="600174120" y="423860208"/>
                </a:cxn>
                <a:cxn ang="0">
                  <a:pos x="600174120" y="423860208"/>
                </a:cxn>
                <a:cxn ang="0">
                  <a:pos x="600174120" y="423860208"/>
                </a:cxn>
              </a:cxnLst>
              <a:rect l="txL" t="txT" r="txR" b="txB"/>
              <a:pathLst>
                <a:path w="21600" h="21600">
                  <a:moveTo>
                    <a:pt x="21600" y="21599"/>
                  </a:moveTo>
                  <a:lnTo>
                    <a:pt x="980" y="21599"/>
                  </a:lnTo>
                  <a:cubicBezTo>
                    <a:pt x="438" y="21599"/>
                    <a:pt x="0" y="21086"/>
                    <a:pt x="0" y="20453"/>
                  </a:cubicBezTo>
                  <a:lnTo>
                    <a:pt x="0" y="1146"/>
                  </a:lnTo>
                  <a:cubicBezTo>
                    <a:pt x="0" y="513"/>
                    <a:pt x="438" y="0"/>
                    <a:pt x="980" y="0"/>
                  </a:cubicBezTo>
                  <a:lnTo>
                    <a:pt x="15217" y="0"/>
                  </a:lnTo>
                  <a:cubicBezTo>
                    <a:pt x="15217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42424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97" name="AutoShape 4"/>
            <p:cNvSpPr/>
            <p:nvPr/>
          </p:nvSpPr>
          <p:spPr>
            <a:xfrm>
              <a:off x="4121150" y="36859"/>
              <a:ext cx="108744" cy="10715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73733" y="265804"/>
                </a:cxn>
                <a:cxn ang="0">
                  <a:pos x="273733" y="265804"/>
                </a:cxn>
                <a:cxn ang="0">
                  <a:pos x="273733" y="265804"/>
                </a:cxn>
                <a:cxn ang="0">
                  <a:pos x="273733" y="265804"/>
                </a:cxn>
              </a:cxnLst>
              <a:rect l="txL" t="txT" r="txR" b="txB"/>
              <a:pathLst>
                <a:path w="21600" h="21600">
                  <a:moveTo>
                    <a:pt x="21600" y="10794"/>
                  </a:moveTo>
                  <a:cubicBezTo>
                    <a:pt x="21600" y="16761"/>
                    <a:pt x="16755" y="21599"/>
                    <a:pt x="10791" y="21599"/>
                  </a:cubicBezTo>
                  <a:cubicBezTo>
                    <a:pt x="4831" y="21599"/>
                    <a:pt x="0" y="16761"/>
                    <a:pt x="0" y="10794"/>
                  </a:cubicBezTo>
                  <a:cubicBezTo>
                    <a:pt x="0" y="4832"/>
                    <a:pt x="4831" y="0"/>
                    <a:pt x="10791" y="0"/>
                  </a:cubicBezTo>
                  <a:cubicBezTo>
                    <a:pt x="16755" y="0"/>
                    <a:pt x="21600" y="4832"/>
                    <a:pt x="21600" y="10794"/>
                  </a:cubicBezTo>
                  <a:close/>
                </a:path>
              </a:pathLst>
            </a:custGeom>
            <a:solidFill>
              <a:srgbClr val="232323">
                <a:alpha val="100000"/>
              </a:srgbClr>
            </a:solidFill>
            <a:ln w="12700" cap="flat" cmpd="sng">
              <a:solidFill>
                <a:srgbClr val="232323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98" name="AutoShape 5"/>
            <p:cNvSpPr/>
            <p:nvPr/>
          </p:nvSpPr>
          <p:spPr>
            <a:xfrm>
              <a:off x="1181100" y="196850"/>
              <a:ext cx="5899150" cy="375046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805554878" y="325602349"/>
                </a:cxn>
                <a:cxn ang="0">
                  <a:pos x="805554878" y="325602349"/>
                </a:cxn>
                <a:cxn ang="0">
                  <a:pos x="805554878" y="325602349"/>
                </a:cxn>
                <a:cxn ang="0">
                  <a:pos x="805554878" y="325602349"/>
                </a:cxn>
              </a:cxnLst>
              <a:rect l="txL" t="txT" r="txR" b="tx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99" name="AutoShape 6"/>
            <p:cNvSpPr/>
            <p:nvPr/>
          </p:nvSpPr>
          <p:spPr>
            <a:xfrm>
              <a:off x="0" y="4152900"/>
              <a:ext cx="8247063" cy="24209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74399453" y="1356702"/>
                </a:cxn>
                <a:cxn ang="0">
                  <a:pos x="1574399453" y="1356702"/>
                </a:cxn>
                <a:cxn ang="0">
                  <a:pos x="1574399453" y="1356702"/>
                </a:cxn>
                <a:cxn ang="0">
                  <a:pos x="1574399453" y="1356702"/>
                </a:cxn>
              </a:cxnLst>
              <a:rect l="txL" t="txT" r="txR" b="txB"/>
              <a:pathLst>
                <a:path w="21600" h="21600">
                  <a:moveTo>
                    <a:pt x="20999" y="0"/>
                  </a:moveTo>
                  <a:lnTo>
                    <a:pt x="20988" y="0"/>
                  </a:lnTo>
                  <a:lnTo>
                    <a:pt x="611" y="0"/>
                  </a:lnTo>
                  <a:lnTo>
                    <a:pt x="600" y="0"/>
                  </a:lnTo>
                  <a:cubicBezTo>
                    <a:pt x="268" y="0"/>
                    <a:pt x="0" y="4463"/>
                    <a:pt x="0" y="9970"/>
                  </a:cubicBezTo>
                  <a:lnTo>
                    <a:pt x="0" y="11632"/>
                  </a:lnTo>
                  <a:cubicBezTo>
                    <a:pt x="0" y="17137"/>
                    <a:pt x="268" y="21599"/>
                    <a:pt x="600" y="21599"/>
                  </a:cubicBezTo>
                  <a:lnTo>
                    <a:pt x="611" y="21599"/>
                  </a:lnTo>
                  <a:lnTo>
                    <a:pt x="20988" y="21599"/>
                  </a:lnTo>
                  <a:lnTo>
                    <a:pt x="20999" y="21599"/>
                  </a:lnTo>
                  <a:cubicBezTo>
                    <a:pt x="21331" y="21599"/>
                    <a:pt x="21600" y="17137"/>
                    <a:pt x="21600" y="11632"/>
                  </a:cubicBezTo>
                  <a:lnTo>
                    <a:pt x="21600" y="9970"/>
                  </a:lnTo>
                  <a:cubicBezTo>
                    <a:pt x="21600" y="4463"/>
                    <a:pt x="21331" y="0"/>
                    <a:pt x="20999" y="0"/>
                  </a:cubicBez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500" name="AutoShape 7"/>
            <p:cNvSpPr/>
            <p:nvPr/>
          </p:nvSpPr>
          <p:spPr>
            <a:xfrm>
              <a:off x="0" y="4152900"/>
              <a:ext cx="8247063" cy="130175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74399453" y="392261"/>
                </a:cxn>
                <a:cxn ang="0">
                  <a:pos x="1574399453" y="392261"/>
                </a:cxn>
                <a:cxn ang="0">
                  <a:pos x="1574399453" y="392261"/>
                </a:cxn>
                <a:cxn ang="0">
                  <a:pos x="1574399453" y="392261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ubicBezTo>
                    <a:pt x="0" y="215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ABA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28725" y="363156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8725" y="326580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8725" y="500507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8725" y="4639310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pic>
        <p:nvPicPr>
          <p:cNvPr id="5" name="图片 4" descr="1accbe75d6f82e2f92ed4f3ba6bd220e7209f930157a6-beSWgf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55" y="2171065"/>
            <a:ext cx="4765675" cy="283400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1090" y="227901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71090" y="191325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93541" name="椭圆 9"/>
          <p:cNvSpPr/>
          <p:nvPr/>
        </p:nvSpPr>
        <p:spPr>
          <a:xfrm>
            <a:off x="1154113" y="1927543"/>
            <a:ext cx="977900" cy="100171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349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lIns="82315" tIns="41156" rIns="82315" bIns="41156" anchor="ctr"/>
          <a:lstStyle/>
          <a:p>
            <a:pPr lvl="0" algn="ctr" defTabSz="1217930" eaLnBrk="1" hangingPunct="1"/>
            <a:endParaRPr lang="en-US" altLang="en-US" sz="13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3544" name="椭圆 11"/>
          <p:cNvSpPr/>
          <p:nvPr/>
        </p:nvSpPr>
        <p:spPr>
          <a:xfrm>
            <a:off x="1173163" y="4445000"/>
            <a:ext cx="973137" cy="1004888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349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lIns="82315" tIns="41156" rIns="82315" bIns="41156" anchor="ctr"/>
          <a:lstStyle/>
          <a:p>
            <a:pPr lvl="0" algn="ctr" defTabSz="1217930" eaLnBrk="1" hangingPunct="1"/>
            <a:endParaRPr lang="en-US" altLang="en-US" sz="13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3547" name="椭圆 10"/>
          <p:cNvSpPr/>
          <p:nvPr/>
        </p:nvSpPr>
        <p:spPr>
          <a:xfrm>
            <a:off x="1154113" y="3200400"/>
            <a:ext cx="958850" cy="97155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349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lIns="82315" tIns="41156" rIns="82315" bIns="41156" anchor="ctr"/>
          <a:lstStyle/>
          <a:p>
            <a:pPr lvl="0" algn="ctr" defTabSz="1217930" eaLnBrk="1" hangingPunct="1"/>
            <a:endParaRPr lang="en-US" altLang="en-US" sz="13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3553" name="MH_Picture_1" descr="shangye_yanjiang-039"/>
          <p:cNvSpPr/>
          <p:nvPr/>
        </p:nvSpPr>
        <p:spPr>
          <a:xfrm>
            <a:off x="5942013" y="2108518"/>
            <a:ext cx="2327275" cy="32575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1270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  <a:effectLst>
            <a:outerShdw dist="25401" dir="2699999" algn="ctr" rotWithShape="0">
              <a:srgbClr val="000000">
                <a:alpha val="7999"/>
              </a:srgbClr>
            </a:outerShdw>
          </a:effectLst>
        </p:spPr>
        <p:txBody>
          <a:bodyPr lIns="108228" tIns="56400" rIns="108228" bIns="56400" anchor="ctr"/>
          <a:lstStyle/>
          <a:p>
            <a:pPr lvl="0" algn="ctr" defTabSz="1217930" eaLnBrk="1" hangingPunct="1"/>
            <a:endParaRPr lang="en-US" altLang="en-US" sz="2100" dirty="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charset="-122"/>
            </a:endParaRPr>
          </a:p>
        </p:txBody>
      </p:sp>
      <p:grpSp>
        <p:nvGrpSpPr>
          <p:cNvPr id="193556" name="Group 23"/>
          <p:cNvGrpSpPr/>
          <p:nvPr/>
        </p:nvGrpSpPr>
        <p:grpSpPr>
          <a:xfrm>
            <a:off x="8647113" y="3455035"/>
            <a:ext cx="2032000" cy="31750"/>
            <a:chOff x="0" y="0"/>
            <a:chExt cx="6115" cy="644"/>
          </a:xfrm>
          <a:solidFill>
            <a:schemeClr val="accent6"/>
          </a:solidFill>
        </p:grpSpPr>
        <p:sp>
          <p:nvSpPr>
            <p:cNvPr id="193557" name="Rectangle 24"/>
            <p:cNvSpPr/>
            <p:nvPr/>
          </p:nvSpPr>
          <p:spPr>
            <a:xfrm>
              <a:off x="1203" y="0"/>
              <a:ext cx="1230" cy="64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108228" tIns="56400" rIns="108228" bIns="56400" anchor="ctr"/>
            <a:lstStyle/>
            <a:p>
              <a:pPr lvl="0" algn="ctr" defTabSz="1217930" eaLnBrk="1" hangingPunct="1"/>
              <a:endParaRPr lang="en-US" altLang="en-US" sz="21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93558" name="Rectangle 25"/>
            <p:cNvSpPr/>
            <p:nvPr/>
          </p:nvSpPr>
          <p:spPr>
            <a:xfrm>
              <a:off x="2425" y="0"/>
              <a:ext cx="1230" cy="64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108228" tIns="56400" rIns="108228" bIns="56400" anchor="ctr"/>
            <a:lstStyle/>
            <a:p>
              <a:pPr lvl="0" algn="ctr" defTabSz="1217930" eaLnBrk="1" hangingPunct="1"/>
              <a:endParaRPr lang="en-US" altLang="en-US" sz="21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93559" name="Rectangle 26"/>
            <p:cNvSpPr/>
            <p:nvPr/>
          </p:nvSpPr>
          <p:spPr>
            <a:xfrm>
              <a:off x="3655" y="0"/>
              <a:ext cx="1230" cy="64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108228" tIns="56400" rIns="108228" bIns="56400" anchor="ctr"/>
            <a:lstStyle/>
            <a:p>
              <a:pPr lvl="0" algn="ctr" defTabSz="1217930" eaLnBrk="1" hangingPunct="1"/>
              <a:endParaRPr lang="en-US" altLang="en-US" sz="21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93560" name="Rectangle 27"/>
            <p:cNvSpPr/>
            <p:nvPr/>
          </p:nvSpPr>
          <p:spPr>
            <a:xfrm>
              <a:off x="0" y="0"/>
              <a:ext cx="1230" cy="64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108228" tIns="56400" rIns="108228" bIns="56400" anchor="ctr"/>
            <a:lstStyle/>
            <a:p>
              <a:pPr lvl="0" algn="ctr" defTabSz="1217930" eaLnBrk="1" hangingPunct="1"/>
              <a:endParaRPr lang="en-US" altLang="en-US" sz="21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93561" name="Rectangle 28"/>
            <p:cNvSpPr/>
            <p:nvPr/>
          </p:nvSpPr>
          <p:spPr>
            <a:xfrm>
              <a:off x="4885" y="0"/>
              <a:ext cx="1230" cy="645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108228" tIns="56400" rIns="108228" bIns="56400" anchor="ctr"/>
            <a:lstStyle/>
            <a:p>
              <a:pPr lvl="0" algn="ctr" defTabSz="1217930" eaLnBrk="1" hangingPunct="1"/>
              <a:endParaRPr lang="en-US" altLang="en-US" sz="21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71090" y="3653790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1090" y="3288030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8715" y="4932045"/>
            <a:ext cx="32181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18715" y="4566285"/>
            <a:ext cx="321818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31555" y="2748915"/>
            <a:ext cx="231394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1555" y="2108835"/>
            <a:ext cx="231394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  <a:endParaRPr lang="en-US" altLang="zh-CN" b="1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1555" y="4765675"/>
            <a:ext cx="231394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amet consectetur adipisicing elit sed </a:t>
            </a:r>
            <a:endParaRPr lang="en-US" altLang="zh-CN" sz="14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31555" y="4125595"/>
            <a:ext cx="231394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TITLE  </a:t>
            </a:r>
            <a:endParaRPr lang="en-US" altLang="zh-CN" b="1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l"/>
            <a:r>
              <a:rPr lang="en-US" altLang="zh-CN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ADD  HERE </a:t>
            </a:r>
            <a:endParaRPr lang="en-US" altLang="zh-CN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占位符 4" descr="C:\Users\book pro\Desktop\配图\uKIu3R_fw658.jpguKIu3R_fw658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8925" y="669290"/>
            <a:ext cx="5059680" cy="5519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5" name="Freeform 121"/>
          <p:cNvSpPr>
            <a:spLocks noEditPoints="1"/>
          </p:cNvSpPr>
          <p:nvPr/>
        </p:nvSpPr>
        <p:spPr>
          <a:xfrm>
            <a:off x="5744845" y="2237740"/>
            <a:ext cx="517525" cy="517525"/>
          </a:xfrm>
          <a:custGeom>
            <a:avLst/>
            <a:gdLst/>
            <a:ahLst/>
            <a:cxnLst>
              <a:cxn ang="0">
                <a:pos x="350906556" y="0"/>
              </a:cxn>
              <a:cxn ang="0">
                <a:pos x="0" y="350906556"/>
              </a:cxn>
              <a:cxn ang="0">
                <a:pos x="350906556" y="701813113"/>
              </a:cxn>
              <a:cxn ang="0">
                <a:pos x="701813113" y="350906556"/>
              </a:cxn>
              <a:cxn ang="0">
                <a:pos x="350906556" y="0"/>
              </a:cxn>
              <a:cxn ang="0">
                <a:pos x="557941893" y="256161318"/>
              </a:cxn>
              <a:cxn ang="0">
                <a:pos x="315816837" y="487760582"/>
              </a:cxn>
              <a:cxn ang="0">
                <a:pos x="301780575" y="494777776"/>
              </a:cxn>
              <a:cxn ang="0">
                <a:pos x="287744313" y="487760582"/>
              </a:cxn>
              <a:cxn ang="0">
                <a:pos x="192999074" y="393015343"/>
              </a:cxn>
              <a:cxn ang="0">
                <a:pos x="192999074" y="364942819"/>
              </a:cxn>
              <a:cxn ang="0">
                <a:pos x="224580196" y="364942819"/>
              </a:cxn>
              <a:cxn ang="0">
                <a:pos x="301780575" y="442143198"/>
              </a:cxn>
              <a:cxn ang="0">
                <a:pos x="526360771" y="224580196"/>
              </a:cxn>
              <a:cxn ang="0">
                <a:pos x="557941893" y="224580196"/>
              </a:cxn>
              <a:cxn ang="0">
                <a:pos x="557941893" y="256161318"/>
              </a:cxn>
            </a:cxnLst>
            <a:rect l="0" t="0" r="0" b="0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121"/>
          <p:cNvSpPr>
            <a:spLocks noEditPoints="1"/>
          </p:cNvSpPr>
          <p:nvPr/>
        </p:nvSpPr>
        <p:spPr>
          <a:xfrm>
            <a:off x="5744845" y="3409315"/>
            <a:ext cx="517525" cy="517525"/>
          </a:xfrm>
          <a:custGeom>
            <a:avLst/>
            <a:gdLst/>
            <a:ahLst/>
            <a:cxnLst>
              <a:cxn ang="0">
                <a:pos x="350906556" y="0"/>
              </a:cxn>
              <a:cxn ang="0">
                <a:pos x="0" y="350906556"/>
              </a:cxn>
              <a:cxn ang="0">
                <a:pos x="350906556" y="701813113"/>
              </a:cxn>
              <a:cxn ang="0">
                <a:pos x="701813113" y="350906556"/>
              </a:cxn>
              <a:cxn ang="0">
                <a:pos x="350906556" y="0"/>
              </a:cxn>
              <a:cxn ang="0">
                <a:pos x="557941893" y="256161318"/>
              </a:cxn>
              <a:cxn ang="0">
                <a:pos x="315816837" y="487760582"/>
              </a:cxn>
              <a:cxn ang="0">
                <a:pos x="301780575" y="494777776"/>
              </a:cxn>
              <a:cxn ang="0">
                <a:pos x="287744313" y="487760582"/>
              </a:cxn>
              <a:cxn ang="0">
                <a:pos x="192999074" y="393015343"/>
              </a:cxn>
              <a:cxn ang="0">
                <a:pos x="192999074" y="364942819"/>
              </a:cxn>
              <a:cxn ang="0">
                <a:pos x="224580196" y="364942819"/>
              </a:cxn>
              <a:cxn ang="0">
                <a:pos x="301780575" y="442143198"/>
              </a:cxn>
              <a:cxn ang="0">
                <a:pos x="526360771" y="224580196"/>
              </a:cxn>
              <a:cxn ang="0">
                <a:pos x="557941893" y="224580196"/>
              </a:cxn>
              <a:cxn ang="0">
                <a:pos x="557941893" y="256161318"/>
              </a:cxn>
            </a:cxnLst>
            <a:rect l="0" t="0" r="0" b="0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121"/>
          <p:cNvSpPr>
            <a:spLocks noEditPoints="1"/>
          </p:cNvSpPr>
          <p:nvPr/>
        </p:nvSpPr>
        <p:spPr>
          <a:xfrm>
            <a:off x="5744845" y="4584700"/>
            <a:ext cx="517525" cy="517525"/>
          </a:xfrm>
          <a:custGeom>
            <a:avLst/>
            <a:gdLst/>
            <a:ahLst/>
            <a:cxnLst>
              <a:cxn ang="0">
                <a:pos x="350906556" y="0"/>
              </a:cxn>
              <a:cxn ang="0">
                <a:pos x="0" y="350906556"/>
              </a:cxn>
              <a:cxn ang="0">
                <a:pos x="350906556" y="701813113"/>
              </a:cxn>
              <a:cxn ang="0">
                <a:pos x="701813113" y="350906556"/>
              </a:cxn>
              <a:cxn ang="0">
                <a:pos x="350906556" y="0"/>
              </a:cxn>
              <a:cxn ang="0">
                <a:pos x="557941893" y="256161318"/>
              </a:cxn>
              <a:cxn ang="0">
                <a:pos x="315816837" y="487760582"/>
              </a:cxn>
              <a:cxn ang="0">
                <a:pos x="301780575" y="494777776"/>
              </a:cxn>
              <a:cxn ang="0">
                <a:pos x="287744313" y="487760582"/>
              </a:cxn>
              <a:cxn ang="0">
                <a:pos x="192999074" y="393015343"/>
              </a:cxn>
              <a:cxn ang="0">
                <a:pos x="192999074" y="364942819"/>
              </a:cxn>
              <a:cxn ang="0">
                <a:pos x="224580196" y="364942819"/>
              </a:cxn>
              <a:cxn ang="0">
                <a:pos x="301780575" y="442143198"/>
              </a:cxn>
              <a:cxn ang="0">
                <a:pos x="526360771" y="224580196"/>
              </a:cxn>
              <a:cxn ang="0">
                <a:pos x="557941893" y="224580196"/>
              </a:cxn>
              <a:cxn ang="0">
                <a:pos x="557941893" y="256161318"/>
              </a:cxn>
            </a:cxnLst>
            <a:rect l="0" t="0" r="0" b="0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矩形 5"/>
          <p:cNvSpPr/>
          <p:nvPr/>
        </p:nvSpPr>
        <p:spPr>
          <a:xfrm>
            <a:off x="6372860" y="2101533"/>
            <a:ext cx="5100638" cy="5831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4000"/>
              </a:lnSpc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CONTENTS  HERE</a:t>
            </a:r>
            <a:endParaRPr lang="en-US" altLang="zh-CN" sz="3200" b="1" dirty="0">
              <a:solidFill>
                <a:schemeClr val="bg2">
                  <a:lumMod val="2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矩形 5"/>
          <p:cNvSpPr/>
          <p:nvPr/>
        </p:nvSpPr>
        <p:spPr>
          <a:xfrm>
            <a:off x="6372860" y="3342958"/>
            <a:ext cx="5100638" cy="5831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4000"/>
              </a:lnSpc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CONTENTS  HERE</a:t>
            </a:r>
            <a:endParaRPr lang="en-US" altLang="zh-CN" sz="3200" b="1" dirty="0">
              <a:solidFill>
                <a:schemeClr val="bg2">
                  <a:lumMod val="2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6372860" y="4584383"/>
            <a:ext cx="5100638" cy="5831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4000"/>
              </a:lnSpc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CONTENTS  HERE</a:t>
            </a:r>
            <a:endParaRPr lang="en-US" altLang="zh-CN" sz="3200" b="1" dirty="0">
              <a:solidFill>
                <a:schemeClr val="bg2">
                  <a:lumMod val="2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41400" y="1613535"/>
            <a:ext cx="10323830" cy="3656965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89113" y="4091940"/>
            <a:ext cx="882777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 inci didunt ut labore et dolore magna aliqua enim minim veniam quis nostrud 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" name="标题 6"/>
          <p:cNvSpPr>
            <a:spLocks noGrp="1"/>
          </p:cNvSpPr>
          <p:nvPr/>
        </p:nvSpPr>
        <p:spPr>
          <a:xfrm>
            <a:off x="1734820" y="2875280"/>
            <a:ext cx="8936355" cy="877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15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THANKS</a:t>
            </a:r>
            <a:endParaRPr lang="en-US" altLang="x-none" sz="11500" b="1" dirty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94790" y="3905250"/>
            <a:ext cx="9416415" cy="0"/>
          </a:xfrm>
          <a:prstGeom prst="line">
            <a:avLst/>
          </a:prstGeom>
          <a:ln w="28575">
            <a:solidFill>
              <a:srgbClr val="44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配图\2.jp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82888" y="2036445"/>
            <a:ext cx="1755140" cy="3115945"/>
          </a:xfrm>
          <a:prstGeom prst="rect">
            <a:avLst/>
          </a:prstGeom>
          <a:ln w="57150" cmpd="thickThin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5118100" y="4754880"/>
            <a:ext cx="47929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 inci didu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" name="标题 6"/>
          <p:cNvSpPr>
            <a:spLocks noGrp="1"/>
          </p:cNvSpPr>
          <p:nvPr/>
        </p:nvSpPr>
        <p:spPr>
          <a:xfrm>
            <a:off x="5118100" y="1899920"/>
            <a:ext cx="5226050" cy="2584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01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Annual Report  </a:t>
            </a:r>
            <a:endParaRPr lang="en-US" altLang="x-none" sz="4800" b="1" dirty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18100" y="4561840"/>
            <a:ext cx="4792980" cy="0"/>
          </a:xfrm>
          <a:prstGeom prst="line">
            <a:avLst/>
          </a:prstGeom>
          <a:ln w="28575">
            <a:solidFill>
              <a:srgbClr val="44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5240" y="2562225"/>
            <a:ext cx="2077720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7" name="MH_SubTitle_1"/>
          <p:cNvSpPr/>
          <p:nvPr/>
        </p:nvSpPr>
        <p:spPr>
          <a:xfrm>
            <a:off x="8905240" y="2118995"/>
            <a:ext cx="2420620" cy="443230"/>
          </a:xfrm>
          <a:prstGeom prst="rect">
            <a:avLst/>
          </a:prstGeom>
        </p:spPr>
        <p:txBody>
          <a:bodyPr wrap="square" lIns="0" tIns="0" rIns="0" bIns="0" anchor="ctr">
            <a:normAutofit fontScale="97500"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21508" name="未知"/>
          <p:cNvSpPr/>
          <p:nvPr/>
        </p:nvSpPr>
        <p:spPr>
          <a:xfrm>
            <a:off x="3590925" y="3030538"/>
            <a:ext cx="1787525" cy="673100"/>
          </a:xfrm>
          <a:custGeom>
            <a:avLst/>
            <a:gdLst/>
            <a:ahLst/>
            <a:cxnLst>
              <a:cxn ang="0">
                <a:pos x="0" y="176182328"/>
              </a:cxn>
              <a:cxn ang="0">
                <a:pos x="1364500825" y="859703245"/>
              </a:cxn>
              <a:cxn ang="0">
                <a:pos x="2147483647" y="541596440"/>
              </a:cxn>
              <a:cxn ang="0">
                <a:pos x="458094139" y="0"/>
              </a:cxn>
              <a:cxn ang="0">
                <a:pos x="0" y="176182328"/>
              </a:cxn>
            </a:cxnLst>
            <a:rect l="0" t="0" r="0" b="0"/>
            <a:pathLst>
              <a:path w="1400" h="527">
                <a:moveTo>
                  <a:pt x="0" y="108"/>
                </a:moveTo>
                <a:lnTo>
                  <a:pt x="837" y="527"/>
                </a:lnTo>
                <a:lnTo>
                  <a:pt x="1400" y="332"/>
                </a:lnTo>
                <a:lnTo>
                  <a:pt x="281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1509" name="未知"/>
          <p:cNvSpPr/>
          <p:nvPr/>
        </p:nvSpPr>
        <p:spPr>
          <a:xfrm>
            <a:off x="4806950" y="3097213"/>
            <a:ext cx="2092325" cy="876300"/>
          </a:xfrm>
          <a:custGeom>
            <a:avLst/>
            <a:gdLst/>
            <a:ahLst/>
            <a:cxnLst>
              <a:cxn ang="0">
                <a:pos x="1521425868" y="1081551676"/>
              </a:cxn>
              <a:cxn ang="0">
                <a:pos x="2147483647" y="557531681"/>
              </a:cxn>
              <a:cxn ang="0">
                <a:pos x="897367140" y="0"/>
              </a:cxn>
              <a:cxn ang="0">
                <a:pos x="0" y="307709659"/>
              </a:cxn>
              <a:cxn ang="0">
                <a:pos x="1521425868" y="1081551676"/>
              </a:cxn>
            </a:cxnLst>
            <a:rect l="0" t="0" r="0" b="0"/>
            <a:pathLst>
              <a:path w="1698" h="710">
                <a:moveTo>
                  <a:pt x="1002" y="710"/>
                </a:moveTo>
                <a:lnTo>
                  <a:pt x="1698" y="366"/>
                </a:lnTo>
                <a:lnTo>
                  <a:pt x="591" y="0"/>
                </a:lnTo>
                <a:lnTo>
                  <a:pt x="0" y="202"/>
                </a:lnTo>
                <a:lnTo>
                  <a:pt x="1002" y="7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1510" name="未知"/>
          <p:cNvSpPr/>
          <p:nvPr/>
        </p:nvSpPr>
        <p:spPr>
          <a:xfrm>
            <a:off x="5965825" y="3976688"/>
            <a:ext cx="4191000" cy="1771650"/>
          </a:xfrm>
          <a:custGeom>
            <a:avLst/>
            <a:gdLst/>
            <a:ahLst/>
            <a:cxnLst>
              <a:cxn ang="0">
                <a:pos x="0" y="540896998"/>
              </a:cxn>
              <a:cxn ang="0">
                <a:pos x="1735574418" y="1415783209"/>
              </a:cxn>
              <a:cxn ang="0">
                <a:pos x="288447522" y="2147483647"/>
              </a:cxn>
              <a:cxn ang="0">
                <a:pos x="2147483647" y="2147483647"/>
              </a:cxn>
              <a:cxn ang="0">
                <a:pos x="2147483647" y="156404274"/>
              </a:cxn>
              <a:cxn ang="0">
                <a:pos x="2147483647" y="674493194"/>
              </a:cxn>
              <a:cxn ang="0">
                <a:pos x="1116308530" y="0"/>
              </a:cxn>
              <a:cxn ang="0">
                <a:pos x="0" y="540896998"/>
              </a:cxn>
            </a:cxnLst>
            <a:rect l="0" t="0" r="0" b="0"/>
            <a:pathLst>
              <a:path w="3283" h="1388">
                <a:moveTo>
                  <a:pt x="0" y="332"/>
                </a:moveTo>
                <a:lnTo>
                  <a:pt x="1065" y="869"/>
                </a:lnTo>
                <a:lnTo>
                  <a:pt x="177" y="1388"/>
                </a:lnTo>
                <a:lnTo>
                  <a:pt x="3283" y="1388"/>
                </a:lnTo>
                <a:lnTo>
                  <a:pt x="2529" y="96"/>
                </a:lnTo>
                <a:lnTo>
                  <a:pt x="1981" y="414"/>
                </a:lnTo>
                <a:lnTo>
                  <a:pt x="685" y="0"/>
                </a:lnTo>
                <a:lnTo>
                  <a:pt x="0" y="33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cxnSp>
        <p:nvCxnSpPr>
          <p:cNvPr id="21511" name="直接箭头连接符 9"/>
          <p:cNvCxnSpPr/>
          <p:nvPr/>
        </p:nvCxnSpPr>
        <p:spPr>
          <a:xfrm flipH="1" flipV="1">
            <a:off x="2994025" y="2644775"/>
            <a:ext cx="827088" cy="452438"/>
          </a:xfrm>
          <a:prstGeom prst="straightConnector1">
            <a:avLst/>
          </a:prstGeom>
          <a:ln w="6350" cap="flat" cmpd="sng">
            <a:solidFill>
              <a:srgbClr val="565558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512" name="直接箭头连接符 10"/>
          <p:cNvCxnSpPr/>
          <p:nvPr/>
        </p:nvCxnSpPr>
        <p:spPr>
          <a:xfrm flipH="1">
            <a:off x="3821113" y="3703638"/>
            <a:ext cx="1666875" cy="1042987"/>
          </a:xfrm>
          <a:prstGeom prst="straightConnector1">
            <a:avLst/>
          </a:prstGeom>
          <a:ln w="6350" cap="flat" cmpd="sng">
            <a:solidFill>
              <a:srgbClr val="565558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513" name="直接箭头连接符 11"/>
          <p:cNvCxnSpPr/>
          <p:nvPr/>
        </p:nvCxnSpPr>
        <p:spPr>
          <a:xfrm flipV="1">
            <a:off x="7705725" y="3367088"/>
            <a:ext cx="1133475" cy="858837"/>
          </a:xfrm>
          <a:prstGeom prst="straightConnector1">
            <a:avLst/>
          </a:prstGeom>
          <a:ln w="6350" cap="flat" cmpd="sng">
            <a:solidFill>
              <a:srgbClr val="565558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1585595" y="5192395"/>
            <a:ext cx="2077720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MH_SubTitle_1"/>
          <p:cNvSpPr/>
          <p:nvPr/>
        </p:nvSpPr>
        <p:spPr>
          <a:xfrm>
            <a:off x="1242695" y="4749165"/>
            <a:ext cx="2420620" cy="443230"/>
          </a:xfrm>
          <a:prstGeom prst="rect">
            <a:avLst/>
          </a:prstGeom>
        </p:spPr>
        <p:txBody>
          <a:bodyPr wrap="square" lIns="0" tIns="0" rIns="0" bIns="0" anchor="ctr">
            <a:normAutofit fontScale="97500"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895" y="2358390"/>
            <a:ext cx="2077720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MH_SubTitle_1"/>
          <p:cNvSpPr/>
          <p:nvPr/>
        </p:nvSpPr>
        <p:spPr>
          <a:xfrm>
            <a:off x="467995" y="1915160"/>
            <a:ext cx="2420620" cy="443230"/>
          </a:xfrm>
          <a:prstGeom prst="rect">
            <a:avLst/>
          </a:prstGeom>
        </p:spPr>
        <p:txBody>
          <a:bodyPr wrap="square" lIns="0" tIns="0" rIns="0" bIns="0" anchor="ctr">
            <a:normAutofit fontScale="97500"/>
          </a:bodyPr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635" y="3914140"/>
            <a:ext cx="3113405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MH_SubTitle_1"/>
          <p:cNvSpPr/>
          <p:nvPr/>
        </p:nvSpPr>
        <p:spPr>
          <a:xfrm>
            <a:off x="1016635" y="3470910"/>
            <a:ext cx="3113405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  <p:grpSp>
        <p:nvGrpSpPr>
          <p:cNvPr id="17" name="组合 34"/>
          <p:cNvGrpSpPr/>
          <p:nvPr/>
        </p:nvGrpSpPr>
        <p:grpSpPr>
          <a:xfrm>
            <a:off x="4730750" y="890588"/>
            <a:ext cx="6773863" cy="5400675"/>
            <a:chOff x="4307112" y="836341"/>
            <a:chExt cx="6774869" cy="5400686"/>
          </a:xfrm>
          <a:solidFill>
            <a:schemeClr val="accent1">
              <a:lumMod val="40000"/>
              <a:lumOff val="60000"/>
              <a:alpha val="50000"/>
            </a:schemeClr>
          </a:solidFill>
        </p:grpSpPr>
        <p:sp>
          <p:nvSpPr>
            <p:cNvPr id="18" name="Freeform 5"/>
            <p:cNvSpPr/>
            <p:nvPr/>
          </p:nvSpPr>
          <p:spPr>
            <a:xfrm>
              <a:off x="7150003" y="903450"/>
              <a:ext cx="2965559" cy="243989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6"/>
            <p:cNvSpPr/>
            <p:nvPr/>
          </p:nvSpPr>
          <p:spPr>
            <a:xfrm>
              <a:off x="6581425" y="2555612"/>
              <a:ext cx="1896367" cy="154670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0" name="Freeform 7"/>
            <p:cNvSpPr/>
            <p:nvPr/>
          </p:nvSpPr>
          <p:spPr>
            <a:xfrm>
              <a:off x="7927448" y="3092485"/>
              <a:ext cx="381262" cy="61037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1" name="Freeform 8"/>
            <p:cNvSpPr/>
            <p:nvPr/>
          </p:nvSpPr>
          <p:spPr>
            <a:xfrm>
              <a:off x="4307112" y="1488258"/>
              <a:ext cx="2711936" cy="197652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2" name="Freeform 9"/>
            <p:cNvSpPr/>
            <p:nvPr/>
          </p:nvSpPr>
          <p:spPr>
            <a:xfrm>
              <a:off x="6064235" y="3039755"/>
              <a:ext cx="1687501" cy="116801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3" name="Freeform 10"/>
            <p:cNvSpPr/>
            <p:nvPr/>
          </p:nvSpPr>
          <p:spPr>
            <a:xfrm>
              <a:off x="7032309" y="3857848"/>
              <a:ext cx="1462059" cy="123512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4" name="Freeform 11"/>
            <p:cNvSpPr/>
            <p:nvPr/>
          </p:nvSpPr>
          <p:spPr>
            <a:xfrm>
              <a:off x="4605491" y="3359324"/>
              <a:ext cx="2615792" cy="152913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5" name="Freeform 12"/>
            <p:cNvSpPr/>
            <p:nvPr/>
          </p:nvSpPr>
          <p:spPr>
            <a:xfrm>
              <a:off x="6990868" y="4631201"/>
              <a:ext cx="1178600" cy="118879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6" name="Freeform 13"/>
            <p:cNvSpPr/>
            <p:nvPr/>
          </p:nvSpPr>
          <p:spPr>
            <a:xfrm>
              <a:off x="7834619" y="4613625"/>
              <a:ext cx="797336" cy="6647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chemeClr val="accent4">
                <a:alpha val="67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7963917" y="5022672"/>
              <a:ext cx="1042671" cy="76856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0" t="0" r="0" b="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8109792" y="4180611"/>
              <a:ext cx="590128" cy="57841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9" name="Freeform 16"/>
            <p:cNvSpPr/>
            <p:nvPr/>
          </p:nvSpPr>
          <p:spPr>
            <a:xfrm>
              <a:off x="8110177" y="3053851"/>
              <a:ext cx="669696" cy="115843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chemeClr val="accent1">
                <a:alpha val="67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0" name="Freeform 17"/>
            <p:cNvSpPr/>
            <p:nvPr/>
          </p:nvSpPr>
          <p:spPr>
            <a:xfrm>
              <a:off x="8691629" y="2846419"/>
              <a:ext cx="450884" cy="94911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8"/>
            <p:cNvSpPr/>
            <p:nvPr/>
          </p:nvSpPr>
          <p:spPr>
            <a:xfrm>
              <a:off x="8577251" y="4461831"/>
              <a:ext cx="719426" cy="80371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2" name="Freeform 19"/>
            <p:cNvSpPr/>
            <p:nvPr/>
          </p:nvSpPr>
          <p:spPr>
            <a:xfrm>
              <a:off x="8492711" y="4003252"/>
              <a:ext cx="1016148" cy="61037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3" name="Freeform 20"/>
            <p:cNvSpPr/>
            <p:nvPr/>
          </p:nvSpPr>
          <p:spPr>
            <a:xfrm>
              <a:off x="8716495" y="5126530"/>
              <a:ext cx="1054273" cy="80850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Freeform 21"/>
            <p:cNvSpPr/>
            <p:nvPr/>
          </p:nvSpPr>
          <p:spPr>
            <a:xfrm>
              <a:off x="9215452" y="4433069"/>
              <a:ext cx="634886" cy="82768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5" name="Freeform 22"/>
            <p:cNvSpPr/>
            <p:nvPr/>
          </p:nvSpPr>
          <p:spPr>
            <a:xfrm>
              <a:off x="9543668" y="4648778"/>
              <a:ext cx="585155" cy="6918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6" name="Freeform 23"/>
            <p:cNvSpPr/>
            <p:nvPr/>
          </p:nvSpPr>
          <p:spPr>
            <a:xfrm>
              <a:off x="9800607" y="4212568"/>
              <a:ext cx="507245" cy="56563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7" name="Freeform 24"/>
            <p:cNvSpPr/>
            <p:nvPr/>
          </p:nvSpPr>
          <p:spPr>
            <a:xfrm>
              <a:off x="9314912" y="3730022"/>
              <a:ext cx="636542" cy="74938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8" name="Freeform 25"/>
            <p:cNvSpPr/>
            <p:nvPr/>
          </p:nvSpPr>
          <p:spPr>
            <a:xfrm>
              <a:off x="9437577" y="2863994"/>
              <a:ext cx="167425" cy="23328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9" name="Freeform 26"/>
            <p:cNvSpPr/>
            <p:nvPr/>
          </p:nvSpPr>
          <p:spPr>
            <a:xfrm>
              <a:off x="9273470" y="2758537"/>
              <a:ext cx="222126" cy="23168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0" name="Freeform 27"/>
            <p:cNvSpPr/>
            <p:nvPr/>
          </p:nvSpPr>
          <p:spPr>
            <a:xfrm>
              <a:off x="9646444" y="2304751"/>
              <a:ext cx="780761" cy="71902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1" name="Freeform 28"/>
            <p:cNvSpPr/>
            <p:nvPr/>
          </p:nvSpPr>
          <p:spPr>
            <a:xfrm>
              <a:off x="9823814" y="1874935"/>
              <a:ext cx="1113949" cy="73180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2" name="Freeform 29"/>
            <p:cNvSpPr/>
            <p:nvPr/>
          </p:nvSpPr>
          <p:spPr>
            <a:xfrm>
              <a:off x="9585111" y="836341"/>
              <a:ext cx="1496870" cy="131502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3" name="Freeform 30"/>
            <p:cNvSpPr/>
            <p:nvPr/>
          </p:nvSpPr>
          <p:spPr>
            <a:xfrm>
              <a:off x="9288388" y="3186758"/>
              <a:ext cx="903427" cy="54805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4" name="Freeform 31"/>
            <p:cNvSpPr/>
            <p:nvPr/>
          </p:nvSpPr>
          <p:spPr>
            <a:xfrm>
              <a:off x="10137111" y="4091132"/>
              <a:ext cx="137586" cy="12143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5" name="Freeform 32"/>
            <p:cNvSpPr/>
            <p:nvPr/>
          </p:nvSpPr>
          <p:spPr>
            <a:xfrm>
              <a:off x="9474046" y="3634150"/>
              <a:ext cx="785731" cy="58480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6" name="Freeform 33"/>
            <p:cNvSpPr/>
            <p:nvPr/>
          </p:nvSpPr>
          <p:spPr>
            <a:xfrm>
              <a:off x="9062946" y="2514068"/>
              <a:ext cx="729371" cy="100663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Freeform 34"/>
            <p:cNvSpPr/>
            <p:nvPr/>
          </p:nvSpPr>
          <p:spPr>
            <a:xfrm>
              <a:off x="8726440" y="3480759"/>
              <a:ext cx="774129" cy="73340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chemeClr val="accent3">
                <a:alpha val="67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8" name="Freeform 35"/>
            <p:cNvSpPr/>
            <p:nvPr/>
          </p:nvSpPr>
          <p:spPr>
            <a:xfrm>
              <a:off x="10175240" y="5048237"/>
              <a:ext cx="220469" cy="51290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9" name="Freeform 36"/>
            <p:cNvSpPr/>
            <p:nvPr/>
          </p:nvSpPr>
          <p:spPr>
            <a:xfrm>
              <a:off x="8550729" y="5957406"/>
              <a:ext cx="339822" cy="279621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713990" y="5501640"/>
            <a:ext cx="3113405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hangingPunct="1">
              <a:lnSpc>
                <a:spcPct val="140000"/>
              </a:lnSpc>
            </a:pPr>
            <a:r>
              <a:rPr lang="en-US" altLang="zh-CN" sz="1200" b="1">
                <a:solidFill>
                  <a:srgbClr val="565558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</a:t>
            </a:r>
            <a:endParaRPr lang="en-US" altLang="zh-CN" sz="1200" b="1" dirty="0">
              <a:solidFill>
                <a:srgbClr val="565558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4" name="MH_SubTitle_1"/>
          <p:cNvSpPr/>
          <p:nvPr/>
        </p:nvSpPr>
        <p:spPr>
          <a:xfrm>
            <a:off x="2713990" y="5058410"/>
            <a:ext cx="3113405" cy="44323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565558"/>
                </a:solidFill>
                <a:effectLst/>
                <a:uLnTx/>
                <a:uFillTx/>
                <a:latin typeface="Batang" panose="02030600000101010101" charset="-127"/>
                <a:ea typeface="Batang" panose="02030600000101010101" charset="-127"/>
                <a:cs typeface="宋体" panose="02010600030101010101" pitchFamily="2" charset="-122"/>
              </a:rPr>
              <a:t>TITLE Add Here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565558"/>
              </a:solidFill>
              <a:effectLst/>
              <a:uLnTx/>
              <a:uFillTx/>
              <a:latin typeface="Batang" panose="02030600000101010101" charset="-127"/>
              <a:ea typeface="Batang" panose="02030600000101010101" charset="-127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6" name="Freeform 86"/>
          <p:cNvSpPr>
            <a:spLocks noEditPoints="1"/>
          </p:cNvSpPr>
          <p:nvPr/>
        </p:nvSpPr>
        <p:spPr bwMode="auto">
          <a:xfrm>
            <a:off x="5457402" y="2178685"/>
            <a:ext cx="1295400" cy="1297517"/>
          </a:xfrm>
          <a:custGeom>
            <a:avLst/>
            <a:gdLst>
              <a:gd name="T0" fmla="*/ 448 w 763"/>
              <a:gd name="T1" fmla="*/ 752 h 763"/>
              <a:gd name="T2" fmla="*/ 383 w 763"/>
              <a:gd name="T3" fmla="*/ 763 h 763"/>
              <a:gd name="T4" fmla="*/ 255 w 763"/>
              <a:gd name="T5" fmla="*/ 736 h 763"/>
              <a:gd name="T6" fmla="*/ 317 w 763"/>
              <a:gd name="T7" fmla="*/ 758 h 763"/>
              <a:gd name="T8" fmla="*/ 571 w 763"/>
              <a:gd name="T9" fmla="*/ 707 h 763"/>
              <a:gd name="T10" fmla="*/ 513 w 763"/>
              <a:gd name="T11" fmla="*/ 740 h 763"/>
              <a:gd name="T12" fmla="*/ 138 w 763"/>
              <a:gd name="T13" fmla="*/ 675 h 763"/>
              <a:gd name="T14" fmla="*/ 195 w 763"/>
              <a:gd name="T15" fmla="*/ 708 h 763"/>
              <a:gd name="T16" fmla="*/ 138 w 763"/>
              <a:gd name="T17" fmla="*/ 675 h 763"/>
              <a:gd name="T18" fmla="*/ 670 w 763"/>
              <a:gd name="T19" fmla="*/ 623 h 763"/>
              <a:gd name="T20" fmla="*/ 628 w 763"/>
              <a:gd name="T21" fmla="*/ 673 h 763"/>
              <a:gd name="T22" fmla="*/ 57 w 763"/>
              <a:gd name="T23" fmla="*/ 572 h 763"/>
              <a:gd name="T24" fmla="*/ 91 w 763"/>
              <a:gd name="T25" fmla="*/ 629 h 763"/>
              <a:gd name="T26" fmla="*/ 670 w 763"/>
              <a:gd name="T27" fmla="*/ 623 h 763"/>
              <a:gd name="T28" fmla="*/ 670 w 763"/>
              <a:gd name="T29" fmla="*/ 623 h 763"/>
              <a:gd name="T30" fmla="*/ 735 w 763"/>
              <a:gd name="T31" fmla="*/ 510 h 763"/>
              <a:gd name="T32" fmla="*/ 712 w 763"/>
              <a:gd name="T33" fmla="*/ 572 h 763"/>
              <a:gd name="T34" fmla="*/ 6 w 763"/>
              <a:gd name="T35" fmla="*/ 451 h 763"/>
              <a:gd name="T36" fmla="*/ 29 w 763"/>
              <a:gd name="T37" fmla="*/ 513 h 763"/>
              <a:gd name="T38" fmla="*/ 752 w 763"/>
              <a:gd name="T39" fmla="*/ 447 h 763"/>
              <a:gd name="T40" fmla="*/ 758 w 763"/>
              <a:gd name="T41" fmla="*/ 375 h 763"/>
              <a:gd name="T42" fmla="*/ 763 w 763"/>
              <a:gd name="T43" fmla="*/ 382 h 763"/>
              <a:gd name="T44" fmla="*/ 757 w 763"/>
              <a:gd name="T45" fmla="*/ 448 h 763"/>
              <a:gd name="T46" fmla="*/ 5 w 763"/>
              <a:gd name="T47" fmla="*/ 319 h 763"/>
              <a:gd name="T48" fmla="*/ 5 w 763"/>
              <a:gd name="T49" fmla="*/ 382 h 763"/>
              <a:gd name="T50" fmla="*/ 5 w 763"/>
              <a:gd name="T51" fmla="*/ 385 h 763"/>
              <a:gd name="T52" fmla="*/ 733 w 763"/>
              <a:gd name="T53" fmla="*/ 247 h 763"/>
              <a:gd name="T54" fmla="*/ 756 w 763"/>
              <a:gd name="T55" fmla="*/ 309 h 763"/>
              <a:gd name="T56" fmla="*/ 22 w 763"/>
              <a:gd name="T57" fmla="*/ 254 h 763"/>
              <a:gd name="T58" fmla="*/ 54 w 763"/>
              <a:gd name="T59" fmla="*/ 197 h 763"/>
              <a:gd name="T60" fmla="*/ 22 w 763"/>
              <a:gd name="T61" fmla="*/ 254 h 763"/>
              <a:gd name="T62" fmla="*/ 709 w 763"/>
              <a:gd name="T63" fmla="*/ 186 h 763"/>
              <a:gd name="T64" fmla="*/ 666 w 763"/>
              <a:gd name="T65" fmla="*/ 135 h 763"/>
              <a:gd name="T66" fmla="*/ 91 w 763"/>
              <a:gd name="T67" fmla="*/ 143 h 763"/>
              <a:gd name="T68" fmla="*/ 87 w 763"/>
              <a:gd name="T69" fmla="*/ 139 h 763"/>
              <a:gd name="T70" fmla="*/ 137 w 763"/>
              <a:gd name="T71" fmla="*/ 96 h 763"/>
              <a:gd name="T72" fmla="*/ 87 w 763"/>
              <a:gd name="T73" fmla="*/ 139 h 763"/>
              <a:gd name="T74" fmla="*/ 623 w 763"/>
              <a:gd name="T75" fmla="*/ 86 h 763"/>
              <a:gd name="T76" fmla="*/ 565 w 763"/>
              <a:gd name="T77" fmla="*/ 53 h 763"/>
              <a:gd name="T78" fmla="*/ 247 w 763"/>
              <a:gd name="T79" fmla="*/ 24 h 763"/>
              <a:gd name="T80" fmla="*/ 190 w 763"/>
              <a:gd name="T81" fmla="*/ 58 h 763"/>
              <a:gd name="T82" fmla="*/ 443 w 763"/>
              <a:gd name="T83" fmla="*/ 5 h 763"/>
              <a:gd name="T84" fmla="*/ 505 w 763"/>
              <a:gd name="T85" fmla="*/ 26 h 763"/>
              <a:gd name="T86" fmla="*/ 377 w 763"/>
              <a:gd name="T87" fmla="*/ 0 h 763"/>
              <a:gd name="T88" fmla="*/ 312 w 763"/>
              <a:gd name="T89" fmla="*/ 12 h 763"/>
              <a:gd name="T90" fmla="*/ 311 w 763"/>
              <a:gd name="T91" fmla="*/ 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3" h="763">
                <a:moveTo>
                  <a:pt x="383" y="758"/>
                </a:moveTo>
                <a:cubicBezTo>
                  <a:pt x="405" y="758"/>
                  <a:pt x="427" y="756"/>
                  <a:pt x="448" y="752"/>
                </a:cubicBezTo>
                <a:cubicBezTo>
                  <a:pt x="448" y="752"/>
                  <a:pt x="448" y="752"/>
                  <a:pt x="448" y="752"/>
                </a:cubicBezTo>
                <a:cubicBezTo>
                  <a:pt x="449" y="757"/>
                  <a:pt x="449" y="757"/>
                  <a:pt x="449" y="757"/>
                </a:cubicBezTo>
                <a:cubicBezTo>
                  <a:pt x="428" y="761"/>
                  <a:pt x="406" y="763"/>
                  <a:pt x="383" y="763"/>
                </a:cubicBezTo>
                <a:cubicBezTo>
                  <a:pt x="383" y="763"/>
                  <a:pt x="383" y="763"/>
                  <a:pt x="383" y="763"/>
                </a:cubicBezTo>
                <a:cubicBezTo>
                  <a:pt x="383" y="758"/>
                  <a:pt x="383" y="758"/>
                  <a:pt x="383" y="758"/>
                </a:cubicBezTo>
                <a:close/>
                <a:moveTo>
                  <a:pt x="253" y="741"/>
                </a:moveTo>
                <a:cubicBezTo>
                  <a:pt x="255" y="736"/>
                  <a:pt x="255" y="736"/>
                  <a:pt x="255" y="736"/>
                </a:cubicBezTo>
                <a:cubicBezTo>
                  <a:pt x="275" y="743"/>
                  <a:pt x="296" y="749"/>
                  <a:pt x="318" y="752"/>
                </a:cubicBezTo>
                <a:cubicBezTo>
                  <a:pt x="318" y="752"/>
                  <a:pt x="318" y="752"/>
                  <a:pt x="318" y="752"/>
                </a:cubicBezTo>
                <a:cubicBezTo>
                  <a:pt x="317" y="758"/>
                  <a:pt x="317" y="758"/>
                  <a:pt x="317" y="758"/>
                </a:cubicBezTo>
                <a:cubicBezTo>
                  <a:pt x="295" y="754"/>
                  <a:pt x="274" y="748"/>
                  <a:pt x="253" y="741"/>
                </a:cubicBezTo>
                <a:close/>
                <a:moveTo>
                  <a:pt x="511" y="735"/>
                </a:moveTo>
                <a:cubicBezTo>
                  <a:pt x="532" y="727"/>
                  <a:pt x="552" y="718"/>
                  <a:pt x="571" y="707"/>
                </a:cubicBezTo>
                <a:cubicBezTo>
                  <a:pt x="571" y="707"/>
                  <a:pt x="571" y="707"/>
                  <a:pt x="571" y="707"/>
                </a:cubicBezTo>
                <a:cubicBezTo>
                  <a:pt x="573" y="712"/>
                  <a:pt x="573" y="712"/>
                  <a:pt x="573" y="712"/>
                </a:cubicBezTo>
                <a:cubicBezTo>
                  <a:pt x="554" y="723"/>
                  <a:pt x="534" y="732"/>
                  <a:pt x="513" y="740"/>
                </a:cubicBezTo>
                <a:cubicBezTo>
                  <a:pt x="513" y="740"/>
                  <a:pt x="513" y="740"/>
                  <a:pt x="513" y="740"/>
                </a:cubicBezTo>
                <a:cubicBezTo>
                  <a:pt x="511" y="735"/>
                  <a:pt x="511" y="735"/>
                  <a:pt x="511" y="735"/>
                </a:cubicBezTo>
                <a:close/>
                <a:moveTo>
                  <a:pt x="138" y="675"/>
                </a:moveTo>
                <a:cubicBezTo>
                  <a:pt x="142" y="671"/>
                  <a:pt x="142" y="671"/>
                  <a:pt x="142" y="671"/>
                </a:cubicBezTo>
                <a:cubicBezTo>
                  <a:pt x="158" y="685"/>
                  <a:pt x="176" y="698"/>
                  <a:pt x="195" y="708"/>
                </a:cubicBezTo>
                <a:cubicBezTo>
                  <a:pt x="195" y="708"/>
                  <a:pt x="195" y="708"/>
                  <a:pt x="195" y="708"/>
                </a:cubicBezTo>
                <a:cubicBezTo>
                  <a:pt x="195" y="708"/>
                  <a:pt x="195" y="708"/>
                  <a:pt x="195" y="708"/>
                </a:cubicBezTo>
                <a:cubicBezTo>
                  <a:pt x="193" y="713"/>
                  <a:pt x="193" y="713"/>
                  <a:pt x="193" y="713"/>
                </a:cubicBezTo>
                <a:cubicBezTo>
                  <a:pt x="173" y="702"/>
                  <a:pt x="155" y="690"/>
                  <a:pt x="138" y="675"/>
                </a:cubicBezTo>
                <a:close/>
                <a:moveTo>
                  <a:pt x="624" y="669"/>
                </a:moveTo>
                <a:cubicBezTo>
                  <a:pt x="641" y="655"/>
                  <a:pt x="656" y="640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4" y="626"/>
                  <a:pt x="674" y="626"/>
                  <a:pt x="674" y="626"/>
                </a:cubicBezTo>
                <a:cubicBezTo>
                  <a:pt x="660" y="643"/>
                  <a:pt x="644" y="659"/>
                  <a:pt x="628" y="673"/>
                </a:cubicBezTo>
                <a:cubicBezTo>
                  <a:pt x="628" y="673"/>
                  <a:pt x="628" y="673"/>
                  <a:pt x="628" y="673"/>
                </a:cubicBezTo>
                <a:cubicBezTo>
                  <a:pt x="624" y="669"/>
                  <a:pt x="624" y="669"/>
                  <a:pt x="624" y="669"/>
                </a:cubicBezTo>
                <a:close/>
                <a:moveTo>
                  <a:pt x="52" y="575"/>
                </a:moveTo>
                <a:cubicBezTo>
                  <a:pt x="57" y="572"/>
                  <a:pt x="57" y="572"/>
                  <a:pt x="57" y="572"/>
                </a:cubicBezTo>
                <a:cubicBezTo>
                  <a:pt x="68" y="591"/>
                  <a:pt x="81" y="609"/>
                  <a:pt x="95" y="625"/>
                </a:cubicBezTo>
                <a:cubicBezTo>
                  <a:pt x="95" y="625"/>
                  <a:pt x="95" y="625"/>
                  <a:pt x="95" y="625"/>
                </a:cubicBezTo>
                <a:cubicBezTo>
                  <a:pt x="91" y="629"/>
                  <a:pt x="91" y="629"/>
                  <a:pt x="91" y="629"/>
                </a:cubicBezTo>
                <a:cubicBezTo>
                  <a:pt x="76" y="612"/>
                  <a:pt x="64" y="594"/>
                  <a:pt x="52" y="575"/>
                </a:cubicBezTo>
                <a:close/>
                <a:moveTo>
                  <a:pt x="670" y="623"/>
                </a:move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lose/>
                <a:moveTo>
                  <a:pt x="708" y="569"/>
                </a:moveTo>
                <a:cubicBezTo>
                  <a:pt x="718" y="550"/>
                  <a:pt x="728" y="531"/>
                  <a:pt x="735" y="510"/>
                </a:cubicBezTo>
                <a:cubicBezTo>
                  <a:pt x="735" y="510"/>
                  <a:pt x="735" y="510"/>
                  <a:pt x="735" y="510"/>
                </a:cubicBezTo>
                <a:cubicBezTo>
                  <a:pt x="735" y="510"/>
                  <a:pt x="735" y="510"/>
                  <a:pt x="735" y="510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3" y="533"/>
                  <a:pt x="723" y="553"/>
                  <a:pt x="712" y="572"/>
                </a:cubicBezTo>
                <a:cubicBezTo>
                  <a:pt x="712" y="572"/>
                  <a:pt x="712" y="572"/>
                  <a:pt x="712" y="572"/>
                </a:cubicBezTo>
                <a:cubicBezTo>
                  <a:pt x="708" y="569"/>
                  <a:pt x="708" y="569"/>
                  <a:pt x="708" y="569"/>
                </a:cubicBezTo>
                <a:close/>
                <a:moveTo>
                  <a:pt x="6" y="451"/>
                </a:moveTo>
                <a:cubicBezTo>
                  <a:pt x="12" y="450"/>
                  <a:pt x="12" y="450"/>
                  <a:pt x="12" y="450"/>
                </a:cubicBezTo>
                <a:cubicBezTo>
                  <a:pt x="16" y="472"/>
                  <a:pt x="21" y="493"/>
                  <a:pt x="29" y="513"/>
                </a:cubicBezTo>
                <a:cubicBezTo>
                  <a:pt x="29" y="513"/>
                  <a:pt x="29" y="513"/>
                  <a:pt x="29" y="513"/>
                </a:cubicBezTo>
                <a:cubicBezTo>
                  <a:pt x="24" y="515"/>
                  <a:pt x="24" y="515"/>
                  <a:pt x="24" y="515"/>
                </a:cubicBezTo>
                <a:cubicBezTo>
                  <a:pt x="16" y="494"/>
                  <a:pt x="10" y="473"/>
                  <a:pt x="6" y="451"/>
                </a:cubicBezTo>
                <a:close/>
                <a:moveTo>
                  <a:pt x="752" y="447"/>
                </a:moveTo>
                <a:cubicBezTo>
                  <a:pt x="756" y="426"/>
                  <a:pt x="758" y="404"/>
                  <a:pt x="758" y="382"/>
                </a:cubicBezTo>
                <a:cubicBezTo>
                  <a:pt x="758" y="382"/>
                  <a:pt x="758" y="382"/>
                  <a:pt x="758" y="382"/>
                </a:cubicBezTo>
                <a:cubicBezTo>
                  <a:pt x="758" y="379"/>
                  <a:pt x="758" y="377"/>
                  <a:pt x="758" y="375"/>
                </a:cubicBezTo>
                <a:cubicBezTo>
                  <a:pt x="758" y="375"/>
                  <a:pt x="758" y="375"/>
                  <a:pt x="758" y="375"/>
                </a:cubicBezTo>
                <a:cubicBezTo>
                  <a:pt x="763" y="375"/>
                  <a:pt x="763" y="375"/>
                  <a:pt x="763" y="375"/>
                </a:cubicBezTo>
                <a:cubicBezTo>
                  <a:pt x="763" y="377"/>
                  <a:pt x="763" y="379"/>
                  <a:pt x="763" y="382"/>
                </a:cubicBezTo>
                <a:cubicBezTo>
                  <a:pt x="763" y="382"/>
                  <a:pt x="763" y="382"/>
                  <a:pt x="763" y="382"/>
                </a:cubicBezTo>
                <a:cubicBezTo>
                  <a:pt x="763" y="404"/>
                  <a:pt x="761" y="426"/>
                  <a:pt x="757" y="448"/>
                </a:cubicBezTo>
                <a:cubicBezTo>
                  <a:pt x="757" y="448"/>
                  <a:pt x="757" y="448"/>
                  <a:pt x="757" y="448"/>
                </a:cubicBezTo>
                <a:cubicBezTo>
                  <a:pt x="752" y="447"/>
                  <a:pt x="752" y="447"/>
                  <a:pt x="752" y="447"/>
                </a:cubicBezTo>
                <a:close/>
                <a:moveTo>
                  <a:pt x="0" y="382"/>
                </a:moveTo>
                <a:cubicBezTo>
                  <a:pt x="0" y="360"/>
                  <a:pt x="2" y="339"/>
                  <a:pt x="5" y="319"/>
                </a:cubicBezTo>
                <a:cubicBezTo>
                  <a:pt x="5" y="319"/>
                  <a:pt x="5" y="319"/>
                  <a:pt x="5" y="319"/>
                </a:cubicBezTo>
                <a:cubicBezTo>
                  <a:pt x="10" y="320"/>
                  <a:pt x="10" y="320"/>
                  <a:pt x="10" y="320"/>
                </a:cubicBezTo>
                <a:cubicBezTo>
                  <a:pt x="7" y="340"/>
                  <a:pt x="5" y="360"/>
                  <a:pt x="5" y="382"/>
                </a:cubicBezTo>
                <a:cubicBezTo>
                  <a:pt x="5" y="382"/>
                  <a:pt x="5" y="382"/>
                  <a:pt x="5" y="382"/>
                </a:cubicBezTo>
                <a:cubicBezTo>
                  <a:pt x="5" y="383"/>
                  <a:pt x="5" y="384"/>
                  <a:pt x="5" y="385"/>
                </a:cubicBezTo>
                <a:cubicBezTo>
                  <a:pt x="5" y="385"/>
                  <a:pt x="5" y="385"/>
                  <a:pt x="5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84"/>
                  <a:pt x="0" y="383"/>
                  <a:pt x="0" y="382"/>
                </a:cubicBezTo>
                <a:close/>
                <a:moveTo>
                  <a:pt x="733" y="247"/>
                </a:moveTo>
                <a:cubicBezTo>
                  <a:pt x="738" y="245"/>
                  <a:pt x="738" y="245"/>
                  <a:pt x="738" y="245"/>
                </a:cubicBezTo>
                <a:cubicBezTo>
                  <a:pt x="746" y="266"/>
                  <a:pt x="752" y="287"/>
                  <a:pt x="756" y="309"/>
                </a:cubicBezTo>
                <a:cubicBezTo>
                  <a:pt x="756" y="309"/>
                  <a:pt x="756" y="309"/>
                  <a:pt x="756" y="309"/>
                </a:cubicBezTo>
                <a:cubicBezTo>
                  <a:pt x="751" y="310"/>
                  <a:pt x="751" y="310"/>
                  <a:pt x="751" y="310"/>
                </a:cubicBezTo>
                <a:cubicBezTo>
                  <a:pt x="747" y="288"/>
                  <a:pt x="741" y="267"/>
                  <a:pt x="733" y="247"/>
                </a:cubicBezTo>
                <a:close/>
                <a:moveTo>
                  <a:pt x="22" y="254"/>
                </a:moveTo>
                <a:cubicBezTo>
                  <a:pt x="29" y="233"/>
                  <a:pt x="38" y="213"/>
                  <a:pt x="49" y="194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43" y="216"/>
                  <a:pt x="34" y="236"/>
                  <a:pt x="27" y="256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22" y="254"/>
                  <a:pt x="22" y="254"/>
                  <a:pt x="22" y="254"/>
                </a:cubicBezTo>
                <a:close/>
                <a:moveTo>
                  <a:pt x="666" y="135"/>
                </a:moveTo>
                <a:cubicBezTo>
                  <a:pt x="670" y="132"/>
                  <a:pt x="670" y="132"/>
                  <a:pt x="670" y="132"/>
                </a:cubicBezTo>
                <a:cubicBezTo>
                  <a:pt x="685" y="149"/>
                  <a:pt x="698" y="167"/>
                  <a:pt x="709" y="186"/>
                </a:cubicBezTo>
                <a:cubicBezTo>
                  <a:pt x="709" y="186"/>
                  <a:pt x="709" y="186"/>
                  <a:pt x="709" y="186"/>
                </a:cubicBezTo>
                <a:cubicBezTo>
                  <a:pt x="704" y="188"/>
                  <a:pt x="704" y="188"/>
                  <a:pt x="704" y="188"/>
                </a:cubicBezTo>
                <a:cubicBezTo>
                  <a:pt x="693" y="170"/>
                  <a:pt x="680" y="152"/>
                  <a:pt x="666" y="135"/>
                </a:cubicBezTo>
                <a:close/>
                <a:moveTo>
                  <a:pt x="91" y="143"/>
                </a:move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lose/>
                <a:moveTo>
                  <a:pt x="87" y="139"/>
                </a:moveTo>
                <a:cubicBezTo>
                  <a:pt x="101" y="122"/>
                  <a:pt x="116" y="106"/>
                  <a:pt x="133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20" y="110"/>
                  <a:pt x="105" y="126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87" y="139"/>
                  <a:pt x="87" y="139"/>
                  <a:pt x="87" y="139"/>
                </a:cubicBezTo>
                <a:close/>
                <a:moveTo>
                  <a:pt x="565" y="53"/>
                </a:moveTo>
                <a:cubicBezTo>
                  <a:pt x="568" y="48"/>
                  <a:pt x="568" y="48"/>
                  <a:pt x="568" y="48"/>
                </a:cubicBezTo>
                <a:cubicBezTo>
                  <a:pt x="587" y="59"/>
                  <a:pt x="605" y="72"/>
                  <a:pt x="623" y="86"/>
                </a:cubicBezTo>
                <a:cubicBezTo>
                  <a:pt x="623" y="86"/>
                  <a:pt x="623" y="86"/>
                  <a:pt x="623" y="86"/>
                </a:cubicBezTo>
                <a:cubicBezTo>
                  <a:pt x="619" y="90"/>
                  <a:pt x="619" y="90"/>
                  <a:pt x="619" y="90"/>
                </a:cubicBezTo>
                <a:cubicBezTo>
                  <a:pt x="602" y="76"/>
                  <a:pt x="584" y="64"/>
                  <a:pt x="565" y="53"/>
                </a:cubicBezTo>
                <a:close/>
                <a:moveTo>
                  <a:pt x="187" y="53"/>
                </a:moveTo>
                <a:cubicBezTo>
                  <a:pt x="206" y="42"/>
                  <a:pt x="226" y="32"/>
                  <a:pt x="247" y="24"/>
                </a:cubicBezTo>
                <a:cubicBezTo>
                  <a:pt x="247" y="24"/>
                  <a:pt x="247" y="24"/>
                  <a:pt x="247" y="2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28" y="37"/>
                  <a:pt x="208" y="47"/>
                  <a:pt x="190" y="58"/>
                </a:cubicBezTo>
                <a:cubicBezTo>
                  <a:pt x="190" y="58"/>
                  <a:pt x="190" y="58"/>
                  <a:pt x="190" y="58"/>
                </a:cubicBezTo>
                <a:cubicBezTo>
                  <a:pt x="187" y="53"/>
                  <a:pt x="187" y="53"/>
                  <a:pt x="187" y="53"/>
                </a:cubicBezTo>
                <a:close/>
                <a:moveTo>
                  <a:pt x="442" y="10"/>
                </a:moveTo>
                <a:cubicBezTo>
                  <a:pt x="443" y="5"/>
                  <a:pt x="443" y="5"/>
                  <a:pt x="443" y="5"/>
                </a:cubicBezTo>
                <a:cubicBezTo>
                  <a:pt x="465" y="8"/>
                  <a:pt x="486" y="14"/>
                  <a:pt x="507" y="21"/>
                </a:cubicBezTo>
                <a:cubicBezTo>
                  <a:pt x="507" y="21"/>
                  <a:pt x="507" y="21"/>
                  <a:pt x="507" y="21"/>
                </a:cubicBezTo>
                <a:cubicBezTo>
                  <a:pt x="505" y="26"/>
                  <a:pt x="505" y="26"/>
                  <a:pt x="505" y="26"/>
                </a:cubicBezTo>
                <a:cubicBezTo>
                  <a:pt x="485" y="19"/>
                  <a:pt x="464" y="14"/>
                  <a:pt x="442" y="10"/>
                </a:cubicBezTo>
                <a:close/>
                <a:moveTo>
                  <a:pt x="311" y="7"/>
                </a:moveTo>
                <a:cubicBezTo>
                  <a:pt x="332" y="2"/>
                  <a:pt x="354" y="0"/>
                  <a:pt x="377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7" y="5"/>
                  <a:pt x="377" y="5"/>
                  <a:pt x="377" y="5"/>
                </a:cubicBezTo>
                <a:cubicBezTo>
                  <a:pt x="354" y="6"/>
                  <a:pt x="333" y="8"/>
                  <a:pt x="312" y="12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1" y="7"/>
                  <a:pt x="311" y="7"/>
                  <a:pt x="311" y="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2" name="Oval 87"/>
          <p:cNvSpPr>
            <a:spLocks noChangeArrowheads="1"/>
          </p:cNvSpPr>
          <p:nvPr/>
        </p:nvSpPr>
        <p:spPr bwMode="auto">
          <a:xfrm>
            <a:off x="5559002" y="2280285"/>
            <a:ext cx="1092200" cy="10943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2890" y="1911350"/>
            <a:ext cx="4808855" cy="1464945"/>
            <a:chOff x="-7937" y="1435100"/>
            <a:chExt cx="3811588" cy="1098550"/>
          </a:xfrm>
        </p:grpSpPr>
        <p:sp>
          <p:nvSpPr>
            <p:cNvPr id="12" name="Freeform 88"/>
            <p:cNvSpPr/>
            <p:nvPr/>
          </p:nvSpPr>
          <p:spPr bwMode="auto">
            <a:xfrm>
              <a:off x="3497263" y="2365375"/>
              <a:ext cx="306388" cy="168275"/>
            </a:xfrm>
            <a:custGeom>
              <a:avLst/>
              <a:gdLst>
                <a:gd name="T0" fmla="*/ 220 w 240"/>
                <a:gd name="T1" fmla="*/ 4 h 131"/>
                <a:gd name="T2" fmla="*/ 203 w 240"/>
                <a:gd name="T3" fmla="*/ 0 h 131"/>
                <a:gd name="T4" fmla="*/ 37 w 240"/>
                <a:gd name="T5" fmla="*/ 0 h 131"/>
                <a:gd name="T6" fmla="*/ 20 w 240"/>
                <a:gd name="T7" fmla="*/ 4 h 131"/>
                <a:gd name="T8" fmla="*/ 0 w 240"/>
                <a:gd name="T9" fmla="*/ 33 h 131"/>
                <a:gd name="T10" fmla="*/ 0 w 240"/>
                <a:gd name="T11" fmla="*/ 98 h 131"/>
                <a:gd name="T12" fmla="*/ 37 w 240"/>
                <a:gd name="T13" fmla="*/ 131 h 131"/>
                <a:gd name="T14" fmla="*/ 203 w 240"/>
                <a:gd name="T15" fmla="*/ 131 h 131"/>
                <a:gd name="T16" fmla="*/ 240 w 240"/>
                <a:gd name="T17" fmla="*/ 98 h 131"/>
                <a:gd name="T18" fmla="*/ 240 w 240"/>
                <a:gd name="T19" fmla="*/ 33 h 131"/>
                <a:gd name="T20" fmla="*/ 220 w 240"/>
                <a:gd name="T2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31">
                  <a:moveTo>
                    <a:pt x="220" y="4"/>
                  </a:moveTo>
                  <a:cubicBezTo>
                    <a:pt x="215" y="2"/>
                    <a:pt x="209" y="0"/>
                    <a:pt x="20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2"/>
                    <a:pt x="20" y="4"/>
                  </a:cubicBezTo>
                  <a:cubicBezTo>
                    <a:pt x="8" y="10"/>
                    <a:pt x="0" y="21"/>
                    <a:pt x="0" y="3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6"/>
                    <a:pt x="17" y="131"/>
                    <a:pt x="37" y="131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40" y="116"/>
                    <a:pt x="240" y="98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21"/>
                    <a:pt x="232" y="10"/>
                    <a:pt x="220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3" name="Freeform 89"/>
            <p:cNvSpPr/>
            <p:nvPr/>
          </p:nvSpPr>
          <p:spPr bwMode="auto">
            <a:xfrm>
              <a:off x="3141663" y="1974850"/>
              <a:ext cx="636588" cy="376238"/>
            </a:xfrm>
            <a:custGeom>
              <a:avLst/>
              <a:gdLst>
                <a:gd name="T0" fmla="*/ 412 w 500"/>
                <a:gd name="T1" fmla="*/ 88 h 295"/>
                <a:gd name="T2" fmla="*/ 200 w 500"/>
                <a:gd name="T3" fmla="*/ 0 h 295"/>
                <a:gd name="T4" fmla="*/ 0 w 500"/>
                <a:gd name="T5" fmla="*/ 0 h 295"/>
                <a:gd name="T6" fmla="*/ 13 w 500"/>
                <a:gd name="T7" fmla="*/ 49 h 295"/>
                <a:gd name="T8" fmla="*/ 13 w 500"/>
                <a:gd name="T9" fmla="*/ 152 h 295"/>
                <a:gd name="T10" fmla="*/ 0 w 500"/>
                <a:gd name="T11" fmla="*/ 200 h 295"/>
                <a:gd name="T12" fmla="*/ 200 w 500"/>
                <a:gd name="T13" fmla="*/ 200 h 295"/>
                <a:gd name="T14" fmla="*/ 271 w 500"/>
                <a:gd name="T15" fmla="*/ 230 h 295"/>
                <a:gd name="T16" fmla="*/ 300 w 500"/>
                <a:gd name="T17" fmla="*/ 295 h 295"/>
                <a:gd name="T18" fmla="*/ 317 w 500"/>
                <a:gd name="T19" fmla="*/ 291 h 295"/>
                <a:gd name="T20" fmla="*/ 483 w 500"/>
                <a:gd name="T21" fmla="*/ 291 h 295"/>
                <a:gd name="T22" fmla="*/ 500 w 500"/>
                <a:gd name="T23" fmla="*/ 295 h 295"/>
                <a:gd name="T24" fmla="*/ 412 w 500"/>
                <a:gd name="T25" fmla="*/ 8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0" h="295">
                  <a:moveTo>
                    <a:pt x="412" y="88"/>
                  </a:moveTo>
                  <a:cubicBezTo>
                    <a:pt x="358" y="34"/>
                    <a:pt x="282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6"/>
                    <a:pt x="13" y="33"/>
                    <a:pt x="13" y="49"/>
                  </a:cubicBezTo>
                  <a:cubicBezTo>
                    <a:pt x="13" y="83"/>
                    <a:pt x="13" y="117"/>
                    <a:pt x="13" y="152"/>
                  </a:cubicBezTo>
                  <a:cubicBezTo>
                    <a:pt x="13" y="168"/>
                    <a:pt x="8" y="185"/>
                    <a:pt x="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28" y="200"/>
                    <a:pt x="252" y="211"/>
                    <a:pt x="271" y="230"/>
                  </a:cubicBezTo>
                  <a:cubicBezTo>
                    <a:pt x="288" y="247"/>
                    <a:pt x="299" y="269"/>
                    <a:pt x="300" y="295"/>
                  </a:cubicBezTo>
                  <a:cubicBezTo>
                    <a:pt x="305" y="293"/>
                    <a:pt x="311" y="291"/>
                    <a:pt x="317" y="291"/>
                  </a:cubicBezTo>
                  <a:cubicBezTo>
                    <a:pt x="483" y="291"/>
                    <a:pt x="483" y="291"/>
                    <a:pt x="483" y="291"/>
                  </a:cubicBezTo>
                  <a:cubicBezTo>
                    <a:pt x="489" y="291"/>
                    <a:pt x="495" y="293"/>
                    <a:pt x="500" y="295"/>
                  </a:cubicBezTo>
                  <a:cubicBezTo>
                    <a:pt x="498" y="215"/>
                    <a:pt x="465" y="141"/>
                    <a:pt x="412" y="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" name="Freeform 90"/>
            <p:cNvSpPr/>
            <p:nvPr/>
          </p:nvSpPr>
          <p:spPr bwMode="auto">
            <a:xfrm>
              <a:off x="-7937" y="1941513"/>
              <a:ext cx="2566988" cy="322263"/>
            </a:xfrm>
            <a:custGeom>
              <a:avLst/>
              <a:gdLst>
                <a:gd name="T0" fmla="*/ 0 w 2014"/>
                <a:gd name="T1" fmla="*/ 253 h 253"/>
                <a:gd name="T2" fmla="*/ 2014 w 2014"/>
                <a:gd name="T3" fmla="*/ 253 h 253"/>
                <a:gd name="T4" fmla="*/ 1996 w 2014"/>
                <a:gd name="T5" fmla="*/ 226 h 253"/>
                <a:gd name="T6" fmla="*/ 1983 w 2014"/>
                <a:gd name="T7" fmla="*/ 178 h 253"/>
                <a:gd name="T8" fmla="*/ 1983 w 2014"/>
                <a:gd name="T9" fmla="*/ 75 h 253"/>
                <a:gd name="T10" fmla="*/ 1996 w 2014"/>
                <a:gd name="T11" fmla="*/ 26 h 253"/>
                <a:gd name="T12" fmla="*/ 2014 w 2014"/>
                <a:gd name="T13" fmla="*/ 0 h 253"/>
                <a:gd name="T14" fmla="*/ 0 w 2014"/>
                <a:gd name="T15" fmla="*/ 0 h 253"/>
                <a:gd name="T16" fmla="*/ 0 w 2014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4" h="253">
                  <a:moveTo>
                    <a:pt x="0" y="253"/>
                  </a:moveTo>
                  <a:cubicBezTo>
                    <a:pt x="2014" y="253"/>
                    <a:pt x="2014" y="253"/>
                    <a:pt x="2014" y="253"/>
                  </a:cubicBezTo>
                  <a:cubicBezTo>
                    <a:pt x="2007" y="245"/>
                    <a:pt x="2001" y="236"/>
                    <a:pt x="1996" y="226"/>
                  </a:cubicBezTo>
                  <a:cubicBezTo>
                    <a:pt x="1988" y="211"/>
                    <a:pt x="1983" y="194"/>
                    <a:pt x="1983" y="178"/>
                  </a:cubicBezTo>
                  <a:cubicBezTo>
                    <a:pt x="1983" y="75"/>
                    <a:pt x="1983" y="75"/>
                    <a:pt x="1983" y="75"/>
                  </a:cubicBezTo>
                  <a:cubicBezTo>
                    <a:pt x="1983" y="59"/>
                    <a:pt x="1988" y="42"/>
                    <a:pt x="1996" y="26"/>
                  </a:cubicBezTo>
                  <a:cubicBezTo>
                    <a:pt x="2001" y="17"/>
                    <a:pt x="2007" y="8"/>
                    <a:pt x="20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" name="Freeform 91"/>
            <p:cNvSpPr/>
            <p:nvPr/>
          </p:nvSpPr>
          <p:spPr bwMode="auto">
            <a:xfrm>
              <a:off x="2808288" y="1747838"/>
              <a:ext cx="60325" cy="39688"/>
            </a:xfrm>
            <a:custGeom>
              <a:avLst/>
              <a:gdLst>
                <a:gd name="T0" fmla="*/ 0 w 48"/>
                <a:gd name="T1" fmla="*/ 31 h 31"/>
                <a:gd name="T2" fmla="*/ 24 w 48"/>
                <a:gd name="T3" fmla="*/ 29 h 31"/>
                <a:gd name="T4" fmla="*/ 48 w 48"/>
                <a:gd name="T5" fmla="*/ 31 h 31"/>
                <a:gd name="T6" fmla="*/ 48 w 48"/>
                <a:gd name="T7" fmla="*/ 0 h 31"/>
                <a:gd name="T8" fmla="*/ 0 w 48"/>
                <a:gd name="T9" fmla="*/ 0 h 31"/>
                <a:gd name="T10" fmla="*/ 0 w 4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cubicBezTo>
                    <a:pt x="7" y="30"/>
                    <a:pt x="15" y="29"/>
                    <a:pt x="24" y="29"/>
                  </a:cubicBezTo>
                  <a:cubicBezTo>
                    <a:pt x="33" y="29"/>
                    <a:pt x="41" y="30"/>
                    <a:pt x="48" y="3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6" name="Freeform 92"/>
            <p:cNvSpPr/>
            <p:nvPr/>
          </p:nvSpPr>
          <p:spPr bwMode="auto">
            <a:xfrm>
              <a:off x="2997200" y="1435100"/>
              <a:ext cx="282575" cy="327025"/>
            </a:xfrm>
            <a:custGeom>
              <a:avLst/>
              <a:gdLst>
                <a:gd name="T0" fmla="*/ 193 w 222"/>
                <a:gd name="T1" fmla="*/ 28 h 257"/>
                <a:gd name="T2" fmla="*/ 0 w 222"/>
                <a:gd name="T3" fmla="*/ 71 h 257"/>
                <a:gd name="T4" fmla="*/ 1 w 222"/>
                <a:gd name="T5" fmla="*/ 77 h 257"/>
                <a:gd name="T6" fmla="*/ 1 w 222"/>
                <a:gd name="T7" fmla="*/ 181 h 257"/>
                <a:gd name="T8" fmla="*/ 0 w 222"/>
                <a:gd name="T9" fmla="*/ 186 h 257"/>
                <a:gd name="T10" fmla="*/ 193 w 222"/>
                <a:gd name="T11" fmla="*/ 229 h 257"/>
                <a:gd name="T12" fmla="*/ 222 w 222"/>
                <a:gd name="T13" fmla="*/ 182 h 257"/>
                <a:gd name="T14" fmla="*/ 222 w 222"/>
                <a:gd name="T15" fmla="*/ 75 h 257"/>
                <a:gd name="T16" fmla="*/ 193 w 222"/>
                <a:gd name="T1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57">
                  <a:moveTo>
                    <a:pt x="193" y="28"/>
                  </a:moveTo>
                  <a:cubicBezTo>
                    <a:pt x="129" y="0"/>
                    <a:pt x="65" y="62"/>
                    <a:pt x="0" y="71"/>
                  </a:cubicBezTo>
                  <a:cubicBezTo>
                    <a:pt x="1" y="73"/>
                    <a:pt x="1" y="75"/>
                    <a:pt x="1" y="77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2"/>
                    <a:pt x="1" y="184"/>
                    <a:pt x="0" y="186"/>
                  </a:cubicBezTo>
                  <a:cubicBezTo>
                    <a:pt x="65" y="195"/>
                    <a:pt x="129" y="257"/>
                    <a:pt x="193" y="229"/>
                  </a:cubicBezTo>
                  <a:cubicBezTo>
                    <a:pt x="209" y="222"/>
                    <a:pt x="222" y="197"/>
                    <a:pt x="222" y="182"/>
                  </a:cubicBezTo>
                  <a:cubicBezTo>
                    <a:pt x="222" y="147"/>
                    <a:pt x="222" y="111"/>
                    <a:pt x="222" y="75"/>
                  </a:cubicBezTo>
                  <a:cubicBezTo>
                    <a:pt x="222" y="60"/>
                    <a:pt x="209" y="35"/>
                    <a:pt x="193" y="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2397125" y="1435100"/>
              <a:ext cx="284163" cy="327025"/>
            </a:xfrm>
            <a:custGeom>
              <a:avLst/>
              <a:gdLst>
                <a:gd name="T0" fmla="*/ 221 w 222"/>
                <a:gd name="T1" fmla="*/ 77 h 257"/>
                <a:gd name="T2" fmla="*/ 222 w 222"/>
                <a:gd name="T3" fmla="*/ 71 h 257"/>
                <a:gd name="T4" fmla="*/ 29 w 222"/>
                <a:gd name="T5" fmla="*/ 28 h 257"/>
                <a:gd name="T6" fmla="*/ 0 w 222"/>
                <a:gd name="T7" fmla="*/ 75 h 257"/>
                <a:gd name="T8" fmla="*/ 0 w 222"/>
                <a:gd name="T9" fmla="*/ 182 h 257"/>
                <a:gd name="T10" fmla="*/ 29 w 222"/>
                <a:gd name="T11" fmla="*/ 229 h 257"/>
                <a:gd name="T12" fmla="*/ 222 w 222"/>
                <a:gd name="T13" fmla="*/ 186 h 257"/>
                <a:gd name="T14" fmla="*/ 221 w 222"/>
                <a:gd name="T15" fmla="*/ 181 h 257"/>
                <a:gd name="T16" fmla="*/ 221 w 222"/>
                <a:gd name="T17" fmla="*/ 7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57">
                  <a:moveTo>
                    <a:pt x="221" y="77"/>
                  </a:moveTo>
                  <a:cubicBezTo>
                    <a:pt x="221" y="75"/>
                    <a:pt x="221" y="73"/>
                    <a:pt x="222" y="71"/>
                  </a:cubicBezTo>
                  <a:cubicBezTo>
                    <a:pt x="157" y="62"/>
                    <a:pt x="93" y="0"/>
                    <a:pt x="29" y="28"/>
                  </a:cubicBezTo>
                  <a:cubicBezTo>
                    <a:pt x="13" y="35"/>
                    <a:pt x="0" y="60"/>
                    <a:pt x="0" y="75"/>
                  </a:cubicBezTo>
                  <a:cubicBezTo>
                    <a:pt x="0" y="111"/>
                    <a:pt x="0" y="147"/>
                    <a:pt x="0" y="182"/>
                  </a:cubicBezTo>
                  <a:cubicBezTo>
                    <a:pt x="0" y="197"/>
                    <a:pt x="13" y="222"/>
                    <a:pt x="29" y="229"/>
                  </a:cubicBezTo>
                  <a:cubicBezTo>
                    <a:pt x="93" y="257"/>
                    <a:pt x="157" y="195"/>
                    <a:pt x="222" y="186"/>
                  </a:cubicBezTo>
                  <a:cubicBezTo>
                    <a:pt x="221" y="184"/>
                    <a:pt x="221" y="182"/>
                    <a:pt x="221" y="181"/>
                  </a:cubicBezTo>
                  <a:lnTo>
                    <a:pt x="221" y="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2700338" y="1460500"/>
              <a:ext cx="277813" cy="276225"/>
            </a:xfrm>
            <a:custGeom>
              <a:avLst/>
              <a:gdLst>
                <a:gd name="T0" fmla="*/ 217 w 218"/>
                <a:gd name="T1" fmla="*/ 51 h 217"/>
                <a:gd name="T2" fmla="*/ 161 w 218"/>
                <a:gd name="T3" fmla="*/ 0 h 217"/>
                <a:gd name="T4" fmla="*/ 57 w 218"/>
                <a:gd name="T5" fmla="*/ 0 h 217"/>
                <a:gd name="T6" fmla="*/ 1 w 218"/>
                <a:gd name="T7" fmla="*/ 51 h 217"/>
                <a:gd name="T8" fmla="*/ 0 w 218"/>
                <a:gd name="T9" fmla="*/ 57 h 217"/>
                <a:gd name="T10" fmla="*/ 0 w 218"/>
                <a:gd name="T11" fmla="*/ 161 h 217"/>
                <a:gd name="T12" fmla="*/ 1 w 218"/>
                <a:gd name="T13" fmla="*/ 166 h 217"/>
                <a:gd name="T14" fmla="*/ 57 w 218"/>
                <a:gd name="T15" fmla="*/ 217 h 217"/>
                <a:gd name="T16" fmla="*/ 161 w 218"/>
                <a:gd name="T17" fmla="*/ 217 h 217"/>
                <a:gd name="T18" fmla="*/ 217 w 218"/>
                <a:gd name="T19" fmla="*/ 166 h 217"/>
                <a:gd name="T20" fmla="*/ 218 w 218"/>
                <a:gd name="T21" fmla="*/ 161 h 217"/>
                <a:gd name="T22" fmla="*/ 218 w 218"/>
                <a:gd name="T23" fmla="*/ 57 h 217"/>
                <a:gd name="T24" fmla="*/ 217 w 218"/>
                <a:gd name="T25" fmla="*/ 5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17">
                  <a:moveTo>
                    <a:pt x="217" y="51"/>
                  </a:moveTo>
                  <a:cubicBezTo>
                    <a:pt x="214" y="22"/>
                    <a:pt x="190" y="0"/>
                    <a:pt x="161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8" y="0"/>
                    <a:pt x="4" y="22"/>
                    <a:pt x="1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4" y="195"/>
                    <a:pt x="28" y="217"/>
                    <a:pt x="57" y="217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90" y="217"/>
                    <a:pt x="214" y="195"/>
                    <a:pt x="217" y="166"/>
                  </a:cubicBezTo>
                  <a:cubicBezTo>
                    <a:pt x="218" y="164"/>
                    <a:pt x="218" y="162"/>
                    <a:pt x="218" y="161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218" y="55"/>
                    <a:pt x="218" y="53"/>
                    <a:pt x="217" y="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19" name="Freeform 95"/>
            <p:cNvSpPr/>
            <p:nvPr/>
          </p:nvSpPr>
          <p:spPr bwMode="auto">
            <a:xfrm>
              <a:off x="2760663" y="1795463"/>
              <a:ext cx="155575" cy="63500"/>
            </a:xfrm>
            <a:custGeom>
              <a:avLst/>
              <a:gdLst>
                <a:gd name="T0" fmla="*/ 85 w 122"/>
                <a:gd name="T1" fmla="*/ 2 h 50"/>
                <a:gd name="T2" fmla="*/ 61 w 122"/>
                <a:gd name="T3" fmla="*/ 0 h 50"/>
                <a:gd name="T4" fmla="*/ 37 w 122"/>
                <a:gd name="T5" fmla="*/ 2 h 50"/>
                <a:gd name="T6" fmla="*/ 0 w 122"/>
                <a:gd name="T7" fmla="*/ 24 h 50"/>
                <a:gd name="T8" fmla="*/ 0 w 122"/>
                <a:gd name="T9" fmla="*/ 50 h 50"/>
                <a:gd name="T10" fmla="*/ 37 w 122"/>
                <a:gd name="T11" fmla="*/ 48 h 50"/>
                <a:gd name="T12" fmla="*/ 85 w 122"/>
                <a:gd name="T13" fmla="*/ 48 h 50"/>
                <a:gd name="T14" fmla="*/ 122 w 122"/>
                <a:gd name="T15" fmla="*/ 50 h 50"/>
                <a:gd name="T16" fmla="*/ 122 w 122"/>
                <a:gd name="T17" fmla="*/ 24 h 50"/>
                <a:gd name="T18" fmla="*/ 85 w 122"/>
                <a:gd name="T1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50">
                  <a:moveTo>
                    <a:pt x="85" y="2"/>
                  </a:moveTo>
                  <a:cubicBezTo>
                    <a:pt x="78" y="1"/>
                    <a:pt x="70" y="0"/>
                    <a:pt x="61" y="0"/>
                  </a:cubicBezTo>
                  <a:cubicBezTo>
                    <a:pt x="52" y="0"/>
                    <a:pt x="44" y="1"/>
                    <a:pt x="37" y="2"/>
                  </a:cubicBezTo>
                  <a:cubicBezTo>
                    <a:pt x="15" y="6"/>
                    <a:pt x="0" y="14"/>
                    <a:pt x="0" y="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2" y="49"/>
                    <a:pt x="25" y="48"/>
                    <a:pt x="37" y="48"/>
                  </a:cubicBezTo>
                  <a:cubicBezTo>
                    <a:pt x="53" y="47"/>
                    <a:pt x="69" y="47"/>
                    <a:pt x="85" y="48"/>
                  </a:cubicBezTo>
                  <a:cubicBezTo>
                    <a:pt x="97" y="48"/>
                    <a:pt x="110" y="49"/>
                    <a:pt x="122" y="5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14"/>
                    <a:pt x="107" y="6"/>
                    <a:pt x="8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0" name="Freeform 96"/>
            <p:cNvSpPr/>
            <p:nvPr/>
          </p:nvSpPr>
          <p:spPr bwMode="auto">
            <a:xfrm>
              <a:off x="2536825" y="1873250"/>
              <a:ext cx="604838" cy="465138"/>
            </a:xfrm>
            <a:custGeom>
              <a:avLst/>
              <a:gdLst>
                <a:gd name="T0" fmla="*/ 461 w 474"/>
                <a:gd name="T1" fmla="*/ 79 h 364"/>
                <a:gd name="T2" fmla="*/ 392 w 474"/>
                <a:gd name="T3" fmla="*/ 19 h 364"/>
                <a:gd name="T4" fmla="*/ 297 w 474"/>
                <a:gd name="T5" fmla="*/ 4 h 364"/>
                <a:gd name="T6" fmla="*/ 177 w 474"/>
                <a:gd name="T7" fmla="*/ 4 h 364"/>
                <a:gd name="T8" fmla="*/ 82 w 474"/>
                <a:gd name="T9" fmla="*/ 19 h 364"/>
                <a:gd name="T10" fmla="*/ 31 w 474"/>
                <a:gd name="T11" fmla="*/ 53 h 364"/>
                <a:gd name="T12" fmla="*/ 13 w 474"/>
                <a:gd name="T13" fmla="*/ 79 h 364"/>
                <a:gd name="T14" fmla="*/ 0 w 474"/>
                <a:gd name="T15" fmla="*/ 128 h 364"/>
                <a:gd name="T16" fmla="*/ 0 w 474"/>
                <a:gd name="T17" fmla="*/ 231 h 364"/>
                <a:gd name="T18" fmla="*/ 13 w 474"/>
                <a:gd name="T19" fmla="*/ 279 h 364"/>
                <a:gd name="T20" fmla="*/ 31 w 474"/>
                <a:gd name="T21" fmla="*/ 306 h 364"/>
                <a:gd name="T22" fmla="*/ 82 w 474"/>
                <a:gd name="T23" fmla="*/ 340 h 364"/>
                <a:gd name="T24" fmla="*/ 392 w 474"/>
                <a:gd name="T25" fmla="*/ 340 h 364"/>
                <a:gd name="T26" fmla="*/ 461 w 474"/>
                <a:gd name="T27" fmla="*/ 279 h 364"/>
                <a:gd name="T28" fmla="*/ 474 w 474"/>
                <a:gd name="T29" fmla="*/ 231 h 364"/>
                <a:gd name="T30" fmla="*/ 474 w 474"/>
                <a:gd name="T31" fmla="*/ 128 h 364"/>
                <a:gd name="T32" fmla="*/ 461 w 474"/>
                <a:gd name="T33" fmla="*/ 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364">
                  <a:moveTo>
                    <a:pt x="461" y="79"/>
                  </a:moveTo>
                  <a:cubicBezTo>
                    <a:pt x="447" y="51"/>
                    <a:pt x="422" y="27"/>
                    <a:pt x="392" y="19"/>
                  </a:cubicBezTo>
                  <a:cubicBezTo>
                    <a:pt x="361" y="12"/>
                    <a:pt x="329" y="7"/>
                    <a:pt x="297" y="4"/>
                  </a:cubicBezTo>
                  <a:cubicBezTo>
                    <a:pt x="257" y="0"/>
                    <a:pt x="217" y="0"/>
                    <a:pt x="177" y="4"/>
                  </a:cubicBezTo>
                  <a:cubicBezTo>
                    <a:pt x="145" y="7"/>
                    <a:pt x="113" y="12"/>
                    <a:pt x="82" y="19"/>
                  </a:cubicBezTo>
                  <a:cubicBezTo>
                    <a:pt x="62" y="24"/>
                    <a:pt x="45" y="37"/>
                    <a:pt x="31" y="53"/>
                  </a:cubicBezTo>
                  <a:cubicBezTo>
                    <a:pt x="24" y="61"/>
                    <a:pt x="18" y="70"/>
                    <a:pt x="13" y="79"/>
                  </a:cubicBezTo>
                  <a:cubicBezTo>
                    <a:pt x="5" y="95"/>
                    <a:pt x="0" y="112"/>
                    <a:pt x="0" y="128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7"/>
                    <a:pt x="5" y="264"/>
                    <a:pt x="13" y="279"/>
                  </a:cubicBezTo>
                  <a:cubicBezTo>
                    <a:pt x="18" y="289"/>
                    <a:pt x="24" y="298"/>
                    <a:pt x="31" y="306"/>
                  </a:cubicBezTo>
                  <a:cubicBezTo>
                    <a:pt x="45" y="322"/>
                    <a:pt x="62" y="335"/>
                    <a:pt x="82" y="340"/>
                  </a:cubicBezTo>
                  <a:cubicBezTo>
                    <a:pt x="184" y="364"/>
                    <a:pt x="290" y="364"/>
                    <a:pt x="392" y="340"/>
                  </a:cubicBezTo>
                  <a:cubicBezTo>
                    <a:pt x="422" y="332"/>
                    <a:pt x="447" y="308"/>
                    <a:pt x="461" y="279"/>
                  </a:cubicBezTo>
                  <a:cubicBezTo>
                    <a:pt x="469" y="264"/>
                    <a:pt x="474" y="247"/>
                    <a:pt x="474" y="231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12"/>
                    <a:pt x="469" y="95"/>
                    <a:pt x="461" y="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1" name="Freeform 97"/>
            <p:cNvSpPr>
              <a:spLocks noEditPoints="1"/>
            </p:cNvSpPr>
            <p:nvPr/>
          </p:nvSpPr>
          <p:spPr bwMode="auto">
            <a:xfrm>
              <a:off x="2752725" y="2039938"/>
              <a:ext cx="71438" cy="111125"/>
            </a:xfrm>
            <a:custGeom>
              <a:avLst/>
              <a:gdLst>
                <a:gd name="T0" fmla="*/ 55 w 55"/>
                <a:gd name="T1" fmla="*/ 42 h 87"/>
                <a:gd name="T2" fmla="*/ 27 w 55"/>
                <a:gd name="T3" fmla="*/ 87 h 87"/>
                <a:gd name="T4" fmla="*/ 0 w 55"/>
                <a:gd name="T5" fmla="*/ 44 h 87"/>
                <a:gd name="T6" fmla="*/ 28 w 55"/>
                <a:gd name="T7" fmla="*/ 0 h 87"/>
                <a:gd name="T8" fmla="*/ 55 w 55"/>
                <a:gd name="T9" fmla="*/ 42 h 87"/>
                <a:gd name="T10" fmla="*/ 18 w 55"/>
                <a:gd name="T11" fmla="*/ 44 h 87"/>
                <a:gd name="T12" fmla="*/ 28 w 55"/>
                <a:gd name="T13" fmla="*/ 73 h 87"/>
                <a:gd name="T14" fmla="*/ 38 w 55"/>
                <a:gd name="T15" fmla="*/ 43 h 87"/>
                <a:gd name="T16" fmla="*/ 28 w 55"/>
                <a:gd name="T17" fmla="*/ 15 h 87"/>
                <a:gd name="T18" fmla="*/ 18 w 55"/>
                <a:gd name="T1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87">
                  <a:moveTo>
                    <a:pt x="55" y="42"/>
                  </a:moveTo>
                  <a:cubicBezTo>
                    <a:pt x="55" y="74"/>
                    <a:pt x="43" y="87"/>
                    <a:pt x="27" y="87"/>
                  </a:cubicBezTo>
                  <a:cubicBezTo>
                    <a:pt x="8" y="87"/>
                    <a:pt x="0" y="67"/>
                    <a:pt x="0" y="44"/>
                  </a:cubicBezTo>
                  <a:cubicBezTo>
                    <a:pt x="0" y="20"/>
                    <a:pt x="10" y="0"/>
                    <a:pt x="28" y="0"/>
                  </a:cubicBezTo>
                  <a:cubicBezTo>
                    <a:pt x="49" y="0"/>
                    <a:pt x="55" y="23"/>
                    <a:pt x="55" y="42"/>
                  </a:cubicBezTo>
                  <a:close/>
                  <a:moveTo>
                    <a:pt x="18" y="44"/>
                  </a:moveTo>
                  <a:cubicBezTo>
                    <a:pt x="18" y="63"/>
                    <a:pt x="21" y="73"/>
                    <a:pt x="28" y="73"/>
                  </a:cubicBezTo>
                  <a:cubicBezTo>
                    <a:pt x="35" y="73"/>
                    <a:pt x="38" y="60"/>
                    <a:pt x="38" y="43"/>
                  </a:cubicBezTo>
                  <a:cubicBezTo>
                    <a:pt x="38" y="28"/>
                    <a:pt x="35" y="15"/>
                    <a:pt x="28" y="15"/>
                  </a:cubicBezTo>
                  <a:cubicBezTo>
                    <a:pt x="21" y="15"/>
                    <a:pt x="18" y="26"/>
                    <a:pt x="18" y="44"/>
                  </a:cubicBez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2" name="Rectangle 98"/>
            <p:cNvSpPr>
              <a:spLocks noChangeArrowheads="1"/>
            </p:cNvSpPr>
            <p:nvPr/>
          </p:nvSpPr>
          <p:spPr bwMode="auto">
            <a:xfrm>
              <a:off x="2836863" y="2041525"/>
              <a:ext cx="20638" cy="107950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3" name="Freeform 99"/>
            <p:cNvSpPr/>
            <p:nvPr/>
          </p:nvSpPr>
          <p:spPr bwMode="auto">
            <a:xfrm>
              <a:off x="2874963" y="2041525"/>
              <a:ext cx="49213" cy="107950"/>
            </a:xfrm>
            <a:custGeom>
              <a:avLst/>
              <a:gdLst>
                <a:gd name="T0" fmla="*/ 0 w 31"/>
                <a:gd name="T1" fmla="*/ 0 h 68"/>
                <a:gd name="T2" fmla="*/ 14 w 31"/>
                <a:gd name="T3" fmla="*/ 0 h 68"/>
                <a:gd name="T4" fmla="*/ 14 w 31"/>
                <a:gd name="T5" fmla="*/ 57 h 68"/>
                <a:gd name="T6" fmla="*/ 31 w 31"/>
                <a:gd name="T7" fmla="*/ 57 h 68"/>
                <a:gd name="T8" fmla="*/ 31 w 31"/>
                <a:gd name="T9" fmla="*/ 68 h 68"/>
                <a:gd name="T10" fmla="*/ 0 w 31"/>
                <a:gd name="T11" fmla="*/ 68 h 68"/>
                <a:gd name="T12" fmla="*/ 0 w 3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8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31" y="57"/>
                  </a:lnTo>
                  <a:lnTo>
                    <a:pt x="3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24" name="Freeform 112"/>
          <p:cNvSpPr/>
          <p:nvPr/>
        </p:nvSpPr>
        <p:spPr bwMode="auto">
          <a:xfrm>
            <a:off x="4767368" y="3465618"/>
            <a:ext cx="203200" cy="315384"/>
          </a:xfrm>
          <a:custGeom>
            <a:avLst/>
            <a:gdLst>
              <a:gd name="T0" fmla="*/ 120 w 120"/>
              <a:gd name="T1" fmla="*/ 126 h 186"/>
              <a:gd name="T2" fmla="*/ 60 w 120"/>
              <a:gd name="T3" fmla="*/ 186 h 186"/>
              <a:gd name="T4" fmla="*/ 0 w 120"/>
              <a:gd name="T5" fmla="*/ 126 h 186"/>
              <a:gd name="T6" fmla="*/ 60 w 120"/>
              <a:gd name="T7" fmla="*/ 0 h 186"/>
              <a:gd name="T8" fmla="*/ 120 w 120"/>
              <a:gd name="T9" fmla="*/ 12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86">
                <a:moveTo>
                  <a:pt x="120" y="126"/>
                </a:moveTo>
                <a:cubicBezTo>
                  <a:pt x="120" y="160"/>
                  <a:pt x="93" y="186"/>
                  <a:pt x="60" y="186"/>
                </a:cubicBezTo>
                <a:cubicBezTo>
                  <a:pt x="27" y="186"/>
                  <a:pt x="0" y="160"/>
                  <a:pt x="0" y="126"/>
                </a:cubicBezTo>
                <a:cubicBezTo>
                  <a:pt x="0" y="93"/>
                  <a:pt x="60" y="0"/>
                  <a:pt x="60" y="0"/>
                </a:cubicBezTo>
                <a:cubicBezTo>
                  <a:pt x="60" y="0"/>
                  <a:pt x="120" y="93"/>
                  <a:pt x="120" y="1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38035" y="1907752"/>
            <a:ext cx="4803140" cy="1464733"/>
            <a:chOff x="5353050" y="1435100"/>
            <a:chExt cx="3602355" cy="1098550"/>
          </a:xfrm>
        </p:grpSpPr>
        <p:sp>
          <p:nvSpPr>
            <p:cNvPr id="26" name="Freeform 100"/>
            <p:cNvSpPr/>
            <p:nvPr/>
          </p:nvSpPr>
          <p:spPr bwMode="auto">
            <a:xfrm>
              <a:off x="5353050" y="2365375"/>
              <a:ext cx="306388" cy="168275"/>
            </a:xfrm>
            <a:custGeom>
              <a:avLst/>
              <a:gdLst>
                <a:gd name="T0" fmla="*/ 20 w 240"/>
                <a:gd name="T1" fmla="*/ 4 h 131"/>
                <a:gd name="T2" fmla="*/ 38 w 240"/>
                <a:gd name="T3" fmla="*/ 0 h 131"/>
                <a:gd name="T4" fmla="*/ 203 w 240"/>
                <a:gd name="T5" fmla="*/ 0 h 131"/>
                <a:gd name="T6" fmla="*/ 220 w 240"/>
                <a:gd name="T7" fmla="*/ 4 h 131"/>
                <a:gd name="T8" fmla="*/ 240 w 240"/>
                <a:gd name="T9" fmla="*/ 33 h 131"/>
                <a:gd name="T10" fmla="*/ 240 w 240"/>
                <a:gd name="T11" fmla="*/ 98 h 131"/>
                <a:gd name="T12" fmla="*/ 203 w 240"/>
                <a:gd name="T13" fmla="*/ 131 h 131"/>
                <a:gd name="T14" fmla="*/ 38 w 240"/>
                <a:gd name="T15" fmla="*/ 131 h 131"/>
                <a:gd name="T16" fmla="*/ 0 w 240"/>
                <a:gd name="T17" fmla="*/ 98 h 131"/>
                <a:gd name="T18" fmla="*/ 0 w 240"/>
                <a:gd name="T19" fmla="*/ 33 h 131"/>
                <a:gd name="T20" fmla="*/ 20 w 240"/>
                <a:gd name="T2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31">
                  <a:moveTo>
                    <a:pt x="20" y="4"/>
                  </a:moveTo>
                  <a:cubicBezTo>
                    <a:pt x="25" y="2"/>
                    <a:pt x="31" y="0"/>
                    <a:pt x="3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9" y="0"/>
                    <a:pt x="215" y="2"/>
                    <a:pt x="220" y="4"/>
                  </a:cubicBezTo>
                  <a:cubicBezTo>
                    <a:pt x="232" y="10"/>
                    <a:pt x="240" y="21"/>
                    <a:pt x="240" y="33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0" y="116"/>
                    <a:pt x="223" y="131"/>
                    <a:pt x="203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17" y="131"/>
                    <a:pt x="0" y="116"/>
                    <a:pt x="0" y="9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1"/>
                    <a:pt x="8" y="10"/>
                    <a:pt x="20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7" name="Freeform 101"/>
            <p:cNvSpPr/>
            <p:nvPr/>
          </p:nvSpPr>
          <p:spPr bwMode="auto">
            <a:xfrm>
              <a:off x="5378450" y="1974850"/>
              <a:ext cx="638175" cy="376238"/>
            </a:xfrm>
            <a:custGeom>
              <a:avLst/>
              <a:gdLst>
                <a:gd name="T0" fmla="*/ 88 w 500"/>
                <a:gd name="T1" fmla="*/ 88 h 295"/>
                <a:gd name="T2" fmla="*/ 300 w 500"/>
                <a:gd name="T3" fmla="*/ 0 h 295"/>
                <a:gd name="T4" fmla="*/ 500 w 500"/>
                <a:gd name="T5" fmla="*/ 0 h 295"/>
                <a:gd name="T6" fmla="*/ 487 w 500"/>
                <a:gd name="T7" fmla="*/ 49 h 295"/>
                <a:gd name="T8" fmla="*/ 487 w 500"/>
                <a:gd name="T9" fmla="*/ 152 h 295"/>
                <a:gd name="T10" fmla="*/ 500 w 500"/>
                <a:gd name="T11" fmla="*/ 200 h 295"/>
                <a:gd name="T12" fmla="*/ 300 w 500"/>
                <a:gd name="T13" fmla="*/ 200 h 295"/>
                <a:gd name="T14" fmla="*/ 229 w 500"/>
                <a:gd name="T15" fmla="*/ 230 h 295"/>
                <a:gd name="T16" fmla="*/ 200 w 500"/>
                <a:gd name="T17" fmla="*/ 295 h 295"/>
                <a:gd name="T18" fmla="*/ 183 w 500"/>
                <a:gd name="T19" fmla="*/ 291 h 295"/>
                <a:gd name="T20" fmla="*/ 18 w 500"/>
                <a:gd name="T21" fmla="*/ 291 h 295"/>
                <a:gd name="T22" fmla="*/ 0 w 500"/>
                <a:gd name="T23" fmla="*/ 295 h 295"/>
                <a:gd name="T24" fmla="*/ 88 w 500"/>
                <a:gd name="T25" fmla="*/ 8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0" h="295">
                  <a:moveTo>
                    <a:pt x="88" y="88"/>
                  </a:moveTo>
                  <a:cubicBezTo>
                    <a:pt x="142" y="34"/>
                    <a:pt x="218" y="0"/>
                    <a:pt x="300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492" y="16"/>
                    <a:pt x="487" y="33"/>
                    <a:pt x="487" y="49"/>
                  </a:cubicBezTo>
                  <a:cubicBezTo>
                    <a:pt x="487" y="83"/>
                    <a:pt x="487" y="117"/>
                    <a:pt x="487" y="152"/>
                  </a:cubicBezTo>
                  <a:cubicBezTo>
                    <a:pt x="487" y="168"/>
                    <a:pt x="492" y="185"/>
                    <a:pt x="500" y="200"/>
                  </a:cubicBezTo>
                  <a:cubicBezTo>
                    <a:pt x="300" y="200"/>
                    <a:pt x="300" y="200"/>
                    <a:pt x="300" y="200"/>
                  </a:cubicBezTo>
                  <a:cubicBezTo>
                    <a:pt x="272" y="200"/>
                    <a:pt x="248" y="211"/>
                    <a:pt x="229" y="230"/>
                  </a:cubicBezTo>
                  <a:cubicBezTo>
                    <a:pt x="212" y="247"/>
                    <a:pt x="202" y="269"/>
                    <a:pt x="200" y="295"/>
                  </a:cubicBezTo>
                  <a:cubicBezTo>
                    <a:pt x="195" y="293"/>
                    <a:pt x="189" y="291"/>
                    <a:pt x="183" y="291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11" y="291"/>
                    <a:pt x="5" y="293"/>
                    <a:pt x="0" y="295"/>
                  </a:cubicBezTo>
                  <a:cubicBezTo>
                    <a:pt x="2" y="215"/>
                    <a:pt x="35" y="141"/>
                    <a:pt x="88" y="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8" name="Freeform 102"/>
            <p:cNvSpPr/>
            <p:nvPr/>
          </p:nvSpPr>
          <p:spPr bwMode="auto">
            <a:xfrm>
              <a:off x="6581775" y="1940401"/>
              <a:ext cx="2373630" cy="322421"/>
            </a:xfrm>
            <a:custGeom>
              <a:avLst/>
              <a:gdLst>
                <a:gd name="T0" fmla="*/ 2007 w 2007"/>
                <a:gd name="T1" fmla="*/ 253 h 253"/>
                <a:gd name="T2" fmla="*/ 0 w 2007"/>
                <a:gd name="T3" fmla="*/ 253 h 253"/>
                <a:gd name="T4" fmla="*/ 18 w 2007"/>
                <a:gd name="T5" fmla="*/ 226 h 253"/>
                <a:gd name="T6" fmla="*/ 31 w 2007"/>
                <a:gd name="T7" fmla="*/ 178 h 253"/>
                <a:gd name="T8" fmla="*/ 31 w 2007"/>
                <a:gd name="T9" fmla="*/ 75 h 253"/>
                <a:gd name="T10" fmla="*/ 18 w 2007"/>
                <a:gd name="T11" fmla="*/ 26 h 253"/>
                <a:gd name="T12" fmla="*/ 0 w 2007"/>
                <a:gd name="T13" fmla="*/ 0 h 253"/>
                <a:gd name="T14" fmla="*/ 2007 w 2007"/>
                <a:gd name="T15" fmla="*/ 0 h 253"/>
                <a:gd name="T16" fmla="*/ 2007 w 2007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7" h="253">
                  <a:moveTo>
                    <a:pt x="2007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7" y="245"/>
                    <a:pt x="13" y="236"/>
                    <a:pt x="18" y="226"/>
                  </a:cubicBezTo>
                  <a:cubicBezTo>
                    <a:pt x="26" y="211"/>
                    <a:pt x="31" y="194"/>
                    <a:pt x="31" y="17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59"/>
                    <a:pt x="26" y="42"/>
                    <a:pt x="18" y="26"/>
                  </a:cubicBezTo>
                  <a:cubicBezTo>
                    <a:pt x="13" y="17"/>
                    <a:pt x="7" y="8"/>
                    <a:pt x="0" y="0"/>
                  </a:cubicBezTo>
                  <a:cubicBezTo>
                    <a:pt x="2007" y="0"/>
                    <a:pt x="2007" y="0"/>
                    <a:pt x="2007" y="0"/>
                  </a:cubicBezTo>
                  <a:lnTo>
                    <a:pt x="2007" y="2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29" name="Freeform 103"/>
            <p:cNvSpPr/>
            <p:nvPr/>
          </p:nvSpPr>
          <p:spPr bwMode="auto">
            <a:xfrm>
              <a:off x="6288088" y="1747838"/>
              <a:ext cx="60325" cy="39688"/>
            </a:xfrm>
            <a:custGeom>
              <a:avLst/>
              <a:gdLst>
                <a:gd name="T0" fmla="*/ 48 w 48"/>
                <a:gd name="T1" fmla="*/ 31 h 31"/>
                <a:gd name="T2" fmla="*/ 24 w 48"/>
                <a:gd name="T3" fmla="*/ 29 h 31"/>
                <a:gd name="T4" fmla="*/ 0 w 48"/>
                <a:gd name="T5" fmla="*/ 31 h 31"/>
                <a:gd name="T6" fmla="*/ 0 w 48"/>
                <a:gd name="T7" fmla="*/ 0 h 31"/>
                <a:gd name="T8" fmla="*/ 48 w 48"/>
                <a:gd name="T9" fmla="*/ 0 h 31"/>
                <a:gd name="T10" fmla="*/ 48 w 4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cubicBezTo>
                    <a:pt x="41" y="30"/>
                    <a:pt x="33" y="29"/>
                    <a:pt x="24" y="29"/>
                  </a:cubicBezTo>
                  <a:cubicBezTo>
                    <a:pt x="16" y="29"/>
                    <a:pt x="7" y="30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0" name="Freeform 104"/>
            <p:cNvSpPr/>
            <p:nvPr/>
          </p:nvSpPr>
          <p:spPr bwMode="auto">
            <a:xfrm>
              <a:off x="5876925" y="1435100"/>
              <a:ext cx="282575" cy="327025"/>
            </a:xfrm>
            <a:custGeom>
              <a:avLst/>
              <a:gdLst>
                <a:gd name="T0" fmla="*/ 29 w 222"/>
                <a:gd name="T1" fmla="*/ 28 h 257"/>
                <a:gd name="T2" fmla="*/ 222 w 222"/>
                <a:gd name="T3" fmla="*/ 71 h 257"/>
                <a:gd name="T4" fmla="*/ 221 w 222"/>
                <a:gd name="T5" fmla="*/ 77 h 257"/>
                <a:gd name="T6" fmla="*/ 221 w 222"/>
                <a:gd name="T7" fmla="*/ 181 h 257"/>
                <a:gd name="T8" fmla="*/ 222 w 222"/>
                <a:gd name="T9" fmla="*/ 186 h 257"/>
                <a:gd name="T10" fmla="*/ 29 w 222"/>
                <a:gd name="T11" fmla="*/ 229 h 257"/>
                <a:gd name="T12" fmla="*/ 0 w 222"/>
                <a:gd name="T13" fmla="*/ 182 h 257"/>
                <a:gd name="T14" fmla="*/ 0 w 222"/>
                <a:gd name="T15" fmla="*/ 75 h 257"/>
                <a:gd name="T16" fmla="*/ 29 w 222"/>
                <a:gd name="T1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57">
                  <a:moveTo>
                    <a:pt x="29" y="28"/>
                  </a:moveTo>
                  <a:cubicBezTo>
                    <a:pt x="93" y="0"/>
                    <a:pt x="157" y="62"/>
                    <a:pt x="222" y="71"/>
                  </a:cubicBezTo>
                  <a:cubicBezTo>
                    <a:pt x="222" y="73"/>
                    <a:pt x="221" y="75"/>
                    <a:pt x="221" y="77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2"/>
                    <a:pt x="222" y="184"/>
                    <a:pt x="222" y="186"/>
                  </a:cubicBezTo>
                  <a:cubicBezTo>
                    <a:pt x="157" y="195"/>
                    <a:pt x="93" y="257"/>
                    <a:pt x="29" y="229"/>
                  </a:cubicBezTo>
                  <a:cubicBezTo>
                    <a:pt x="13" y="222"/>
                    <a:pt x="0" y="197"/>
                    <a:pt x="0" y="182"/>
                  </a:cubicBezTo>
                  <a:cubicBezTo>
                    <a:pt x="0" y="147"/>
                    <a:pt x="0" y="111"/>
                    <a:pt x="0" y="75"/>
                  </a:cubicBezTo>
                  <a:cubicBezTo>
                    <a:pt x="0" y="60"/>
                    <a:pt x="13" y="35"/>
                    <a:pt x="29" y="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1" name="Freeform 105"/>
            <p:cNvSpPr/>
            <p:nvPr/>
          </p:nvSpPr>
          <p:spPr bwMode="auto">
            <a:xfrm>
              <a:off x="6477000" y="1435100"/>
              <a:ext cx="282575" cy="327025"/>
            </a:xfrm>
            <a:custGeom>
              <a:avLst/>
              <a:gdLst>
                <a:gd name="T0" fmla="*/ 1 w 222"/>
                <a:gd name="T1" fmla="*/ 77 h 257"/>
                <a:gd name="T2" fmla="*/ 0 w 222"/>
                <a:gd name="T3" fmla="*/ 71 h 257"/>
                <a:gd name="T4" fmla="*/ 193 w 222"/>
                <a:gd name="T5" fmla="*/ 28 h 257"/>
                <a:gd name="T6" fmla="*/ 222 w 222"/>
                <a:gd name="T7" fmla="*/ 75 h 257"/>
                <a:gd name="T8" fmla="*/ 222 w 222"/>
                <a:gd name="T9" fmla="*/ 182 h 257"/>
                <a:gd name="T10" fmla="*/ 193 w 222"/>
                <a:gd name="T11" fmla="*/ 229 h 257"/>
                <a:gd name="T12" fmla="*/ 0 w 222"/>
                <a:gd name="T13" fmla="*/ 186 h 257"/>
                <a:gd name="T14" fmla="*/ 1 w 222"/>
                <a:gd name="T15" fmla="*/ 181 h 257"/>
                <a:gd name="T16" fmla="*/ 1 w 222"/>
                <a:gd name="T17" fmla="*/ 7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57">
                  <a:moveTo>
                    <a:pt x="1" y="77"/>
                  </a:moveTo>
                  <a:cubicBezTo>
                    <a:pt x="1" y="75"/>
                    <a:pt x="1" y="73"/>
                    <a:pt x="0" y="71"/>
                  </a:cubicBezTo>
                  <a:cubicBezTo>
                    <a:pt x="65" y="62"/>
                    <a:pt x="129" y="0"/>
                    <a:pt x="193" y="28"/>
                  </a:cubicBezTo>
                  <a:cubicBezTo>
                    <a:pt x="209" y="35"/>
                    <a:pt x="222" y="60"/>
                    <a:pt x="222" y="75"/>
                  </a:cubicBezTo>
                  <a:cubicBezTo>
                    <a:pt x="222" y="111"/>
                    <a:pt x="222" y="147"/>
                    <a:pt x="222" y="182"/>
                  </a:cubicBezTo>
                  <a:cubicBezTo>
                    <a:pt x="222" y="197"/>
                    <a:pt x="209" y="222"/>
                    <a:pt x="193" y="229"/>
                  </a:cubicBezTo>
                  <a:cubicBezTo>
                    <a:pt x="129" y="257"/>
                    <a:pt x="65" y="195"/>
                    <a:pt x="0" y="186"/>
                  </a:cubicBezTo>
                  <a:cubicBezTo>
                    <a:pt x="1" y="184"/>
                    <a:pt x="1" y="182"/>
                    <a:pt x="1" y="181"/>
                  </a:cubicBezTo>
                  <a:lnTo>
                    <a:pt x="1" y="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2" name="Freeform 106"/>
            <p:cNvSpPr/>
            <p:nvPr/>
          </p:nvSpPr>
          <p:spPr bwMode="auto">
            <a:xfrm>
              <a:off x="6178550" y="1460500"/>
              <a:ext cx="279400" cy="276225"/>
            </a:xfrm>
            <a:custGeom>
              <a:avLst/>
              <a:gdLst>
                <a:gd name="T0" fmla="*/ 1 w 218"/>
                <a:gd name="T1" fmla="*/ 51 h 217"/>
                <a:gd name="T2" fmla="*/ 57 w 218"/>
                <a:gd name="T3" fmla="*/ 0 h 217"/>
                <a:gd name="T4" fmla="*/ 161 w 218"/>
                <a:gd name="T5" fmla="*/ 0 h 217"/>
                <a:gd name="T6" fmla="*/ 217 w 218"/>
                <a:gd name="T7" fmla="*/ 51 h 217"/>
                <a:gd name="T8" fmla="*/ 218 w 218"/>
                <a:gd name="T9" fmla="*/ 57 h 217"/>
                <a:gd name="T10" fmla="*/ 218 w 218"/>
                <a:gd name="T11" fmla="*/ 161 h 217"/>
                <a:gd name="T12" fmla="*/ 217 w 218"/>
                <a:gd name="T13" fmla="*/ 166 h 217"/>
                <a:gd name="T14" fmla="*/ 161 w 218"/>
                <a:gd name="T15" fmla="*/ 217 h 217"/>
                <a:gd name="T16" fmla="*/ 57 w 218"/>
                <a:gd name="T17" fmla="*/ 217 h 217"/>
                <a:gd name="T18" fmla="*/ 1 w 218"/>
                <a:gd name="T19" fmla="*/ 166 h 217"/>
                <a:gd name="T20" fmla="*/ 0 w 218"/>
                <a:gd name="T21" fmla="*/ 161 h 217"/>
                <a:gd name="T22" fmla="*/ 0 w 218"/>
                <a:gd name="T23" fmla="*/ 57 h 217"/>
                <a:gd name="T24" fmla="*/ 1 w 218"/>
                <a:gd name="T25" fmla="*/ 5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17">
                  <a:moveTo>
                    <a:pt x="1" y="51"/>
                  </a:moveTo>
                  <a:cubicBezTo>
                    <a:pt x="4" y="22"/>
                    <a:pt x="28" y="0"/>
                    <a:pt x="57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90" y="0"/>
                    <a:pt x="215" y="22"/>
                    <a:pt x="217" y="51"/>
                  </a:cubicBezTo>
                  <a:cubicBezTo>
                    <a:pt x="218" y="53"/>
                    <a:pt x="218" y="55"/>
                    <a:pt x="218" y="57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2"/>
                    <a:pt x="218" y="164"/>
                    <a:pt x="217" y="166"/>
                  </a:cubicBezTo>
                  <a:cubicBezTo>
                    <a:pt x="215" y="195"/>
                    <a:pt x="190" y="217"/>
                    <a:pt x="161" y="217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28" y="217"/>
                    <a:pt x="4" y="195"/>
                    <a:pt x="1" y="166"/>
                  </a:cubicBezTo>
                  <a:cubicBezTo>
                    <a:pt x="1" y="164"/>
                    <a:pt x="0" y="162"/>
                    <a:pt x="0" y="16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5"/>
                    <a:pt x="1" y="53"/>
                    <a:pt x="1" y="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6240463" y="1795463"/>
              <a:ext cx="155575" cy="63500"/>
            </a:xfrm>
            <a:custGeom>
              <a:avLst/>
              <a:gdLst>
                <a:gd name="T0" fmla="*/ 37 w 122"/>
                <a:gd name="T1" fmla="*/ 2 h 50"/>
                <a:gd name="T2" fmla="*/ 61 w 122"/>
                <a:gd name="T3" fmla="*/ 0 h 50"/>
                <a:gd name="T4" fmla="*/ 85 w 122"/>
                <a:gd name="T5" fmla="*/ 2 h 50"/>
                <a:gd name="T6" fmla="*/ 122 w 122"/>
                <a:gd name="T7" fmla="*/ 24 h 50"/>
                <a:gd name="T8" fmla="*/ 122 w 122"/>
                <a:gd name="T9" fmla="*/ 50 h 50"/>
                <a:gd name="T10" fmla="*/ 85 w 122"/>
                <a:gd name="T11" fmla="*/ 48 h 50"/>
                <a:gd name="T12" fmla="*/ 37 w 122"/>
                <a:gd name="T13" fmla="*/ 48 h 50"/>
                <a:gd name="T14" fmla="*/ 0 w 122"/>
                <a:gd name="T15" fmla="*/ 50 h 50"/>
                <a:gd name="T16" fmla="*/ 0 w 122"/>
                <a:gd name="T17" fmla="*/ 24 h 50"/>
                <a:gd name="T18" fmla="*/ 37 w 122"/>
                <a:gd name="T1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50">
                  <a:moveTo>
                    <a:pt x="37" y="2"/>
                  </a:moveTo>
                  <a:cubicBezTo>
                    <a:pt x="44" y="1"/>
                    <a:pt x="53" y="0"/>
                    <a:pt x="61" y="0"/>
                  </a:cubicBezTo>
                  <a:cubicBezTo>
                    <a:pt x="70" y="0"/>
                    <a:pt x="78" y="1"/>
                    <a:pt x="85" y="2"/>
                  </a:cubicBezTo>
                  <a:cubicBezTo>
                    <a:pt x="107" y="6"/>
                    <a:pt x="122" y="14"/>
                    <a:pt x="122" y="24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49"/>
                    <a:pt x="98" y="48"/>
                    <a:pt x="85" y="48"/>
                  </a:cubicBezTo>
                  <a:cubicBezTo>
                    <a:pt x="69" y="47"/>
                    <a:pt x="53" y="47"/>
                    <a:pt x="37" y="48"/>
                  </a:cubicBezTo>
                  <a:cubicBezTo>
                    <a:pt x="25" y="48"/>
                    <a:pt x="12" y="49"/>
                    <a:pt x="0" y="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4"/>
                    <a:pt x="15" y="6"/>
                    <a:pt x="3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Freeform 108"/>
            <p:cNvSpPr/>
            <p:nvPr/>
          </p:nvSpPr>
          <p:spPr bwMode="auto">
            <a:xfrm>
              <a:off x="6016625" y="1873250"/>
              <a:ext cx="603250" cy="465138"/>
            </a:xfrm>
            <a:custGeom>
              <a:avLst/>
              <a:gdLst>
                <a:gd name="T0" fmla="*/ 13 w 472"/>
                <a:gd name="T1" fmla="*/ 79 h 364"/>
                <a:gd name="T2" fmla="*/ 81 w 472"/>
                <a:gd name="T3" fmla="*/ 19 h 364"/>
                <a:gd name="T4" fmla="*/ 176 w 472"/>
                <a:gd name="T5" fmla="*/ 4 h 364"/>
                <a:gd name="T6" fmla="*/ 296 w 472"/>
                <a:gd name="T7" fmla="*/ 4 h 364"/>
                <a:gd name="T8" fmla="*/ 391 w 472"/>
                <a:gd name="T9" fmla="*/ 19 h 364"/>
                <a:gd name="T10" fmla="*/ 442 w 472"/>
                <a:gd name="T11" fmla="*/ 53 h 364"/>
                <a:gd name="T12" fmla="*/ 459 w 472"/>
                <a:gd name="T13" fmla="*/ 79 h 364"/>
                <a:gd name="T14" fmla="*/ 472 w 472"/>
                <a:gd name="T15" fmla="*/ 128 h 364"/>
                <a:gd name="T16" fmla="*/ 472 w 472"/>
                <a:gd name="T17" fmla="*/ 231 h 364"/>
                <a:gd name="T18" fmla="*/ 459 w 472"/>
                <a:gd name="T19" fmla="*/ 279 h 364"/>
                <a:gd name="T20" fmla="*/ 442 w 472"/>
                <a:gd name="T21" fmla="*/ 306 h 364"/>
                <a:gd name="T22" fmla="*/ 391 w 472"/>
                <a:gd name="T23" fmla="*/ 340 h 364"/>
                <a:gd name="T24" fmla="*/ 81 w 472"/>
                <a:gd name="T25" fmla="*/ 340 h 364"/>
                <a:gd name="T26" fmla="*/ 13 w 472"/>
                <a:gd name="T27" fmla="*/ 279 h 364"/>
                <a:gd name="T28" fmla="*/ 0 w 472"/>
                <a:gd name="T29" fmla="*/ 231 h 364"/>
                <a:gd name="T30" fmla="*/ 0 w 472"/>
                <a:gd name="T31" fmla="*/ 128 h 364"/>
                <a:gd name="T32" fmla="*/ 13 w 472"/>
                <a:gd name="T33" fmla="*/ 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2" h="364">
                  <a:moveTo>
                    <a:pt x="13" y="79"/>
                  </a:moveTo>
                  <a:cubicBezTo>
                    <a:pt x="27" y="51"/>
                    <a:pt x="52" y="27"/>
                    <a:pt x="81" y="19"/>
                  </a:cubicBezTo>
                  <a:cubicBezTo>
                    <a:pt x="113" y="12"/>
                    <a:pt x="144" y="7"/>
                    <a:pt x="176" y="4"/>
                  </a:cubicBezTo>
                  <a:cubicBezTo>
                    <a:pt x="216" y="0"/>
                    <a:pt x="256" y="0"/>
                    <a:pt x="296" y="4"/>
                  </a:cubicBezTo>
                  <a:cubicBezTo>
                    <a:pt x="328" y="7"/>
                    <a:pt x="359" y="12"/>
                    <a:pt x="391" y="19"/>
                  </a:cubicBezTo>
                  <a:cubicBezTo>
                    <a:pt x="410" y="24"/>
                    <a:pt x="428" y="37"/>
                    <a:pt x="442" y="53"/>
                  </a:cubicBezTo>
                  <a:cubicBezTo>
                    <a:pt x="449" y="61"/>
                    <a:pt x="455" y="70"/>
                    <a:pt x="459" y="79"/>
                  </a:cubicBezTo>
                  <a:cubicBezTo>
                    <a:pt x="467" y="95"/>
                    <a:pt x="472" y="112"/>
                    <a:pt x="472" y="128"/>
                  </a:cubicBezTo>
                  <a:cubicBezTo>
                    <a:pt x="472" y="231"/>
                    <a:pt x="472" y="231"/>
                    <a:pt x="472" y="231"/>
                  </a:cubicBezTo>
                  <a:cubicBezTo>
                    <a:pt x="472" y="247"/>
                    <a:pt x="467" y="264"/>
                    <a:pt x="459" y="279"/>
                  </a:cubicBezTo>
                  <a:cubicBezTo>
                    <a:pt x="455" y="289"/>
                    <a:pt x="449" y="298"/>
                    <a:pt x="442" y="306"/>
                  </a:cubicBezTo>
                  <a:cubicBezTo>
                    <a:pt x="428" y="322"/>
                    <a:pt x="410" y="335"/>
                    <a:pt x="391" y="340"/>
                  </a:cubicBezTo>
                  <a:cubicBezTo>
                    <a:pt x="289" y="364"/>
                    <a:pt x="183" y="364"/>
                    <a:pt x="81" y="340"/>
                  </a:cubicBezTo>
                  <a:cubicBezTo>
                    <a:pt x="52" y="332"/>
                    <a:pt x="27" y="308"/>
                    <a:pt x="13" y="279"/>
                  </a:cubicBezTo>
                  <a:cubicBezTo>
                    <a:pt x="5" y="264"/>
                    <a:pt x="0" y="247"/>
                    <a:pt x="0" y="23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12"/>
                    <a:pt x="5" y="95"/>
                    <a:pt x="13" y="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5" name="Freeform 109"/>
            <p:cNvSpPr/>
            <p:nvPr/>
          </p:nvSpPr>
          <p:spPr bwMode="auto">
            <a:xfrm>
              <a:off x="6216650" y="2041525"/>
              <a:ext cx="65088" cy="109538"/>
            </a:xfrm>
            <a:custGeom>
              <a:avLst/>
              <a:gdLst>
                <a:gd name="T0" fmla="*/ 51 w 51"/>
                <a:gd name="T1" fmla="*/ 83 h 86"/>
                <a:gd name="T2" fmla="*/ 34 w 51"/>
                <a:gd name="T3" fmla="*/ 86 h 86"/>
                <a:gd name="T4" fmla="*/ 11 w 51"/>
                <a:gd name="T5" fmla="*/ 78 h 86"/>
                <a:gd name="T6" fmla="*/ 0 w 51"/>
                <a:gd name="T7" fmla="*/ 43 h 86"/>
                <a:gd name="T8" fmla="*/ 36 w 51"/>
                <a:gd name="T9" fmla="*/ 0 h 86"/>
                <a:gd name="T10" fmla="*/ 50 w 51"/>
                <a:gd name="T11" fmla="*/ 2 h 86"/>
                <a:gd name="T12" fmla="*/ 47 w 51"/>
                <a:gd name="T13" fmla="*/ 16 h 86"/>
                <a:gd name="T14" fmla="*/ 37 w 51"/>
                <a:gd name="T15" fmla="*/ 15 h 86"/>
                <a:gd name="T16" fmla="*/ 17 w 51"/>
                <a:gd name="T17" fmla="*/ 44 h 86"/>
                <a:gd name="T18" fmla="*/ 33 w 51"/>
                <a:gd name="T19" fmla="*/ 72 h 86"/>
                <a:gd name="T20" fmla="*/ 36 w 51"/>
                <a:gd name="T21" fmla="*/ 72 h 86"/>
                <a:gd name="T22" fmla="*/ 36 w 51"/>
                <a:gd name="T23" fmla="*/ 51 h 86"/>
                <a:gd name="T24" fmla="*/ 28 w 51"/>
                <a:gd name="T25" fmla="*/ 51 h 86"/>
                <a:gd name="T26" fmla="*/ 28 w 51"/>
                <a:gd name="T27" fmla="*/ 38 h 86"/>
                <a:gd name="T28" fmla="*/ 51 w 51"/>
                <a:gd name="T29" fmla="*/ 38 h 86"/>
                <a:gd name="T30" fmla="*/ 51 w 51"/>
                <a:gd name="T31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6">
                  <a:moveTo>
                    <a:pt x="51" y="83"/>
                  </a:moveTo>
                  <a:cubicBezTo>
                    <a:pt x="47" y="84"/>
                    <a:pt x="40" y="86"/>
                    <a:pt x="34" y="86"/>
                  </a:cubicBezTo>
                  <a:cubicBezTo>
                    <a:pt x="24" y="86"/>
                    <a:pt x="16" y="83"/>
                    <a:pt x="11" y="78"/>
                  </a:cubicBezTo>
                  <a:cubicBezTo>
                    <a:pt x="4" y="71"/>
                    <a:pt x="0" y="58"/>
                    <a:pt x="0" y="43"/>
                  </a:cubicBezTo>
                  <a:cubicBezTo>
                    <a:pt x="0" y="13"/>
                    <a:pt x="18" y="0"/>
                    <a:pt x="36" y="0"/>
                  </a:cubicBezTo>
                  <a:cubicBezTo>
                    <a:pt x="42" y="0"/>
                    <a:pt x="47" y="1"/>
                    <a:pt x="50" y="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4" y="15"/>
                    <a:pt x="41" y="15"/>
                    <a:pt x="37" y="15"/>
                  </a:cubicBezTo>
                  <a:cubicBezTo>
                    <a:pt x="26" y="15"/>
                    <a:pt x="17" y="22"/>
                    <a:pt x="17" y="44"/>
                  </a:cubicBezTo>
                  <a:cubicBezTo>
                    <a:pt x="17" y="65"/>
                    <a:pt x="25" y="72"/>
                    <a:pt x="33" y="72"/>
                  </a:cubicBezTo>
                  <a:cubicBezTo>
                    <a:pt x="34" y="72"/>
                    <a:pt x="35" y="72"/>
                    <a:pt x="36" y="7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51" y="38"/>
                    <a:pt x="51" y="38"/>
                    <a:pt x="51" y="38"/>
                  </a:cubicBezTo>
                  <a:lnTo>
                    <a:pt x="51" y="83"/>
                  </a:ln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6" name="Freeform 110"/>
            <p:cNvSpPr>
              <a:spLocks noEditPoints="1"/>
            </p:cNvSpPr>
            <p:nvPr/>
          </p:nvSpPr>
          <p:spPr bwMode="auto">
            <a:xfrm>
              <a:off x="6288088" y="2041525"/>
              <a:ext cx="71438" cy="107950"/>
            </a:xfrm>
            <a:custGeom>
              <a:avLst/>
              <a:gdLst>
                <a:gd name="T0" fmla="*/ 20 w 55"/>
                <a:gd name="T1" fmla="*/ 66 h 85"/>
                <a:gd name="T2" fmla="*/ 16 w 55"/>
                <a:gd name="T3" fmla="*/ 85 h 85"/>
                <a:gd name="T4" fmla="*/ 0 w 55"/>
                <a:gd name="T5" fmla="*/ 85 h 85"/>
                <a:gd name="T6" fmla="*/ 19 w 55"/>
                <a:gd name="T7" fmla="*/ 0 h 85"/>
                <a:gd name="T8" fmla="*/ 38 w 55"/>
                <a:gd name="T9" fmla="*/ 0 h 85"/>
                <a:gd name="T10" fmla="*/ 55 w 55"/>
                <a:gd name="T11" fmla="*/ 85 h 85"/>
                <a:gd name="T12" fmla="*/ 39 w 55"/>
                <a:gd name="T13" fmla="*/ 85 h 85"/>
                <a:gd name="T14" fmla="*/ 35 w 55"/>
                <a:gd name="T15" fmla="*/ 66 h 85"/>
                <a:gd name="T16" fmla="*/ 20 w 55"/>
                <a:gd name="T17" fmla="*/ 66 h 85"/>
                <a:gd name="T18" fmla="*/ 34 w 55"/>
                <a:gd name="T19" fmla="*/ 53 h 85"/>
                <a:gd name="T20" fmla="*/ 31 w 55"/>
                <a:gd name="T21" fmla="*/ 35 h 85"/>
                <a:gd name="T22" fmla="*/ 28 w 55"/>
                <a:gd name="T23" fmla="*/ 16 h 85"/>
                <a:gd name="T24" fmla="*/ 28 w 55"/>
                <a:gd name="T25" fmla="*/ 16 h 85"/>
                <a:gd name="T26" fmla="*/ 25 w 55"/>
                <a:gd name="T27" fmla="*/ 35 h 85"/>
                <a:gd name="T28" fmla="*/ 22 w 55"/>
                <a:gd name="T29" fmla="*/ 53 h 85"/>
                <a:gd name="T30" fmla="*/ 34 w 55"/>
                <a:gd name="T3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85">
                  <a:moveTo>
                    <a:pt x="20" y="66"/>
                  </a:moveTo>
                  <a:cubicBezTo>
                    <a:pt x="16" y="85"/>
                    <a:pt x="16" y="85"/>
                    <a:pt x="16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5" y="66"/>
                    <a:pt x="35" y="66"/>
                    <a:pt x="35" y="66"/>
                  </a:cubicBezTo>
                  <a:lnTo>
                    <a:pt x="20" y="66"/>
                  </a:lnTo>
                  <a:close/>
                  <a:moveTo>
                    <a:pt x="34" y="53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0" y="30"/>
                    <a:pt x="29" y="22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22"/>
                    <a:pt x="26" y="30"/>
                    <a:pt x="25" y="35"/>
                  </a:cubicBezTo>
                  <a:cubicBezTo>
                    <a:pt x="22" y="53"/>
                    <a:pt x="22" y="53"/>
                    <a:pt x="22" y="53"/>
                  </a:cubicBezTo>
                  <a:lnTo>
                    <a:pt x="34" y="53"/>
                  </a:ln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7" name="Freeform 111"/>
            <p:cNvSpPr/>
            <p:nvPr/>
          </p:nvSpPr>
          <p:spPr bwMode="auto">
            <a:xfrm>
              <a:off x="6365875" y="2041525"/>
              <a:ext cx="55563" cy="109538"/>
            </a:xfrm>
            <a:custGeom>
              <a:avLst/>
              <a:gdLst>
                <a:gd name="T0" fmla="*/ 2 w 44"/>
                <a:gd name="T1" fmla="*/ 68 h 86"/>
                <a:gd name="T2" fmla="*/ 16 w 44"/>
                <a:gd name="T3" fmla="*/ 72 h 86"/>
                <a:gd name="T4" fmla="*/ 28 w 44"/>
                <a:gd name="T5" fmla="*/ 62 h 86"/>
                <a:gd name="T6" fmla="*/ 17 w 44"/>
                <a:gd name="T7" fmla="*/ 48 h 86"/>
                <a:gd name="T8" fmla="*/ 1 w 44"/>
                <a:gd name="T9" fmla="*/ 25 h 86"/>
                <a:gd name="T10" fmla="*/ 27 w 44"/>
                <a:gd name="T11" fmla="*/ 0 h 86"/>
                <a:gd name="T12" fmla="*/ 41 w 44"/>
                <a:gd name="T13" fmla="*/ 3 h 86"/>
                <a:gd name="T14" fmla="*/ 38 w 44"/>
                <a:gd name="T15" fmla="*/ 17 h 86"/>
                <a:gd name="T16" fmla="*/ 27 w 44"/>
                <a:gd name="T17" fmla="*/ 14 h 86"/>
                <a:gd name="T18" fmla="*/ 17 w 44"/>
                <a:gd name="T19" fmla="*/ 23 h 86"/>
                <a:gd name="T20" fmla="*/ 29 w 44"/>
                <a:gd name="T21" fmla="*/ 36 h 86"/>
                <a:gd name="T22" fmla="*/ 44 w 44"/>
                <a:gd name="T23" fmla="*/ 60 h 86"/>
                <a:gd name="T24" fmla="*/ 16 w 44"/>
                <a:gd name="T25" fmla="*/ 86 h 86"/>
                <a:gd name="T26" fmla="*/ 0 w 44"/>
                <a:gd name="T27" fmla="*/ 83 h 86"/>
                <a:gd name="T28" fmla="*/ 2 w 44"/>
                <a:gd name="T2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6">
                  <a:moveTo>
                    <a:pt x="2" y="68"/>
                  </a:moveTo>
                  <a:cubicBezTo>
                    <a:pt x="6" y="70"/>
                    <a:pt x="11" y="72"/>
                    <a:pt x="16" y="72"/>
                  </a:cubicBezTo>
                  <a:cubicBezTo>
                    <a:pt x="24" y="72"/>
                    <a:pt x="28" y="68"/>
                    <a:pt x="28" y="62"/>
                  </a:cubicBezTo>
                  <a:cubicBezTo>
                    <a:pt x="28" y="56"/>
                    <a:pt x="24" y="53"/>
                    <a:pt x="17" y="48"/>
                  </a:cubicBezTo>
                  <a:cubicBezTo>
                    <a:pt x="5" y="41"/>
                    <a:pt x="1" y="32"/>
                    <a:pt x="1" y="25"/>
                  </a:cubicBezTo>
                  <a:cubicBezTo>
                    <a:pt x="1" y="11"/>
                    <a:pt x="10" y="0"/>
                    <a:pt x="27" y="0"/>
                  </a:cubicBezTo>
                  <a:cubicBezTo>
                    <a:pt x="33" y="0"/>
                    <a:pt x="38" y="1"/>
                    <a:pt x="41" y="3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5"/>
                    <a:pt x="32" y="14"/>
                    <a:pt x="27" y="14"/>
                  </a:cubicBezTo>
                  <a:cubicBezTo>
                    <a:pt x="20" y="14"/>
                    <a:pt x="17" y="18"/>
                    <a:pt x="17" y="23"/>
                  </a:cubicBezTo>
                  <a:cubicBezTo>
                    <a:pt x="17" y="28"/>
                    <a:pt x="20" y="31"/>
                    <a:pt x="29" y="36"/>
                  </a:cubicBezTo>
                  <a:cubicBezTo>
                    <a:pt x="40" y="43"/>
                    <a:pt x="44" y="51"/>
                    <a:pt x="44" y="60"/>
                  </a:cubicBezTo>
                  <a:cubicBezTo>
                    <a:pt x="44" y="76"/>
                    <a:pt x="32" y="86"/>
                    <a:pt x="16" y="86"/>
                  </a:cubicBezTo>
                  <a:cubicBezTo>
                    <a:pt x="9" y="86"/>
                    <a:pt x="3" y="84"/>
                    <a:pt x="0" y="83"/>
                  </a:cubicBezTo>
                  <a:lnTo>
                    <a:pt x="2" y="68"/>
                  </a:ln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sp>
        <p:nvSpPr>
          <p:cNvPr id="38" name="Freeform 113"/>
          <p:cNvSpPr/>
          <p:nvPr/>
        </p:nvSpPr>
        <p:spPr bwMode="auto">
          <a:xfrm>
            <a:off x="7239635" y="3465618"/>
            <a:ext cx="205317" cy="315384"/>
          </a:xfrm>
          <a:custGeom>
            <a:avLst/>
            <a:gdLst>
              <a:gd name="T0" fmla="*/ 120 w 120"/>
              <a:gd name="T1" fmla="*/ 126 h 186"/>
              <a:gd name="T2" fmla="*/ 60 w 120"/>
              <a:gd name="T3" fmla="*/ 186 h 186"/>
              <a:gd name="T4" fmla="*/ 0 w 120"/>
              <a:gd name="T5" fmla="*/ 126 h 186"/>
              <a:gd name="T6" fmla="*/ 60 w 120"/>
              <a:gd name="T7" fmla="*/ 0 h 186"/>
              <a:gd name="T8" fmla="*/ 120 w 120"/>
              <a:gd name="T9" fmla="*/ 12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86">
                <a:moveTo>
                  <a:pt x="120" y="126"/>
                </a:moveTo>
                <a:cubicBezTo>
                  <a:pt x="120" y="160"/>
                  <a:pt x="93" y="186"/>
                  <a:pt x="60" y="186"/>
                </a:cubicBezTo>
                <a:cubicBezTo>
                  <a:pt x="27" y="186"/>
                  <a:pt x="0" y="160"/>
                  <a:pt x="0" y="126"/>
                </a:cubicBezTo>
                <a:cubicBezTo>
                  <a:pt x="0" y="93"/>
                  <a:pt x="60" y="0"/>
                  <a:pt x="60" y="0"/>
                </a:cubicBezTo>
                <a:cubicBezTo>
                  <a:pt x="60" y="0"/>
                  <a:pt x="120" y="93"/>
                  <a:pt x="120" y="1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39" name="Freeform 133"/>
          <p:cNvSpPr>
            <a:spLocks noEditPoints="1"/>
          </p:cNvSpPr>
          <p:nvPr/>
        </p:nvSpPr>
        <p:spPr bwMode="auto">
          <a:xfrm>
            <a:off x="6122035" y="3546052"/>
            <a:ext cx="19051" cy="2611967"/>
          </a:xfrm>
          <a:custGeom>
            <a:avLst/>
            <a:gdLst>
              <a:gd name="T0" fmla="*/ 0 w 9"/>
              <a:gd name="T1" fmla="*/ 1234 h 1234"/>
              <a:gd name="T2" fmla="*/ 0 w 9"/>
              <a:gd name="T3" fmla="*/ 1234 h 1234"/>
              <a:gd name="T4" fmla="*/ 9 w 9"/>
              <a:gd name="T5" fmla="*/ 1146 h 1234"/>
              <a:gd name="T6" fmla="*/ 0 w 9"/>
              <a:gd name="T7" fmla="*/ 1190 h 1234"/>
              <a:gd name="T8" fmla="*/ 0 w 9"/>
              <a:gd name="T9" fmla="*/ 1146 h 1234"/>
              <a:gd name="T10" fmla="*/ 9 w 9"/>
              <a:gd name="T11" fmla="*/ 1058 h 1234"/>
              <a:gd name="T12" fmla="*/ 0 w 9"/>
              <a:gd name="T13" fmla="*/ 1102 h 1234"/>
              <a:gd name="T14" fmla="*/ 0 w 9"/>
              <a:gd name="T15" fmla="*/ 1058 h 1234"/>
              <a:gd name="T16" fmla="*/ 9 w 9"/>
              <a:gd name="T17" fmla="*/ 970 h 1234"/>
              <a:gd name="T18" fmla="*/ 0 w 9"/>
              <a:gd name="T19" fmla="*/ 1014 h 1234"/>
              <a:gd name="T20" fmla="*/ 0 w 9"/>
              <a:gd name="T21" fmla="*/ 970 h 1234"/>
              <a:gd name="T22" fmla="*/ 9 w 9"/>
              <a:gd name="T23" fmla="*/ 881 h 1234"/>
              <a:gd name="T24" fmla="*/ 0 w 9"/>
              <a:gd name="T25" fmla="*/ 925 h 1234"/>
              <a:gd name="T26" fmla="*/ 0 w 9"/>
              <a:gd name="T27" fmla="*/ 881 h 1234"/>
              <a:gd name="T28" fmla="*/ 9 w 9"/>
              <a:gd name="T29" fmla="*/ 794 h 1234"/>
              <a:gd name="T30" fmla="*/ 0 w 9"/>
              <a:gd name="T31" fmla="*/ 837 h 1234"/>
              <a:gd name="T32" fmla="*/ 0 w 9"/>
              <a:gd name="T33" fmla="*/ 794 h 1234"/>
              <a:gd name="T34" fmla="*/ 9 w 9"/>
              <a:gd name="T35" fmla="*/ 705 h 1234"/>
              <a:gd name="T36" fmla="*/ 0 w 9"/>
              <a:gd name="T37" fmla="*/ 749 h 1234"/>
              <a:gd name="T38" fmla="*/ 0 w 9"/>
              <a:gd name="T39" fmla="*/ 705 h 1234"/>
              <a:gd name="T40" fmla="*/ 9 w 9"/>
              <a:gd name="T41" fmla="*/ 617 h 1234"/>
              <a:gd name="T42" fmla="*/ 0 w 9"/>
              <a:gd name="T43" fmla="*/ 661 h 1234"/>
              <a:gd name="T44" fmla="*/ 0 w 9"/>
              <a:gd name="T45" fmla="*/ 617 h 1234"/>
              <a:gd name="T46" fmla="*/ 9 w 9"/>
              <a:gd name="T47" fmla="*/ 528 h 1234"/>
              <a:gd name="T48" fmla="*/ 0 w 9"/>
              <a:gd name="T49" fmla="*/ 573 h 1234"/>
              <a:gd name="T50" fmla="*/ 0 w 9"/>
              <a:gd name="T51" fmla="*/ 528 h 1234"/>
              <a:gd name="T52" fmla="*/ 9 w 9"/>
              <a:gd name="T53" fmla="*/ 441 h 1234"/>
              <a:gd name="T54" fmla="*/ 0 w 9"/>
              <a:gd name="T55" fmla="*/ 484 h 1234"/>
              <a:gd name="T56" fmla="*/ 0 w 9"/>
              <a:gd name="T57" fmla="*/ 441 h 1234"/>
              <a:gd name="T58" fmla="*/ 9 w 9"/>
              <a:gd name="T59" fmla="*/ 352 h 1234"/>
              <a:gd name="T60" fmla="*/ 0 w 9"/>
              <a:gd name="T61" fmla="*/ 397 h 1234"/>
              <a:gd name="T62" fmla="*/ 0 w 9"/>
              <a:gd name="T63" fmla="*/ 352 h 1234"/>
              <a:gd name="T64" fmla="*/ 9 w 9"/>
              <a:gd name="T65" fmla="*/ 264 h 1234"/>
              <a:gd name="T66" fmla="*/ 0 w 9"/>
              <a:gd name="T67" fmla="*/ 308 h 1234"/>
              <a:gd name="T68" fmla="*/ 0 w 9"/>
              <a:gd name="T69" fmla="*/ 264 h 1234"/>
              <a:gd name="T70" fmla="*/ 9 w 9"/>
              <a:gd name="T71" fmla="*/ 176 h 1234"/>
              <a:gd name="T72" fmla="*/ 0 w 9"/>
              <a:gd name="T73" fmla="*/ 220 h 1234"/>
              <a:gd name="T74" fmla="*/ 0 w 9"/>
              <a:gd name="T75" fmla="*/ 176 h 1234"/>
              <a:gd name="T76" fmla="*/ 9 w 9"/>
              <a:gd name="T77" fmla="*/ 88 h 1234"/>
              <a:gd name="T78" fmla="*/ 0 w 9"/>
              <a:gd name="T79" fmla="*/ 131 h 1234"/>
              <a:gd name="T80" fmla="*/ 0 w 9"/>
              <a:gd name="T81" fmla="*/ 88 h 1234"/>
              <a:gd name="T82" fmla="*/ 9 w 9"/>
              <a:gd name="T83" fmla="*/ 0 h 1234"/>
              <a:gd name="T84" fmla="*/ 0 w 9"/>
              <a:gd name="T85" fmla="*/ 44 h 1234"/>
              <a:gd name="T86" fmla="*/ 0 w 9"/>
              <a:gd name="T8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" h="1234">
                <a:moveTo>
                  <a:pt x="0" y="1234"/>
                </a:moveTo>
                <a:lnTo>
                  <a:pt x="0" y="1234"/>
                </a:lnTo>
                <a:lnTo>
                  <a:pt x="9" y="1234"/>
                </a:lnTo>
                <a:lnTo>
                  <a:pt x="0" y="1234"/>
                </a:lnTo>
                <a:close/>
                <a:moveTo>
                  <a:pt x="0" y="1146"/>
                </a:moveTo>
                <a:lnTo>
                  <a:pt x="9" y="1146"/>
                </a:lnTo>
                <a:lnTo>
                  <a:pt x="9" y="1190"/>
                </a:lnTo>
                <a:lnTo>
                  <a:pt x="0" y="1190"/>
                </a:lnTo>
                <a:lnTo>
                  <a:pt x="0" y="1146"/>
                </a:lnTo>
                <a:lnTo>
                  <a:pt x="0" y="1146"/>
                </a:lnTo>
                <a:close/>
                <a:moveTo>
                  <a:pt x="0" y="1058"/>
                </a:moveTo>
                <a:lnTo>
                  <a:pt x="9" y="1058"/>
                </a:lnTo>
                <a:lnTo>
                  <a:pt x="9" y="1102"/>
                </a:lnTo>
                <a:lnTo>
                  <a:pt x="0" y="1102"/>
                </a:lnTo>
                <a:lnTo>
                  <a:pt x="0" y="1058"/>
                </a:lnTo>
                <a:lnTo>
                  <a:pt x="0" y="1058"/>
                </a:lnTo>
                <a:close/>
                <a:moveTo>
                  <a:pt x="0" y="970"/>
                </a:moveTo>
                <a:lnTo>
                  <a:pt x="9" y="970"/>
                </a:lnTo>
                <a:lnTo>
                  <a:pt x="9" y="1014"/>
                </a:lnTo>
                <a:lnTo>
                  <a:pt x="0" y="1014"/>
                </a:lnTo>
                <a:lnTo>
                  <a:pt x="0" y="970"/>
                </a:lnTo>
                <a:lnTo>
                  <a:pt x="0" y="970"/>
                </a:lnTo>
                <a:close/>
                <a:moveTo>
                  <a:pt x="0" y="881"/>
                </a:moveTo>
                <a:lnTo>
                  <a:pt x="9" y="881"/>
                </a:lnTo>
                <a:lnTo>
                  <a:pt x="9" y="925"/>
                </a:lnTo>
                <a:lnTo>
                  <a:pt x="0" y="925"/>
                </a:lnTo>
                <a:lnTo>
                  <a:pt x="0" y="881"/>
                </a:lnTo>
                <a:lnTo>
                  <a:pt x="0" y="881"/>
                </a:lnTo>
                <a:close/>
                <a:moveTo>
                  <a:pt x="0" y="794"/>
                </a:moveTo>
                <a:lnTo>
                  <a:pt x="9" y="794"/>
                </a:lnTo>
                <a:lnTo>
                  <a:pt x="9" y="837"/>
                </a:lnTo>
                <a:lnTo>
                  <a:pt x="0" y="837"/>
                </a:lnTo>
                <a:lnTo>
                  <a:pt x="0" y="794"/>
                </a:lnTo>
                <a:lnTo>
                  <a:pt x="0" y="794"/>
                </a:lnTo>
                <a:close/>
                <a:moveTo>
                  <a:pt x="0" y="705"/>
                </a:moveTo>
                <a:lnTo>
                  <a:pt x="9" y="705"/>
                </a:lnTo>
                <a:lnTo>
                  <a:pt x="9" y="749"/>
                </a:lnTo>
                <a:lnTo>
                  <a:pt x="0" y="749"/>
                </a:lnTo>
                <a:lnTo>
                  <a:pt x="0" y="705"/>
                </a:lnTo>
                <a:lnTo>
                  <a:pt x="0" y="705"/>
                </a:lnTo>
                <a:close/>
                <a:moveTo>
                  <a:pt x="0" y="617"/>
                </a:moveTo>
                <a:lnTo>
                  <a:pt x="9" y="617"/>
                </a:lnTo>
                <a:lnTo>
                  <a:pt x="9" y="661"/>
                </a:lnTo>
                <a:lnTo>
                  <a:pt x="0" y="661"/>
                </a:lnTo>
                <a:lnTo>
                  <a:pt x="0" y="617"/>
                </a:lnTo>
                <a:lnTo>
                  <a:pt x="0" y="617"/>
                </a:lnTo>
                <a:close/>
                <a:moveTo>
                  <a:pt x="0" y="528"/>
                </a:moveTo>
                <a:lnTo>
                  <a:pt x="9" y="528"/>
                </a:lnTo>
                <a:lnTo>
                  <a:pt x="9" y="573"/>
                </a:lnTo>
                <a:lnTo>
                  <a:pt x="0" y="573"/>
                </a:lnTo>
                <a:lnTo>
                  <a:pt x="0" y="528"/>
                </a:lnTo>
                <a:lnTo>
                  <a:pt x="0" y="528"/>
                </a:lnTo>
                <a:close/>
                <a:moveTo>
                  <a:pt x="0" y="441"/>
                </a:moveTo>
                <a:lnTo>
                  <a:pt x="9" y="441"/>
                </a:lnTo>
                <a:lnTo>
                  <a:pt x="9" y="484"/>
                </a:lnTo>
                <a:lnTo>
                  <a:pt x="0" y="484"/>
                </a:lnTo>
                <a:lnTo>
                  <a:pt x="0" y="441"/>
                </a:lnTo>
                <a:lnTo>
                  <a:pt x="0" y="441"/>
                </a:lnTo>
                <a:close/>
                <a:moveTo>
                  <a:pt x="0" y="352"/>
                </a:moveTo>
                <a:lnTo>
                  <a:pt x="9" y="352"/>
                </a:lnTo>
                <a:lnTo>
                  <a:pt x="9" y="397"/>
                </a:lnTo>
                <a:lnTo>
                  <a:pt x="0" y="397"/>
                </a:lnTo>
                <a:lnTo>
                  <a:pt x="0" y="352"/>
                </a:lnTo>
                <a:lnTo>
                  <a:pt x="0" y="352"/>
                </a:lnTo>
                <a:close/>
                <a:moveTo>
                  <a:pt x="0" y="264"/>
                </a:moveTo>
                <a:lnTo>
                  <a:pt x="9" y="264"/>
                </a:lnTo>
                <a:lnTo>
                  <a:pt x="9" y="308"/>
                </a:lnTo>
                <a:lnTo>
                  <a:pt x="0" y="308"/>
                </a:lnTo>
                <a:lnTo>
                  <a:pt x="0" y="264"/>
                </a:lnTo>
                <a:lnTo>
                  <a:pt x="0" y="264"/>
                </a:lnTo>
                <a:close/>
                <a:moveTo>
                  <a:pt x="0" y="176"/>
                </a:moveTo>
                <a:lnTo>
                  <a:pt x="9" y="176"/>
                </a:lnTo>
                <a:lnTo>
                  <a:pt x="9" y="220"/>
                </a:lnTo>
                <a:lnTo>
                  <a:pt x="0" y="220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0" y="88"/>
                </a:moveTo>
                <a:lnTo>
                  <a:pt x="9" y="88"/>
                </a:lnTo>
                <a:lnTo>
                  <a:pt x="9" y="131"/>
                </a:lnTo>
                <a:lnTo>
                  <a:pt x="0" y="131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40" name="Freeform 134"/>
          <p:cNvSpPr>
            <a:spLocks noEditPoints="1"/>
          </p:cNvSpPr>
          <p:nvPr/>
        </p:nvSpPr>
        <p:spPr bwMode="auto">
          <a:xfrm>
            <a:off x="6249035" y="3673052"/>
            <a:ext cx="19051" cy="2611967"/>
          </a:xfrm>
          <a:custGeom>
            <a:avLst/>
            <a:gdLst>
              <a:gd name="T0" fmla="*/ 0 w 9"/>
              <a:gd name="T1" fmla="*/ 1234 h 1234"/>
              <a:gd name="T2" fmla="*/ 0 w 9"/>
              <a:gd name="T3" fmla="*/ 1146 h 1234"/>
              <a:gd name="T4" fmla="*/ 9 w 9"/>
              <a:gd name="T5" fmla="*/ 1190 h 1234"/>
              <a:gd name="T6" fmla="*/ 0 w 9"/>
              <a:gd name="T7" fmla="*/ 1146 h 1234"/>
              <a:gd name="T8" fmla="*/ 0 w 9"/>
              <a:gd name="T9" fmla="*/ 1058 h 1234"/>
              <a:gd name="T10" fmla="*/ 9 w 9"/>
              <a:gd name="T11" fmla="*/ 1102 h 1234"/>
              <a:gd name="T12" fmla="*/ 0 w 9"/>
              <a:gd name="T13" fmla="*/ 1058 h 1234"/>
              <a:gd name="T14" fmla="*/ 0 w 9"/>
              <a:gd name="T15" fmla="*/ 970 h 1234"/>
              <a:gd name="T16" fmla="*/ 9 w 9"/>
              <a:gd name="T17" fmla="*/ 1014 h 1234"/>
              <a:gd name="T18" fmla="*/ 0 w 9"/>
              <a:gd name="T19" fmla="*/ 970 h 1234"/>
              <a:gd name="T20" fmla="*/ 0 w 9"/>
              <a:gd name="T21" fmla="*/ 881 h 1234"/>
              <a:gd name="T22" fmla="*/ 9 w 9"/>
              <a:gd name="T23" fmla="*/ 925 h 1234"/>
              <a:gd name="T24" fmla="*/ 0 w 9"/>
              <a:gd name="T25" fmla="*/ 881 h 1234"/>
              <a:gd name="T26" fmla="*/ 0 w 9"/>
              <a:gd name="T27" fmla="*/ 794 h 1234"/>
              <a:gd name="T28" fmla="*/ 9 w 9"/>
              <a:gd name="T29" fmla="*/ 837 h 1234"/>
              <a:gd name="T30" fmla="*/ 0 w 9"/>
              <a:gd name="T31" fmla="*/ 794 h 1234"/>
              <a:gd name="T32" fmla="*/ 0 w 9"/>
              <a:gd name="T33" fmla="*/ 705 h 1234"/>
              <a:gd name="T34" fmla="*/ 9 w 9"/>
              <a:gd name="T35" fmla="*/ 749 h 1234"/>
              <a:gd name="T36" fmla="*/ 0 w 9"/>
              <a:gd name="T37" fmla="*/ 705 h 1234"/>
              <a:gd name="T38" fmla="*/ 0 w 9"/>
              <a:gd name="T39" fmla="*/ 617 h 1234"/>
              <a:gd name="T40" fmla="*/ 9 w 9"/>
              <a:gd name="T41" fmla="*/ 661 h 1234"/>
              <a:gd name="T42" fmla="*/ 0 w 9"/>
              <a:gd name="T43" fmla="*/ 617 h 1234"/>
              <a:gd name="T44" fmla="*/ 0 w 9"/>
              <a:gd name="T45" fmla="*/ 528 h 1234"/>
              <a:gd name="T46" fmla="*/ 9 w 9"/>
              <a:gd name="T47" fmla="*/ 573 h 1234"/>
              <a:gd name="T48" fmla="*/ 0 w 9"/>
              <a:gd name="T49" fmla="*/ 528 h 1234"/>
              <a:gd name="T50" fmla="*/ 0 w 9"/>
              <a:gd name="T51" fmla="*/ 441 h 1234"/>
              <a:gd name="T52" fmla="*/ 9 w 9"/>
              <a:gd name="T53" fmla="*/ 484 h 1234"/>
              <a:gd name="T54" fmla="*/ 0 w 9"/>
              <a:gd name="T55" fmla="*/ 441 h 1234"/>
              <a:gd name="T56" fmla="*/ 0 w 9"/>
              <a:gd name="T57" fmla="*/ 352 h 1234"/>
              <a:gd name="T58" fmla="*/ 9 w 9"/>
              <a:gd name="T59" fmla="*/ 397 h 1234"/>
              <a:gd name="T60" fmla="*/ 0 w 9"/>
              <a:gd name="T61" fmla="*/ 352 h 1234"/>
              <a:gd name="T62" fmla="*/ 0 w 9"/>
              <a:gd name="T63" fmla="*/ 264 h 1234"/>
              <a:gd name="T64" fmla="*/ 9 w 9"/>
              <a:gd name="T65" fmla="*/ 308 h 1234"/>
              <a:gd name="T66" fmla="*/ 0 w 9"/>
              <a:gd name="T67" fmla="*/ 264 h 1234"/>
              <a:gd name="T68" fmla="*/ 0 w 9"/>
              <a:gd name="T69" fmla="*/ 176 h 1234"/>
              <a:gd name="T70" fmla="*/ 9 w 9"/>
              <a:gd name="T71" fmla="*/ 220 h 1234"/>
              <a:gd name="T72" fmla="*/ 0 w 9"/>
              <a:gd name="T73" fmla="*/ 176 h 1234"/>
              <a:gd name="T74" fmla="*/ 0 w 9"/>
              <a:gd name="T75" fmla="*/ 88 h 1234"/>
              <a:gd name="T76" fmla="*/ 9 w 9"/>
              <a:gd name="T77" fmla="*/ 131 h 1234"/>
              <a:gd name="T78" fmla="*/ 0 w 9"/>
              <a:gd name="T79" fmla="*/ 88 h 1234"/>
              <a:gd name="T80" fmla="*/ 0 w 9"/>
              <a:gd name="T81" fmla="*/ 0 h 1234"/>
              <a:gd name="T82" fmla="*/ 9 w 9"/>
              <a:gd name="T83" fmla="*/ 44 h 1234"/>
              <a:gd name="T84" fmla="*/ 0 w 9"/>
              <a:gd name="T85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234">
                <a:moveTo>
                  <a:pt x="0" y="1234"/>
                </a:moveTo>
                <a:lnTo>
                  <a:pt x="0" y="1234"/>
                </a:lnTo>
                <a:lnTo>
                  <a:pt x="9" y="1234"/>
                </a:lnTo>
                <a:moveTo>
                  <a:pt x="0" y="1146"/>
                </a:moveTo>
                <a:lnTo>
                  <a:pt x="9" y="1146"/>
                </a:lnTo>
                <a:lnTo>
                  <a:pt x="9" y="1190"/>
                </a:lnTo>
                <a:lnTo>
                  <a:pt x="0" y="1190"/>
                </a:lnTo>
                <a:lnTo>
                  <a:pt x="0" y="1146"/>
                </a:lnTo>
                <a:lnTo>
                  <a:pt x="0" y="1146"/>
                </a:lnTo>
                <a:moveTo>
                  <a:pt x="0" y="1058"/>
                </a:moveTo>
                <a:lnTo>
                  <a:pt x="9" y="1058"/>
                </a:lnTo>
                <a:lnTo>
                  <a:pt x="9" y="1102"/>
                </a:lnTo>
                <a:lnTo>
                  <a:pt x="0" y="1102"/>
                </a:lnTo>
                <a:lnTo>
                  <a:pt x="0" y="1058"/>
                </a:lnTo>
                <a:lnTo>
                  <a:pt x="0" y="1058"/>
                </a:lnTo>
                <a:moveTo>
                  <a:pt x="0" y="970"/>
                </a:moveTo>
                <a:lnTo>
                  <a:pt x="9" y="970"/>
                </a:lnTo>
                <a:lnTo>
                  <a:pt x="9" y="1014"/>
                </a:lnTo>
                <a:lnTo>
                  <a:pt x="0" y="1014"/>
                </a:lnTo>
                <a:lnTo>
                  <a:pt x="0" y="970"/>
                </a:lnTo>
                <a:lnTo>
                  <a:pt x="0" y="970"/>
                </a:lnTo>
                <a:moveTo>
                  <a:pt x="0" y="881"/>
                </a:moveTo>
                <a:lnTo>
                  <a:pt x="9" y="881"/>
                </a:lnTo>
                <a:lnTo>
                  <a:pt x="9" y="925"/>
                </a:lnTo>
                <a:lnTo>
                  <a:pt x="0" y="925"/>
                </a:lnTo>
                <a:lnTo>
                  <a:pt x="0" y="881"/>
                </a:lnTo>
                <a:lnTo>
                  <a:pt x="0" y="881"/>
                </a:lnTo>
                <a:moveTo>
                  <a:pt x="0" y="794"/>
                </a:moveTo>
                <a:lnTo>
                  <a:pt x="9" y="794"/>
                </a:lnTo>
                <a:lnTo>
                  <a:pt x="9" y="837"/>
                </a:lnTo>
                <a:lnTo>
                  <a:pt x="0" y="837"/>
                </a:lnTo>
                <a:lnTo>
                  <a:pt x="0" y="794"/>
                </a:lnTo>
                <a:lnTo>
                  <a:pt x="0" y="794"/>
                </a:lnTo>
                <a:moveTo>
                  <a:pt x="0" y="705"/>
                </a:moveTo>
                <a:lnTo>
                  <a:pt x="9" y="705"/>
                </a:lnTo>
                <a:lnTo>
                  <a:pt x="9" y="749"/>
                </a:lnTo>
                <a:lnTo>
                  <a:pt x="0" y="749"/>
                </a:lnTo>
                <a:lnTo>
                  <a:pt x="0" y="705"/>
                </a:lnTo>
                <a:lnTo>
                  <a:pt x="0" y="705"/>
                </a:lnTo>
                <a:moveTo>
                  <a:pt x="0" y="617"/>
                </a:moveTo>
                <a:lnTo>
                  <a:pt x="9" y="617"/>
                </a:lnTo>
                <a:lnTo>
                  <a:pt x="9" y="661"/>
                </a:lnTo>
                <a:lnTo>
                  <a:pt x="0" y="661"/>
                </a:lnTo>
                <a:lnTo>
                  <a:pt x="0" y="617"/>
                </a:lnTo>
                <a:lnTo>
                  <a:pt x="0" y="617"/>
                </a:lnTo>
                <a:moveTo>
                  <a:pt x="0" y="528"/>
                </a:moveTo>
                <a:lnTo>
                  <a:pt x="9" y="528"/>
                </a:lnTo>
                <a:lnTo>
                  <a:pt x="9" y="573"/>
                </a:lnTo>
                <a:lnTo>
                  <a:pt x="0" y="573"/>
                </a:lnTo>
                <a:lnTo>
                  <a:pt x="0" y="528"/>
                </a:lnTo>
                <a:lnTo>
                  <a:pt x="0" y="528"/>
                </a:lnTo>
                <a:moveTo>
                  <a:pt x="0" y="441"/>
                </a:moveTo>
                <a:lnTo>
                  <a:pt x="9" y="441"/>
                </a:lnTo>
                <a:lnTo>
                  <a:pt x="9" y="484"/>
                </a:lnTo>
                <a:lnTo>
                  <a:pt x="0" y="484"/>
                </a:lnTo>
                <a:lnTo>
                  <a:pt x="0" y="441"/>
                </a:lnTo>
                <a:lnTo>
                  <a:pt x="0" y="441"/>
                </a:lnTo>
                <a:moveTo>
                  <a:pt x="0" y="352"/>
                </a:moveTo>
                <a:lnTo>
                  <a:pt x="9" y="352"/>
                </a:lnTo>
                <a:lnTo>
                  <a:pt x="9" y="397"/>
                </a:lnTo>
                <a:lnTo>
                  <a:pt x="0" y="397"/>
                </a:lnTo>
                <a:lnTo>
                  <a:pt x="0" y="352"/>
                </a:lnTo>
                <a:lnTo>
                  <a:pt x="0" y="352"/>
                </a:lnTo>
                <a:moveTo>
                  <a:pt x="0" y="264"/>
                </a:moveTo>
                <a:lnTo>
                  <a:pt x="9" y="264"/>
                </a:lnTo>
                <a:lnTo>
                  <a:pt x="9" y="308"/>
                </a:lnTo>
                <a:lnTo>
                  <a:pt x="0" y="308"/>
                </a:lnTo>
                <a:lnTo>
                  <a:pt x="0" y="264"/>
                </a:lnTo>
                <a:lnTo>
                  <a:pt x="0" y="264"/>
                </a:lnTo>
                <a:moveTo>
                  <a:pt x="0" y="176"/>
                </a:moveTo>
                <a:lnTo>
                  <a:pt x="9" y="176"/>
                </a:lnTo>
                <a:lnTo>
                  <a:pt x="9" y="220"/>
                </a:lnTo>
                <a:lnTo>
                  <a:pt x="0" y="220"/>
                </a:lnTo>
                <a:lnTo>
                  <a:pt x="0" y="176"/>
                </a:lnTo>
                <a:lnTo>
                  <a:pt x="0" y="176"/>
                </a:lnTo>
                <a:moveTo>
                  <a:pt x="0" y="88"/>
                </a:moveTo>
                <a:lnTo>
                  <a:pt x="9" y="88"/>
                </a:lnTo>
                <a:lnTo>
                  <a:pt x="9" y="131"/>
                </a:lnTo>
                <a:lnTo>
                  <a:pt x="0" y="131"/>
                </a:lnTo>
                <a:lnTo>
                  <a:pt x="0" y="88"/>
                </a:lnTo>
                <a:lnTo>
                  <a:pt x="0" y="88"/>
                </a:lnTo>
                <a:moveTo>
                  <a:pt x="0" y="0"/>
                </a:moveTo>
                <a:lnTo>
                  <a:pt x="9" y="0"/>
                </a:lnTo>
                <a:lnTo>
                  <a:pt x="9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37635" y="3958802"/>
            <a:ext cx="1856317" cy="2080684"/>
            <a:chOff x="2952750" y="2973388"/>
            <a:chExt cx="1392238" cy="1560513"/>
          </a:xfrm>
        </p:grpSpPr>
        <p:sp>
          <p:nvSpPr>
            <p:cNvPr id="42" name="Freeform 114"/>
            <p:cNvSpPr/>
            <p:nvPr/>
          </p:nvSpPr>
          <p:spPr bwMode="auto">
            <a:xfrm>
              <a:off x="2957513" y="2973388"/>
              <a:ext cx="1387475" cy="1555750"/>
            </a:xfrm>
            <a:custGeom>
              <a:avLst/>
              <a:gdLst>
                <a:gd name="T0" fmla="*/ 878 w 1088"/>
                <a:gd name="T1" fmla="*/ 247 h 1220"/>
                <a:gd name="T2" fmla="*/ 544 w 1088"/>
                <a:gd name="T3" fmla="*/ 0 h 1220"/>
                <a:gd name="T4" fmla="*/ 210 w 1088"/>
                <a:gd name="T5" fmla="*/ 247 h 1220"/>
                <a:gd name="T6" fmla="*/ 0 w 1088"/>
                <a:gd name="T7" fmla="*/ 676 h 1220"/>
                <a:gd name="T8" fmla="*/ 544 w 1088"/>
                <a:gd name="T9" fmla="*/ 1220 h 1220"/>
                <a:gd name="T10" fmla="*/ 1088 w 1088"/>
                <a:gd name="T11" fmla="*/ 676 h 1220"/>
                <a:gd name="T12" fmla="*/ 878 w 1088"/>
                <a:gd name="T13" fmla="*/ 24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1220">
                  <a:moveTo>
                    <a:pt x="878" y="247"/>
                  </a:moveTo>
                  <a:cubicBezTo>
                    <a:pt x="785" y="175"/>
                    <a:pt x="544" y="0"/>
                    <a:pt x="544" y="0"/>
                  </a:cubicBezTo>
                  <a:cubicBezTo>
                    <a:pt x="544" y="0"/>
                    <a:pt x="302" y="175"/>
                    <a:pt x="210" y="247"/>
                  </a:cubicBezTo>
                  <a:cubicBezTo>
                    <a:pt x="82" y="346"/>
                    <a:pt x="0" y="501"/>
                    <a:pt x="0" y="676"/>
                  </a:cubicBezTo>
                  <a:cubicBezTo>
                    <a:pt x="0" y="976"/>
                    <a:pt x="244" y="1220"/>
                    <a:pt x="544" y="1220"/>
                  </a:cubicBezTo>
                  <a:cubicBezTo>
                    <a:pt x="844" y="1220"/>
                    <a:pt x="1088" y="976"/>
                    <a:pt x="1088" y="676"/>
                  </a:cubicBezTo>
                  <a:cubicBezTo>
                    <a:pt x="1088" y="501"/>
                    <a:pt x="1006" y="346"/>
                    <a:pt x="878" y="24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3" name="Rectangle 115"/>
            <p:cNvSpPr>
              <a:spLocks noChangeArrowheads="1"/>
            </p:cNvSpPr>
            <p:nvPr/>
          </p:nvSpPr>
          <p:spPr bwMode="auto">
            <a:xfrm>
              <a:off x="36512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4" name="Rectangle 116"/>
            <p:cNvSpPr>
              <a:spLocks noChangeArrowheads="1"/>
            </p:cNvSpPr>
            <p:nvPr/>
          </p:nvSpPr>
          <p:spPr bwMode="auto">
            <a:xfrm>
              <a:off x="36512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5" name="Rectangle 117"/>
            <p:cNvSpPr>
              <a:spLocks noChangeArrowheads="1"/>
            </p:cNvSpPr>
            <p:nvPr/>
          </p:nvSpPr>
          <p:spPr bwMode="auto">
            <a:xfrm>
              <a:off x="36512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6" name="Rectangle 118"/>
            <p:cNvSpPr>
              <a:spLocks noChangeArrowheads="1"/>
            </p:cNvSpPr>
            <p:nvPr/>
          </p:nvSpPr>
          <p:spPr bwMode="auto">
            <a:xfrm>
              <a:off x="36512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Rectangle 119"/>
            <p:cNvSpPr>
              <a:spLocks noChangeArrowheads="1"/>
            </p:cNvSpPr>
            <p:nvPr/>
          </p:nvSpPr>
          <p:spPr bwMode="auto">
            <a:xfrm>
              <a:off x="36512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8" name="Freeform 120"/>
            <p:cNvSpPr/>
            <p:nvPr/>
          </p:nvSpPr>
          <p:spPr bwMode="auto">
            <a:xfrm>
              <a:off x="3154363" y="3840163"/>
              <a:ext cx="492125" cy="693738"/>
            </a:xfrm>
            <a:custGeom>
              <a:avLst/>
              <a:gdLst>
                <a:gd name="T0" fmla="*/ 0 w 385"/>
                <a:gd name="T1" fmla="*/ 385 h 544"/>
                <a:gd name="T2" fmla="*/ 385 w 385"/>
                <a:gd name="T3" fmla="*/ 544 h 544"/>
                <a:gd name="T4" fmla="*/ 385 w 385"/>
                <a:gd name="T5" fmla="*/ 0 h 544"/>
                <a:gd name="T6" fmla="*/ 0 w 385"/>
                <a:gd name="T7" fmla="*/ 3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" h="544">
                  <a:moveTo>
                    <a:pt x="0" y="385"/>
                  </a:moveTo>
                  <a:cubicBezTo>
                    <a:pt x="99" y="483"/>
                    <a:pt x="235" y="544"/>
                    <a:pt x="385" y="544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0" y="3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9" name="Freeform 121"/>
            <p:cNvSpPr/>
            <p:nvPr/>
          </p:nvSpPr>
          <p:spPr bwMode="auto">
            <a:xfrm>
              <a:off x="2984500" y="3840163"/>
              <a:ext cx="661988" cy="492125"/>
            </a:xfrm>
            <a:custGeom>
              <a:avLst/>
              <a:gdLst>
                <a:gd name="T0" fmla="*/ 519 w 519"/>
                <a:gd name="T1" fmla="*/ 0 h 385"/>
                <a:gd name="T2" fmla="*/ 519 w 519"/>
                <a:gd name="T3" fmla="*/ 0 h 385"/>
                <a:gd name="T4" fmla="*/ 0 w 519"/>
                <a:gd name="T5" fmla="*/ 163 h 385"/>
                <a:gd name="T6" fmla="*/ 134 w 519"/>
                <a:gd name="T7" fmla="*/ 385 h 385"/>
                <a:gd name="T8" fmla="*/ 519 w 519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85">
                  <a:moveTo>
                    <a:pt x="519" y="0"/>
                  </a:moveTo>
                  <a:cubicBezTo>
                    <a:pt x="519" y="0"/>
                    <a:pt x="519" y="0"/>
                    <a:pt x="519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6" y="247"/>
                    <a:pt x="73" y="323"/>
                    <a:pt x="134" y="385"/>
                  </a:cubicBezTo>
                  <a:cubicBezTo>
                    <a:pt x="519" y="0"/>
                    <a:pt x="519" y="0"/>
                    <a:pt x="519" y="0"/>
                  </a:cubicBez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0" name="Freeform 122"/>
            <p:cNvSpPr/>
            <p:nvPr/>
          </p:nvSpPr>
          <p:spPr bwMode="auto">
            <a:xfrm>
              <a:off x="2952750" y="3649663"/>
              <a:ext cx="693738" cy="398463"/>
            </a:xfrm>
            <a:custGeom>
              <a:avLst/>
              <a:gdLst>
                <a:gd name="T0" fmla="*/ 544 w 544"/>
                <a:gd name="T1" fmla="*/ 150 h 313"/>
                <a:gd name="T2" fmla="*/ 21 w 544"/>
                <a:gd name="T3" fmla="*/ 0 h 313"/>
                <a:gd name="T4" fmla="*/ 0 w 544"/>
                <a:gd name="T5" fmla="*/ 150 h 313"/>
                <a:gd name="T6" fmla="*/ 25 w 544"/>
                <a:gd name="T7" fmla="*/ 313 h 313"/>
                <a:gd name="T8" fmla="*/ 544 w 544"/>
                <a:gd name="T9" fmla="*/ 15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13">
                  <a:moveTo>
                    <a:pt x="544" y="15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7" y="48"/>
                    <a:pt x="0" y="98"/>
                    <a:pt x="0" y="150"/>
                  </a:cubicBezTo>
                  <a:cubicBezTo>
                    <a:pt x="0" y="207"/>
                    <a:pt x="9" y="261"/>
                    <a:pt x="25" y="313"/>
                  </a:cubicBezTo>
                  <a:cubicBezTo>
                    <a:pt x="544" y="150"/>
                    <a:pt x="544" y="150"/>
                    <a:pt x="544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1" name="Freeform 131"/>
            <p:cNvSpPr/>
            <p:nvPr/>
          </p:nvSpPr>
          <p:spPr bwMode="auto">
            <a:xfrm>
              <a:off x="4062413" y="3359150"/>
              <a:ext cx="211138" cy="622300"/>
            </a:xfrm>
            <a:custGeom>
              <a:avLst/>
              <a:gdLst>
                <a:gd name="T0" fmla="*/ 165 w 165"/>
                <a:gd name="T1" fmla="*/ 330 h 487"/>
                <a:gd name="T2" fmla="*/ 0 w 165"/>
                <a:gd name="T3" fmla="*/ 0 h 487"/>
                <a:gd name="T4" fmla="*/ 81 w 165"/>
                <a:gd name="T5" fmla="*/ 246 h 487"/>
                <a:gd name="T6" fmla="*/ 50 w 165"/>
                <a:gd name="T7" fmla="*/ 403 h 487"/>
                <a:gd name="T8" fmla="*/ 134 w 165"/>
                <a:gd name="T9" fmla="*/ 487 h 487"/>
                <a:gd name="T10" fmla="*/ 165 w 165"/>
                <a:gd name="T11" fmla="*/ 33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87">
                  <a:moveTo>
                    <a:pt x="165" y="330"/>
                  </a:moveTo>
                  <a:cubicBezTo>
                    <a:pt x="165" y="195"/>
                    <a:pt x="100" y="75"/>
                    <a:pt x="0" y="0"/>
                  </a:cubicBezTo>
                  <a:cubicBezTo>
                    <a:pt x="51" y="69"/>
                    <a:pt x="81" y="154"/>
                    <a:pt x="81" y="246"/>
                  </a:cubicBezTo>
                  <a:cubicBezTo>
                    <a:pt x="81" y="302"/>
                    <a:pt x="70" y="355"/>
                    <a:pt x="50" y="403"/>
                  </a:cubicBezTo>
                  <a:cubicBezTo>
                    <a:pt x="134" y="487"/>
                    <a:pt x="134" y="487"/>
                    <a:pt x="134" y="487"/>
                  </a:cubicBezTo>
                  <a:cubicBezTo>
                    <a:pt x="154" y="439"/>
                    <a:pt x="165" y="386"/>
                    <a:pt x="165" y="330"/>
                  </a:cubicBez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110316" y="3127702"/>
              <a:ext cx="1094581" cy="616539"/>
              <a:chOff x="3110316" y="3127702"/>
              <a:chExt cx="1094581" cy="616539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110316" y="3354192"/>
                <a:ext cx="1094581" cy="390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935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  <a:sym typeface="+mn-ea"/>
                  </a:rPr>
                  <a:t>Lorem ipsum doloror amet consectetur adipisicin</a:t>
                </a:r>
                <a:endParaRPr lang="en-US" altLang="zh-CN" sz="935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307436" y="3127702"/>
                <a:ext cx="690334" cy="283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0" b="1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  <a:cs typeface="Arial" panose="020B0604020202020204" pitchFamily="34" charset="0"/>
                    <a:sym typeface="+mn-ea"/>
                  </a:rPr>
                  <a:t>TITLE</a:t>
                </a:r>
                <a:endParaRPr lang="en-US" altLang="zh-CN" sz="1860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416252" y="3958802"/>
            <a:ext cx="1849967" cy="2080684"/>
            <a:chOff x="4811713" y="2973388"/>
            <a:chExt cx="1387475" cy="1560513"/>
          </a:xfrm>
        </p:grpSpPr>
        <p:sp>
          <p:nvSpPr>
            <p:cNvPr id="56" name="Freeform 123"/>
            <p:cNvSpPr/>
            <p:nvPr/>
          </p:nvSpPr>
          <p:spPr bwMode="auto">
            <a:xfrm>
              <a:off x="4811713" y="2973388"/>
              <a:ext cx="1387475" cy="1555750"/>
            </a:xfrm>
            <a:custGeom>
              <a:avLst/>
              <a:gdLst>
                <a:gd name="T0" fmla="*/ 210 w 1088"/>
                <a:gd name="T1" fmla="*/ 247 h 1220"/>
                <a:gd name="T2" fmla="*/ 544 w 1088"/>
                <a:gd name="T3" fmla="*/ 0 h 1220"/>
                <a:gd name="T4" fmla="*/ 878 w 1088"/>
                <a:gd name="T5" fmla="*/ 247 h 1220"/>
                <a:gd name="T6" fmla="*/ 1088 w 1088"/>
                <a:gd name="T7" fmla="*/ 676 h 1220"/>
                <a:gd name="T8" fmla="*/ 544 w 1088"/>
                <a:gd name="T9" fmla="*/ 1220 h 1220"/>
                <a:gd name="T10" fmla="*/ 0 w 1088"/>
                <a:gd name="T11" fmla="*/ 676 h 1220"/>
                <a:gd name="T12" fmla="*/ 210 w 1088"/>
                <a:gd name="T13" fmla="*/ 24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1220">
                  <a:moveTo>
                    <a:pt x="210" y="247"/>
                  </a:moveTo>
                  <a:cubicBezTo>
                    <a:pt x="303" y="175"/>
                    <a:pt x="544" y="0"/>
                    <a:pt x="544" y="0"/>
                  </a:cubicBezTo>
                  <a:cubicBezTo>
                    <a:pt x="544" y="0"/>
                    <a:pt x="786" y="175"/>
                    <a:pt x="878" y="247"/>
                  </a:cubicBezTo>
                  <a:cubicBezTo>
                    <a:pt x="1006" y="346"/>
                    <a:pt x="1088" y="501"/>
                    <a:pt x="1088" y="676"/>
                  </a:cubicBezTo>
                  <a:cubicBezTo>
                    <a:pt x="1088" y="976"/>
                    <a:pt x="845" y="1220"/>
                    <a:pt x="544" y="1220"/>
                  </a:cubicBezTo>
                  <a:cubicBezTo>
                    <a:pt x="244" y="1220"/>
                    <a:pt x="0" y="976"/>
                    <a:pt x="0" y="676"/>
                  </a:cubicBezTo>
                  <a:cubicBezTo>
                    <a:pt x="0" y="501"/>
                    <a:pt x="83" y="346"/>
                    <a:pt x="210" y="24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7" name="Rectangle 124"/>
            <p:cNvSpPr>
              <a:spLocks noChangeArrowheads="1"/>
            </p:cNvSpPr>
            <p:nvPr/>
          </p:nvSpPr>
          <p:spPr bwMode="auto">
            <a:xfrm>
              <a:off x="55054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8" name="Rectangle 125"/>
            <p:cNvSpPr>
              <a:spLocks noChangeArrowheads="1"/>
            </p:cNvSpPr>
            <p:nvPr/>
          </p:nvSpPr>
          <p:spPr bwMode="auto">
            <a:xfrm>
              <a:off x="55054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1" name="Rectangle 126"/>
            <p:cNvSpPr>
              <a:spLocks noChangeArrowheads="1"/>
            </p:cNvSpPr>
            <p:nvPr/>
          </p:nvSpPr>
          <p:spPr bwMode="auto">
            <a:xfrm>
              <a:off x="55054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2" name="Rectangle 127"/>
            <p:cNvSpPr>
              <a:spLocks noChangeArrowheads="1"/>
            </p:cNvSpPr>
            <p:nvPr/>
          </p:nvSpPr>
          <p:spPr bwMode="auto">
            <a:xfrm>
              <a:off x="55054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3" name="Rectangle 128"/>
            <p:cNvSpPr>
              <a:spLocks noChangeArrowheads="1"/>
            </p:cNvSpPr>
            <p:nvPr/>
          </p:nvSpPr>
          <p:spPr bwMode="auto">
            <a:xfrm>
              <a:off x="5505450" y="3835400"/>
              <a:ext cx="1588" cy="1588"/>
            </a:xfrm>
            <a:prstGeom prst="rect">
              <a:avLst/>
            </a:prstGeom>
            <a:solidFill>
              <a:srgbClr val="6D9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4" name="Freeform 129"/>
            <p:cNvSpPr/>
            <p:nvPr/>
          </p:nvSpPr>
          <p:spPr bwMode="auto">
            <a:xfrm>
              <a:off x="5511800" y="3840163"/>
              <a:ext cx="490538" cy="693738"/>
            </a:xfrm>
            <a:custGeom>
              <a:avLst/>
              <a:gdLst>
                <a:gd name="T0" fmla="*/ 385 w 385"/>
                <a:gd name="T1" fmla="*/ 385 h 544"/>
                <a:gd name="T2" fmla="*/ 0 w 385"/>
                <a:gd name="T3" fmla="*/ 544 h 544"/>
                <a:gd name="T4" fmla="*/ 0 w 385"/>
                <a:gd name="T5" fmla="*/ 0 h 544"/>
                <a:gd name="T6" fmla="*/ 385 w 385"/>
                <a:gd name="T7" fmla="*/ 38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" h="544">
                  <a:moveTo>
                    <a:pt x="385" y="385"/>
                  </a:moveTo>
                  <a:cubicBezTo>
                    <a:pt x="286" y="483"/>
                    <a:pt x="150" y="544"/>
                    <a:pt x="0" y="5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5" y="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5" name="Freeform 130"/>
            <p:cNvSpPr/>
            <p:nvPr/>
          </p:nvSpPr>
          <p:spPr bwMode="auto">
            <a:xfrm>
              <a:off x="5511800" y="3840163"/>
              <a:ext cx="660400" cy="492125"/>
            </a:xfrm>
            <a:custGeom>
              <a:avLst/>
              <a:gdLst>
                <a:gd name="T0" fmla="*/ 0 w 519"/>
                <a:gd name="T1" fmla="*/ 0 h 385"/>
                <a:gd name="T2" fmla="*/ 0 w 519"/>
                <a:gd name="T3" fmla="*/ 0 h 385"/>
                <a:gd name="T4" fmla="*/ 519 w 519"/>
                <a:gd name="T5" fmla="*/ 163 h 385"/>
                <a:gd name="T6" fmla="*/ 385 w 519"/>
                <a:gd name="T7" fmla="*/ 385 h 385"/>
                <a:gd name="T8" fmla="*/ 0 w 519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9" y="163"/>
                    <a:pt x="519" y="163"/>
                    <a:pt x="519" y="163"/>
                  </a:cubicBezTo>
                  <a:cubicBezTo>
                    <a:pt x="493" y="247"/>
                    <a:pt x="446" y="323"/>
                    <a:pt x="385" y="38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69" name="Freeform 132"/>
            <p:cNvSpPr/>
            <p:nvPr/>
          </p:nvSpPr>
          <p:spPr bwMode="auto">
            <a:xfrm>
              <a:off x="4873625" y="3354388"/>
              <a:ext cx="252413" cy="604838"/>
            </a:xfrm>
            <a:custGeom>
              <a:avLst/>
              <a:gdLst>
                <a:gd name="T0" fmla="*/ 5 w 198"/>
                <a:gd name="T1" fmla="*/ 315 h 474"/>
                <a:gd name="T2" fmla="*/ 198 w 198"/>
                <a:gd name="T3" fmla="*/ 0 h 474"/>
                <a:gd name="T4" fmla="*/ 95 w 198"/>
                <a:gd name="T5" fmla="*/ 238 h 474"/>
                <a:gd name="T6" fmla="*/ 113 w 198"/>
                <a:gd name="T7" fmla="*/ 397 h 474"/>
                <a:gd name="T8" fmla="*/ 22 w 198"/>
                <a:gd name="T9" fmla="*/ 474 h 474"/>
                <a:gd name="T10" fmla="*/ 5 w 198"/>
                <a:gd name="T11" fmla="*/ 31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474">
                  <a:moveTo>
                    <a:pt x="5" y="315"/>
                  </a:moveTo>
                  <a:cubicBezTo>
                    <a:pt x="16" y="180"/>
                    <a:pt x="91" y="66"/>
                    <a:pt x="198" y="0"/>
                  </a:cubicBezTo>
                  <a:cubicBezTo>
                    <a:pt x="141" y="64"/>
                    <a:pt x="103" y="146"/>
                    <a:pt x="95" y="238"/>
                  </a:cubicBezTo>
                  <a:cubicBezTo>
                    <a:pt x="91" y="294"/>
                    <a:pt x="97" y="348"/>
                    <a:pt x="113" y="397"/>
                  </a:cubicBezTo>
                  <a:cubicBezTo>
                    <a:pt x="22" y="474"/>
                    <a:pt x="22" y="474"/>
                    <a:pt x="22" y="474"/>
                  </a:cubicBezTo>
                  <a:cubicBezTo>
                    <a:pt x="6" y="424"/>
                    <a:pt x="0" y="370"/>
                    <a:pt x="5" y="315"/>
                  </a:cubicBezTo>
                  <a:close/>
                </a:path>
              </a:pathLst>
            </a:cu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00076" y="3127702"/>
              <a:ext cx="1094581" cy="727396"/>
              <a:chOff x="3110316" y="3127702"/>
              <a:chExt cx="1094581" cy="727396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3110316" y="3354192"/>
                <a:ext cx="1094581" cy="50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935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  <a:sym typeface="+mn-ea"/>
                  </a:rPr>
                  <a:t>Lorem ipsum doloror amet consectetur adipisicing elit sed do eiusmod tempor</a:t>
                </a:r>
                <a:endParaRPr lang="en-US" altLang="zh-CN" sz="935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356014" y="3127702"/>
                <a:ext cx="691535" cy="284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b="1">
                    <a:solidFill>
                      <a:schemeClr val="tx1"/>
                    </a:solidFill>
                    <a:latin typeface="Batang" panose="02030600000101010101" charset="-127"/>
                    <a:ea typeface="Batang" panose="02030600000101010101" charset="-127"/>
                    <a:cs typeface="Arial" panose="020B0604020202020204" pitchFamily="34" charset="0"/>
                  </a:rPr>
                  <a:t>TITLE</a:t>
                </a:r>
                <a:endParaRPr lang="en-US" altLang="zh-CN" sz="1865" b="1" dirty="0">
                  <a:solidFill>
                    <a:schemeClr val="tx1"/>
                  </a:solidFill>
                  <a:latin typeface="Batang" panose="02030600000101010101" charset="-127"/>
                  <a:ea typeface="Batang" panose="02030600000101010101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5" name="任意多边形 134"/>
          <p:cNvSpPr/>
          <p:nvPr/>
        </p:nvSpPr>
        <p:spPr>
          <a:xfrm>
            <a:off x="2743835" y="4667885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36" name="任意多边形 135"/>
          <p:cNvSpPr/>
          <p:nvPr/>
        </p:nvSpPr>
        <p:spPr>
          <a:xfrm>
            <a:off x="2215515" y="5114925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2215515" y="5541645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38" name="任意多边形 137"/>
          <p:cNvSpPr/>
          <p:nvPr/>
        </p:nvSpPr>
        <p:spPr>
          <a:xfrm>
            <a:off x="3190875" y="5937885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39" name="任意多边形 138"/>
          <p:cNvSpPr/>
          <p:nvPr/>
        </p:nvSpPr>
        <p:spPr>
          <a:xfrm>
            <a:off x="8077835" y="4947285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40" name="任意多边形 139"/>
          <p:cNvSpPr/>
          <p:nvPr/>
        </p:nvSpPr>
        <p:spPr>
          <a:xfrm>
            <a:off x="8003752" y="5381626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7714615" y="5846445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2732732" y="43326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2224732" y="47898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224732" y="51962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151832" y="56280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8409632" y="45866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8828732" y="50819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8574732" y="5513760"/>
            <a:ext cx="760144" cy="317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0" b="1">
                <a:latin typeface="Batang" panose="02030600000101010101" charset="-127"/>
                <a:ea typeface="Batang" panose="02030600000101010101" charset="-127"/>
                <a:cs typeface="Arial" panose="020B0604020202020204" pitchFamily="34" charset="0"/>
                <a:sym typeface="+mn-ea"/>
              </a:rPr>
              <a:t>TITLE</a:t>
            </a:r>
            <a:endParaRPr lang="en-US" altLang="zh-CN" sz="1465" dirty="0">
              <a:solidFill>
                <a:prstClr val="black">
                  <a:lumMod val="90000"/>
                  <a:lumOff val="10000"/>
                </a:prstClr>
              </a:solidFill>
              <a:latin typeface="Batang" panose="02030600000101010101" charset="-127"/>
              <a:ea typeface="Batang" panose="02030600000101010101" charset="-127"/>
              <a:cs typeface="Arial" panose="020B0604020202020204" pitchFamily="34" charset="0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5680150" y="258122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rPr>
              <a:t>201X</a:t>
            </a:r>
            <a:endParaRPr lang="en-US" altLang="zh-CN" sz="2400" dirty="0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0" y="196215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81800" y="159639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925060" y="3776345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42660" y="2722245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73687" y="3282566"/>
            <a:ext cx="976379" cy="976379"/>
            <a:chOff x="5465495" y="2410966"/>
            <a:chExt cx="732284" cy="732284"/>
          </a:xfrm>
        </p:grpSpPr>
        <p:sp>
          <p:nvSpPr>
            <p:cNvPr id="18" name="椭圆 17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43345" y="1479348"/>
            <a:ext cx="976379" cy="976379"/>
            <a:chOff x="4092739" y="1058552"/>
            <a:chExt cx="732284" cy="732284"/>
          </a:xfrm>
        </p:grpSpPr>
        <p:sp>
          <p:nvSpPr>
            <p:cNvPr id="24" name="椭圆 23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87604" y="3282566"/>
            <a:ext cx="976379" cy="976379"/>
            <a:chOff x="2700933" y="2410966"/>
            <a:chExt cx="732284" cy="732284"/>
          </a:xfrm>
        </p:grpSpPr>
        <p:sp>
          <p:nvSpPr>
            <p:cNvPr id="27" name="椭圆 26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30645" y="5083105"/>
            <a:ext cx="976379" cy="976379"/>
            <a:chOff x="4083214" y="3761370"/>
            <a:chExt cx="732284" cy="732284"/>
          </a:xfrm>
        </p:grpSpPr>
        <p:sp>
          <p:nvSpPr>
            <p:cNvPr id="30" name="椭圆 29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41667" y="3091048"/>
            <a:ext cx="1373068" cy="1358397"/>
            <a:chOff x="3998630" y="2486402"/>
            <a:chExt cx="1029801" cy="1018798"/>
          </a:xfrm>
        </p:grpSpPr>
        <p:grpSp>
          <p:nvGrpSpPr>
            <p:cNvPr id="20" name="组合 19"/>
            <p:cNvGrpSpPr/>
            <p:nvPr/>
          </p:nvGrpSpPr>
          <p:grpSpPr>
            <a:xfrm>
              <a:off x="4020319" y="2491745"/>
              <a:ext cx="1008112" cy="1008112"/>
              <a:chOff x="3945300" y="2273052"/>
              <a:chExt cx="1008112" cy="100811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45300" y="2273052"/>
                <a:ext cx="1008112" cy="10081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466965" y="472249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6965" y="435673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8675" y="5545455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8675" y="5179695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5410" y="2773680"/>
            <a:ext cx="32429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1200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</a:t>
            </a:r>
            <a:endParaRPr lang="en-US" altLang="zh-CN" sz="1200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5410" y="2407920"/>
            <a:ext cx="324294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 </a:t>
            </a:r>
            <a:endParaRPr lang="en-US" altLang="zh-CN" sz="16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890" y="260985"/>
            <a:ext cx="11678920" cy="6339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0"/>
          <p:cNvSpPr txBox="1"/>
          <p:nvPr/>
        </p:nvSpPr>
        <p:spPr>
          <a:xfrm>
            <a:off x="3968433" y="581025"/>
            <a:ext cx="4255135" cy="51816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x-none" sz="2800" b="1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Annual Report</a:t>
            </a:r>
            <a:endParaRPr lang="en-US" altLang="x-none" sz="2800" b="1" dirty="0">
              <a:solidFill>
                <a:schemeClr val="bg1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756438" y="2259754"/>
            <a:ext cx="1576916" cy="2288117"/>
            <a:chOff x="6592570" y="1964373"/>
            <a:chExt cx="1182687" cy="1716088"/>
          </a:xfrm>
        </p:grpSpPr>
        <p:sp>
          <p:nvSpPr>
            <p:cNvPr id="22" name="Freeform 5"/>
            <p:cNvSpPr/>
            <p:nvPr/>
          </p:nvSpPr>
          <p:spPr bwMode="auto">
            <a:xfrm>
              <a:off x="6592570" y="2583498"/>
              <a:ext cx="1182687" cy="1096963"/>
            </a:xfrm>
            <a:custGeom>
              <a:avLst/>
              <a:gdLst>
                <a:gd name="T0" fmla="*/ 4 w 315"/>
                <a:gd name="T1" fmla="*/ 168 h 291"/>
                <a:gd name="T2" fmla="*/ 155 w 315"/>
                <a:gd name="T3" fmla="*/ 291 h 291"/>
                <a:gd name="T4" fmla="*/ 305 w 315"/>
                <a:gd name="T5" fmla="*/ 168 h 291"/>
                <a:gd name="T6" fmla="*/ 245 w 315"/>
                <a:gd name="T7" fmla="*/ 3 h 291"/>
                <a:gd name="T8" fmla="*/ 243 w 315"/>
                <a:gd name="T9" fmla="*/ 0 h 291"/>
                <a:gd name="T10" fmla="*/ 11 w 315"/>
                <a:gd name="T11" fmla="*/ 91 h 291"/>
                <a:gd name="T12" fmla="*/ 4 w 315"/>
                <a:gd name="T13" fmla="*/ 16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91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038658" y="1964373"/>
              <a:ext cx="200025" cy="207963"/>
            </a:xfrm>
            <a:custGeom>
              <a:avLst/>
              <a:gdLst>
                <a:gd name="T0" fmla="*/ 33 w 53"/>
                <a:gd name="T1" fmla="*/ 0 h 55"/>
                <a:gd name="T2" fmla="*/ 0 w 53"/>
                <a:gd name="T3" fmla="*/ 55 h 55"/>
                <a:gd name="T4" fmla="*/ 53 w 53"/>
                <a:gd name="T5" fmla="*/ 35 h 55"/>
                <a:gd name="T6" fmla="*/ 33 w 5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656070" y="2318385"/>
              <a:ext cx="827087" cy="539750"/>
            </a:xfrm>
            <a:custGeom>
              <a:avLst/>
              <a:gdLst>
                <a:gd name="T0" fmla="*/ 61 w 220"/>
                <a:gd name="T1" fmla="*/ 46 h 143"/>
                <a:gd name="T2" fmla="*/ 51 w 220"/>
                <a:gd name="T3" fmla="*/ 59 h 143"/>
                <a:gd name="T4" fmla="*/ 0 w 220"/>
                <a:gd name="T5" fmla="*/ 143 h 143"/>
                <a:gd name="T6" fmla="*/ 220 w 220"/>
                <a:gd name="T7" fmla="*/ 56 h 143"/>
                <a:gd name="T8" fmla="*/ 179 w 220"/>
                <a:gd name="T9" fmla="*/ 0 h 143"/>
                <a:gd name="T10" fmla="*/ 61 w 220"/>
                <a:gd name="T1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43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903720" y="2167573"/>
              <a:ext cx="409575" cy="249238"/>
            </a:xfrm>
            <a:custGeom>
              <a:avLst/>
              <a:gdLst>
                <a:gd name="T0" fmla="*/ 94 w 109"/>
                <a:gd name="T1" fmla="*/ 0 h 66"/>
                <a:gd name="T2" fmla="*/ 29 w 109"/>
                <a:gd name="T3" fmla="*/ 25 h 66"/>
                <a:gd name="T4" fmla="*/ 0 w 109"/>
                <a:gd name="T5" fmla="*/ 66 h 66"/>
                <a:gd name="T6" fmla="*/ 109 w 109"/>
                <a:gd name="T7" fmla="*/ 23 h 66"/>
                <a:gd name="T8" fmla="*/ 94 w 10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6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98889" y="2240703"/>
            <a:ext cx="1593849" cy="2317751"/>
            <a:chOff x="4149408" y="1950085"/>
            <a:chExt cx="1195387" cy="1738313"/>
          </a:xfrm>
        </p:grpSpPr>
        <p:sp>
          <p:nvSpPr>
            <p:cNvPr id="36" name="Freeform 9"/>
            <p:cNvSpPr/>
            <p:nvPr/>
          </p:nvSpPr>
          <p:spPr bwMode="auto">
            <a:xfrm>
              <a:off x="4187508" y="2854960"/>
              <a:ext cx="1157287" cy="833438"/>
            </a:xfrm>
            <a:custGeom>
              <a:avLst/>
              <a:gdLst>
                <a:gd name="T0" fmla="*/ 149 w 308"/>
                <a:gd name="T1" fmla="*/ 221 h 221"/>
                <a:gd name="T2" fmla="*/ 303 w 308"/>
                <a:gd name="T3" fmla="*/ 95 h 221"/>
                <a:gd name="T4" fmla="*/ 290 w 308"/>
                <a:gd name="T5" fmla="*/ 0 h 221"/>
                <a:gd name="T6" fmla="*/ 0 w 308"/>
                <a:gd name="T7" fmla="*/ 114 h 221"/>
                <a:gd name="T8" fmla="*/ 149 w 308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21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4462145" y="1950085"/>
              <a:ext cx="427037" cy="425450"/>
            </a:xfrm>
            <a:custGeom>
              <a:avLst/>
              <a:gdLst>
                <a:gd name="T0" fmla="*/ 73 w 114"/>
                <a:gd name="T1" fmla="*/ 0 h 113"/>
                <a:gd name="T2" fmla="*/ 0 w 114"/>
                <a:gd name="T3" fmla="*/ 113 h 113"/>
                <a:gd name="T4" fmla="*/ 114 w 114"/>
                <a:gd name="T5" fmla="*/ 68 h 113"/>
                <a:gd name="T6" fmla="*/ 73 w 114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3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4149408" y="2458085"/>
              <a:ext cx="1104900" cy="766763"/>
            </a:xfrm>
            <a:custGeom>
              <a:avLst/>
              <a:gdLst>
                <a:gd name="T0" fmla="*/ 233 w 294"/>
                <a:gd name="T1" fmla="*/ 0 h 203"/>
                <a:gd name="T2" fmla="*/ 22 w 294"/>
                <a:gd name="T3" fmla="*/ 83 h 203"/>
                <a:gd name="T4" fmla="*/ 5 w 294"/>
                <a:gd name="T5" fmla="*/ 183 h 203"/>
                <a:gd name="T6" fmla="*/ 9 w 294"/>
                <a:gd name="T7" fmla="*/ 203 h 203"/>
                <a:gd name="T8" fmla="*/ 294 w 294"/>
                <a:gd name="T9" fmla="*/ 90 h 203"/>
                <a:gd name="T10" fmla="*/ 247 w 294"/>
                <a:gd name="T11" fmla="*/ 17 h 203"/>
                <a:gd name="T12" fmla="*/ 233 w 294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03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4247833" y="2258060"/>
              <a:ext cx="762000" cy="460375"/>
            </a:xfrm>
            <a:custGeom>
              <a:avLst/>
              <a:gdLst>
                <a:gd name="T0" fmla="*/ 172 w 203"/>
                <a:gd name="T1" fmla="*/ 0 h 122"/>
                <a:gd name="T2" fmla="*/ 53 w 203"/>
                <a:gd name="T3" fmla="*/ 46 h 122"/>
                <a:gd name="T4" fmla="*/ 43 w 203"/>
                <a:gd name="T5" fmla="*/ 59 h 122"/>
                <a:gd name="T6" fmla="*/ 0 w 203"/>
                <a:gd name="T7" fmla="*/ 122 h 122"/>
                <a:gd name="T8" fmla="*/ 203 w 203"/>
                <a:gd name="T9" fmla="*/ 43 h 122"/>
                <a:gd name="T10" fmla="*/ 172 w 20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05922" y="2263987"/>
            <a:ext cx="1608667" cy="2360083"/>
            <a:chOff x="1904683" y="1967548"/>
            <a:chExt cx="1206500" cy="1770062"/>
          </a:xfrm>
        </p:grpSpPr>
        <p:sp>
          <p:nvSpPr>
            <p:cNvPr id="49" name="Freeform 13"/>
            <p:cNvSpPr/>
            <p:nvPr/>
          </p:nvSpPr>
          <p:spPr bwMode="auto">
            <a:xfrm>
              <a:off x="2066608" y="2292985"/>
              <a:ext cx="657225" cy="430213"/>
            </a:xfrm>
            <a:custGeom>
              <a:avLst/>
              <a:gdLst>
                <a:gd name="T0" fmla="*/ 61 w 175"/>
                <a:gd name="T1" fmla="*/ 33 h 114"/>
                <a:gd name="T2" fmla="*/ 30 w 175"/>
                <a:gd name="T3" fmla="*/ 74 h 114"/>
                <a:gd name="T4" fmla="*/ 0 w 175"/>
                <a:gd name="T5" fmla="*/ 114 h 114"/>
                <a:gd name="T6" fmla="*/ 175 w 175"/>
                <a:gd name="T7" fmla="*/ 45 h 114"/>
                <a:gd name="T8" fmla="*/ 145 w 175"/>
                <a:gd name="T9" fmla="*/ 0 h 114"/>
                <a:gd name="T10" fmla="*/ 61 w 175"/>
                <a:gd name="T1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14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1904683" y="2515235"/>
              <a:ext cx="1206500" cy="1222375"/>
            </a:xfrm>
            <a:custGeom>
              <a:avLst/>
              <a:gdLst>
                <a:gd name="T0" fmla="*/ 7 w 321"/>
                <a:gd name="T1" fmla="*/ 199 h 324"/>
                <a:gd name="T2" fmla="*/ 159 w 321"/>
                <a:gd name="T3" fmla="*/ 324 h 324"/>
                <a:gd name="T4" fmla="*/ 312 w 321"/>
                <a:gd name="T5" fmla="*/ 199 h 324"/>
                <a:gd name="T6" fmla="*/ 250 w 321"/>
                <a:gd name="T7" fmla="*/ 31 h 324"/>
                <a:gd name="T8" fmla="*/ 225 w 321"/>
                <a:gd name="T9" fmla="*/ 0 h 324"/>
                <a:gd name="T10" fmla="*/ 36 w 321"/>
                <a:gd name="T11" fmla="*/ 74 h 324"/>
                <a:gd name="T12" fmla="*/ 7 w 321"/>
                <a:gd name="T13" fmla="*/ 19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24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2407920" y="1967548"/>
              <a:ext cx="142875" cy="155575"/>
            </a:xfrm>
            <a:custGeom>
              <a:avLst/>
              <a:gdLst>
                <a:gd name="T0" fmla="*/ 24 w 38"/>
                <a:gd name="T1" fmla="*/ 0 h 41"/>
                <a:gd name="T2" fmla="*/ 0 w 38"/>
                <a:gd name="T3" fmla="*/ 41 h 41"/>
                <a:gd name="T4" fmla="*/ 38 w 38"/>
                <a:gd name="T5" fmla="*/ 26 h 41"/>
                <a:gd name="T6" fmla="*/ 24 w 3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/>
            <p:nvPr/>
          </p:nvSpPr>
          <p:spPr bwMode="auto">
            <a:xfrm>
              <a:off x="2311083" y="2145348"/>
              <a:ext cx="292100" cy="192088"/>
            </a:xfrm>
            <a:custGeom>
              <a:avLst/>
              <a:gdLst>
                <a:gd name="T0" fmla="*/ 65 w 78"/>
                <a:gd name="T1" fmla="*/ 0 h 51"/>
                <a:gd name="T2" fmla="*/ 24 w 78"/>
                <a:gd name="T3" fmla="*/ 16 h 51"/>
                <a:gd name="T4" fmla="*/ 0 w 78"/>
                <a:gd name="T5" fmla="*/ 51 h 51"/>
                <a:gd name="T6" fmla="*/ 78 w 78"/>
                <a:gd name="T7" fmla="*/ 21 h 51"/>
                <a:gd name="T8" fmla="*/ 65 w 7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346325" y="2327910"/>
            <a:ext cx="939800" cy="0"/>
          </a:xfrm>
          <a:custGeom>
            <a:avLst/>
            <a:gdLst>
              <a:gd name="connsiteX0" fmla="*/ 704850 w 704850"/>
              <a:gd name="connsiteY0" fmla="*/ 0 h 0"/>
              <a:gd name="connsiteX1" fmla="*/ 0 w 704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54222" y="207396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1845945" y="265811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7502" y="24092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642745" y="3044190"/>
            <a:ext cx="1300480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83662" y="280548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890773" y="3662970"/>
            <a:ext cx="870751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67%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912558" y="3844997"/>
            <a:ext cx="870751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25%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129013" y="3642650"/>
            <a:ext cx="870751" cy="50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59%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5178425" y="246507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4985385" y="296291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4863465" y="3552190"/>
            <a:ext cx="1026160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39662" y="218572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34862" y="269372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626302" y="32728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8063865" y="2383790"/>
            <a:ext cx="1422400" cy="0"/>
          </a:xfrm>
          <a:custGeom>
            <a:avLst/>
            <a:gdLst>
              <a:gd name="connsiteX0" fmla="*/ 1066800 w 1066800"/>
              <a:gd name="connsiteY0" fmla="*/ 0 h 0"/>
              <a:gd name="connsiteX1" fmla="*/ 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>
            <a:off x="8246745" y="2708910"/>
            <a:ext cx="1107440" cy="0"/>
          </a:xfrm>
          <a:custGeom>
            <a:avLst/>
            <a:gdLst>
              <a:gd name="connsiteX0" fmla="*/ 830580 w 830580"/>
              <a:gd name="connsiteY0" fmla="*/ 0 h 0"/>
              <a:gd name="connsiteX1" fmla="*/ 0 w 830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0" name="任意多边形 69"/>
          <p:cNvSpPr/>
          <p:nvPr/>
        </p:nvSpPr>
        <p:spPr>
          <a:xfrm>
            <a:off x="7840345" y="3196590"/>
            <a:ext cx="1270000" cy="0"/>
          </a:xfrm>
          <a:custGeom>
            <a:avLst/>
            <a:gdLst>
              <a:gd name="connsiteX0" fmla="*/ 952500 w 952500"/>
              <a:gd name="connsiteY0" fmla="*/ 0 h 0"/>
              <a:gd name="connsiteX1" fmla="*/ 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080702" y="21044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938462" y="24600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674302" y="2917245"/>
            <a:ext cx="1240155" cy="23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935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4" name="文本框 66"/>
          <p:cNvSpPr txBox="1">
            <a:spLocks noChangeArrowheads="1"/>
          </p:cNvSpPr>
          <p:nvPr/>
        </p:nvSpPr>
        <p:spPr bwMode="auto">
          <a:xfrm>
            <a:off x="2727874" y="5262887"/>
            <a:ext cx="6914289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35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temporLorem ipsum doloror amet consectetur adipisicing elit sed do eiusmod tempor</a:t>
            </a:r>
            <a:endParaRPr lang="en-US" altLang="zh-CN" sz="935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  <a:p>
            <a:pPr algn="ctr"/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106746" y="4967993"/>
            <a:ext cx="197802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6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TITLE ADD HERE</a:t>
            </a:r>
            <a:endParaRPr lang="zh-CN" altLang="en-US" sz="4800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配图\4f9a7eedaf912bde3c8bb814e85f851314b9412f4b346-9zZwnU_fw658.jpg4f9a7eedaf912bde3c8bb814e85f851314b9412f4b346-9zZwnU_fw6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51760" y="2136775"/>
            <a:ext cx="2017395" cy="2927985"/>
          </a:xfrm>
          <a:prstGeom prst="rect">
            <a:avLst/>
          </a:prstGeom>
          <a:ln w="57150" cmpd="thickThin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5118100" y="4754880"/>
            <a:ext cx="47929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b="1">
                <a:solidFill>
                  <a:srgbClr val="595959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Lorem ipsum doloror amet consectetur adipisicing elit sed do eiusmod tempor inci didu</a:t>
            </a:r>
            <a:endParaRPr lang="en-US" altLang="zh-CN" sz="1400" b="1" dirty="0">
              <a:solidFill>
                <a:srgbClr val="595959"/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28" name="标题 6"/>
          <p:cNvSpPr>
            <a:spLocks noGrp="1"/>
          </p:cNvSpPr>
          <p:nvPr/>
        </p:nvSpPr>
        <p:spPr>
          <a:xfrm>
            <a:off x="5118100" y="1899920"/>
            <a:ext cx="5226050" cy="2584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02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Business </a:t>
            </a:r>
            <a:endParaRPr lang="en-US" altLang="x-none" sz="5400" b="1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x-none" sz="5400" b="1">
                <a:solidFill>
                  <a:schemeClr val="tx1">
                    <a:lumMod val="75000"/>
                    <a:lumOff val="2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Annual Report  </a:t>
            </a:r>
            <a:endParaRPr lang="en-US" altLang="x-none" sz="4800" b="1" dirty="0">
              <a:solidFill>
                <a:schemeClr val="tx1">
                  <a:lumMod val="75000"/>
                  <a:lumOff val="25000"/>
                </a:schemeClr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18100" y="4561840"/>
            <a:ext cx="4792980" cy="0"/>
          </a:xfrm>
          <a:prstGeom prst="line">
            <a:avLst/>
          </a:prstGeom>
          <a:ln w="28575">
            <a:solidFill>
              <a:srgbClr val="444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C4C69184-E744-4DEE-B1EA-69DEBDE667B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IyB0k5QF1AfdgQAABERAAAdAAAAdW5pdmVyc2FsL2NvbW1vbl9tZXNzYWdlcy5sbmetWN1u2zYUvi/QdyAEFNiALW0HtCiGxIEsMTYRmXIlOk72A4GRGJuoJGb6cZtd9Xp7iV3tGXqxpxm699ghJSdxfyApCWADJuXzncNzvvND7R++y1K0EUUpVX5gPd97ZiGRxyqR+erAWrCj719ZqKx4nvBU5eLAypWFDkePH+2nPF/VfCXg9+NHCO1noixhWY706maNZHJgzceR48/mNj2LPH/iR2MysUaOyi55foU8tVK/FN/88PLVu+cvXn67/7SV7AMUzmzP24VCBunFsx5AlAW+FwEa9iKKT5k1+vjhz48f3v/3z1/DhP0F8wjF1qj9MUx6HuATrfqPnqoXQYApi0KPuDgiYUR9ZrziYYZda3SmarTmG4EqhTZSvEXVWkBMK1kIVKYyMQ9iBRt5LbqUuf7MJjQKcMgC4jDiU2sUqqK4+s7A8rpaqwLUlSiRJT9PRWJ0AnvM88tClKCaV8AuBJ9qLeGfKuMy3+tUHdhLQicR830vjDB1tzvWCOcJcguu1QxECewQBwBQ8FIUd5CNDN+MOLLTdBjClEymHnyZNmEqV+sUvtVQO+YYYjAXeZcUcAQHQLEwXPqBq50GqhBHl7ws36oi2eHH7UB1ARPq+EBBh90CZxpjCwwxllBDikLEVRfYDIehPcHR2D8FIlsj6g+R8I8h546HSJzhEFIEh10y1D4hE1sTXqfYlv/b/Iq5pnN6hXgcg5x230aquoQd7VLIApNp5d4wNSF+vYCwEdv7Sho3qOBds1rJjQA7ikQUnYqgyDjY1Sx6vSA/RUc28bAbAa1cfxkxU/y0xoxfoVxViCcbnscCnYuY18D1K3iWyMQ803E2+n+r5e+IV21VedIWJOri0ydD7dmpYV8wqy7BpqoS2WXVpVo7rDX/LlZoTn/VhD5Hv5v+0MHUDoj/MJEpZVanTdW9d3yuLRsao04j7ump/tF6aEvCpraOCRSssVT9JTB0U90/oAGm/aUIPQJF86ZEQw0n+cUAndRvAahCd8U4AVftmHACLhwgv8TjkDAYkJbivJRV59hhsrEJ0JdDG8PEl4pK3CTjubhQMOGkgm+a6QO6kIl0Z0BvDTc7rYIR5oHJFABXDXkAMpUZ2J/0wFzM8NYDTYHfOclS1WlikjeVb0yRB9/Wmfh8bLooVGZ2U15uyds0mcP7WNEcLmiUzge0/+v86x2fW+l39yiF2A6caeTY1MF65Ne5mvYUghTQrvBYGHn2WItDLmS8itfQTC9UnSc9gZqB3cVHNoC1Zw4FL+L1v+//7onxiSXNLmp3fxwEAomtqyC+BvuZqkqUv3aBMHu8K2cWfaTaC85Wrud9hxFg4YPcIXjTWjKVwdZet14geRs0mzHbmc4gD0JDe1UXMLoNQZjZwTHUMjOFW6MZL95AIWRKpYNQjKs1Aath2m/umHWVylwMkb1fK9EHZmQe2a5rbt2QfKmM3zQ9M4EbRdxev1O4fvcFc6Y2hTr7CZ5IZDUQ0LSmbRWCRG/WN2m++bxTXa9K8/Ji/+mtdxn/A1BLAwQUAAIACACMgdJOuxPRJTkDAACQDAAAJwAAAHVuaXZlcnNhbC9mbGFzaF9wdWJsaXNoaW5nX3NldHRpbmdzLnhtbNVX3W7aMBS+5yksT70saTu6diihqgpo1VpAhWnrVWViQ6w6dhY7UHrV6+0ldrVn6MWeZureY8cxUFC7Lv1B2oQQ8fn5zv+J8fcuYoFGLNVcyQBvljcwYjJUlMthgD/0muu7GGlDJCVCSRZgqTDaq5X8JOsLrqMuMwZENQIYqauJCXBkTFL1vPF4XOY6SS1XicwAvi6HKvaSlGkmDUu9RJAJ/JhJwjSeIhQAgG+s5FStVioh5DukY0UzwRCn4LnkNigimoLoCHtOrE/C82GqMkkPlFApSof9AL/a3befmYyDqvOYSZsTXQOiJZsqoZRbL4jo8kuGIsaHEbi7U8FozKmJArxVsSgg7d1FybFd6MSiHCjIgTRT+JgZQokh7ujsGXZh9IzgSHQiSczDHnCQjT/A9d7Zu9NO4+TosPX+rNduH/UOO86JXMdbxvG9ZUM+OKSyNGRzOz4xhoQR+A06AyI0871F0kxsoOSSc/aM+kpA7nMtaKO4z2iLxGyhGt1zLpsguYnRAAIRkwDvp5wIjLghgodzZZ31teEmr3pzURIBFrQnQ8ddfGveZSeMSKrZolszjrY5D2sfVSYomqgMCX7OkFEI4s9ieIoYWiwOGqQqzqnQPgZpwcHiiLMxo3t5TqeAfzJ0CibiDDShVxPBjLPwOeOXqM8GKgVcRkbQ2UDn2uGXHwWcEK1vQcnMx7Xu0WG9cXbYqjc+rdkACR0RGT4SHArO4sSsBJ9MkFRmpgfpCEmmWV4UymnOKxJb+ell0DzOhCvzSxdjAXqFJVmNlccU5q8eFDYbkVE+iHa4cmgYQQ4lcZjACGFdcJmxooAhkUhJMUEkhLWm7ViPuMo0UNwAO2j9dA+dPuIyPw1htYHFlLK0EOTG5tbryvabnd231bL38+r7+oNK04XfEcSacxv/4MGVP1/7d7eh79ktff/SNmn2b+7sm+svN9dXv358K5Lcm+uvxYVPG90iYq12Ean2+yJSJ+5101l41RRyAdbT0I0bLCjBY24Yfclme0LDPOst77ptNQ2zwpifMyT/TcjuNL8wLt0Qfe/eK6zlxFzyGBJhl+P83lvbrmzAnfNeVqkEaMv/Imql31BLAwQUAAIACACMgdJO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IyB0k57Gdv7DAMAAKELAAAmAAAAdW5pdmVyc2FsL2h0bWxfcHVibGlzaGluZ19zZXR0aW5ncy54bWzNVt9OWjEYv+cpmi5eylHnpiMHjBGMRCdEWDavTDktnMae9qztAfHK6+0ldrVn8GJPs7j32NdTQIiOHY0sCyHQ78/v+/+14d5VItCQacOVrOLN8gZGTEaKcjmo4g/dw/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/o441iog2bNzTlGJfFqPZRZYKiscqQ4JcMWYUgoiyBfzFD8+lGfa2SnCqIscgIThkacjZidC/P0gTwT4bOwUSSgSY0XyqY9RY+Z/wa9VhfacBlZAitCnRuPH75ScApMeYelEx9XOucNOuNi+ZpvfFpzQVI6JDI6IngUEKWpHYl+GSMpLJTPUhHRDLD8qJQTnNekdjKzy+D4UkmfJlfuhhz0CssyWqsPKUwf/WgsNmYDPNBdMOVQ8MIciiJxwRGBOPOZcaKAkZEIiXFGJEIFpVxYz3kKjNA8QPsoc3zPfT6iMv8NICbAyxqynQhyI3Nrdfbb97u7L6rlIOfN9/XlypNVnhbEGfO7/CDpUt8tsgfbsMwcLvz8TVsdfavtvDd7Ze725tfP74VSdfd7dfiwueNThGx01YRqdZxEakzf4G05y6PQi7Awhn4AYKVI3jCLaMv2T7PaIHlN7FvkBdqgRVGsbSR/98g/Gn28Fp4aYXBo0/BEtAXn9W10m9QSwMEFAACAAgAjIHSTv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jIHS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jIHST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jIHST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CNgdJO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jYHSTpXukX5LAAAAawAAABsAAAB1bml2ZXJzYWwvdW5pdmVyc2FsLnBuZy54bWyzsa/IzVEoSy0qzszPs1Uy1DNQsrfj5bIpKEoty0wtV6gAigEFIUBJoRLINUJwyzNTSjKAQgbmZgjBjNTM9IwSWyULA3O4oD7QTABQSwECAAAUAAIACACMgdJOUBdQH3YEAAAREQAAHQAAAAAAAAABAAAAAAAAAAAAdW5pdmVyc2FsL2NvbW1vbl9tZXNzYWdlcy5sbmdQSwECAAAUAAIACACMgdJOuxPRJTkDAACQDAAAJwAAAAAAAAABAAAAAACxBAAAdW5pdmVyc2FsL2ZsYXNoX3B1Ymxpc2hpbmdfc2V0dGluZ3MueG1sUEsBAgAAFAACAAgAjIHSTn4dtWa3AgAAUAoAACEAAAAAAAAAAQAAAAAALwgAAHVuaXZlcnNhbC9mbGFzaF9za2luX3NldHRpbmdzLnhtbFBLAQIAABQAAgAIAIyB0k57Gdv7DAMAAKELAAAmAAAAAAAAAAEAAAAAACULAAB1bml2ZXJzYWwvaHRtbF9wdWJsaXNoaW5nX3NldHRpbmdzLnhtbFBLAQIAABQAAgAIAIyB0k7+2QZdoAEAAC0GAAAfAAAAAAAAAAEAAAAAAHUOAAB1bml2ZXJzYWwvaHRtbF9za2luX3NldHRpbmdzLmpzUEsBAgAAFAACAAgAjIHSTj08L9HBAAAA5QEAABoAAAAAAAAAAQAAAAAAUhAAAHVuaXZlcnNhbC9pMThuX3ByZXNldHMueG1sUEsBAgAAFAACAAgAjIHSTgzStqxuAAAAbgAAABwAAAAAAAAAAQAAAAAASxEAAHVuaXZlcnNhbC9sb2NhbF9zZXR0aW5ncy54bWxQSwECAAAUAAIACABElFdHI7RO+/sCAACwCAAAFAAAAAAAAAABAAAAAADzEQAAdW5pdmVyc2FsL3BsYXllci54bWxQSwECAAAUAAIACACMgdJONdvZrWgBAADzAgAAKQAAAAAAAAABAAAAAAAgFQAAdW5pdmVyc2FsL3NraW5fY3VzdG9taXphdGlvbl9zZXR0aW5ncy54bWxQSwECAAAUAAIACACNgdJOYnNrracMAADaIQAAFwAAAAAAAAAAAAAAAADPFgAAdW5pdmVyc2FsL3VuaXZlcnNhbC5wbmdQSwECAAAUAAIACACNgdJOle6RfksAAABrAAAAGwAAAAAAAAABAAAAAACrIwAAdW5pdmVyc2FsL3VuaXZlcnNhbC5wbmcueG1sUEsFBgAAAAALAAsASQMAAC8kAAAAAA=="/>
  <p:tag name="ISPRING_PRESENTATION_TITLE" val="15275730768252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5454</Words>
  <Application>WPS 演示</Application>
  <PresentationFormat>自定义</PresentationFormat>
  <Paragraphs>333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Batang</vt:lpstr>
      <vt:lpstr>Constantia</vt:lpstr>
      <vt:lpstr>微软雅黑</vt:lpstr>
      <vt:lpstr>Calibri</vt:lpstr>
      <vt:lpstr>张海山锐线体简</vt:lpstr>
      <vt:lpstr>Arial Unicode MS</vt:lpstr>
      <vt:lpstr>Calibri Light</vt:lpstr>
      <vt:lpstr>Arial Unicode MS</vt:lpstr>
      <vt:lpstr>Arial Narrow</vt:lpstr>
      <vt:lpstr>Meiryo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小清新花环文艺手绘模板</dc:title>
  <dc:creator>极简办公</dc:creator>
  <cp:keywords>www.jjppt.com</cp:keywords>
  <dc:description>www.jjppt.com</dc:description>
  <dc:subject> </dc:subject>
  <cp:category> </cp:category>
  <cp:lastModifiedBy>Years later</cp:lastModifiedBy>
  <cp:revision>2</cp:revision>
  <dcterms:created xsi:type="dcterms:W3CDTF">2016-08-08T03:07:00Z</dcterms:created>
  <dcterms:modified xsi:type="dcterms:W3CDTF">2024-03-16T18:20:03Z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A3E2FBB2509B4858A287D416AF35A6D5_13</vt:lpwstr>
  </property>
</Properties>
</file>