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31-4E8C-B53E-522DEE2C0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33145408"/>
        <c:axId val="-1433139968"/>
      </c:barChart>
      <c:catAx>
        <c:axId val="-143314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1433139968"/>
        <c:crosses val="autoZero"/>
        <c:auto val="1"/>
        <c:lblAlgn val="ctr"/>
        <c:lblOffset val="100"/>
        <c:noMultiLvlLbl val="0"/>
      </c:catAx>
      <c:valAx>
        <c:axId val="-1433139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43314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E</c:v>
                </c:pt>
                <c:pt idx="1">
                  <c:v>F</c:v>
                </c:pt>
                <c:pt idx="2">
                  <c:v>G</c:v>
                </c:pt>
                <c:pt idx="3">
                  <c:v>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F22-4840-9A56-815962B9C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1369664"/>
        <c:axId val="-1349152416"/>
      </c:lineChart>
      <c:catAx>
        <c:axId val="-211136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1349152416"/>
        <c:crosses val="autoZero"/>
        <c:auto val="1"/>
        <c:lblAlgn val="ctr"/>
        <c:lblOffset val="100"/>
        <c:noMultiLvlLbl val="0"/>
      </c:catAx>
      <c:valAx>
        <c:axId val="-134915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136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AE-4A6E-93EF-86A319739378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FAE-4A6E-93EF-86A3197393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AE-4A6E-93EF-86A319739378}"/>
              </c:ext>
            </c:extLst>
          </c:dPt>
          <c:cat>
            <c:strRef>
              <c:f>Sheet1!$A$2:$A$5</c:f>
              <c:strCache>
                <c:ptCount val="4"/>
                <c:pt idx="0">
                  <c:v>I</c:v>
                </c:pt>
                <c:pt idx="1">
                  <c:v>J</c:v>
                </c:pt>
                <c:pt idx="2">
                  <c:v>K</c:v>
                </c:pt>
                <c:pt idx="3">
                  <c:v>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AE-4A6E-93EF-86A319739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D2D63-DD98-4B72-B6C2-1DA962210F26}" type="datetimeFigureOut">
              <a:rPr lang="zh-CN" altLang="en-US" smtClean="0"/>
              <a:t>2016/12/26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EED77-9175-4372-BA6E-11448F524F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69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EED77-9175-4372-BA6E-11448F524F1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28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Member</a:t>
            </a:r>
            <a:r>
              <a:rPr lang="en-US" altLang="zh-CN" baseline="0" dirty="0"/>
              <a:t> introduction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EED77-9175-4372-BA6E-11448F524F1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66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13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8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moban.com/" TargetMode="External"/><Relationship Id="rId2" Type="http://schemas.openxmlformats.org/officeDocument/2006/relationships/hyperlink" Target="http://tide_vision.yanj.c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03649" y="4037046"/>
            <a:ext cx="2276669" cy="2276669"/>
            <a:chOff x="1203649" y="4037046"/>
            <a:chExt cx="2276669" cy="2276669"/>
          </a:xfrm>
        </p:grpSpPr>
        <p:sp>
          <p:nvSpPr>
            <p:cNvPr id="8" name="椭圆 7"/>
            <p:cNvSpPr/>
            <p:nvPr/>
          </p:nvSpPr>
          <p:spPr>
            <a:xfrm>
              <a:off x="1203649" y="4037046"/>
              <a:ext cx="2276669" cy="227666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279848" y="4113245"/>
              <a:ext cx="2124269" cy="212426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354882" y="4178169"/>
              <a:ext cx="1994419" cy="1994419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513184" y="1819469"/>
            <a:ext cx="10465837" cy="1713722"/>
            <a:chOff x="-513184" y="1819469"/>
            <a:chExt cx="10465837" cy="1713722"/>
          </a:xfrm>
        </p:grpSpPr>
        <p:sp>
          <p:nvSpPr>
            <p:cNvPr id="2" name="平行四边形 1"/>
            <p:cNvSpPr/>
            <p:nvPr/>
          </p:nvSpPr>
          <p:spPr>
            <a:xfrm>
              <a:off x="-513184" y="1819469"/>
              <a:ext cx="10338318" cy="1567543"/>
            </a:xfrm>
            <a:prstGeom prst="parallelogram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-444759" y="1897224"/>
              <a:ext cx="10338318" cy="1567543"/>
            </a:xfrm>
            <a:prstGeom prst="parallelogram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-385665" y="1965648"/>
              <a:ext cx="10338318" cy="1567543"/>
            </a:xfrm>
            <a:prstGeom prst="parallelogram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166081" y="2388607"/>
              <a:ext cx="12939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57192" y="4338735"/>
            <a:ext cx="7526694" cy="836646"/>
            <a:chOff x="5057192" y="4338735"/>
            <a:chExt cx="7526694" cy="836646"/>
          </a:xfrm>
        </p:grpSpPr>
        <p:sp>
          <p:nvSpPr>
            <p:cNvPr id="5" name="平行四边形 4"/>
            <p:cNvSpPr/>
            <p:nvPr/>
          </p:nvSpPr>
          <p:spPr>
            <a:xfrm>
              <a:off x="5057192" y="4338735"/>
              <a:ext cx="7371184" cy="699796"/>
            </a:xfrm>
            <a:prstGeom prst="parallelogram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5134947" y="4407160"/>
              <a:ext cx="7371184" cy="699796"/>
            </a:xfrm>
            <a:prstGeom prst="parallelogram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5212702" y="4475585"/>
              <a:ext cx="7371184" cy="699796"/>
            </a:xfrm>
            <a:prstGeom prst="parallelogram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68782" y="4587171"/>
              <a:ext cx="987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NAME: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404408" y="4587171"/>
              <a:ext cx="860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DATE: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0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9" y="569167"/>
            <a:ext cx="3596422" cy="2021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61" y="569167"/>
            <a:ext cx="3596422" cy="2021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13" y="569167"/>
            <a:ext cx="3596422" cy="202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9" y="2800824"/>
            <a:ext cx="3596422" cy="2021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41" y="2800824"/>
            <a:ext cx="3596422" cy="20212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137713" y="2800824"/>
            <a:ext cx="3596422" cy="20212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47" y="3029664"/>
            <a:ext cx="2513153" cy="156359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885105" y="5343721"/>
            <a:ext cx="8228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http://tide_vision.yanj.cn/</a:t>
            </a:r>
          </a:p>
        </p:txBody>
      </p:sp>
    </p:spTree>
    <p:extLst>
      <p:ext uri="{BB962C8B-B14F-4D97-AF65-F5344CB8AC3E}">
        <p14:creationId xmlns:p14="http://schemas.microsoft.com/office/powerpoint/2010/main" val="38170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797791"/>
            <a:ext cx="12192000" cy="3261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48000" y="310583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潮汐视觉 </a:t>
            </a:r>
          </a:p>
          <a:p>
            <a:r>
              <a:rPr lang="zh-CN" altLang="en-US" dirty="0">
                <a:solidFill>
                  <a:srgbClr val="FF0000"/>
                </a:solidFill>
                <a:hlinkClick r:id="rId2"/>
              </a:rPr>
              <a:t>http://tide_vision.yanj.cn</a:t>
            </a:r>
            <a:r>
              <a:rPr lang="zh-CN" altLang="en-US" dirty="0" smtClean="0">
                <a:solidFill>
                  <a:srgbClr val="FF0000"/>
                </a:solidFill>
                <a:hlinkClick r:id="rId2"/>
              </a:rPr>
              <a:t>/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51PPT</a:t>
            </a:r>
            <a:r>
              <a:rPr lang="zh-CN" altLang="en-US" dirty="0">
                <a:solidFill>
                  <a:srgbClr val="FF0000"/>
                </a:solidFill>
              </a:rPr>
              <a:t>模板</a:t>
            </a:r>
            <a:r>
              <a:rPr lang="zh-CN" altLang="en-US" dirty="0" smtClean="0">
                <a:solidFill>
                  <a:srgbClr val="FF0000"/>
                </a:solidFill>
              </a:rPr>
              <a:t>网    </a:t>
            </a:r>
            <a:r>
              <a:rPr lang="en-US" altLang="zh-CN" dirty="0" smtClean="0">
                <a:solidFill>
                  <a:srgbClr val="FF0000"/>
                </a:solidFill>
                <a:hlinkClick r:id="rId3"/>
              </a:rPr>
              <a:t>www.51pptmoban.com</a:t>
            </a:r>
            <a:r>
              <a:rPr lang="en-US" altLang="zh-CN" dirty="0" smtClean="0">
                <a:solidFill>
                  <a:srgbClr val="FF0000"/>
                </a:solidFill>
              </a:rPr>
              <a:t>    </a:t>
            </a:r>
            <a:r>
              <a:rPr lang="zh-CN" altLang="en-US" dirty="0" smtClean="0">
                <a:solidFill>
                  <a:srgbClr val="FF0000"/>
                </a:solidFill>
              </a:rPr>
              <a:t>授权发布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4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5327781" y="2715213"/>
            <a:ext cx="1427583" cy="142758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182776" y="2957808"/>
            <a:ext cx="942392" cy="9423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882088" y="1269520"/>
            <a:ext cx="942392" cy="9423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570376" y="570208"/>
            <a:ext cx="942392" cy="9423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7258664" y="1269520"/>
            <a:ext cx="942392" cy="9423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7957976" y="2957808"/>
            <a:ext cx="942392" cy="9423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7258664" y="4646096"/>
            <a:ext cx="942392" cy="9423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570376" y="5345408"/>
            <a:ext cx="942392" cy="9423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882088" y="4646096"/>
            <a:ext cx="942392" cy="9423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416420" y="2803852"/>
            <a:ext cx="1250302" cy="125030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3248090" y="3023122"/>
            <a:ext cx="811763" cy="81176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3947402" y="1334834"/>
            <a:ext cx="811763" cy="811763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635690" y="635522"/>
            <a:ext cx="811763" cy="81176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323979" y="1334834"/>
            <a:ext cx="811763" cy="811763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8023290" y="3023122"/>
            <a:ext cx="811763" cy="81176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7323979" y="4711410"/>
            <a:ext cx="811763" cy="811763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5635690" y="5410722"/>
            <a:ext cx="811763" cy="81176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3947402" y="4711410"/>
            <a:ext cx="811763" cy="811763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440403" y="3262999"/>
            <a:ext cx="119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84" y="4755290"/>
            <a:ext cx="724001" cy="72400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84" y="1378714"/>
            <a:ext cx="724001" cy="72400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59" y="4755290"/>
            <a:ext cx="724001" cy="724001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59" y="1378716"/>
            <a:ext cx="724001" cy="724001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761508" y="1350651"/>
            <a:ext cx="2957280" cy="745721"/>
            <a:chOff x="761508" y="1350651"/>
            <a:chExt cx="2957280" cy="745721"/>
          </a:xfrm>
        </p:grpSpPr>
        <p:grpSp>
          <p:nvGrpSpPr>
            <p:cNvPr id="72" name="组合 71"/>
            <p:cNvGrpSpPr/>
            <p:nvPr/>
          </p:nvGrpSpPr>
          <p:grpSpPr>
            <a:xfrm>
              <a:off x="761508" y="1350651"/>
              <a:ext cx="2957280" cy="745721"/>
              <a:chOff x="782933" y="1417699"/>
              <a:chExt cx="2957280" cy="745721"/>
            </a:xfrm>
          </p:grpSpPr>
          <p:sp>
            <p:nvSpPr>
              <p:cNvPr id="64" name="平行四边形 63"/>
              <p:cNvSpPr/>
              <p:nvPr/>
            </p:nvSpPr>
            <p:spPr>
              <a:xfrm>
                <a:off x="782933" y="1417699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平行四边形 65"/>
              <p:cNvSpPr/>
              <p:nvPr/>
            </p:nvSpPr>
            <p:spPr>
              <a:xfrm>
                <a:off x="820254" y="1467632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平行四边形 70"/>
              <p:cNvSpPr/>
              <p:nvPr/>
            </p:nvSpPr>
            <p:spPr>
              <a:xfrm>
                <a:off x="870013" y="1517391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1769614" y="1547305"/>
              <a:ext cx="1022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TEXT_1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88175" y="3042955"/>
            <a:ext cx="2957280" cy="745721"/>
            <a:chOff x="188175" y="3042955"/>
            <a:chExt cx="2957280" cy="745721"/>
          </a:xfrm>
        </p:grpSpPr>
        <p:grpSp>
          <p:nvGrpSpPr>
            <p:cNvPr id="85" name="组合 84"/>
            <p:cNvGrpSpPr/>
            <p:nvPr/>
          </p:nvGrpSpPr>
          <p:grpSpPr>
            <a:xfrm>
              <a:off x="188175" y="3042955"/>
              <a:ext cx="2957280" cy="745721"/>
              <a:chOff x="782933" y="1417699"/>
              <a:chExt cx="2957280" cy="745721"/>
            </a:xfrm>
          </p:grpSpPr>
          <p:sp>
            <p:nvSpPr>
              <p:cNvPr id="86" name="平行四边形 85"/>
              <p:cNvSpPr/>
              <p:nvPr/>
            </p:nvSpPr>
            <p:spPr>
              <a:xfrm>
                <a:off x="782933" y="1417699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平行四边形 86"/>
              <p:cNvSpPr/>
              <p:nvPr/>
            </p:nvSpPr>
            <p:spPr>
              <a:xfrm>
                <a:off x="820254" y="1467632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平行四边形 87"/>
              <p:cNvSpPr/>
              <p:nvPr/>
            </p:nvSpPr>
            <p:spPr>
              <a:xfrm>
                <a:off x="870013" y="1517391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174020" y="3244337"/>
              <a:ext cx="1022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TEXT_2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761508" y="4735259"/>
            <a:ext cx="2957280" cy="745721"/>
            <a:chOff x="761508" y="4735259"/>
            <a:chExt cx="2957280" cy="745721"/>
          </a:xfrm>
        </p:grpSpPr>
        <p:grpSp>
          <p:nvGrpSpPr>
            <p:cNvPr id="77" name="组合 76"/>
            <p:cNvGrpSpPr/>
            <p:nvPr/>
          </p:nvGrpSpPr>
          <p:grpSpPr>
            <a:xfrm>
              <a:off x="761508" y="4735259"/>
              <a:ext cx="2957280" cy="745721"/>
              <a:chOff x="782933" y="1417699"/>
              <a:chExt cx="2957280" cy="745721"/>
            </a:xfrm>
          </p:grpSpPr>
          <p:sp>
            <p:nvSpPr>
              <p:cNvPr id="78" name="平行四边形 77"/>
              <p:cNvSpPr/>
              <p:nvPr/>
            </p:nvSpPr>
            <p:spPr>
              <a:xfrm>
                <a:off x="782933" y="1417699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平行四边形 78"/>
              <p:cNvSpPr/>
              <p:nvPr/>
            </p:nvSpPr>
            <p:spPr>
              <a:xfrm>
                <a:off x="820254" y="1467632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平行四边形 79"/>
              <p:cNvSpPr/>
              <p:nvPr/>
            </p:nvSpPr>
            <p:spPr>
              <a:xfrm>
                <a:off x="870013" y="1517391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文本框 94"/>
            <p:cNvSpPr txBox="1"/>
            <p:nvPr/>
          </p:nvSpPr>
          <p:spPr>
            <a:xfrm>
              <a:off x="1683171" y="4911881"/>
              <a:ext cx="1022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TEXT_3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341075" y="1350651"/>
            <a:ext cx="2957280" cy="745721"/>
            <a:chOff x="8341075" y="1350651"/>
            <a:chExt cx="2957280" cy="745721"/>
          </a:xfrm>
        </p:grpSpPr>
        <p:grpSp>
          <p:nvGrpSpPr>
            <p:cNvPr id="73" name="组合 72"/>
            <p:cNvGrpSpPr/>
            <p:nvPr/>
          </p:nvGrpSpPr>
          <p:grpSpPr>
            <a:xfrm>
              <a:off x="8341075" y="1350651"/>
              <a:ext cx="2957280" cy="745721"/>
              <a:chOff x="782933" y="1417699"/>
              <a:chExt cx="2957280" cy="745721"/>
            </a:xfrm>
          </p:grpSpPr>
          <p:sp>
            <p:nvSpPr>
              <p:cNvPr id="74" name="平行四边形 73"/>
              <p:cNvSpPr/>
              <p:nvPr/>
            </p:nvSpPr>
            <p:spPr>
              <a:xfrm>
                <a:off x="782933" y="1417699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平行四边形 74"/>
              <p:cNvSpPr/>
              <p:nvPr/>
            </p:nvSpPr>
            <p:spPr>
              <a:xfrm>
                <a:off x="820254" y="1467632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平行四边形 75"/>
              <p:cNvSpPr/>
              <p:nvPr/>
            </p:nvSpPr>
            <p:spPr>
              <a:xfrm>
                <a:off x="870013" y="1517391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9302202" y="1538932"/>
              <a:ext cx="1022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TEXT_4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965682" y="3056142"/>
            <a:ext cx="2957280" cy="745721"/>
            <a:chOff x="8965682" y="3056142"/>
            <a:chExt cx="2957280" cy="745721"/>
          </a:xfrm>
        </p:grpSpPr>
        <p:grpSp>
          <p:nvGrpSpPr>
            <p:cNvPr id="89" name="组合 88"/>
            <p:cNvGrpSpPr/>
            <p:nvPr/>
          </p:nvGrpSpPr>
          <p:grpSpPr>
            <a:xfrm>
              <a:off x="8965682" y="3056142"/>
              <a:ext cx="2957280" cy="745721"/>
              <a:chOff x="782933" y="1417699"/>
              <a:chExt cx="2957280" cy="745721"/>
            </a:xfrm>
          </p:grpSpPr>
          <p:sp>
            <p:nvSpPr>
              <p:cNvPr id="90" name="平行四边形 89"/>
              <p:cNvSpPr/>
              <p:nvPr/>
            </p:nvSpPr>
            <p:spPr>
              <a:xfrm>
                <a:off x="782933" y="1417699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平行四边形 90"/>
              <p:cNvSpPr/>
              <p:nvPr/>
            </p:nvSpPr>
            <p:spPr>
              <a:xfrm>
                <a:off x="820254" y="1467632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平行四边形 91"/>
              <p:cNvSpPr/>
              <p:nvPr/>
            </p:nvSpPr>
            <p:spPr>
              <a:xfrm>
                <a:off x="870013" y="1517391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7" name="文本框 96"/>
            <p:cNvSpPr txBox="1"/>
            <p:nvPr/>
          </p:nvSpPr>
          <p:spPr>
            <a:xfrm>
              <a:off x="9926809" y="3231149"/>
              <a:ext cx="1022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TEXT_5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341075" y="4735259"/>
            <a:ext cx="2957280" cy="745721"/>
            <a:chOff x="8341075" y="4735259"/>
            <a:chExt cx="2957280" cy="745721"/>
          </a:xfrm>
        </p:grpSpPr>
        <p:grpSp>
          <p:nvGrpSpPr>
            <p:cNvPr id="81" name="组合 80"/>
            <p:cNvGrpSpPr/>
            <p:nvPr/>
          </p:nvGrpSpPr>
          <p:grpSpPr>
            <a:xfrm>
              <a:off x="8341075" y="4735259"/>
              <a:ext cx="2957280" cy="745721"/>
              <a:chOff x="782933" y="1417699"/>
              <a:chExt cx="2957280" cy="745721"/>
            </a:xfrm>
          </p:grpSpPr>
          <p:sp>
            <p:nvSpPr>
              <p:cNvPr id="82" name="平行四边形 81"/>
              <p:cNvSpPr/>
              <p:nvPr/>
            </p:nvSpPr>
            <p:spPr>
              <a:xfrm>
                <a:off x="782933" y="1417699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平行四边形 82"/>
              <p:cNvSpPr/>
              <p:nvPr/>
            </p:nvSpPr>
            <p:spPr>
              <a:xfrm>
                <a:off x="820254" y="1467632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平行四边形 83"/>
              <p:cNvSpPr/>
              <p:nvPr/>
            </p:nvSpPr>
            <p:spPr>
              <a:xfrm>
                <a:off x="870013" y="1517391"/>
                <a:ext cx="2870200" cy="646029"/>
              </a:xfrm>
              <a:prstGeom prst="parallelogram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" name="文本框 97"/>
            <p:cNvSpPr txBox="1"/>
            <p:nvPr/>
          </p:nvSpPr>
          <p:spPr>
            <a:xfrm>
              <a:off x="9351961" y="4932624"/>
              <a:ext cx="1022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TEXT_6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6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1474080" y="1203648"/>
            <a:ext cx="9119117" cy="5231364"/>
            <a:chOff x="1474080" y="1203648"/>
            <a:chExt cx="9119117" cy="5231364"/>
          </a:xfrm>
        </p:grpSpPr>
        <p:grpSp>
          <p:nvGrpSpPr>
            <p:cNvPr id="7" name="组合 6"/>
            <p:cNvGrpSpPr/>
            <p:nvPr/>
          </p:nvGrpSpPr>
          <p:grpSpPr>
            <a:xfrm>
              <a:off x="1474080" y="1203648"/>
              <a:ext cx="4357395" cy="2472614"/>
              <a:chOff x="1166327" y="886408"/>
              <a:chExt cx="4357395" cy="264989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166327" y="886408"/>
                <a:ext cx="1978089" cy="112900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166327" y="2015412"/>
                <a:ext cx="1978089" cy="152089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219200" y="944123"/>
                <a:ext cx="1872000" cy="1008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197289" y="886408"/>
                <a:ext cx="2326433" cy="2649894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r="-15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PHOTO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6235802" y="1203648"/>
              <a:ext cx="4357395" cy="2472614"/>
              <a:chOff x="1166327" y="886408"/>
              <a:chExt cx="4357395" cy="2649894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1166327" y="886408"/>
                <a:ext cx="1978089" cy="112900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166327" y="2015412"/>
                <a:ext cx="1978089" cy="152089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219200" y="944123"/>
                <a:ext cx="1872000" cy="1008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3197289" y="886408"/>
                <a:ext cx="2326433" cy="2649894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r="-15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PHOTO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474080" y="3819330"/>
              <a:ext cx="4357395" cy="2472614"/>
              <a:chOff x="1166327" y="886408"/>
              <a:chExt cx="4357395" cy="2649894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166327" y="886408"/>
                <a:ext cx="1978089" cy="112900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166327" y="2015412"/>
                <a:ext cx="1978089" cy="152089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219200" y="944123"/>
                <a:ext cx="1872000" cy="1008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3197289" y="886408"/>
                <a:ext cx="2326433" cy="2649894"/>
              </a:xfrm>
              <a:prstGeom prst="rect">
                <a:avLst/>
              </a:prstGeom>
              <a:blipFill>
                <a:blip r:embed="rId3"/>
                <a:stretch>
                  <a:fillRect r="-15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PHOTO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235802" y="3819330"/>
              <a:ext cx="4357395" cy="2472614"/>
              <a:chOff x="1166327" y="886408"/>
              <a:chExt cx="4357395" cy="2649894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1166327" y="886408"/>
                <a:ext cx="1978089" cy="112900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166327" y="2015412"/>
                <a:ext cx="1978089" cy="152089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219200" y="944123"/>
                <a:ext cx="1872000" cy="1008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3197289" y="886408"/>
                <a:ext cx="2326433" cy="2649894"/>
              </a:xfrm>
              <a:prstGeom prst="rect">
                <a:avLst/>
              </a:prstGeom>
              <a:blipFill>
                <a:blip r:embed="rId3"/>
                <a:stretch>
                  <a:fillRect r="-15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PHOTO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1735029" y="1306470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position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496751" y="1312932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position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735029" y="3920950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position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496751" y="3927412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position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065307" y="1737115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name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819363" y="1732651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name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059083" y="4324809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name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813139" y="4320345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name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526953" y="2257121"/>
              <a:ext cx="1872000" cy="135382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6288675" y="2259962"/>
              <a:ext cx="1872000" cy="135382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1521017" y="4861514"/>
              <a:ext cx="1872000" cy="135382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6282739" y="4864355"/>
              <a:ext cx="1872000" cy="135382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795557" y="2338586"/>
              <a:ext cx="139653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endParaRPr lang="zh-CN" altLang="en-US" dirty="0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528606" y="2338586"/>
              <a:ext cx="139653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endParaRPr lang="zh-CN" altLang="en-US" dirty="0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794341" y="4957684"/>
              <a:ext cx="139653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endParaRPr lang="zh-CN" altLang="en-US" dirty="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527390" y="4957684"/>
              <a:ext cx="139653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r>
                <a:rPr lang="en-US" altLang="zh-CN" dirty="0"/>
                <a:t>introduction</a:t>
              </a:r>
              <a:endParaRPr lang="zh-CN" altLang="en-US" dirty="0"/>
            </a:p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50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61053" y="737118"/>
            <a:ext cx="5226698" cy="5604588"/>
            <a:chOff x="961053" y="737118"/>
            <a:chExt cx="5226698" cy="5604588"/>
          </a:xfrm>
        </p:grpSpPr>
        <p:sp>
          <p:nvSpPr>
            <p:cNvPr id="2" name="平行四边形 1"/>
            <p:cNvSpPr/>
            <p:nvPr/>
          </p:nvSpPr>
          <p:spPr>
            <a:xfrm>
              <a:off x="961053" y="737118"/>
              <a:ext cx="5066523" cy="5430416"/>
            </a:xfrm>
            <a:prstGeom prst="parallelogram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1038808" y="824204"/>
              <a:ext cx="5066523" cy="5430416"/>
            </a:xfrm>
            <a:prstGeom prst="parallelogram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1121228" y="911290"/>
              <a:ext cx="5066523" cy="5430416"/>
            </a:xfrm>
            <a:prstGeom prst="parallelogram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03642" y="737118"/>
            <a:ext cx="5226698" cy="5604588"/>
            <a:chOff x="961053" y="737118"/>
            <a:chExt cx="5226698" cy="5604588"/>
          </a:xfrm>
        </p:grpSpPr>
        <p:sp>
          <p:nvSpPr>
            <p:cNvPr id="7" name="平行四边形 6"/>
            <p:cNvSpPr/>
            <p:nvPr/>
          </p:nvSpPr>
          <p:spPr>
            <a:xfrm>
              <a:off x="961053" y="737118"/>
              <a:ext cx="5066523" cy="5430416"/>
            </a:xfrm>
            <a:prstGeom prst="parallelogram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1038808" y="824204"/>
              <a:ext cx="5066523" cy="5430416"/>
            </a:xfrm>
            <a:prstGeom prst="parallelogram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1121228" y="911290"/>
              <a:ext cx="5066523" cy="5430416"/>
            </a:xfrm>
            <a:prstGeom prst="parallelogram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2491273" y="1800808"/>
            <a:ext cx="2976466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336971" y="1803912"/>
            <a:ext cx="2976466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603372" y="1203267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Title_1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02048" y="1190826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Title_2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742161" y="2110282"/>
            <a:ext cx="3357034" cy="3556620"/>
            <a:chOff x="1742161" y="2110282"/>
            <a:chExt cx="3357034" cy="3556620"/>
          </a:xfrm>
        </p:grpSpPr>
        <p:sp>
          <p:nvSpPr>
            <p:cNvPr id="15" name="文本框 14"/>
            <p:cNvSpPr txBox="1"/>
            <p:nvPr/>
          </p:nvSpPr>
          <p:spPr>
            <a:xfrm>
              <a:off x="2469949" y="2110282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76639" y="2565609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273998" y="3020936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62032" y="3476263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059397" y="3931590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56765" y="4386917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44802" y="4842244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42161" y="5297570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78529" y="2113390"/>
            <a:ext cx="3357034" cy="3556620"/>
            <a:chOff x="1742161" y="2110282"/>
            <a:chExt cx="3357034" cy="3556620"/>
          </a:xfrm>
        </p:grpSpPr>
        <p:sp>
          <p:nvSpPr>
            <p:cNvPr id="33" name="文本框 32"/>
            <p:cNvSpPr txBox="1"/>
            <p:nvPr/>
          </p:nvSpPr>
          <p:spPr>
            <a:xfrm>
              <a:off x="2469949" y="2110282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376639" y="2565609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273998" y="3020936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162032" y="3476263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059397" y="3931590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56765" y="4386917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44802" y="4842244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42161" y="5297570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TEXTTEXTTEXTTEXTTEXT</a:t>
              </a:r>
              <a:endParaRPr lang="zh-CN" altLang="en-US" i="1" dirty="0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24" y="979571"/>
            <a:ext cx="724001" cy="72400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979572"/>
            <a:ext cx="724001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688843" y="1258073"/>
            <a:ext cx="8248259" cy="4500464"/>
            <a:chOff x="1688843" y="1258073"/>
            <a:chExt cx="8248259" cy="4500464"/>
          </a:xfrm>
        </p:grpSpPr>
        <p:grpSp>
          <p:nvGrpSpPr>
            <p:cNvPr id="5" name="组合 4"/>
            <p:cNvGrpSpPr/>
            <p:nvPr/>
          </p:nvGrpSpPr>
          <p:grpSpPr>
            <a:xfrm>
              <a:off x="1688843" y="1258073"/>
              <a:ext cx="2469499" cy="2258009"/>
              <a:chOff x="2006081" y="1519332"/>
              <a:chExt cx="2469499" cy="2258009"/>
            </a:xfrm>
          </p:grpSpPr>
          <p:sp>
            <p:nvSpPr>
              <p:cNvPr id="2" name="矩形 1"/>
              <p:cNvSpPr/>
              <p:nvPr/>
            </p:nvSpPr>
            <p:spPr>
              <a:xfrm rot="2700000">
                <a:off x="2006081" y="1519332"/>
                <a:ext cx="2258009" cy="225800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 2"/>
              <p:cNvSpPr/>
              <p:nvPr/>
            </p:nvSpPr>
            <p:spPr>
              <a:xfrm rot="2700000">
                <a:off x="2111826" y="1519332"/>
                <a:ext cx="2258009" cy="225800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 rot="2700000">
                <a:off x="2217571" y="1519332"/>
                <a:ext cx="2258009" cy="225800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101920" y="3500528"/>
              <a:ext cx="2469499" cy="2258009"/>
              <a:chOff x="2006081" y="1519332"/>
              <a:chExt cx="2469499" cy="2258009"/>
            </a:xfrm>
          </p:grpSpPr>
          <p:sp>
            <p:nvSpPr>
              <p:cNvPr id="7" name="矩形 6"/>
              <p:cNvSpPr/>
              <p:nvPr/>
            </p:nvSpPr>
            <p:spPr>
              <a:xfrm rot="2700000">
                <a:off x="2006081" y="1519332"/>
                <a:ext cx="2258009" cy="225800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 rot="2700000">
                <a:off x="2111826" y="1519332"/>
                <a:ext cx="2258009" cy="225800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2700000">
                <a:off x="2217571" y="1519332"/>
                <a:ext cx="2258009" cy="225800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79404" y="1959423"/>
              <a:ext cx="1795520" cy="1641750"/>
              <a:chOff x="2006081" y="1519332"/>
              <a:chExt cx="2469499" cy="2258009"/>
            </a:xfrm>
          </p:grpSpPr>
          <p:sp>
            <p:nvSpPr>
              <p:cNvPr id="11" name="矩形 10"/>
              <p:cNvSpPr/>
              <p:nvPr/>
            </p:nvSpPr>
            <p:spPr>
              <a:xfrm rot="2700000">
                <a:off x="2006081" y="1519332"/>
                <a:ext cx="2258009" cy="225800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2700000">
                <a:off x="2111826" y="1519332"/>
                <a:ext cx="2258009" cy="225800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2700000">
                <a:off x="2217571" y="1519332"/>
                <a:ext cx="2258009" cy="225800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444335" y="2508909"/>
              <a:ext cx="3492767" cy="3193643"/>
              <a:chOff x="2006081" y="1519332"/>
              <a:chExt cx="2469499" cy="2258009"/>
            </a:xfrm>
          </p:grpSpPr>
          <p:sp>
            <p:nvSpPr>
              <p:cNvPr id="15" name="矩形 14"/>
              <p:cNvSpPr/>
              <p:nvPr/>
            </p:nvSpPr>
            <p:spPr>
              <a:xfrm rot="2700000">
                <a:off x="2006081" y="1519332"/>
                <a:ext cx="2258009" cy="225800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2700000">
                <a:off x="2111826" y="1519332"/>
                <a:ext cx="2258009" cy="225800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2700000">
                <a:off x="2217571" y="1519332"/>
                <a:ext cx="2258009" cy="225800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0" name="直接连接符 19"/>
          <p:cNvCxnSpPr/>
          <p:nvPr/>
        </p:nvCxnSpPr>
        <p:spPr>
          <a:xfrm>
            <a:off x="2453951" y="3172408"/>
            <a:ext cx="895739" cy="0"/>
          </a:xfrm>
          <a:prstGeom prst="line">
            <a:avLst/>
          </a:prstGeom>
          <a:ln w="28575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413070" y="3427446"/>
            <a:ext cx="517148" cy="0"/>
          </a:xfrm>
          <a:prstGeom prst="line">
            <a:avLst/>
          </a:prstGeom>
          <a:ln w="28575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945374" y="5492621"/>
            <a:ext cx="831894" cy="0"/>
          </a:xfrm>
          <a:prstGeom prst="line">
            <a:avLst/>
          </a:prstGeom>
          <a:ln w="28575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613853" y="5402425"/>
            <a:ext cx="1175581" cy="0"/>
          </a:xfrm>
          <a:prstGeom prst="line">
            <a:avLst/>
          </a:prstGeom>
          <a:ln w="28575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466386" y="1486680"/>
            <a:ext cx="895739" cy="0"/>
          </a:xfrm>
          <a:prstGeom prst="line">
            <a:avLst/>
          </a:prstGeom>
          <a:ln w="28575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434838" y="2114934"/>
            <a:ext cx="517148" cy="0"/>
          </a:xfrm>
          <a:prstGeom prst="line">
            <a:avLst/>
          </a:prstGeom>
          <a:ln w="28575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616959" y="2858272"/>
            <a:ext cx="1175581" cy="0"/>
          </a:xfrm>
          <a:prstGeom prst="line">
            <a:avLst/>
          </a:prstGeom>
          <a:ln w="28575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939149" y="3732241"/>
            <a:ext cx="831894" cy="0"/>
          </a:xfrm>
          <a:prstGeom prst="line">
            <a:avLst/>
          </a:prstGeom>
          <a:ln w="28575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37" y="1773375"/>
            <a:ext cx="402418" cy="40241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71" y="948615"/>
            <a:ext cx="609674" cy="60967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08" y="3187882"/>
            <a:ext cx="609674" cy="60967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29" y="2114934"/>
            <a:ext cx="856014" cy="85601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20296" y="320873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4754" y="5502941"/>
            <a:ext cx="62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409820" y="3415171"/>
            <a:ext cx="5565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781495" y="5476534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055574" y="1761371"/>
            <a:ext cx="17043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/>
              <a:t>TEXTTEXTTEXTTEXT</a:t>
            </a:r>
          </a:p>
          <a:p>
            <a:pPr algn="ctr"/>
            <a:r>
              <a:rPr lang="en-US" altLang="zh-CN" sz="1400" dirty="0"/>
              <a:t>TEXTTEXTTEXTTEXT</a:t>
            </a:r>
          </a:p>
          <a:p>
            <a:pPr algn="ctr"/>
            <a:r>
              <a:rPr lang="en-US" altLang="zh-CN" sz="1400" dirty="0"/>
              <a:t>TEXTTEXTTEXTTEXT</a:t>
            </a:r>
          </a:p>
          <a:p>
            <a:pPr algn="ctr"/>
            <a:r>
              <a:rPr lang="en-US" altLang="zh-CN" sz="1400" dirty="0"/>
              <a:t>TEXTTEXTTEXTTEXT</a:t>
            </a:r>
          </a:p>
          <a:p>
            <a:pPr algn="ctr"/>
            <a:r>
              <a:rPr lang="en-US" altLang="zh-CN" sz="1400" dirty="0"/>
              <a:t>TEXTTEXTTEXTTEXT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464752" y="4071581"/>
            <a:ext cx="17043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/>
              <a:t>TEXTTEXTTEXTTEXT</a:t>
            </a:r>
          </a:p>
          <a:p>
            <a:pPr algn="ctr"/>
            <a:r>
              <a:rPr lang="en-US" altLang="zh-CN" sz="1400" dirty="0"/>
              <a:t>TEXTTEXTTEXTTEXT</a:t>
            </a:r>
          </a:p>
          <a:p>
            <a:pPr algn="ctr"/>
            <a:r>
              <a:rPr lang="en-US" altLang="zh-CN" sz="1400" dirty="0"/>
              <a:t>TEXTTEXTTEXTTEXT</a:t>
            </a:r>
          </a:p>
          <a:p>
            <a:pPr algn="ctr"/>
            <a:r>
              <a:rPr lang="en-US" altLang="zh-CN" sz="1400" dirty="0"/>
              <a:t>TEXTTEXTTEXTTEXT</a:t>
            </a:r>
          </a:p>
          <a:p>
            <a:pPr algn="ctr"/>
            <a:r>
              <a:rPr lang="en-US" altLang="zh-CN" sz="1400" dirty="0"/>
              <a:t>TEXTTEXTTEXTTEXT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070356" y="2310634"/>
            <a:ext cx="12618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dirty="0"/>
              <a:t>TEXTTEXTTEXTTEXT</a:t>
            </a:r>
          </a:p>
          <a:p>
            <a:pPr algn="ctr"/>
            <a:r>
              <a:rPr lang="en-US" altLang="zh-CN" sz="1000" dirty="0"/>
              <a:t>TEXTTEXTTEXTTEXT</a:t>
            </a:r>
          </a:p>
          <a:p>
            <a:pPr algn="ctr"/>
            <a:r>
              <a:rPr lang="en-US" altLang="zh-CN" sz="1000" dirty="0"/>
              <a:t>TEXTTEXTTEXTTEXT</a:t>
            </a:r>
          </a:p>
          <a:p>
            <a:pPr algn="ctr"/>
            <a:r>
              <a:rPr lang="en-US" altLang="zh-CN" sz="1000" dirty="0"/>
              <a:t>TEXTTEXTTEXTTEXT</a:t>
            </a:r>
          </a:p>
          <a:p>
            <a:pPr algn="ctr"/>
            <a:r>
              <a:rPr lang="en-US" altLang="zh-CN" sz="1000" dirty="0"/>
              <a:t>TEXTTEXTTEXTTEXT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004030" y="3371078"/>
            <a:ext cx="23519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TEXTTEXTTEXTTEXT</a:t>
            </a:r>
          </a:p>
          <a:p>
            <a:pPr algn="ctr"/>
            <a:r>
              <a:rPr lang="en-US" altLang="zh-CN" sz="2000" dirty="0"/>
              <a:t>TEXTTEXTTEXTTEXT</a:t>
            </a:r>
          </a:p>
          <a:p>
            <a:pPr algn="ctr"/>
            <a:r>
              <a:rPr lang="en-US" altLang="zh-CN" sz="2000" dirty="0"/>
              <a:t>TEXTTEXTTEXTTEXT</a:t>
            </a:r>
          </a:p>
          <a:p>
            <a:pPr algn="ctr"/>
            <a:r>
              <a:rPr lang="en-US" altLang="zh-CN" sz="2000" dirty="0"/>
              <a:t>TEXTTEXTTEXTTEXT</a:t>
            </a:r>
          </a:p>
          <a:p>
            <a:pPr algn="ctr"/>
            <a:r>
              <a:rPr lang="en-US" altLang="zh-CN" sz="2000" dirty="0"/>
              <a:t>TEXTTEXTTEXTTEXT</a:t>
            </a:r>
          </a:p>
        </p:txBody>
      </p:sp>
    </p:spTree>
    <p:extLst>
      <p:ext uri="{BB962C8B-B14F-4D97-AF65-F5344CB8AC3E}">
        <p14:creationId xmlns:p14="http://schemas.microsoft.com/office/powerpoint/2010/main" val="23998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7973576">
            <a:off x="-2078856" y="2404644"/>
            <a:ext cx="10618237" cy="210594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7973576">
            <a:off x="752576" y="2404644"/>
            <a:ext cx="10618237" cy="210594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7973576">
            <a:off x="3584007" y="2404644"/>
            <a:ext cx="10618237" cy="210594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3620825">
            <a:off x="-1926456" y="2557044"/>
            <a:ext cx="10618237" cy="210594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3620825">
            <a:off x="904976" y="2557044"/>
            <a:ext cx="10618237" cy="210594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3620825">
            <a:off x="3736407" y="2557044"/>
            <a:ext cx="10618237" cy="210594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5026004" y="1463040"/>
            <a:ext cx="2122500" cy="3871757"/>
          </a:xfrm>
          <a:prstGeom prst="diamond">
            <a:avLst/>
          </a:prstGeom>
          <a:blipFill dpi="0" rotWithShape="1">
            <a:blip r:embed="rId2"/>
            <a:srcRect/>
            <a:stretch>
              <a:fillRect l="-30000" r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7857435" y="1463040"/>
            <a:ext cx="2122500" cy="3871757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2194573" y="1463040"/>
            <a:ext cx="2122500" cy="3871757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3610288" y="-1049383"/>
            <a:ext cx="2122500" cy="3871757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菱形 13"/>
          <p:cNvSpPr/>
          <p:nvPr/>
        </p:nvSpPr>
        <p:spPr>
          <a:xfrm>
            <a:off x="6441719" y="-1049383"/>
            <a:ext cx="2122500" cy="3871757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3610288" y="3975463"/>
            <a:ext cx="2122500" cy="3871757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>
            <a:off x="6446621" y="3975462"/>
            <a:ext cx="2122500" cy="3871757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668163" y="3118557"/>
            <a:ext cx="1155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7881" y="5954834"/>
            <a:ext cx="123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TEXT_4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19822" y="202199"/>
            <a:ext cx="123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TEXT_2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98660" y="202199"/>
            <a:ext cx="123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TEXT_1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98659" y="5954837"/>
            <a:ext cx="123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TEXT_3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72" y="2357250"/>
            <a:ext cx="724001" cy="72400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72" y="2812371"/>
            <a:ext cx="724001" cy="72400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72" y="3267492"/>
            <a:ext cx="724001" cy="72400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72" y="3722612"/>
            <a:ext cx="724001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29197" y="1642188"/>
            <a:ext cx="3638939" cy="3638939"/>
            <a:chOff x="429197" y="1642188"/>
            <a:chExt cx="3638939" cy="3638939"/>
          </a:xfrm>
        </p:grpSpPr>
        <p:sp>
          <p:nvSpPr>
            <p:cNvPr id="2" name="椭圆 1"/>
            <p:cNvSpPr/>
            <p:nvPr/>
          </p:nvSpPr>
          <p:spPr>
            <a:xfrm>
              <a:off x="429197" y="1642188"/>
              <a:ext cx="3638939" cy="363893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05396" y="1718387"/>
              <a:ext cx="3486539" cy="348653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581594" y="2183364"/>
              <a:ext cx="3334140" cy="2183363"/>
            </a:xfrm>
            <a:custGeom>
              <a:avLst/>
              <a:gdLst>
                <a:gd name="connsiteX0" fmla="*/ 597748 w 3334140"/>
                <a:gd name="connsiteY0" fmla="*/ 0 h 2183363"/>
                <a:gd name="connsiteX1" fmla="*/ 2736393 w 3334140"/>
                <a:gd name="connsiteY1" fmla="*/ 0 h 2183363"/>
                <a:gd name="connsiteX2" fmla="*/ 2845867 w 3334140"/>
                <a:gd name="connsiteY2" fmla="*/ 99497 h 2183363"/>
                <a:gd name="connsiteX3" fmla="*/ 3334140 w 3334140"/>
                <a:gd name="connsiteY3" fmla="*/ 1278293 h 2183363"/>
                <a:gd name="connsiteX4" fmla="*/ 3132934 w 3334140"/>
                <a:gd name="connsiteY4" fmla="*/ 2072918 h 2183363"/>
                <a:gd name="connsiteX5" fmla="*/ 3065836 w 3334140"/>
                <a:gd name="connsiteY5" fmla="*/ 2183363 h 2183363"/>
                <a:gd name="connsiteX6" fmla="*/ 268304 w 3334140"/>
                <a:gd name="connsiteY6" fmla="*/ 2183363 h 2183363"/>
                <a:gd name="connsiteX7" fmla="*/ 201207 w 3334140"/>
                <a:gd name="connsiteY7" fmla="*/ 2072918 h 2183363"/>
                <a:gd name="connsiteX8" fmla="*/ 0 w 3334140"/>
                <a:gd name="connsiteY8" fmla="*/ 1278293 h 2183363"/>
                <a:gd name="connsiteX9" fmla="*/ 488274 w 3334140"/>
                <a:gd name="connsiteY9" fmla="*/ 99497 h 218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4140" h="2183363">
                  <a:moveTo>
                    <a:pt x="597748" y="0"/>
                  </a:moveTo>
                  <a:lnTo>
                    <a:pt x="2736393" y="0"/>
                  </a:lnTo>
                  <a:lnTo>
                    <a:pt x="2845867" y="99497"/>
                  </a:lnTo>
                  <a:cubicBezTo>
                    <a:pt x="3147547" y="401177"/>
                    <a:pt x="3334140" y="817945"/>
                    <a:pt x="3334140" y="1278293"/>
                  </a:cubicBezTo>
                  <a:cubicBezTo>
                    <a:pt x="3334140" y="1566011"/>
                    <a:pt x="3261252" y="1836705"/>
                    <a:pt x="3132934" y="2072918"/>
                  </a:cubicBezTo>
                  <a:lnTo>
                    <a:pt x="3065836" y="2183363"/>
                  </a:lnTo>
                  <a:lnTo>
                    <a:pt x="268304" y="2183363"/>
                  </a:lnTo>
                  <a:lnTo>
                    <a:pt x="201207" y="2072918"/>
                  </a:lnTo>
                  <a:cubicBezTo>
                    <a:pt x="72888" y="1836705"/>
                    <a:pt x="0" y="1566011"/>
                    <a:pt x="0" y="1278293"/>
                  </a:cubicBezTo>
                  <a:cubicBezTo>
                    <a:pt x="0" y="817945"/>
                    <a:pt x="186593" y="401177"/>
                    <a:pt x="488274" y="99497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84997" y="1789147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62344" y="4572402"/>
              <a:ext cx="972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667124" y="2230626"/>
              <a:ext cx="3181740" cy="2083564"/>
            </a:xfrm>
            <a:custGeom>
              <a:avLst/>
              <a:gdLst>
                <a:gd name="connsiteX0" fmla="*/ 597748 w 3334140"/>
                <a:gd name="connsiteY0" fmla="*/ 0 h 2183363"/>
                <a:gd name="connsiteX1" fmla="*/ 2736393 w 3334140"/>
                <a:gd name="connsiteY1" fmla="*/ 0 h 2183363"/>
                <a:gd name="connsiteX2" fmla="*/ 2845867 w 3334140"/>
                <a:gd name="connsiteY2" fmla="*/ 99497 h 2183363"/>
                <a:gd name="connsiteX3" fmla="*/ 3334140 w 3334140"/>
                <a:gd name="connsiteY3" fmla="*/ 1278293 h 2183363"/>
                <a:gd name="connsiteX4" fmla="*/ 3132934 w 3334140"/>
                <a:gd name="connsiteY4" fmla="*/ 2072918 h 2183363"/>
                <a:gd name="connsiteX5" fmla="*/ 3065836 w 3334140"/>
                <a:gd name="connsiteY5" fmla="*/ 2183363 h 2183363"/>
                <a:gd name="connsiteX6" fmla="*/ 268304 w 3334140"/>
                <a:gd name="connsiteY6" fmla="*/ 2183363 h 2183363"/>
                <a:gd name="connsiteX7" fmla="*/ 201207 w 3334140"/>
                <a:gd name="connsiteY7" fmla="*/ 2072918 h 2183363"/>
                <a:gd name="connsiteX8" fmla="*/ 0 w 3334140"/>
                <a:gd name="connsiteY8" fmla="*/ 1278293 h 2183363"/>
                <a:gd name="connsiteX9" fmla="*/ 488274 w 3334140"/>
                <a:gd name="connsiteY9" fmla="*/ 99497 h 218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4140" h="2183363">
                  <a:moveTo>
                    <a:pt x="597748" y="0"/>
                  </a:moveTo>
                  <a:lnTo>
                    <a:pt x="2736393" y="0"/>
                  </a:lnTo>
                  <a:lnTo>
                    <a:pt x="2845867" y="99497"/>
                  </a:lnTo>
                  <a:cubicBezTo>
                    <a:pt x="3147547" y="401177"/>
                    <a:pt x="3334140" y="817945"/>
                    <a:pt x="3334140" y="1278293"/>
                  </a:cubicBezTo>
                  <a:cubicBezTo>
                    <a:pt x="3334140" y="1566011"/>
                    <a:pt x="3261252" y="1836705"/>
                    <a:pt x="3132934" y="2072918"/>
                  </a:cubicBezTo>
                  <a:lnTo>
                    <a:pt x="3065836" y="2183363"/>
                  </a:lnTo>
                  <a:lnTo>
                    <a:pt x="268304" y="2183363"/>
                  </a:lnTo>
                  <a:lnTo>
                    <a:pt x="201207" y="2072918"/>
                  </a:lnTo>
                  <a:cubicBezTo>
                    <a:pt x="72888" y="1836705"/>
                    <a:pt x="0" y="1566011"/>
                    <a:pt x="0" y="1278293"/>
                  </a:cubicBezTo>
                  <a:cubicBezTo>
                    <a:pt x="0" y="817945"/>
                    <a:pt x="186593" y="401177"/>
                    <a:pt x="488274" y="99497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267189" y="1642186"/>
            <a:ext cx="3638939" cy="3638939"/>
            <a:chOff x="4267189" y="1642186"/>
            <a:chExt cx="3638939" cy="3638939"/>
          </a:xfrm>
        </p:grpSpPr>
        <p:sp>
          <p:nvSpPr>
            <p:cNvPr id="13" name="椭圆 12"/>
            <p:cNvSpPr/>
            <p:nvPr/>
          </p:nvSpPr>
          <p:spPr>
            <a:xfrm>
              <a:off x="4267189" y="1642186"/>
              <a:ext cx="3638939" cy="363893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343388" y="1718385"/>
              <a:ext cx="3486539" cy="348653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4419586" y="2183362"/>
              <a:ext cx="3334140" cy="2183363"/>
            </a:xfrm>
            <a:custGeom>
              <a:avLst/>
              <a:gdLst>
                <a:gd name="connsiteX0" fmla="*/ 597748 w 3334140"/>
                <a:gd name="connsiteY0" fmla="*/ 0 h 2183363"/>
                <a:gd name="connsiteX1" fmla="*/ 2736393 w 3334140"/>
                <a:gd name="connsiteY1" fmla="*/ 0 h 2183363"/>
                <a:gd name="connsiteX2" fmla="*/ 2845867 w 3334140"/>
                <a:gd name="connsiteY2" fmla="*/ 99497 h 2183363"/>
                <a:gd name="connsiteX3" fmla="*/ 3334140 w 3334140"/>
                <a:gd name="connsiteY3" fmla="*/ 1278293 h 2183363"/>
                <a:gd name="connsiteX4" fmla="*/ 3132934 w 3334140"/>
                <a:gd name="connsiteY4" fmla="*/ 2072918 h 2183363"/>
                <a:gd name="connsiteX5" fmla="*/ 3065836 w 3334140"/>
                <a:gd name="connsiteY5" fmla="*/ 2183363 h 2183363"/>
                <a:gd name="connsiteX6" fmla="*/ 268304 w 3334140"/>
                <a:gd name="connsiteY6" fmla="*/ 2183363 h 2183363"/>
                <a:gd name="connsiteX7" fmla="*/ 201207 w 3334140"/>
                <a:gd name="connsiteY7" fmla="*/ 2072918 h 2183363"/>
                <a:gd name="connsiteX8" fmla="*/ 0 w 3334140"/>
                <a:gd name="connsiteY8" fmla="*/ 1278293 h 2183363"/>
                <a:gd name="connsiteX9" fmla="*/ 488274 w 3334140"/>
                <a:gd name="connsiteY9" fmla="*/ 99497 h 218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4140" h="2183363">
                  <a:moveTo>
                    <a:pt x="597748" y="0"/>
                  </a:moveTo>
                  <a:lnTo>
                    <a:pt x="2736393" y="0"/>
                  </a:lnTo>
                  <a:lnTo>
                    <a:pt x="2845867" y="99497"/>
                  </a:lnTo>
                  <a:cubicBezTo>
                    <a:pt x="3147547" y="401177"/>
                    <a:pt x="3334140" y="817945"/>
                    <a:pt x="3334140" y="1278293"/>
                  </a:cubicBezTo>
                  <a:cubicBezTo>
                    <a:pt x="3334140" y="1566011"/>
                    <a:pt x="3261252" y="1836705"/>
                    <a:pt x="3132934" y="2072918"/>
                  </a:cubicBezTo>
                  <a:lnTo>
                    <a:pt x="3065836" y="2183363"/>
                  </a:lnTo>
                  <a:lnTo>
                    <a:pt x="268304" y="2183363"/>
                  </a:lnTo>
                  <a:lnTo>
                    <a:pt x="201207" y="2072918"/>
                  </a:lnTo>
                  <a:cubicBezTo>
                    <a:pt x="72888" y="1836705"/>
                    <a:pt x="0" y="1566011"/>
                    <a:pt x="0" y="1278293"/>
                  </a:cubicBezTo>
                  <a:cubicBezTo>
                    <a:pt x="0" y="817945"/>
                    <a:pt x="186593" y="401177"/>
                    <a:pt x="488274" y="99497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922989" y="181402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600339" y="4572402"/>
              <a:ext cx="972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498886" y="2231566"/>
              <a:ext cx="3181740" cy="2083564"/>
            </a:xfrm>
            <a:custGeom>
              <a:avLst/>
              <a:gdLst>
                <a:gd name="connsiteX0" fmla="*/ 597748 w 3334140"/>
                <a:gd name="connsiteY0" fmla="*/ 0 h 2183363"/>
                <a:gd name="connsiteX1" fmla="*/ 2736393 w 3334140"/>
                <a:gd name="connsiteY1" fmla="*/ 0 h 2183363"/>
                <a:gd name="connsiteX2" fmla="*/ 2845867 w 3334140"/>
                <a:gd name="connsiteY2" fmla="*/ 99497 h 2183363"/>
                <a:gd name="connsiteX3" fmla="*/ 3334140 w 3334140"/>
                <a:gd name="connsiteY3" fmla="*/ 1278293 h 2183363"/>
                <a:gd name="connsiteX4" fmla="*/ 3132934 w 3334140"/>
                <a:gd name="connsiteY4" fmla="*/ 2072918 h 2183363"/>
                <a:gd name="connsiteX5" fmla="*/ 3065836 w 3334140"/>
                <a:gd name="connsiteY5" fmla="*/ 2183363 h 2183363"/>
                <a:gd name="connsiteX6" fmla="*/ 268304 w 3334140"/>
                <a:gd name="connsiteY6" fmla="*/ 2183363 h 2183363"/>
                <a:gd name="connsiteX7" fmla="*/ 201207 w 3334140"/>
                <a:gd name="connsiteY7" fmla="*/ 2072918 h 2183363"/>
                <a:gd name="connsiteX8" fmla="*/ 0 w 3334140"/>
                <a:gd name="connsiteY8" fmla="*/ 1278293 h 2183363"/>
                <a:gd name="connsiteX9" fmla="*/ 488274 w 3334140"/>
                <a:gd name="connsiteY9" fmla="*/ 99497 h 218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4140" h="2183363">
                  <a:moveTo>
                    <a:pt x="597748" y="0"/>
                  </a:moveTo>
                  <a:lnTo>
                    <a:pt x="2736393" y="0"/>
                  </a:lnTo>
                  <a:lnTo>
                    <a:pt x="2845867" y="99497"/>
                  </a:lnTo>
                  <a:cubicBezTo>
                    <a:pt x="3147547" y="401177"/>
                    <a:pt x="3334140" y="817945"/>
                    <a:pt x="3334140" y="1278293"/>
                  </a:cubicBezTo>
                  <a:cubicBezTo>
                    <a:pt x="3334140" y="1566011"/>
                    <a:pt x="3261252" y="1836705"/>
                    <a:pt x="3132934" y="2072918"/>
                  </a:cubicBezTo>
                  <a:lnTo>
                    <a:pt x="3065836" y="2183363"/>
                  </a:lnTo>
                  <a:lnTo>
                    <a:pt x="268304" y="2183363"/>
                  </a:lnTo>
                  <a:lnTo>
                    <a:pt x="201207" y="2072918"/>
                  </a:lnTo>
                  <a:cubicBezTo>
                    <a:pt x="72888" y="1836705"/>
                    <a:pt x="0" y="1566011"/>
                    <a:pt x="0" y="1278293"/>
                  </a:cubicBezTo>
                  <a:cubicBezTo>
                    <a:pt x="0" y="817945"/>
                    <a:pt x="186593" y="401177"/>
                    <a:pt x="488274" y="99497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105181" y="1642184"/>
            <a:ext cx="3638939" cy="3638939"/>
            <a:chOff x="8105181" y="1642184"/>
            <a:chExt cx="3638939" cy="3638939"/>
          </a:xfrm>
        </p:grpSpPr>
        <p:sp>
          <p:nvSpPr>
            <p:cNvPr id="17" name="椭圆 16"/>
            <p:cNvSpPr/>
            <p:nvPr/>
          </p:nvSpPr>
          <p:spPr>
            <a:xfrm>
              <a:off x="8105181" y="1642184"/>
              <a:ext cx="3638939" cy="363893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181380" y="1718383"/>
              <a:ext cx="3486539" cy="348653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8257578" y="2183360"/>
              <a:ext cx="3334140" cy="2183363"/>
            </a:xfrm>
            <a:custGeom>
              <a:avLst/>
              <a:gdLst>
                <a:gd name="connsiteX0" fmla="*/ 597748 w 3334140"/>
                <a:gd name="connsiteY0" fmla="*/ 0 h 2183363"/>
                <a:gd name="connsiteX1" fmla="*/ 2736393 w 3334140"/>
                <a:gd name="connsiteY1" fmla="*/ 0 h 2183363"/>
                <a:gd name="connsiteX2" fmla="*/ 2845867 w 3334140"/>
                <a:gd name="connsiteY2" fmla="*/ 99497 h 2183363"/>
                <a:gd name="connsiteX3" fmla="*/ 3334140 w 3334140"/>
                <a:gd name="connsiteY3" fmla="*/ 1278293 h 2183363"/>
                <a:gd name="connsiteX4" fmla="*/ 3132934 w 3334140"/>
                <a:gd name="connsiteY4" fmla="*/ 2072918 h 2183363"/>
                <a:gd name="connsiteX5" fmla="*/ 3065836 w 3334140"/>
                <a:gd name="connsiteY5" fmla="*/ 2183363 h 2183363"/>
                <a:gd name="connsiteX6" fmla="*/ 268304 w 3334140"/>
                <a:gd name="connsiteY6" fmla="*/ 2183363 h 2183363"/>
                <a:gd name="connsiteX7" fmla="*/ 201207 w 3334140"/>
                <a:gd name="connsiteY7" fmla="*/ 2072918 h 2183363"/>
                <a:gd name="connsiteX8" fmla="*/ 0 w 3334140"/>
                <a:gd name="connsiteY8" fmla="*/ 1278293 h 2183363"/>
                <a:gd name="connsiteX9" fmla="*/ 488274 w 3334140"/>
                <a:gd name="connsiteY9" fmla="*/ 99497 h 218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4140" h="2183363">
                  <a:moveTo>
                    <a:pt x="597748" y="0"/>
                  </a:moveTo>
                  <a:lnTo>
                    <a:pt x="2736393" y="0"/>
                  </a:lnTo>
                  <a:lnTo>
                    <a:pt x="2845867" y="99497"/>
                  </a:lnTo>
                  <a:cubicBezTo>
                    <a:pt x="3147547" y="401177"/>
                    <a:pt x="3334140" y="817945"/>
                    <a:pt x="3334140" y="1278293"/>
                  </a:cubicBezTo>
                  <a:cubicBezTo>
                    <a:pt x="3334140" y="1566011"/>
                    <a:pt x="3261252" y="1836705"/>
                    <a:pt x="3132934" y="2072918"/>
                  </a:cubicBezTo>
                  <a:lnTo>
                    <a:pt x="3065836" y="2183363"/>
                  </a:lnTo>
                  <a:lnTo>
                    <a:pt x="268304" y="2183363"/>
                  </a:lnTo>
                  <a:lnTo>
                    <a:pt x="201207" y="2072918"/>
                  </a:lnTo>
                  <a:cubicBezTo>
                    <a:pt x="72888" y="1836705"/>
                    <a:pt x="0" y="1566011"/>
                    <a:pt x="0" y="1278293"/>
                  </a:cubicBezTo>
                  <a:cubicBezTo>
                    <a:pt x="0" y="817945"/>
                    <a:pt x="186593" y="401177"/>
                    <a:pt x="488274" y="99497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760981" y="181402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438328" y="4572402"/>
              <a:ext cx="972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8333777" y="2231874"/>
              <a:ext cx="3181740" cy="2083564"/>
            </a:xfrm>
            <a:custGeom>
              <a:avLst/>
              <a:gdLst>
                <a:gd name="connsiteX0" fmla="*/ 597748 w 3334140"/>
                <a:gd name="connsiteY0" fmla="*/ 0 h 2183363"/>
                <a:gd name="connsiteX1" fmla="*/ 2736393 w 3334140"/>
                <a:gd name="connsiteY1" fmla="*/ 0 h 2183363"/>
                <a:gd name="connsiteX2" fmla="*/ 2845867 w 3334140"/>
                <a:gd name="connsiteY2" fmla="*/ 99497 h 2183363"/>
                <a:gd name="connsiteX3" fmla="*/ 3334140 w 3334140"/>
                <a:gd name="connsiteY3" fmla="*/ 1278293 h 2183363"/>
                <a:gd name="connsiteX4" fmla="*/ 3132934 w 3334140"/>
                <a:gd name="connsiteY4" fmla="*/ 2072918 h 2183363"/>
                <a:gd name="connsiteX5" fmla="*/ 3065836 w 3334140"/>
                <a:gd name="connsiteY5" fmla="*/ 2183363 h 2183363"/>
                <a:gd name="connsiteX6" fmla="*/ 268304 w 3334140"/>
                <a:gd name="connsiteY6" fmla="*/ 2183363 h 2183363"/>
                <a:gd name="connsiteX7" fmla="*/ 201207 w 3334140"/>
                <a:gd name="connsiteY7" fmla="*/ 2072918 h 2183363"/>
                <a:gd name="connsiteX8" fmla="*/ 0 w 3334140"/>
                <a:gd name="connsiteY8" fmla="*/ 1278293 h 2183363"/>
                <a:gd name="connsiteX9" fmla="*/ 488274 w 3334140"/>
                <a:gd name="connsiteY9" fmla="*/ 99497 h 218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4140" h="2183363">
                  <a:moveTo>
                    <a:pt x="597748" y="0"/>
                  </a:moveTo>
                  <a:lnTo>
                    <a:pt x="2736393" y="0"/>
                  </a:lnTo>
                  <a:lnTo>
                    <a:pt x="2845867" y="99497"/>
                  </a:lnTo>
                  <a:cubicBezTo>
                    <a:pt x="3147547" y="401177"/>
                    <a:pt x="3334140" y="817945"/>
                    <a:pt x="3334140" y="1278293"/>
                  </a:cubicBezTo>
                  <a:cubicBezTo>
                    <a:pt x="3334140" y="1566011"/>
                    <a:pt x="3261252" y="1836705"/>
                    <a:pt x="3132934" y="2072918"/>
                  </a:cubicBezTo>
                  <a:lnTo>
                    <a:pt x="3065836" y="2183363"/>
                  </a:lnTo>
                  <a:lnTo>
                    <a:pt x="268304" y="2183363"/>
                  </a:lnTo>
                  <a:lnTo>
                    <a:pt x="201207" y="2072918"/>
                  </a:lnTo>
                  <a:cubicBezTo>
                    <a:pt x="72888" y="1836705"/>
                    <a:pt x="0" y="1566011"/>
                    <a:pt x="0" y="1278293"/>
                  </a:cubicBezTo>
                  <a:cubicBezTo>
                    <a:pt x="0" y="817945"/>
                    <a:pt x="186593" y="401177"/>
                    <a:pt x="488274" y="99497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4" name="图表 33"/>
          <p:cNvGraphicFramePr/>
          <p:nvPr>
            <p:extLst>
              <p:ext uri="{D42A27DB-BD31-4B8C-83A1-F6EECF244321}">
                <p14:modId xmlns:p14="http://schemas.microsoft.com/office/powerpoint/2010/main" val="2340612957"/>
              </p:ext>
            </p:extLst>
          </p:nvPr>
        </p:nvGraphicFramePr>
        <p:xfrm>
          <a:off x="893724" y="2426046"/>
          <a:ext cx="2693452" cy="17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图表 36"/>
          <p:cNvGraphicFramePr/>
          <p:nvPr>
            <p:extLst>
              <p:ext uri="{D42A27DB-BD31-4B8C-83A1-F6EECF244321}">
                <p14:modId xmlns:p14="http://schemas.microsoft.com/office/powerpoint/2010/main" val="2206822668"/>
              </p:ext>
            </p:extLst>
          </p:nvPr>
        </p:nvGraphicFramePr>
        <p:xfrm>
          <a:off x="4622642" y="2426046"/>
          <a:ext cx="2973232" cy="179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图表 39"/>
          <p:cNvGraphicFramePr/>
          <p:nvPr>
            <p:extLst>
              <p:ext uri="{D42A27DB-BD31-4B8C-83A1-F6EECF244321}">
                <p14:modId xmlns:p14="http://schemas.microsoft.com/office/powerpoint/2010/main" val="1863629167"/>
              </p:ext>
            </p:extLst>
          </p:nvPr>
        </p:nvGraphicFramePr>
        <p:xfrm>
          <a:off x="8642122" y="2532474"/>
          <a:ext cx="2395993" cy="159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/>
          <p:cNvGrpSpPr/>
          <p:nvPr/>
        </p:nvGrpSpPr>
        <p:grpSpPr>
          <a:xfrm>
            <a:off x="4500465" y="1468019"/>
            <a:ext cx="5865837" cy="3122638"/>
            <a:chOff x="4500465" y="1654628"/>
            <a:chExt cx="5865837" cy="3122638"/>
          </a:xfrm>
        </p:grpSpPr>
        <p:sp>
          <p:nvSpPr>
            <p:cNvPr id="101" name="L 形 100"/>
            <p:cNvSpPr/>
            <p:nvPr/>
          </p:nvSpPr>
          <p:spPr>
            <a:xfrm rot="10800000">
              <a:off x="4500465" y="1654628"/>
              <a:ext cx="5747657" cy="3013788"/>
            </a:xfrm>
            <a:prstGeom prst="corne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L 形 101"/>
            <p:cNvSpPr/>
            <p:nvPr/>
          </p:nvSpPr>
          <p:spPr>
            <a:xfrm rot="10800000">
              <a:off x="4550224" y="1704387"/>
              <a:ext cx="5747657" cy="3013788"/>
            </a:xfrm>
            <a:prstGeom prst="corne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L 形 103"/>
            <p:cNvSpPr/>
            <p:nvPr/>
          </p:nvSpPr>
          <p:spPr>
            <a:xfrm rot="10800000">
              <a:off x="4618645" y="1763478"/>
              <a:ext cx="5747657" cy="3013788"/>
            </a:xfrm>
            <a:prstGeom prst="corne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950098" y="2313995"/>
            <a:ext cx="5856506" cy="3122637"/>
            <a:chOff x="1950098" y="2500604"/>
            <a:chExt cx="5856506" cy="3122637"/>
          </a:xfrm>
        </p:grpSpPr>
        <p:sp>
          <p:nvSpPr>
            <p:cNvPr id="100" name="L 形 99"/>
            <p:cNvSpPr/>
            <p:nvPr/>
          </p:nvSpPr>
          <p:spPr>
            <a:xfrm>
              <a:off x="1950098" y="2500604"/>
              <a:ext cx="5747657" cy="3013788"/>
            </a:xfrm>
            <a:prstGeom prst="corne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L 形 102"/>
            <p:cNvSpPr/>
            <p:nvPr/>
          </p:nvSpPr>
          <p:spPr>
            <a:xfrm>
              <a:off x="2009188" y="2559694"/>
              <a:ext cx="5747657" cy="3013788"/>
            </a:xfrm>
            <a:prstGeom prst="corne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L 形 104"/>
            <p:cNvSpPr/>
            <p:nvPr/>
          </p:nvSpPr>
          <p:spPr>
            <a:xfrm>
              <a:off x="2058947" y="2609453"/>
              <a:ext cx="5747657" cy="3013788"/>
            </a:xfrm>
            <a:prstGeom prst="corne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237298" y="4904788"/>
            <a:ext cx="615828" cy="615828"/>
            <a:chOff x="1203649" y="4037046"/>
            <a:chExt cx="2276669" cy="2276669"/>
          </a:xfrm>
        </p:grpSpPr>
        <p:sp>
          <p:nvSpPr>
            <p:cNvPr id="116" name="椭圆 115"/>
            <p:cNvSpPr/>
            <p:nvPr/>
          </p:nvSpPr>
          <p:spPr>
            <a:xfrm>
              <a:off x="1203649" y="4037046"/>
              <a:ext cx="2276669" cy="227666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1279848" y="4113245"/>
              <a:ext cx="2124269" cy="212426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2478417" y="1329604"/>
            <a:ext cx="615828" cy="615828"/>
            <a:chOff x="1203649" y="4037046"/>
            <a:chExt cx="2276669" cy="2276669"/>
          </a:xfrm>
        </p:grpSpPr>
        <p:sp>
          <p:nvSpPr>
            <p:cNvPr id="119" name="椭圆 118"/>
            <p:cNvSpPr/>
            <p:nvPr/>
          </p:nvSpPr>
          <p:spPr>
            <a:xfrm>
              <a:off x="1203649" y="4037046"/>
              <a:ext cx="2276669" cy="227666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1279848" y="4113245"/>
              <a:ext cx="2124269" cy="212426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Freeform 11"/>
          <p:cNvSpPr>
            <a:spLocks noEditPoints="1"/>
          </p:cNvSpPr>
          <p:nvPr/>
        </p:nvSpPr>
        <p:spPr bwMode="auto">
          <a:xfrm>
            <a:off x="2372662" y="2721036"/>
            <a:ext cx="815289" cy="835801"/>
          </a:xfrm>
          <a:custGeom>
            <a:avLst/>
            <a:gdLst>
              <a:gd name="T0" fmla="*/ 33 w 67"/>
              <a:gd name="T1" fmla="*/ 32 h 69"/>
              <a:gd name="T2" fmla="*/ 37 w 67"/>
              <a:gd name="T3" fmla="*/ 36 h 69"/>
              <a:gd name="T4" fmla="*/ 41 w 67"/>
              <a:gd name="T5" fmla="*/ 46 h 69"/>
              <a:gd name="T6" fmla="*/ 40 w 67"/>
              <a:gd name="T7" fmla="*/ 56 h 69"/>
              <a:gd name="T8" fmla="*/ 32 w 67"/>
              <a:gd name="T9" fmla="*/ 62 h 69"/>
              <a:gd name="T10" fmla="*/ 24 w 67"/>
              <a:gd name="T11" fmla="*/ 65 h 69"/>
              <a:gd name="T12" fmla="*/ 15 w 67"/>
              <a:gd name="T13" fmla="*/ 64 h 69"/>
              <a:gd name="T14" fmla="*/ 9 w 67"/>
              <a:gd name="T15" fmla="*/ 60 h 69"/>
              <a:gd name="T16" fmla="*/ 5 w 67"/>
              <a:gd name="T17" fmla="*/ 54 h 69"/>
              <a:gd name="T18" fmla="*/ 4 w 67"/>
              <a:gd name="T19" fmla="*/ 45 h 69"/>
              <a:gd name="T20" fmla="*/ 8 w 67"/>
              <a:gd name="T21" fmla="*/ 37 h 69"/>
              <a:gd name="T22" fmla="*/ 13 w 67"/>
              <a:gd name="T23" fmla="*/ 29 h 69"/>
              <a:gd name="T24" fmla="*/ 24 w 67"/>
              <a:gd name="T25" fmla="*/ 28 h 69"/>
              <a:gd name="T26" fmla="*/ 53 w 67"/>
              <a:gd name="T27" fmla="*/ 14 h 69"/>
              <a:gd name="T28" fmla="*/ 46 w 67"/>
              <a:gd name="T29" fmla="*/ 16 h 69"/>
              <a:gd name="T30" fmla="*/ 43 w 67"/>
              <a:gd name="T31" fmla="*/ 18 h 69"/>
              <a:gd name="T32" fmla="*/ 39 w 67"/>
              <a:gd name="T33" fmla="*/ 25 h 69"/>
              <a:gd name="T34" fmla="*/ 39 w 67"/>
              <a:gd name="T35" fmla="*/ 32 h 69"/>
              <a:gd name="T36" fmla="*/ 44 w 67"/>
              <a:gd name="T37" fmla="*/ 37 h 69"/>
              <a:gd name="T38" fmla="*/ 50 w 67"/>
              <a:gd name="T39" fmla="*/ 40 h 69"/>
              <a:gd name="T40" fmla="*/ 56 w 67"/>
              <a:gd name="T41" fmla="*/ 40 h 69"/>
              <a:gd name="T42" fmla="*/ 60 w 67"/>
              <a:gd name="T43" fmla="*/ 38 h 69"/>
              <a:gd name="T44" fmla="*/ 64 w 67"/>
              <a:gd name="T45" fmla="*/ 34 h 69"/>
              <a:gd name="T46" fmla="*/ 65 w 67"/>
              <a:gd name="T47" fmla="*/ 28 h 69"/>
              <a:gd name="T48" fmla="*/ 63 w 67"/>
              <a:gd name="T49" fmla="*/ 22 h 69"/>
              <a:gd name="T50" fmla="*/ 60 w 67"/>
              <a:gd name="T51" fmla="*/ 16 h 69"/>
              <a:gd name="T52" fmla="*/ 57 w 67"/>
              <a:gd name="T53" fmla="*/ 25 h 69"/>
              <a:gd name="T54" fmla="*/ 49 w 67"/>
              <a:gd name="T55" fmla="*/ 31 h 69"/>
              <a:gd name="T56" fmla="*/ 55 w 67"/>
              <a:gd name="T57" fmla="*/ 27 h 69"/>
              <a:gd name="T58" fmla="*/ 51 w 67"/>
              <a:gd name="T59" fmla="*/ 30 h 69"/>
              <a:gd name="T60" fmla="*/ 55 w 67"/>
              <a:gd name="T61" fmla="*/ 27 h 69"/>
              <a:gd name="T62" fmla="*/ 52 w 67"/>
              <a:gd name="T63" fmla="*/ 36 h 69"/>
              <a:gd name="T64" fmla="*/ 54 w 67"/>
              <a:gd name="T65" fmla="*/ 20 h 69"/>
              <a:gd name="T66" fmla="*/ 28 w 67"/>
              <a:gd name="T67" fmla="*/ 1 h 69"/>
              <a:gd name="T68" fmla="*/ 21 w 67"/>
              <a:gd name="T69" fmla="*/ 3 h 69"/>
              <a:gd name="T70" fmla="*/ 18 w 67"/>
              <a:gd name="T71" fmla="*/ 5 h 69"/>
              <a:gd name="T72" fmla="*/ 14 w 67"/>
              <a:gd name="T73" fmla="*/ 12 h 69"/>
              <a:gd name="T74" fmla="*/ 14 w 67"/>
              <a:gd name="T75" fmla="*/ 19 h 69"/>
              <a:gd name="T76" fmla="*/ 19 w 67"/>
              <a:gd name="T77" fmla="*/ 23 h 69"/>
              <a:gd name="T78" fmla="*/ 25 w 67"/>
              <a:gd name="T79" fmla="*/ 26 h 69"/>
              <a:gd name="T80" fmla="*/ 31 w 67"/>
              <a:gd name="T81" fmla="*/ 26 h 69"/>
              <a:gd name="T82" fmla="*/ 35 w 67"/>
              <a:gd name="T83" fmla="*/ 24 h 69"/>
              <a:gd name="T84" fmla="*/ 39 w 67"/>
              <a:gd name="T85" fmla="*/ 20 h 69"/>
              <a:gd name="T86" fmla="*/ 40 w 67"/>
              <a:gd name="T87" fmla="*/ 14 h 69"/>
              <a:gd name="T88" fmla="*/ 38 w 67"/>
              <a:gd name="T89" fmla="*/ 8 h 69"/>
              <a:gd name="T90" fmla="*/ 35 w 67"/>
              <a:gd name="T91" fmla="*/ 2 h 69"/>
              <a:gd name="T92" fmla="*/ 32 w 67"/>
              <a:gd name="T93" fmla="*/ 12 h 69"/>
              <a:gd name="T94" fmla="*/ 24 w 67"/>
              <a:gd name="T95" fmla="*/ 18 h 69"/>
              <a:gd name="T96" fmla="*/ 30 w 67"/>
              <a:gd name="T97" fmla="*/ 13 h 69"/>
              <a:gd name="T98" fmla="*/ 26 w 67"/>
              <a:gd name="T99" fmla="*/ 16 h 69"/>
              <a:gd name="T100" fmla="*/ 30 w 67"/>
              <a:gd name="T101" fmla="*/ 13 h 69"/>
              <a:gd name="T102" fmla="*/ 27 w 67"/>
              <a:gd name="T103" fmla="*/ 23 h 69"/>
              <a:gd name="T104" fmla="*/ 29 w 67"/>
              <a:gd name="T105" fmla="*/ 7 h 69"/>
              <a:gd name="T106" fmla="*/ 14 w 67"/>
              <a:gd name="T107" fmla="*/ 48 h 69"/>
              <a:gd name="T108" fmla="*/ 28 w 67"/>
              <a:gd name="T109" fmla="*/ 48 h 69"/>
              <a:gd name="T110" fmla="*/ 21 w 67"/>
              <a:gd name="T111" fmla="*/ 45 h 69"/>
              <a:gd name="T112" fmla="*/ 21 w 67"/>
              <a:gd name="T113" fmla="*/ 52 h 69"/>
              <a:gd name="T114" fmla="*/ 29 w 67"/>
              <a:gd name="T115" fmla="*/ 40 h 69"/>
              <a:gd name="T116" fmla="*/ 13 w 67"/>
              <a:gd name="T117" fmla="*/ 56 h 69"/>
              <a:gd name="T118" fmla="*/ 29 w 67"/>
              <a:gd name="T119" fmla="*/ 4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7" h="69">
                <a:moveTo>
                  <a:pt x="24" y="31"/>
                </a:moveTo>
                <a:cubicBezTo>
                  <a:pt x="25" y="32"/>
                  <a:pt x="26" y="32"/>
                  <a:pt x="27" y="32"/>
                </a:cubicBezTo>
                <a:cubicBezTo>
                  <a:pt x="29" y="30"/>
                  <a:pt x="29" y="30"/>
                  <a:pt x="29" y="30"/>
                </a:cubicBezTo>
                <a:cubicBezTo>
                  <a:pt x="31" y="30"/>
                  <a:pt x="32" y="31"/>
                  <a:pt x="33" y="32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3" y="36"/>
                  <a:pt x="33" y="36"/>
                </a:cubicBezTo>
                <a:cubicBezTo>
                  <a:pt x="34" y="37"/>
                  <a:pt x="34" y="37"/>
                  <a:pt x="34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7"/>
                  <a:pt x="39" y="39"/>
                  <a:pt x="40" y="40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3"/>
                  <a:pt x="38" y="44"/>
                  <a:pt x="38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8"/>
                  <a:pt x="42" y="49"/>
                  <a:pt x="4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2"/>
                  <a:pt x="37" y="53"/>
                  <a:pt x="37" y="54"/>
                </a:cubicBezTo>
                <a:cubicBezTo>
                  <a:pt x="40" y="56"/>
                  <a:pt x="40" y="56"/>
                  <a:pt x="40" y="56"/>
                </a:cubicBezTo>
                <a:cubicBezTo>
                  <a:pt x="39" y="58"/>
                  <a:pt x="38" y="60"/>
                  <a:pt x="37" y="61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60"/>
                  <a:pt x="33" y="60"/>
                  <a:pt x="33" y="60"/>
                </a:cubicBezTo>
                <a:cubicBezTo>
                  <a:pt x="33" y="61"/>
                  <a:pt x="32" y="61"/>
                  <a:pt x="32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2" y="66"/>
                  <a:pt x="30" y="67"/>
                  <a:pt x="29" y="67"/>
                </a:cubicBezTo>
                <a:cubicBezTo>
                  <a:pt x="27" y="64"/>
                  <a:pt x="27" y="64"/>
                  <a:pt x="27" y="64"/>
                </a:cubicBezTo>
                <a:cubicBezTo>
                  <a:pt x="26" y="65"/>
                  <a:pt x="25" y="65"/>
                  <a:pt x="24" y="65"/>
                </a:cubicBezTo>
                <a:cubicBezTo>
                  <a:pt x="23" y="69"/>
                  <a:pt x="23" y="69"/>
                  <a:pt x="23" y="69"/>
                </a:cubicBezTo>
                <a:cubicBezTo>
                  <a:pt x="22" y="69"/>
                  <a:pt x="20" y="69"/>
                  <a:pt x="18" y="69"/>
                </a:cubicBezTo>
                <a:cubicBezTo>
                  <a:pt x="18" y="65"/>
                  <a:pt x="18" y="65"/>
                  <a:pt x="18" y="65"/>
                </a:cubicBezTo>
                <a:cubicBezTo>
                  <a:pt x="17" y="65"/>
                  <a:pt x="16" y="65"/>
                  <a:pt x="15" y="64"/>
                </a:cubicBezTo>
                <a:cubicBezTo>
                  <a:pt x="13" y="67"/>
                  <a:pt x="13" y="67"/>
                  <a:pt x="13" y="67"/>
                </a:cubicBezTo>
                <a:cubicBezTo>
                  <a:pt x="11" y="67"/>
                  <a:pt x="10" y="66"/>
                  <a:pt x="9" y="65"/>
                </a:cubicBezTo>
                <a:cubicBezTo>
                  <a:pt x="10" y="62"/>
                  <a:pt x="10" y="62"/>
                  <a:pt x="10" y="62"/>
                </a:cubicBezTo>
                <a:cubicBezTo>
                  <a:pt x="10" y="61"/>
                  <a:pt x="9" y="61"/>
                  <a:pt x="9" y="60"/>
                </a:cubicBezTo>
                <a:cubicBezTo>
                  <a:pt x="8" y="60"/>
                  <a:pt x="8" y="60"/>
                  <a:pt x="8" y="59"/>
                </a:cubicBezTo>
                <a:cubicBezTo>
                  <a:pt x="5" y="61"/>
                  <a:pt x="5" y="61"/>
                  <a:pt x="5" y="61"/>
                </a:cubicBezTo>
                <a:cubicBezTo>
                  <a:pt x="3" y="59"/>
                  <a:pt x="2" y="58"/>
                  <a:pt x="2" y="56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53"/>
                  <a:pt x="4" y="52"/>
                  <a:pt x="4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49"/>
                  <a:pt x="0" y="47"/>
                  <a:pt x="1" y="4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4"/>
                  <a:pt x="4" y="43"/>
                  <a:pt x="5" y="42"/>
                </a:cubicBezTo>
                <a:cubicBezTo>
                  <a:pt x="2" y="40"/>
                  <a:pt x="2" y="40"/>
                  <a:pt x="2" y="40"/>
                </a:cubicBezTo>
                <a:cubicBezTo>
                  <a:pt x="3" y="38"/>
                  <a:pt x="3" y="37"/>
                  <a:pt x="5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9" y="36"/>
                </a:cubicBezTo>
                <a:cubicBezTo>
                  <a:pt x="9" y="36"/>
                  <a:pt x="10" y="35"/>
                  <a:pt x="10" y="35"/>
                </a:cubicBezTo>
                <a:cubicBezTo>
                  <a:pt x="9" y="32"/>
                  <a:pt x="9" y="32"/>
                  <a:pt x="9" y="32"/>
                </a:cubicBezTo>
                <a:cubicBezTo>
                  <a:pt x="10" y="31"/>
                  <a:pt x="11" y="30"/>
                  <a:pt x="13" y="29"/>
                </a:cubicBezTo>
                <a:cubicBezTo>
                  <a:pt x="15" y="32"/>
                  <a:pt x="15" y="32"/>
                  <a:pt x="15" y="32"/>
                </a:cubicBezTo>
                <a:cubicBezTo>
                  <a:pt x="16" y="32"/>
                  <a:pt x="17" y="32"/>
                  <a:pt x="18" y="31"/>
                </a:cubicBezTo>
                <a:cubicBezTo>
                  <a:pt x="19" y="28"/>
                  <a:pt x="19" y="28"/>
                  <a:pt x="19" y="28"/>
                </a:cubicBezTo>
                <a:cubicBezTo>
                  <a:pt x="20" y="28"/>
                  <a:pt x="22" y="28"/>
                  <a:pt x="24" y="28"/>
                </a:cubicBezTo>
                <a:cubicBezTo>
                  <a:pt x="24" y="31"/>
                  <a:pt x="24" y="31"/>
                  <a:pt x="24" y="31"/>
                </a:cubicBezTo>
                <a:close/>
                <a:moveTo>
                  <a:pt x="56" y="17"/>
                </a:moveTo>
                <a:cubicBezTo>
                  <a:pt x="56" y="14"/>
                  <a:pt x="56" y="14"/>
                  <a:pt x="56" y="14"/>
                </a:cubicBezTo>
                <a:cubicBezTo>
                  <a:pt x="55" y="14"/>
                  <a:pt x="54" y="14"/>
                  <a:pt x="53" y="14"/>
                </a:cubicBezTo>
                <a:cubicBezTo>
                  <a:pt x="52" y="16"/>
                  <a:pt x="52" y="16"/>
                  <a:pt x="52" y="16"/>
                </a:cubicBezTo>
                <a:cubicBezTo>
                  <a:pt x="51" y="16"/>
                  <a:pt x="51" y="16"/>
                  <a:pt x="50" y="17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5"/>
                  <a:pt x="47" y="15"/>
                  <a:pt x="46" y="16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9"/>
                  <a:pt x="45" y="19"/>
                </a:cubicBezTo>
                <a:cubicBezTo>
                  <a:pt x="45" y="19"/>
                  <a:pt x="45" y="19"/>
                  <a:pt x="45" y="20"/>
                </a:cubicBezTo>
                <a:cubicBezTo>
                  <a:pt x="43" y="18"/>
                  <a:pt x="43" y="18"/>
                  <a:pt x="43" y="18"/>
                </a:cubicBezTo>
                <a:cubicBezTo>
                  <a:pt x="42" y="19"/>
                  <a:pt x="41" y="20"/>
                  <a:pt x="41" y="21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4"/>
                  <a:pt x="42" y="24"/>
                  <a:pt x="41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8" y="27"/>
                  <a:pt x="39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0"/>
                  <a:pt x="41" y="30"/>
                  <a:pt x="41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3"/>
                  <a:pt x="40" y="34"/>
                  <a:pt x="41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35"/>
                  <a:pt x="43" y="35"/>
                  <a:pt x="44" y="36"/>
                </a:cubicBezTo>
                <a:cubicBezTo>
                  <a:pt x="44" y="36"/>
                  <a:pt x="44" y="36"/>
                  <a:pt x="44" y="37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9"/>
                  <a:pt x="45" y="40"/>
                  <a:pt x="46" y="41"/>
                </a:cubicBezTo>
                <a:cubicBezTo>
                  <a:pt x="47" y="39"/>
                  <a:pt x="47" y="39"/>
                  <a:pt x="47" y="39"/>
                </a:cubicBezTo>
                <a:cubicBezTo>
                  <a:pt x="48" y="39"/>
                  <a:pt x="49" y="39"/>
                  <a:pt x="50" y="40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2"/>
                  <a:pt x="52" y="43"/>
                  <a:pt x="53" y="42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5" y="40"/>
                  <a:pt x="56" y="40"/>
                </a:cubicBezTo>
                <a:cubicBezTo>
                  <a:pt x="57" y="42"/>
                  <a:pt x="57" y="42"/>
                  <a:pt x="57" y="42"/>
                </a:cubicBezTo>
                <a:cubicBezTo>
                  <a:pt x="58" y="42"/>
                  <a:pt x="59" y="41"/>
                  <a:pt x="60" y="40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7"/>
                  <a:pt x="61" y="37"/>
                  <a:pt x="61" y="37"/>
                </a:cubicBezTo>
                <a:cubicBezTo>
                  <a:pt x="63" y="38"/>
                  <a:pt x="63" y="38"/>
                  <a:pt x="63" y="38"/>
                </a:cubicBezTo>
                <a:cubicBezTo>
                  <a:pt x="64" y="37"/>
                  <a:pt x="65" y="36"/>
                  <a:pt x="65" y="35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3"/>
                  <a:pt x="64" y="32"/>
                  <a:pt x="64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0"/>
                  <a:pt x="67" y="29"/>
                  <a:pt x="67" y="28"/>
                </a:cubicBezTo>
                <a:cubicBezTo>
                  <a:pt x="65" y="28"/>
                  <a:pt x="65" y="28"/>
                  <a:pt x="65" y="28"/>
                </a:cubicBezTo>
                <a:cubicBezTo>
                  <a:pt x="65" y="27"/>
                  <a:pt x="65" y="26"/>
                  <a:pt x="64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3"/>
                  <a:pt x="66" y="22"/>
                  <a:pt x="65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1"/>
                  <a:pt x="62" y="21"/>
                  <a:pt x="62" y="21"/>
                </a:cubicBezTo>
                <a:cubicBezTo>
                  <a:pt x="62" y="20"/>
                  <a:pt x="62" y="20"/>
                  <a:pt x="61" y="20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17"/>
                  <a:pt x="61" y="16"/>
                  <a:pt x="60" y="16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7"/>
                  <a:pt x="57" y="17"/>
                  <a:pt x="56" y="17"/>
                </a:cubicBezTo>
                <a:close/>
                <a:moveTo>
                  <a:pt x="53" y="23"/>
                </a:moveTo>
                <a:cubicBezTo>
                  <a:pt x="55" y="23"/>
                  <a:pt x="56" y="24"/>
                  <a:pt x="57" y="25"/>
                </a:cubicBezTo>
                <a:cubicBezTo>
                  <a:pt x="58" y="26"/>
                  <a:pt x="58" y="27"/>
                  <a:pt x="58" y="29"/>
                </a:cubicBezTo>
                <a:cubicBezTo>
                  <a:pt x="58" y="30"/>
                  <a:pt x="57" y="31"/>
                  <a:pt x="56" y="32"/>
                </a:cubicBezTo>
                <a:cubicBezTo>
                  <a:pt x="55" y="33"/>
                  <a:pt x="54" y="33"/>
                  <a:pt x="52" y="33"/>
                </a:cubicBezTo>
                <a:cubicBezTo>
                  <a:pt x="51" y="33"/>
                  <a:pt x="50" y="32"/>
                  <a:pt x="49" y="31"/>
                </a:cubicBezTo>
                <a:cubicBezTo>
                  <a:pt x="48" y="30"/>
                  <a:pt x="48" y="29"/>
                  <a:pt x="48" y="28"/>
                </a:cubicBezTo>
                <a:cubicBezTo>
                  <a:pt x="48" y="26"/>
                  <a:pt x="49" y="25"/>
                  <a:pt x="50" y="24"/>
                </a:cubicBezTo>
                <a:cubicBezTo>
                  <a:pt x="51" y="23"/>
                  <a:pt x="52" y="23"/>
                  <a:pt x="53" y="23"/>
                </a:cubicBezTo>
                <a:close/>
                <a:moveTo>
                  <a:pt x="55" y="27"/>
                </a:moveTo>
                <a:cubicBezTo>
                  <a:pt x="55" y="27"/>
                  <a:pt x="55" y="28"/>
                  <a:pt x="55" y="28"/>
                </a:cubicBezTo>
                <a:cubicBezTo>
                  <a:pt x="55" y="29"/>
                  <a:pt x="55" y="30"/>
                  <a:pt x="54" y="30"/>
                </a:cubicBezTo>
                <a:cubicBezTo>
                  <a:pt x="54" y="30"/>
                  <a:pt x="53" y="31"/>
                  <a:pt x="53" y="31"/>
                </a:cubicBezTo>
                <a:cubicBezTo>
                  <a:pt x="52" y="30"/>
                  <a:pt x="51" y="30"/>
                  <a:pt x="51" y="30"/>
                </a:cubicBezTo>
                <a:cubicBezTo>
                  <a:pt x="51" y="29"/>
                  <a:pt x="50" y="29"/>
                  <a:pt x="51" y="28"/>
                </a:cubicBezTo>
                <a:cubicBezTo>
                  <a:pt x="51" y="27"/>
                  <a:pt x="51" y="27"/>
                  <a:pt x="51" y="26"/>
                </a:cubicBezTo>
                <a:cubicBezTo>
                  <a:pt x="52" y="26"/>
                  <a:pt x="52" y="26"/>
                  <a:pt x="53" y="26"/>
                </a:cubicBezTo>
                <a:cubicBezTo>
                  <a:pt x="54" y="26"/>
                  <a:pt x="54" y="26"/>
                  <a:pt x="55" y="27"/>
                </a:cubicBezTo>
                <a:close/>
                <a:moveTo>
                  <a:pt x="59" y="23"/>
                </a:moveTo>
                <a:cubicBezTo>
                  <a:pt x="60" y="25"/>
                  <a:pt x="61" y="27"/>
                  <a:pt x="61" y="29"/>
                </a:cubicBezTo>
                <a:cubicBezTo>
                  <a:pt x="60" y="31"/>
                  <a:pt x="59" y="33"/>
                  <a:pt x="58" y="34"/>
                </a:cubicBezTo>
                <a:cubicBezTo>
                  <a:pt x="56" y="36"/>
                  <a:pt x="54" y="36"/>
                  <a:pt x="52" y="36"/>
                </a:cubicBezTo>
                <a:cubicBezTo>
                  <a:pt x="50" y="36"/>
                  <a:pt x="48" y="35"/>
                  <a:pt x="47" y="33"/>
                </a:cubicBezTo>
                <a:cubicBezTo>
                  <a:pt x="45" y="32"/>
                  <a:pt x="45" y="30"/>
                  <a:pt x="45" y="27"/>
                </a:cubicBezTo>
                <a:cubicBezTo>
                  <a:pt x="45" y="25"/>
                  <a:pt x="46" y="23"/>
                  <a:pt x="48" y="22"/>
                </a:cubicBezTo>
                <a:cubicBezTo>
                  <a:pt x="50" y="21"/>
                  <a:pt x="52" y="20"/>
                  <a:pt x="54" y="20"/>
                </a:cubicBezTo>
                <a:cubicBezTo>
                  <a:pt x="56" y="21"/>
                  <a:pt x="58" y="22"/>
                  <a:pt x="59" y="23"/>
                </a:cubicBezTo>
                <a:close/>
                <a:moveTo>
                  <a:pt x="31" y="3"/>
                </a:move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29" y="0"/>
                  <a:pt x="28" y="1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6" y="3"/>
                  <a:pt x="25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2" y="2"/>
                  <a:pt x="21" y="3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6" y="7"/>
                  <a:pt x="16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6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3"/>
                  <a:pt x="14" y="14"/>
                  <a:pt x="14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7"/>
                  <a:pt x="16" y="18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5" y="21"/>
                  <a:pt x="16" y="22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2"/>
                  <a:pt x="18" y="22"/>
                  <a:pt x="19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5"/>
                  <a:pt x="18" y="25"/>
                  <a:pt x="18" y="25"/>
                </a:cubicBezTo>
                <a:cubicBezTo>
                  <a:pt x="19" y="26"/>
                  <a:pt x="20" y="27"/>
                  <a:pt x="21" y="27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6"/>
                  <a:pt x="24" y="26"/>
                  <a:pt x="25" y="26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9"/>
                  <a:pt x="27" y="29"/>
                  <a:pt x="28" y="29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30" y="27"/>
                  <a:pt x="31" y="26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8"/>
                  <a:pt x="34" y="28"/>
                  <a:pt x="35" y="27"/>
                </a:cubicBezTo>
                <a:cubicBezTo>
                  <a:pt x="34" y="25"/>
                  <a:pt x="34" y="25"/>
                  <a:pt x="34" y="25"/>
                </a:cubicBezTo>
                <a:cubicBezTo>
                  <a:pt x="35" y="25"/>
                  <a:pt x="35" y="24"/>
                  <a:pt x="35" y="24"/>
                </a:cubicBezTo>
                <a:cubicBezTo>
                  <a:pt x="36" y="24"/>
                  <a:pt x="36" y="24"/>
                  <a:pt x="36" y="23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4"/>
                  <a:pt x="40" y="23"/>
                  <a:pt x="40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19"/>
                  <a:pt x="39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7"/>
                  <a:pt x="42" y="16"/>
                  <a:pt x="42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3"/>
                  <a:pt x="40" y="13"/>
                  <a:pt x="40" y="12"/>
                </a:cubicBezTo>
                <a:cubicBezTo>
                  <a:pt x="42" y="11"/>
                  <a:pt x="42" y="11"/>
                  <a:pt x="42" y="11"/>
                </a:cubicBezTo>
                <a:cubicBezTo>
                  <a:pt x="41" y="10"/>
                  <a:pt x="41" y="9"/>
                  <a:pt x="40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7" y="8"/>
                  <a:pt x="37" y="7"/>
                </a:cubicBezTo>
                <a:cubicBezTo>
                  <a:pt x="37" y="7"/>
                  <a:pt x="37" y="7"/>
                  <a:pt x="36" y="7"/>
                </a:cubicBezTo>
                <a:cubicBezTo>
                  <a:pt x="38" y="5"/>
                  <a:pt x="38" y="5"/>
                  <a:pt x="38" y="5"/>
                </a:cubicBezTo>
                <a:cubicBezTo>
                  <a:pt x="37" y="4"/>
                  <a:pt x="36" y="3"/>
                  <a:pt x="35" y="2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2" y="4"/>
                  <a:pt x="31" y="3"/>
                </a:cubicBezTo>
                <a:close/>
                <a:moveTo>
                  <a:pt x="28" y="10"/>
                </a:moveTo>
                <a:cubicBezTo>
                  <a:pt x="30" y="10"/>
                  <a:pt x="31" y="11"/>
                  <a:pt x="32" y="12"/>
                </a:cubicBezTo>
                <a:cubicBezTo>
                  <a:pt x="33" y="13"/>
                  <a:pt x="33" y="14"/>
                  <a:pt x="33" y="15"/>
                </a:cubicBezTo>
                <a:cubicBezTo>
                  <a:pt x="33" y="17"/>
                  <a:pt x="32" y="18"/>
                  <a:pt x="31" y="19"/>
                </a:cubicBezTo>
                <a:cubicBezTo>
                  <a:pt x="30" y="20"/>
                  <a:pt x="29" y="20"/>
                  <a:pt x="27" y="20"/>
                </a:cubicBezTo>
                <a:cubicBezTo>
                  <a:pt x="26" y="20"/>
                  <a:pt x="25" y="19"/>
                  <a:pt x="24" y="18"/>
                </a:cubicBezTo>
                <a:cubicBezTo>
                  <a:pt x="23" y="17"/>
                  <a:pt x="23" y="16"/>
                  <a:pt x="23" y="14"/>
                </a:cubicBezTo>
                <a:cubicBezTo>
                  <a:pt x="23" y="13"/>
                  <a:pt x="24" y="12"/>
                  <a:pt x="25" y="11"/>
                </a:cubicBezTo>
                <a:cubicBezTo>
                  <a:pt x="26" y="10"/>
                  <a:pt x="27" y="10"/>
                  <a:pt x="28" y="10"/>
                </a:cubicBezTo>
                <a:close/>
                <a:moveTo>
                  <a:pt x="30" y="13"/>
                </a:moveTo>
                <a:cubicBezTo>
                  <a:pt x="30" y="14"/>
                  <a:pt x="30" y="14"/>
                  <a:pt x="30" y="15"/>
                </a:cubicBezTo>
                <a:cubicBezTo>
                  <a:pt x="30" y="16"/>
                  <a:pt x="30" y="16"/>
                  <a:pt x="29" y="17"/>
                </a:cubicBezTo>
                <a:cubicBezTo>
                  <a:pt x="29" y="17"/>
                  <a:pt x="28" y="17"/>
                  <a:pt x="28" y="17"/>
                </a:cubicBezTo>
                <a:cubicBezTo>
                  <a:pt x="27" y="17"/>
                  <a:pt x="26" y="17"/>
                  <a:pt x="26" y="16"/>
                </a:cubicBezTo>
                <a:cubicBezTo>
                  <a:pt x="26" y="16"/>
                  <a:pt x="26" y="15"/>
                  <a:pt x="26" y="15"/>
                </a:cubicBezTo>
                <a:cubicBezTo>
                  <a:pt x="26" y="14"/>
                  <a:pt x="26" y="13"/>
                  <a:pt x="26" y="13"/>
                </a:cubicBezTo>
                <a:cubicBezTo>
                  <a:pt x="27" y="13"/>
                  <a:pt x="28" y="12"/>
                  <a:pt x="28" y="13"/>
                </a:cubicBezTo>
                <a:cubicBezTo>
                  <a:pt x="29" y="13"/>
                  <a:pt x="29" y="13"/>
                  <a:pt x="30" y="13"/>
                </a:cubicBezTo>
                <a:close/>
                <a:moveTo>
                  <a:pt x="34" y="10"/>
                </a:moveTo>
                <a:cubicBezTo>
                  <a:pt x="35" y="11"/>
                  <a:pt x="36" y="14"/>
                  <a:pt x="36" y="16"/>
                </a:cubicBezTo>
                <a:cubicBezTo>
                  <a:pt x="36" y="18"/>
                  <a:pt x="34" y="20"/>
                  <a:pt x="33" y="21"/>
                </a:cubicBezTo>
                <a:cubicBezTo>
                  <a:pt x="31" y="22"/>
                  <a:pt x="29" y="23"/>
                  <a:pt x="27" y="23"/>
                </a:cubicBezTo>
                <a:cubicBezTo>
                  <a:pt x="25" y="22"/>
                  <a:pt x="23" y="21"/>
                  <a:pt x="22" y="20"/>
                </a:cubicBezTo>
                <a:cubicBezTo>
                  <a:pt x="21" y="18"/>
                  <a:pt x="20" y="16"/>
                  <a:pt x="20" y="14"/>
                </a:cubicBezTo>
                <a:cubicBezTo>
                  <a:pt x="20" y="12"/>
                  <a:pt x="21" y="10"/>
                  <a:pt x="23" y="9"/>
                </a:cubicBezTo>
                <a:cubicBezTo>
                  <a:pt x="25" y="7"/>
                  <a:pt x="27" y="7"/>
                  <a:pt x="29" y="7"/>
                </a:cubicBezTo>
                <a:cubicBezTo>
                  <a:pt x="31" y="7"/>
                  <a:pt x="33" y="8"/>
                  <a:pt x="34" y="10"/>
                </a:cubicBezTo>
                <a:close/>
                <a:moveTo>
                  <a:pt x="21" y="41"/>
                </a:moveTo>
                <a:cubicBezTo>
                  <a:pt x="19" y="41"/>
                  <a:pt x="17" y="42"/>
                  <a:pt x="16" y="43"/>
                </a:cubicBezTo>
                <a:cubicBezTo>
                  <a:pt x="14" y="44"/>
                  <a:pt x="14" y="46"/>
                  <a:pt x="14" y="48"/>
                </a:cubicBezTo>
                <a:cubicBezTo>
                  <a:pt x="14" y="50"/>
                  <a:pt x="14" y="52"/>
                  <a:pt x="16" y="54"/>
                </a:cubicBezTo>
                <a:cubicBezTo>
                  <a:pt x="17" y="55"/>
                  <a:pt x="19" y="56"/>
                  <a:pt x="21" y="56"/>
                </a:cubicBezTo>
                <a:cubicBezTo>
                  <a:pt x="23" y="56"/>
                  <a:pt x="25" y="55"/>
                  <a:pt x="26" y="54"/>
                </a:cubicBezTo>
                <a:cubicBezTo>
                  <a:pt x="28" y="52"/>
                  <a:pt x="28" y="50"/>
                  <a:pt x="28" y="48"/>
                </a:cubicBezTo>
                <a:cubicBezTo>
                  <a:pt x="28" y="46"/>
                  <a:pt x="28" y="44"/>
                  <a:pt x="26" y="43"/>
                </a:cubicBezTo>
                <a:cubicBezTo>
                  <a:pt x="25" y="42"/>
                  <a:pt x="23" y="41"/>
                  <a:pt x="21" y="41"/>
                </a:cubicBezTo>
                <a:close/>
                <a:moveTo>
                  <a:pt x="23" y="46"/>
                </a:moveTo>
                <a:cubicBezTo>
                  <a:pt x="23" y="45"/>
                  <a:pt x="22" y="45"/>
                  <a:pt x="21" y="45"/>
                </a:cubicBezTo>
                <a:cubicBezTo>
                  <a:pt x="20" y="45"/>
                  <a:pt x="19" y="45"/>
                  <a:pt x="19" y="46"/>
                </a:cubicBezTo>
                <a:cubicBezTo>
                  <a:pt x="18" y="47"/>
                  <a:pt x="18" y="47"/>
                  <a:pt x="18" y="48"/>
                </a:cubicBezTo>
                <a:cubicBezTo>
                  <a:pt x="18" y="49"/>
                  <a:pt x="18" y="50"/>
                  <a:pt x="19" y="51"/>
                </a:cubicBezTo>
                <a:cubicBezTo>
                  <a:pt x="19" y="51"/>
                  <a:pt x="20" y="52"/>
                  <a:pt x="21" y="52"/>
                </a:cubicBezTo>
                <a:cubicBezTo>
                  <a:pt x="22" y="52"/>
                  <a:pt x="23" y="51"/>
                  <a:pt x="23" y="51"/>
                </a:cubicBezTo>
                <a:cubicBezTo>
                  <a:pt x="24" y="50"/>
                  <a:pt x="24" y="49"/>
                  <a:pt x="24" y="48"/>
                </a:cubicBezTo>
                <a:cubicBezTo>
                  <a:pt x="24" y="47"/>
                  <a:pt x="24" y="47"/>
                  <a:pt x="23" y="46"/>
                </a:cubicBezTo>
                <a:close/>
                <a:moveTo>
                  <a:pt x="29" y="40"/>
                </a:moveTo>
                <a:cubicBezTo>
                  <a:pt x="27" y="38"/>
                  <a:pt x="24" y="37"/>
                  <a:pt x="21" y="37"/>
                </a:cubicBezTo>
                <a:cubicBezTo>
                  <a:pt x="18" y="37"/>
                  <a:pt x="15" y="38"/>
                  <a:pt x="13" y="40"/>
                </a:cubicBezTo>
                <a:cubicBezTo>
                  <a:pt x="11" y="42"/>
                  <a:pt x="10" y="45"/>
                  <a:pt x="10" y="48"/>
                </a:cubicBezTo>
                <a:cubicBezTo>
                  <a:pt x="10" y="51"/>
                  <a:pt x="11" y="54"/>
                  <a:pt x="13" y="56"/>
                </a:cubicBezTo>
                <a:cubicBezTo>
                  <a:pt x="15" y="58"/>
                  <a:pt x="18" y="60"/>
                  <a:pt x="21" y="60"/>
                </a:cubicBezTo>
                <a:cubicBezTo>
                  <a:pt x="24" y="60"/>
                  <a:pt x="27" y="58"/>
                  <a:pt x="29" y="56"/>
                </a:cubicBezTo>
                <a:cubicBezTo>
                  <a:pt x="31" y="54"/>
                  <a:pt x="32" y="51"/>
                  <a:pt x="32" y="48"/>
                </a:cubicBezTo>
                <a:cubicBezTo>
                  <a:pt x="32" y="45"/>
                  <a:pt x="31" y="42"/>
                  <a:pt x="29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6"/>
          <p:cNvSpPr>
            <a:spLocks noEditPoints="1"/>
          </p:cNvSpPr>
          <p:nvPr/>
        </p:nvSpPr>
        <p:spPr bwMode="auto">
          <a:xfrm>
            <a:off x="9188502" y="3446223"/>
            <a:ext cx="762393" cy="722266"/>
          </a:xfrm>
          <a:custGeom>
            <a:avLst/>
            <a:gdLst>
              <a:gd name="T0" fmla="*/ 38 w 64"/>
              <a:gd name="T1" fmla="*/ 31 h 61"/>
              <a:gd name="T2" fmla="*/ 25 w 64"/>
              <a:gd name="T3" fmla="*/ 31 h 61"/>
              <a:gd name="T4" fmla="*/ 27 w 64"/>
              <a:gd name="T5" fmla="*/ 18 h 61"/>
              <a:gd name="T6" fmla="*/ 0 w 64"/>
              <a:gd name="T7" fmla="*/ 31 h 61"/>
              <a:gd name="T8" fmla="*/ 9 w 64"/>
              <a:gd name="T9" fmla="*/ 53 h 61"/>
              <a:gd name="T10" fmla="*/ 35 w 64"/>
              <a:gd name="T11" fmla="*/ 45 h 61"/>
              <a:gd name="T12" fmla="*/ 21 w 64"/>
              <a:gd name="T13" fmla="*/ 48 h 61"/>
              <a:gd name="T14" fmla="*/ 14 w 64"/>
              <a:gd name="T15" fmla="*/ 41 h 61"/>
              <a:gd name="T16" fmla="*/ 32 w 64"/>
              <a:gd name="T17" fmla="*/ 43 h 61"/>
              <a:gd name="T18" fmla="*/ 44 w 64"/>
              <a:gd name="T19" fmla="*/ 47 h 61"/>
              <a:gd name="T20" fmla="*/ 36 w 64"/>
              <a:gd name="T21" fmla="*/ 51 h 61"/>
              <a:gd name="T22" fmla="*/ 29 w 64"/>
              <a:gd name="T23" fmla="*/ 51 h 61"/>
              <a:gd name="T24" fmla="*/ 45 w 64"/>
              <a:gd name="T25" fmla="*/ 60 h 61"/>
              <a:gd name="T26" fmla="*/ 49 w 64"/>
              <a:gd name="T27" fmla="*/ 42 h 61"/>
              <a:gd name="T28" fmla="*/ 64 w 64"/>
              <a:gd name="T29" fmla="*/ 31 h 61"/>
              <a:gd name="T30" fmla="*/ 40 w 64"/>
              <a:gd name="T31" fmla="*/ 19 h 61"/>
              <a:gd name="T32" fmla="*/ 42 w 64"/>
              <a:gd name="T33" fmla="*/ 13 h 61"/>
              <a:gd name="T34" fmla="*/ 50 w 64"/>
              <a:gd name="T35" fmla="*/ 19 h 61"/>
              <a:gd name="T36" fmla="*/ 54 w 64"/>
              <a:gd name="T37" fmla="*/ 8 h 61"/>
              <a:gd name="T38" fmla="*/ 35 w 64"/>
              <a:gd name="T39" fmla="*/ 12 h 61"/>
              <a:gd name="T40" fmla="*/ 18 w 64"/>
              <a:gd name="T41" fmla="*/ 2 h 61"/>
              <a:gd name="T42" fmla="*/ 14 w 64"/>
              <a:gd name="T43" fmla="*/ 17 h 61"/>
              <a:gd name="T44" fmla="*/ 19 w 64"/>
              <a:gd name="T45" fmla="*/ 15 h 61"/>
              <a:gd name="T46" fmla="*/ 28 w 64"/>
              <a:gd name="T47" fmla="*/ 11 h 61"/>
              <a:gd name="T48" fmla="*/ 27 w 64"/>
              <a:gd name="T49" fmla="*/ 18 h 61"/>
              <a:gd name="T50" fmla="*/ 52 w 64"/>
              <a:gd name="T51" fmla="*/ 26 h 61"/>
              <a:gd name="T52" fmla="*/ 52 w 64"/>
              <a:gd name="T53" fmla="*/ 35 h 61"/>
              <a:gd name="T54" fmla="*/ 43 w 64"/>
              <a:gd name="T55" fmla="*/ 26 h 61"/>
              <a:gd name="T56" fmla="*/ 42 w 64"/>
              <a:gd name="T57" fmla="*/ 37 h 61"/>
              <a:gd name="T58" fmla="*/ 36 w 64"/>
              <a:gd name="T59" fmla="*/ 23 h 61"/>
              <a:gd name="T60" fmla="*/ 29 w 64"/>
              <a:gd name="T61" fmla="*/ 23 h 61"/>
              <a:gd name="T62" fmla="*/ 26 w 64"/>
              <a:gd name="T63" fmla="*/ 25 h 61"/>
              <a:gd name="T64" fmla="*/ 32 w 64"/>
              <a:gd name="T65" fmla="*/ 38 h 61"/>
              <a:gd name="T66" fmla="*/ 12 w 64"/>
              <a:gd name="T67" fmla="*/ 35 h 61"/>
              <a:gd name="T68" fmla="*/ 5 w 64"/>
              <a:gd name="T69" fmla="*/ 31 h 61"/>
              <a:gd name="T70" fmla="*/ 21 w 64"/>
              <a:gd name="T71" fmla="*/ 24 h 61"/>
              <a:gd name="T72" fmla="*/ 36 w 64"/>
              <a:gd name="T73" fmla="*/ 29 h 61"/>
              <a:gd name="T74" fmla="*/ 36 w 64"/>
              <a:gd name="T75" fmla="*/ 29 h 61"/>
              <a:gd name="T76" fmla="*/ 28 w 64"/>
              <a:gd name="T77" fmla="*/ 31 h 61"/>
              <a:gd name="T78" fmla="*/ 27 w 64"/>
              <a:gd name="T79" fmla="*/ 32 h 61"/>
              <a:gd name="T80" fmla="*/ 29 w 64"/>
              <a:gd name="T81" fmla="*/ 30 h 61"/>
              <a:gd name="T82" fmla="*/ 31 w 64"/>
              <a:gd name="T83" fmla="*/ 26 h 61"/>
              <a:gd name="T84" fmla="*/ 32 w 64"/>
              <a:gd name="T85" fmla="*/ 26 h 61"/>
              <a:gd name="T86" fmla="*/ 34 w 64"/>
              <a:gd name="T87" fmla="*/ 2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1">
                <a:moveTo>
                  <a:pt x="32" y="24"/>
                </a:moveTo>
                <a:cubicBezTo>
                  <a:pt x="35" y="24"/>
                  <a:pt x="38" y="27"/>
                  <a:pt x="38" y="31"/>
                </a:cubicBezTo>
                <a:cubicBezTo>
                  <a:pt x="38" y="34"/>
                  <a:pt x="35" y="37"/>
                  <a:pt x="32" y="37"/>
                </a:cubicBezTo>
                <a:cubicBezTo>
                  <a:pt x="28" y="37"/>
                  <a:pt x="25" y="34"/>
                  <a:pt x="25" y="31"/>
                </a:cubicBezTo>
                <a:cubicBezTo>
                  <a:pt x="25" y="27"/>
                  <a:pt x="28" y="24"/>
                  <a:pt x="32" y="24"/>
                </a:cubicBezTo>
                <a:close/>
                <a:moveTo>
                  <a:pt x="27" y="18"/>
                </a:moveTo>
                <a:cubicBezTo>
                  <a:pt x="20" y="19"/>
                  <a:pt x="15" y="20"/>
                  <a:pt x="10" y="21"/>
                </a:cubicBezTo>
                <a:cubicBezTo>
                  <a:pt x="4" y="23"/>
                  <a:pt x="0" y="27"/>
                  <a:pt x="0" y="31"/>
                </a:cubicBezTo>
                <a:cubicBezTo>
                  <a:pt x="0" y="35"/>
                  <a:pt x="4" y="38"/>
                  <a:pt x="10" y="40"/>
                </a:cubicBezTo>
                <a:cubicBezTo>
                  <a:pt x="7" y="46"/>
                  <a:pt x="7" y="51"/>
                  <a:pt x="9" y="53"/>
                </a:cubicBezTo>
                <a:cubicBezTo>
                  <a:pt x="12" y="56"/>
                  <a:pt x="17" y="56"/>
                  <a:pt x="23" y="53"/>
                </a:cubicBezTo>
                <a:cubicBezTo>
                  <a:pt x="27" y="51"/>
                  <a:pt x="31" y="48"/>
                  <a:pt x="35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6"/>
                  <a:pt x="23" y="47"/>
                  <a:pt x="21" y="48"/>
                </a:cubicBezTo>
                <a:cubicBezTo>
                  <a:pt x="17" y="50"/>
                  <a:pt x="14" y="51"/>
                  <a:pt x="13" y="50"/>
                </a:cubicBezTo>
                <a:cubicBezTo>
                  <a:pt x="12" y="49"/>
                  <a:pt x="12" y="45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9" y="43"/>
                  <a:pt x="25" y="43"/>
                  <a:pt x="32" y="43"/>
                </a:cubicBezTo>
                <a:cubicBezTo>
                  <a:pt x="36" y="43"/>
                  <a:pt x="40" y="43"/>
                  <a:pt x="44" y="42"/>
                </a:cubicBezTo>
                <a:cubicBezTo>
                  <a:pt x="44" y="44"/>
                  <a:pt x="44" y="45"/>
                  <a:pt x="44" y="47"/>
                </a:cubicBezTo>
                <a:cubicBezTo>
                  <a:pt x="45" y="51"/>
                  <a:pt x="44" y="54"/>
                  <a:pt x="43" y="55"/>
                </a:cubicBezTo>
                <a:cubicBezTo>
                  <a:pt x="41" y="56"/>
                  <a:pt x="39" y="54"/>
                  <a:pt x="36" y="51"/>
                </a:cubicBezTo>
                <a:cubicBezTo>
                  <a:pt x="35" y="50"/>
                  <a:pt x="34" y="49"/>
                  <a:pt x="34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2"/>
                  <a:pt x="31" y="53"/>
                  <a:pt x="32" y="54"/>
                </a:cubicBezTo>
                <a:cubicBezTo>
                  <a:pt x="37" y="59"/>
                  <a:pt x="41" y="61"/>
                  <a:pt x="45" y="60"/>
                </a:cubicBezTo>
                <a:cubicBezTo>
                  <a:pt x="49" y="58"/>
                  <a:pt x="50" y="53"/>
                  <a:pt x="49" y="46"/>
                </a:cubicBezTo>
                <a:cubicBezTo>
                  <a:pt x="49" y="45"/>
                  <a:pt x="49" y="43"/>
                  <a:pt x="49" y="42"/>
                </a:cubicBezTo>
                <a:cubicBezTo>
                  <a:pt x="50" y="41"/>
                  <a:pt x="52" y="41"/>
                  <a:pt x="53" y="40"/>
                </a:cubicBezTo>
                <a:cubicBezTo>
                  <a:pt x="60" y="38"/>
                  <a:pt x="64" y="35"/>
                  <a:pt x="64" y="31"/>
                </a:cubicBezTo>
                <a:cubicBezTo>
                  <a:pt x="64" y="27"/>
                  <a:pt x="60" y="23"/>
                  <a:pt x="53" y="21"/>
                </a:cubicBezTo>
                <a:cubicBezTo>
                  <a:pt x="49" y="20"/>
                  <a:pt x="45" y="19"/>
                  <a:pt x="40" y="19"/>
                </a:cubicBezTo>
                <a:cubicBezTo>
                  <a:pt x="39" y="18"/>
                  <a:pt x="39" y="17"/>
                  <a:pt x="38" y="16"/>
                </a:cubicBezTo>
                <a:cubicBezTo>
                  <a:pt x="40" y="15"/>
                  <a:pt x="41" y="14"/>
                  <a:pt x="42" y="13"/>
                </a:cubicBezTo>
                <a:cubicBezTo>
                  <a:pt x="46" y="11"/>
                  <a:pt x="50" y="11"/>
                  <a:pt x="51" y="12"/>
                </a:cubicBezTo>
                <a:cubicBezTo>
                  <a:pt x="52" y="13"/>
                  <a:pt x="51" y="15"/>
                  <a:pt x="50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7" y="15"/>
                  <a:pt x="57" y="11"/>
                  <a:pt x="54" y="8"/>
                </a:cubicBezTo>
                <a:cubicBezTo>
                  <a:pt x="51" y="5"/>
                  <a:pt x="46" y="6"/>
                  <a:pt x="40" y="9"/>
                </a:cubicBezTo>
                <a:cubicBezTo>
                  <a:pt x="39" y="10"/>
                  <a:pt x="37" y="11"/>
                  <a:pt x="35" y="12"/>
                </a:cubicBezTo>
                <a:cubicBezTo>
                  <a:pt x="34" y="10"/>
                  <a:pt x="33" y="9"/>
                  <a:pt x="31" y="7"/>
                </a:cubicBezTo>
                <a:cubicBezTo>
                  <a:pt x="27" y="2"/>
                  <a:pt x="22" y="0"/>
                  <a:pt x="18" y="2"/>
                </a:cubicBezTo>
                <a:cubicBezTo>
                  <a:pt x="15" y="4"/>
                  <a:pt x="13" y="8"/>
                  <a:pt x="14" y="15"/>
                </a:cubicBezTo>
                <a:cubicBezTo>
                  <a:pt x="14" y="16"/>
                  <a:pt x="14" y="16"/>
                  <a:pt x="14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6"/>
                  <a:pt x="19" y="15"/>
                  <a:pt x="19" y="15"/>
                </a:cubicBezTo>
                <a:cubicBezTo>
                  <a:pt x="19" y="10"/>
                  <a:pt x="19" y="7"/>
                  <a:pt x="21" y="6"/>
                </a:cubicBezTo>
                <a:cubicBezTo>
                  <a:pt x="22" y="6"/>
                  <a:pt x="25" y="8"/>
                  <a:pt x="28" y="11"/>
                </a:cubicBezTo>
                <a:cubicBezTo>
                  <a:pt x="29" y="12"/>
                  <a:pt x="30" y="13"/>
                  <a:pt x="31" y="15"/>
                </a:cubicBezTo>
                <a:cubicBezTo>
                  <a:pt x="30" y="16"/>
                  <a:pt x="28" y="17"/>
                  <a:pt x="27" y="18"/>
                </a:cubicBezTo>
                <a:close/>
                <a:moveTo>
                  <a:pt x="42" y="24"/>
                </a:moveTo>
                <a:cubicBezTo>
                  <a:pt x="46" y="25"/>
                  <a:pt x="49" y="25"/>
                  <a:pt x="52" y="26"/>
                </a:cubicBezTo>
                <a:cubicBezTo>
                  <a:pt x="56" y="28"/>
                  <a:pt x="58" y="29"/>
                  <a:pt x="58" y="31"/>
                </a:cubicBezTo>
                <a:cubicBezTo>
                  <a:pt x="58" y="32"/>
                  <a:pt x="56" y="34"/>
                  <a:pt x="52" y="35"/>
                </a:cubicBezTo>
                <a:cubicBezTo>
                  <a:pt x="50" y="36"/>
                  <a:pt x="49" y="36"/>
                  <a:pt x="47" y="37"/>
                </a:cubicBezTo>
                <a:cubicBezTo>
                  <a:pt x="46" y="33"/>
                  <a:pt x="45" y="29"/>
                  <a:pt x="43" y="26"/>
                </a:cubicBezTo>
                <a:cubicBezTo>
                  <a:pt x="43" y="25"/>
                  <a:pt x="43" y="25"/>
                  <a:pt x="42" y="24"/>
                </a:cubicBezTo>
                <a:close/>
                <a:moveTo>
                  <a:pt x="42" y="37"/>
                </a:moveTo>
                <a:cubicBezTo>
                  <a:pt x="41" y="34"/>
                  <a:pt x="40" y="31"/>
                  <a:pt x="38" y="28"/>
                </a:cubicBezTo>
                <a:cubicBezTo>
                  <a:pt x="38" y="26"/>
                  <a:pt x="37" y="25"/>
                  <a:pt x="36" y="23"/>
                </a:cubicBezTo>
                <a:cubicBezTo>
                  <a:pt x="35" y="23"/>
                  <a:pt x="33" y="23"/>
                  <a:pt x="32" y="23"/>
                </a:cubicBezTo>
                <a:cubicBezTo>
                  <a:pt x="31" y="23"/>
                  <a:pt x="30" y="23"/>
                  <a:pt x="29" y="23"/>
                </a:cubicBezTo>
                <a:cubicBezTo>
                  <a:pt x="28" y="24"/>
                  <a:pt x="27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9"/>
                  <a:pt x="19" y="33"/>
                  <a:pt x="17" y="37"/>
                </a:cubicBezTo>
                <a:cubicBezTo>
                  <a:pt x="21" y="38"/>
                  <a:pt x="26" y="38"/>
                  <a:pt x="32" y="38"/>
                </a:cubicBezTo>
                <a:cubicBezTo>
                  <a:pt x="35" y="38"/>
                  <a:pt x="39" y="38"/>
                  <a:pt x="42" y="37"/>
                </a:cubicBezTo>
                <a:close/>
                <a:moveTo>
                  <a:pt x="12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8" y="34"/>
                  <a:pt x="5" y="32"/>
                  <a:pt x="5" y="31"/>
                </a:cubicBezTo>
                <a:cubicBezTo>
                  <a:pt x="5" y="29"/>
                  <a:pt x="8" y="28"/>
                  <a:pt x="12" y="26"/>
                </a:cubicBezTo>
                <a:cubicBezTo>
                  <a:pt x="14" y="25"/>
                  <a:pt x="17" y="25"/>
                  <a:pt x="21" y="24"/>
                </a:cubicBezTo>
                <a:cubicBezTo>
                  <a:pt x="17" y="28"/>
                  <a:pt x="14" y="32"/>
                  <a:pt x="12" y="35"/>
                </a:cubicBezTo>
                <a:close/>
                <a:moveTo>
                  <a:pt x="36" y="29"/>
                </a:moveTo>
                <a:cubicBezTo>
                  <a:pt x="36" y="31"/>
                  <a:pt x="34" y="34"/>
                  <a:pt x="32" y="35"/>
                </a:cubicBezTo>
                <a:cubicBezTo>
                  <a:pt x="36" y="35"/>
                  <a:pt x="37" y="32"/>
                  <a:pt x="36" y="29"/>
                </a:cubicBezTo>
                <a:close/>
                <a:moveTo>
                  <a:pt x="27" y="32"/>
                </a:moveTo>
                <a:cubicBezTo>
                  <a:pt x="28" y="32"/>
                  <a:pt x="28" y="31"/>
                  <a:pt x="28" y="31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1"/>
                  <a:pt x="27" y="32"/>
                  <a:pt x="27" y="32"/>
                </a:cubicBezTo>
                <a:close/>
                <a:moveTo>
                  <a:pt x="27" y="29"/>
                </a:moveTo>
                <a:cubicBezTo>
                  <a:pt x="29" y="30"/>
                  <a:pt x="29" y="30"/>
                  <a:pt x="29" y="30"/>
                </a:cubicBezTo>
                <a:cubicBezTo>
                  <a:pt x="30" y="29"/>
                  <a:pt x="31" y="28"/>
                  <a:pt x="32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29" y="26"/>
                  <a:pt x="28" y="27"/>
                  <a:pt x="27" y="29"/>
                </a:cubicBezTo>
                <a:close/>
                <a:moveTo>
                  <a:pt x="32" y="26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6"/>
                  <a:pt x="34" y="26"/>
                </a:cubicBezTo>
                <a:cubicBezTo>
                  <a:pt x="33" y="26"/>
                  <a:pt x="33" y="26"/>
                  <a:pt x="32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文本框 122"/>
          <p:cNvSpPr txBox="1"/>
          <p:nvPr/>
        </p:nvSpPr>
        <p:spPr>
          <a:xfrm>
            <a:off x="5183258" y="1787182"/>
            <a:ext cx="4669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TEXTTEXTTEXTTEXTTEXTTEXTTEXTTEXTTEXT</a:t>
            </a:r>
          </a:p>
          <a:p>
            <a:r>
              <a:rPr lang="en-US" altLang="zh-CN" dirty="0"/>
              <a:t>TEXTTEXTTEXTTEXTTEXTTEXTTEXTTEXTTEXT</a:t>
            </a:r>
          </a:p>
          <a:p>
            <a:r>
              <a:rPr lang="en-US" altLang="zh-CN" dirty="0"/>
              <a:t>TEXTTEXTTEXTTEXTTEXTTEXTTEXTTEXTTEXT</a:t>
            </a:r>
            <a:endParaRPr lang="zh-CN" altLang="en-US" dirty="0"/>
          </a:p>
        </p:txBody>
      </p:sp>
      <p:sp>
        <p:nvSpPr>
          <p:cNvPr id="124" name="文本框 123"/>
          <p:cNvSpPr txBox="1"/>
          <p:nvPr/>
        </p:nvSpPr>
        <p:spPr>
          <a:xfrm>
            <a:off x="2704425" y="4188720"/>
            <a:ext cx="4669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TEXTTEXTTEXTTEXTTEXTTEXTTEXTTEXTTEXT</a:t>
            </a:r>
          </a:p>
          <a:p>
            <a:r>
              <a:rPr lang="en-US" altLang="zh-CN" dirty="0"/>
              <a:t>TEXTTEXTTEXTTEXTTEXTTEXTTEXTTEXTTEXT</a:t>
            </a:r>
          </a:p>
          <a:p>
            <a:r>
              <a:rPr lang="en-US" altLang="zh-CN" dirty="0"/>
              <a:t>TEXTTEXTTEXTTEXTTEXTTEXTTEXTTEXTTEXT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88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147665" y="1175657"/>
            <a:ext cx="4581331" cy="458133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223864" y="1251856"/>
            <a:ext cx="4428931" cy="442893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300063" y="1328055"/>
            <a:ext cx="4276531" cy="427653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37927" y="3173932"/>
            <a:ext cx="1965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95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4026"/>
    </a:dk2>
    <a:lt2>
      <a:srgbClr val="E2DFCC"/>
    </a:lt2>
    <a:accent1>
      <a:srgbClr val="696356"/>
    </a:accent1>
    <a:accent2>
      <a:srgbClr val="5FBD76"/>
    </a:accent2>
    <a:accent3>
      <a:srgbClr val="A4CDAF"/>
    </a:accent3>
    <a:accent4>
      <a:srgbClr val="827B6B"/>
    </a:accent4>
    <a:accent5>
      <a:srgbClr val="A8A295"/>
    </a:accent5>
    <a:accent6>
      <a:srgbClr val="C5C1B8"/>
    </a:accent6>
    <a:hlink>
      <a:srgbClr val="37864A"/>
    </a:hlink>
    <a:folHlink>
      <a:srgbClr val="ADA53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126</Words>
  <Application>Microsoft Office PowerPoint</Application>
  <PresentationFormat>宽屏</PresentationFormat>
  <Paragraphs>110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孙荐</dc:creator>
  <cp:lastModifiedBy>YANGS</cp:lastModifiedBy>
  <cp:revision>34</cp:revision>
  <dcterms:created xsi:type="dcterms:W3CDTF">2016-12-16T05:43:48Z</dcterms:created>
  <dcterms:modified xsi:type="dcterms:W3CDTF">2016-12-26T13:49:16Z</dcterms:modified>
</cp:coreProperties>
</file>