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  <p:sldMasterId id="2147483706" r:id="rId2"/>
  </p:sldMasterIdLst>
  <p:notesMasterIdLst>
    <p:notesMasterId r:id="rId26"/>
  </p:notesMasterIdLst>
  <p:handoutMasterIdLst>
    <p:handoutMasterId r:id="rId27"/>
  </p:handoutMasterIdLst>
  <p:sldIdLst>
    <p:sldId id="3292" r:id="rId3"/>
    <p:sldId id="3293" r:id="rId4"/>
    <p:sldId id="3294" r:id="rId5"/>
    <p:sldId id="3309" r:id="rId6"/>
    <p:sldId id="3301" r:id="rId7"/>
    <p:sldId id="3302" r:id="rId8"/>
    <p:sldId id="3303" r:id="rId9"/>
    <p:sldId id="3313" r:id="rId10"/>
    <p:sldId id="3310" r:id="rId11"/>
    <p:sldId id="3304" r:id="rId12"/>
    <p:sldId id="3297" r:id="rId13"/>
    <p:sldId id="3298" r:id="rId14"/>
    <p:sldId id="3314" r:id="rId15"/>
    <p:sldId id="3311" r:id="rId16"/>
    <p:sldId id="3299" r:id="rId17"/>
    <p:sldId id="3300" r:id="rId18"/>
    <p:sldId id="3307" r:id="rId19"/>
    <p:sldId id="3315" r:id="rId20"/>
    <p:sldId id="3312" r:id="rId21"/>
    <p:sldId id="3306" r:id="rId22"/>
    <p:sldId id="3308" r:id="rId23"/>
    <p:sldId id="3316" r:id="rId24"/>
    <p:sldId id="3317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817"/>
    <a:srgbClr val="5ED1E5"/>
    <a:srgbClr val="FFC000"/>
    <a:srgbClr val="F2F2F2"/>
    <a:srgbClr val="C00000"/>
    <a:srgbClr val="F59817"/>
    <a:srgbClr val="0673AE"/>
    <a:srgbClr val="33AE7F"/>
    <a:srgbClr val="66CCFF"/>
    <a:srgbClr val="33C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5317" autoAdjust="0"/>
  </p:normalViewPr>
  <p:slideViewPr>
    <p:cSldViewPr>
      <p:cViewPr>
        <p:scale>
          <a:sx n="50" d="100"/>
          <a:sy n="50" d="100"/>
        </p:scale>
        <p:origin x="-258" y="-516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452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10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pPr algn="r" eaLnBrk="1" latinLnBrk="1" hangingPunct="1">
                <a:spcBef>
                  <a:spcPct val="0"/>
                </a:spcBef>
              </a:pPr>
              <a:t>11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307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35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670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482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571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474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726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398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12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880098FE-C805-4532-821B-05992FEE3077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87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12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61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1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97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18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8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359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88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577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36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3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8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06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6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36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5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2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0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4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9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0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7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627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9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10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4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4336405"/>
            <a:ext cx="12858750" cy="2896245"/>
          </a:xfrm>
          <a:prstGeom prst="rect">
            <a:avLst/>
          </a:prstGeom>
          <a:solidFill>
            <a:srgbClr val="FE581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826278" y="4604001"/>
            <a:ext cx="5206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MARKETING PPT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177721" y="4924280"/>
            <a:ext cx="650330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商务营销</a:t>
            </a:r>
            <a:r>
              <a:rPr lang="en-US" altLang="zh-CN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POWERPOINT</a:t>
            </a:r>
            <a:endParaRPr lang="zh-CN" alt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998202" y="6189263"/>
            <a:ext cx="48623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汇报人：第一</a:t>
            </a:r>
            <a:r>
              <a:rPr lang="en-US" altLang="zh-CN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en-US" altLang="zh-CN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Report Person: www.1ppt.com</a:t>
            </a:r>
            <a:endParaRPr lang="zh-CN" alt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003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5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5" grpId="0"/>
      <p:bldP spid="5" grpId="1"/>
      <p:bldP spid="9" grpId="0"/>
      <p:bldP spid="9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>
            <a:spLocks/>
          </p:cNvSpPr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>
            <a:spLocks/>
          </p:cNvSpPr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>
            <a:spLocks/>
          </p:cNvSpPr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>
            <a:spLocks/>
          </p:cNvSpPr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>
            <a:spLocks/>
          </p:cNvSpPr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>
            <a:spLocks/>
          </p:cNvSpPr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>
            <a:spLocks/>
          </p:cNvSpPr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4"/>
          <p:cNvSpPr txBox="1">
            <a:spLocks/>
          </p:cNvSpPr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4"/>
          <p:cNvSpPr txBox="1">
            <a:spLocks/>
          </p:cNvSpPr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 txBox="1">
            <a:spLocks/>
          </p:cNvSpPr>
          <p:nvPr/>
        </p:nvSpPr>
        <p:spPr>
          <a:xfrm>
            <a:off x="2324324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Placeholder 4"/>
          <p:cNvSpPr txBox="1">
            <a:spLocks/>
          </p:cNvSpPr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4"/>
          <p:cNvSpPr txBox="1">
            <a:spLocks/>
          </p:cNvSpPr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4"/>
          <p:cNvSpPr txBox="1">
            <a:spLocks/>
          </p:cNvSpPr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568501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/>
          </p:cNvSpPr>
          <p:nvPr/>
        </p:nvSpPr>
        <p:spPr bwMode="auto">
          <a:xfrm>
            <a:off x="0" y="1604565"/>
            <a:ext cx="6489648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6462861" y="1600101"/>
            <a:ext cx="6395889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12293" name="AutoShape 5" descr="image4.png"/>
          <p:cNvSpPr>
            <a:spLocks/>
          </p:cNvSpPr>
          <p:nvPr/>
        </p:nvSpPr>
        <p:spPr bwMode="auto">
          <a:xfrm>
            <a:off x="5176928" y="1226284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306404"/>
            <a:ext cx="1944216" cy="345638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AutoShape 11"/>
          <p:cNvSpPr>
            <a:spLocks/>
          </p:cNvSpPr>
          <p:nvPr/>
        </p:nvSpPr>
        <p:spPr bwMode="auto">
          <a:xfrm>
            <a:off x="7835724" y="5212545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12301" name="AutoShape 13"/>
          <p:cNvSpPr>
            <a:spLocks/>
          </p:cNvSpPr>
          <p:nvPr/>
        </p:nvSpPr>
        <p:spPr bwMode="auto">
          <a:xfrm>
            <a:off x="4842211" y="5259425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340360" y="5390000"/>
            <a:ext cx="32525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836133" y="5069269"/>
            <a:ext cx="17568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3" y="5390000"/>
            <a:ext cx="34105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3" y="5069269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1172791" y="2737720"/>
            <a:ext cx="342016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6"/>
          <p:cNvSpPr txBox="1"/>
          <p:nvPr/>
        </p:nvSpPr>
        <p:spPr>
          <a:xfrm>
            <a:off x="2977126" y="2416989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347443" y="2737720"/>
            <a:ext cx="341052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347443" y="2416989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5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6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00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50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7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>
            <a:spLocks/>
          </p:cNvSpPr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>
            <a:spLocks/>
          </p:cNvSpPr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>
            <a:spLocks/>
          </p:cNvSpPr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>
            <a:spLocks/>
          </p:cNvSpPr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180141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80141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246724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246725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629010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629011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901129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01129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74675" y="2769884"/>
            <a:ext cx="7533319" cy="1346651"/>
            <a:chOff x="806" y="677"/>
            <a:chExt cx="3783" cy="711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8229370" y="3149660"/>
            <a:ext cx="388495" cy="450161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326768" y="3218126"/>
            <a:ext cx="469181" cy="412144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79435" y="3218127"/>
            <a:ext cx="429774" cy="428630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593720" y="3196358"/>
            <a:ext cx="497981" cy="510183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744528" y="3303076"/>
            <a:ext cx="529539" cy="296744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121716" y="2382393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87184" y="2382393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3661" y="4191534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1291" y="4516530"/>
            <a:ext cx="194531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>
            <a:spLocks/>
          </p:cNvSpPr>
          <p:nvPr/>
        </p:nvSpPr>
        <p:spPr>
          <a:xfrm>
            <a:off x="2234750" y="2104904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2234750" y="4237290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973815" y="2373915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39282" y="2373915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2348" y="4183056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26678" y="4508051"/>
            <a:ext cx="197829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>
            <a:spLocks/>
          </p:cNvSpPr>
          <p:nvPr/>
        </p:nvSpPr>
        <p:spPr>
          <a:xfrm>
            <a:off x="5086847" y="2095632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5086850" y="4242104"/>
            <a:ext cx="50115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176287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176288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482329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482329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788370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788371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9094412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9094411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75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25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335154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812800" y="2133317"/>
            <a:ext cx="5040511" cy="394723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9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13"/>
          <p:cNvSpPr txBox="1">
            <a:spLocks noChangeArrowheads="1"/>
          </p:cNvSpPr>
          <p:nvPr/>
        </p:nvSpPr>
        <p:spPr bwMode="auto">
          <a:xfrm>
            <a:off x="812800" y="1456085"/>
            <a:ext cx="184665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6429375" y="1456085"/>
            <a:ext cx="5616574" cy="503996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H_Other_1"/>
          <p:cNvSpPr/>
          <p:nvPr>
            <p:custDataLst>
              <p:tags r:id="rId2"/>
            </p:custDataLst>
          </p:nvPr>
        </p:nvSpPr>
        <p:spPr>
          <a:xfrm flipV="1">
            <a:off x="7616758" y="2861250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Other_2"/>
          <p:cNvSpPr/>
          <p:nvPr>
            <p:custDataLst>
              <p:tags r:id="rId3"/>
            </p:custDataLst>
          </p:nvPr>
        </p:nvSpPr>
        <p:spPr>
          <a:xfrm>
            <a:off x="7616758" y="2276946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MH_Other_3"/>
          <p:cNvSpPr/>
          <p:nvPr>
            <p:custDataLst>
              <p:tags r:id="rId4"/>
            </p:custDataLst>
          </p:nvPr>
        </p:nvSpPr>
        <p:spPr>
          <a:xfrm flipV="1">
            <a:off x="7616758" y="3838998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MH_Other_4"/>
          <p:cNvSpPr/>
          <p:nvPr>
            <p:custDataLst>
              <p:tags r:id="rId5"/>
            </p:custDataLst>
          </p:nvPr>
        </p:nvSpPr>
        <p:spPr>
          <a:xfrm>
            <a:off x="7616758" y="3254693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MH_Other_5"/>
          <p:cNvSpPr/>
          <p:nvPr>
            <p:custDataLst>
              <p:tags r:id="rId6"/>
            </p:custDataLst>
          </p:nvPr>
        </p:nvSpPr>
        <p:spPr>
          <a:xfrm flipV="1">
            <a:off x="7616758" y="4815070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MH_Other_6"/>
          <p:cNvSpPr/>
          <p:nvPr>
            <p:custDataLst>
              <p:tags r:id="rId7"/>
            </p:custDataLst>
          </p:nvPr>
        </p:nvSpPr>
        <p:spPr>
          <a:xfrm>
            <a:off x="7616758" y="4232440"/>
            <a:ext cx="117196" cy="105477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MH_Other_7"/>
          <p:cNvSpPr/>
          <p:nvPr>
            <p:custDataLst>
              <p:tags r:id="rId8"/>
            </p:custDataLst>
          </p:nvPr>
        </p:nvSpPr>
        <p:spPr>
          <a:xfrm flipV="1">
            <a:off x="7616758" y="5792817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MH_Other_8"/>
          <p:cNvSpPr/>
          <p:nvPr>
            <p:custDataLst>
              <p:tags r:id="rId9"/>
            </p:custDataLst>
          </p:nvPr>
        </p:nvSpPr>
        <p:spPr>
          <a:xfrm>
            <a:off x="7616758" y="5208513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Other_9"/>
          <p:cNvSpPr/>
          <p:nvPr>
            <p:custDataLst>
              <p:tags r:id="rId10"/>
            </p:custDataLst>
          </p:nvPr>
        </p:nvSpPr>
        <p:spPr>
          <a:xfrm>
            <a:off x="6732767" y="2276946"/>
            <a:ext cx="2223370" cy="691455"/>
          </a:xfrm>
          <a:prstGeom prst="rightArrow">
            <a:avLst>
              <a:gd name="adj1" fmla="val 72581"/>
              <a:gd name="adj2" fmla="val 46774"/>
            </a:avLst>
          </a:prstGeom>
          <a:solidFill>
            <a:srgbClr val="ECECE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10"/>
          <p:cNvSpPr/>
          <p:nvPr>
            <p:custDataLst>
              <p:tags r:id="rId11"/>
            </p:custDataLst>
          </p:nvPr>
        </p:nvSpPr>
        <p:spPr>
          <a:xfrm>
            <a:off x="6732767" y="3254693"/>
            <a:ext cx="2223370" cy="691455"/>
          </a:xfrm>
          <a:prstGeom prst="rightArrow">
            <a:avLst>
              <a:gd name="adj1" fmla="val 72581"/>
              <a:gd name="adj2" fmla="val 46774"/>
            </a:avLst>
          </a:prstGeom>
          <a:solidFill>
            <a:srgbClr val="ECECE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11"/>
          <p:cNvSpPr/>
          <p:nvPr>
            <p:custDataLst>
              <p:tags r:id="rId12"/>
            </p:custDataLst>
          </p:nvPr>
        </p:nvSpPr>
        <p:spPr>
          <a:xfrm>
            <a:off x="6732767" y="4232439"/>
            <a:ext cx="2223370" cy="689781"/>
          </a:xfrm>
          <a:prstGeom prst="rightArrow">
            <a:avLst>
              <a:gd name="adj1" fmla="val 72581"/>
              <a:gd name="adj2" fmla="val 46774"/>
            </a:avLst>
          </a:prstGeom>
          <a:solidFill>
            <a:srgbClr val="ECECE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12"/>
          <p:cNvSpPr/>
          <p:nvPr>
            <p:custDataLst>
              <p:tags r:id="rId13"/>
            </p:custDataLst>
          </p:nvPr>
        </p:nvSpPr>
        <p:spPr>
          <a:xfrm>
            <a:off x="6732767" y="5208514"/>
            <a:ext cx="2223370" cy="691454"/>
          </a:xfrm>
          <a:prstGeom prst="rightArrow">
            <a:avLst>
              <a:gd name="adj1" fmla="val 72581"/>
              <a:gd name="adj2" fmla="val 46774"/>
            </a:avLst>
          </a:prstGeom>
          <a:solidFill>
            <a:srgbClr val="ECECE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MH_SubTitle_1"/>
          <p:cNvSpPr/>
          <p:nvPr>
            <p:custDataLst>
              <p:tags r:id="rId14"/>
            </p:custDataLst>
          </p:nvPr>
        </p:nvSpPr>
        <p:spPr>
          <a:xfrm>
            <a:off x="5634476" y="2276946"/>
            <a:ext cx="1982282" cy="691455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109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10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2"/>
          <p:cNvSpPr/>
          <p:nvPr>
            <p:custDataLst>
              <p:tags r:id="rId15"/>
            </p:custDataLst>
          </p:nvPr>
        </p:nvSpPr>
        <p:spPr>
          <a:xfrm>
            <a:off x="5634476" y="3254693"/>
            <a:ext cx="1982282" cy="691455"/>
          </a:xfrm>
          <a:prstGeom prst="rect">
            <a:avLst/>
          </a:prstGeom>
          <a:solidFill>
            <a:schemeClr val="accent2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109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10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SubTitle_3"/>
          <p:cNvSpPr/>
          <p:nvPr>
            <p:custDataLst>
              <p:tags r:id="rId16"/>
            </p:custDataLst>
          </p:nvPr>
        </p:nvSpPr>
        <p:spPr>
          <a:xfrm>
            <a:off x="5634476" y="4232439"/>
            <a:ext cx="1982282" cy="689781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109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10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SubTitle_4"/>
          <p:cNvSpPr/>
          <p:nvPr>
            <p:custDataLst>
              <p:tags r:id="rId17"/>
            </p:custDataLst>
          </p:nvPr>
        </p:nvSpPr>
        <p:spPr>
          <a:xfrm>
            <a:off x="5634476" y="5208514"/>
            <a:ext cx="1982282" cy="691454"/>
          </a:xfrm>
          <a:prstGeom prst="rect">
            <a:avLst/>
          </a:prstGeom>
          <a:solidFill>
            <a:schemeClr val="accent4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109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10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Entry_1"/>
          <p:cNvSpPr/>
          <p:nvPr>
            <p:custDataLst>
              <p:tags r:id="rId18"/>
            </p:custDataLst>
          </p:nvPr>
        </p:nvSpPr>
        <p:spPr>
          <a:xfrm>
            <a:off x="9059841" y="2322641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概述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19"/>
            </p:custDataLst>
          </p:nvPr>
        </p:nvSpPr>
        <p:spPr>
          <a:xfrm>
            <a:off x="9059841" y="3279064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Entry_3"/>
          <p:cNvSpPr/>
          <p:nvPr>
            <p:custDataLst>
              <p:tags r:id="rId20"/>
            </p:custDataLst>
          </p:nvPr>
        </p:nvSpPr>
        <p:spPr>
          <a:xfrm>
            <a:off x="9059841" y="4235487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Entry_4"/>
          <p:cNvSpPr/>
          <p:nvPr>
            <p:custDataLst>
              <p:tags r:id="rId21"/>
            </p:custDataLst>
          </p:nvPr>
        </p:nvSpPr>
        <p:spPr>
          <a:xfrm>
            <a:off x="9059841" y="5191911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计划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MH_Others_1"/>
          <p:cNvSpPr txBox="1"/>
          <p:nvPr>
            <p:custDataLst>
              <p:tags r:id="rId22"/>
            </p:custDataLst>
          </p:nvPr>
        </p:nvSpPr>
        <p:spPr>
          <a:xfrm>
            <a:off x="1792962" y="2629961"/>
            <a:ext cx="3078072" cy="17697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11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MH_Others_2"/>
          <p:cNvSpPr txBox="1"/>
          <p:nvPr>
            <p:custDataLst>
              <p:tags r:id="rId23"/>
            </p:custDataLst>
          </p:nvPr>
        </p:nvSpPr>
        <p:spPr>
          <a:xfrm>
            <a:off x="1682350" y="4486130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4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" grpId="0" animBg="1"/>
      <p:bldP spid="12" grpId="0" animBg="1"/>
      <p:bldP spid="14" grpId="0" animBg="1"/>
      <p:bldP spid="16" grpId="0" animBg="1"/>
      <p:bldP spid="3" grpId="0" animBg="1"/>
      <p:bldP spid="13" grpId="0" animBg="1"/>
      <p:bldP spid="15" grpId="0" animBg="1"/>
      <p:bldP spid="17" grpId="0" animBg="1"/>
      <p:bldP spid="22" grpId="0"/>
      <p:bldP spid="23" grpId="0"/>
      <p:bldP spid="24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59800" y="2365643"/>
            <a:ext cx="8539146" cy="1371266"/>
            <a:chOff x="967802" y="1902099"/>
            <a:chExt cx="10256393" cy="1647031"/>
          </a:xfrm>
        </p:grpSpPr>
        <p:grpSp>
          <p:nvGrpSpPr>
            <p:cNvPr id="5" name="Group 4"/>
            <p:cNvGrpSpPr/>
            <p:nvPr/>
          </p:nvGrpSpPr>
          <p:grpSpPr>
            <a:xfrm>
              <a:off x="967802" y="1902099"/>
              <a:ext cx="10256393" cy="1647031"/>
              <a:chOff x="-1123401" y="2523132"/>
              <a:chExt cx="11282033" cy="1811734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033366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206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992214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1987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190132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206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148980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216466 h 1050805"/>
                  <a:gd name="connsiteX1" fmla="*/ 911521 w 1050805"/>
                  <a:gd name="connsiteY1" fmla="*/ 216466 h 1050805"/>
                  <a:gd name="connsiteX2" fmla="*/ 911521 w 1050805"/>
                  <a:gd name="connsiteY2" fmla="*/ 463615 h 1050805"/>
                  <a:gd name="connsiteX3" fmla="*/ 139284 w 1050805"/>
                  <a:gd name="connsiteY3" fmla="*/ 463615 h 1050805"/>
                  <a:gd name="connsiteX4" fmla="*/ 139284 w 1050805"/>
                  <a:gd name="connsiteY4" fmla="*/ 216466 h 1050805"/>
                  <a:gd name="connsiteX5" fmla="*/ 139284 w 1050805"/>
                  <a:gd name="connsiteY5" fmla="*/ 587190 h 1050805"/>
                  <a:gd name="connsiteX6" fmla="*/ 911521 w 1050805"/>
                  <a:gd name="connsiteY6" fmla="*/ 587190 h 1050805"/>
                  <a:gd name="connsiteX7" fmla="*/ 911521 w 1050805"/>
                  <a:gd name="connsiteY7" fmla="*/ 834339 h 1050805"/>
                  <a:gd name="connsiteX8" fmla="*/ 139284 w 1050805"/>
                  <a:gd name="connsiteY8" fmla="*/ 834339 h 1050805"/>
                  <a:gd name="connsiteX9" fmla="*/ 139284 w 1050805"/>
                  <a:gd name="connsiteY9" fmla="*/ 587190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0805" h="1050805">
                    <a:moveTo>
                      <a:pt x="139284" y="216466"/>
                    </a:moveTo>
                    <a:lnTo>
                      <a:pt x="911521" y="216466"/>
                    </a:lnTo>
                    <a:lnTo>
                      <a:pt x="911521" y="463615"/>
                    </a:lnTo>
                    <a:lnTo>
                      <a:pt x="139284" y="463615"/>
                    </a:lnTo>
                    <a:lnTo>
                      <a:pt x="139284" y="216466"/>
                    </a:lnTo>
                    <a:close/>
                    <a:moveTo>
                      <a:pt x="139284" y="587190"/>
                    </a:moveTo>
                    <a:lnTo>
                      <a:pt x="911521" y="587190"/>
                    </a:lnTo>
                    <a:lnTo>
                      <a:pt x="911521" y="834339"/>
                    </a:lnTo>
                    <a:lnTo>
                      <a:pt x="139284" y="834339"/>
                    </a:lnTo>
                    <a:lnTo>
                      <a:pt x="139284" y="58719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198245" rIns="127559" bIns="198245" numCol="1" spcCol="1270" anchor="ctr" anchorCtr="0">
                <a:noAutofit/>
              </a:bodyPr>
              <a:lstStyle/>
              <a:p>
                <a:pPr algn="just" defTabSz="1791027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8346898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206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-1123401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206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35447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1987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01841" y="2407611"/>
              <a:ext cx="578952" cy="618042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1" name="AutoShape 78"/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AutoShape 79"/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AutoShape 80"/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0091658" y="2416592"/>
              <a:ext cx="618042" cy="618042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19" name="AutoShape 81"/>
              <p:cNvSpPr>
                <a:spLocks/>
              </p:cNvSpPr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82"/>
              <p:cNvSpPr>
                <a:spLocks/>
              </p:cNvSpPr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221342" y="2435608"/>
              <a:ext cx="619099" cy="58000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7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352084" y="2484206"/>
              <a:ext cx="618042" cy="482812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10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827890" y="4197389"/>
            <a:ext cx="2035086" cy="705892"/>
            <a:chOff x="520106" y="2243168"/>
            <a:chExt cx="2513428" cy="770769"/>
          </a:xfrm>
        </p:grpSpPr>
        <p:sp>
          <p:nvSpPr>
            <p:cNvPr id="38" name="TextBox 37"/>
            <p:cNvSpPr txBox="1"/>
            <p:nvPr/>
          </p:nvSpPr>
          <p:spPr>
            <a:xfrm>
              <a:off x="959966" y="2243168"/>
              <a:ext cx="1633707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0106" y="2544848"/>
              <a:ext cx="2513428" cy="4690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1670581" y="5055631"/>
            <a:ext cx="9517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995771" y="4197386"/>
            <a:ext cx="2035086" cy="705891"/>
            <a:chOff x="520106" y="2243168"/>
            <a:chExt cx="2513428" cy="770770"/>
          </a:xfrm>
        </p:grpSpPr>
        <p:sp>
          <p:nvSpPr>
            <p:cNvPr id="52" name="TextBox 51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606476" y="4197386"/>
            <a:ext cx="2035086" cy="705891"/>
            <a:chOff x="520106" y="2243168"/>
            <a:chExt cx="2513428" cy="770770"/>
          </a:xfrm>
        </p:grpSpPr>
        <p:sp>
          <p:nvSpPr>
            <p:cNvPr id="55" name="TextBox 54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17183" y="4197386"/>
            <a:ext cx="2035086" cy="705891"/>
            <a:chOff x="520106" y="2243168"/>
            <a:chExt cx="2513428" cy="770770"/>
          </a:xfrm>
        </p:grpSpPr>
        <p:sp>
          <p:nvSpPr>
            <p:cNvPr id="58" name="TextBox 57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711939" y="5232651"/>
            <a:ext cx="9434876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920966" y="5286062"/>
            <a:ext cx="559550" cy="558194"/>
            <a:chOff x="4448949" y="5252205"/>
            <a:chExt cx="610979" cy="609498"/>
          </a:xfrm>
          <a:solidFill>
            <a:schemeClr val="accent3"/>
          </a:solidFill>
        </p:grpSpPr>
        <p:sp>
          <p:nvSpPr>
            <p:cNvPr id="20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06"/>
            <p:cNvSpPr>
              <a:spLocks/>
            </p:cNvSpPr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507"/>
            <p:cNvSpPr>
              <a:spLocks/>
            </p:cNvSpPr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508"/>
            <p:cNvSpPr>
              <a:spLocks/>
            </p:cNvSpPr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509"/>
            <p:cNvSpPr>
              <a:spLocks/>
            </p:cNvSpPr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510"/>
            <p:cNvSpPr>
              <a:spLocks/>
            </p:cNvSpPr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511"/>
            <p:cNvSpPr>
              <a:spLocks/>
            </p:cNvSpPr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512"/>
            <p:cNvSpPr>
              <a:spLocks/>
            </p:cNvSpPr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513"/>
            <p:cNvSpPr>
              <a:spLocks/>
            </p:cNvSpPr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514"/>
            <p:cNvSpPr>
              <a:spLocks/>
            </p:cNvSpPr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515"/>
            <p:cNvSpPr>
              <a:spLocks/>
            </p:cNvSpPr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516"/>
            <p:cNvSpPr>
              <a:spLocks/>
            </p:cNvSpPr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517"/>
            <p:cNvSpPr>
              <a:spLocks/>
            </p:cNvSpPr>
            <p:nvPr/>
          </p:nvSpPr>
          <p:spPr bwMode="auto">
            <a:xfrm>
              <a:off x="4448949" y="5252205"/>
              <a:ext cx="610979" cy="609498"/>
            </a:xfrm>
            <a:custGeom>
              <a:avLst/>
              <a:gdLst>
                <a:gd name="T0" fmla="*/ 349 w 349"/>
                <a:gd name="T1" fmla="*/ 281 h 348"/>
                <a:gd name="T2" fmla="*/ 282 w 349"/>
                <a:gd name="T3" fmla="*/ 348 h 348"/>
                <a:gd name="T4" fmla="*/ 68 w 349"/>
                <a:gd name="T5" fmla="*/ 348 h 348"/>
                <a:gd name="T6" fmla="*/ 0 w 349"/>
                <a:gd name="T7" fmla="*/ 281 h 348"/>
                <a:gd name="T8" fmla="*/ 0 w 349"/>
                <a:gd name="T9" fmla="*/ 67 h 348"/>
                <a:gd name="T10" fmla="*/ 68 w 349"/>
                <a:gd name="T11" fmla="*/ 0 h 348"/>
                <a:gd name="T12" fmla="*/ 282 w 349"/>
                <a:gd name="T13" fmla="*/ 0 h 348"/>
                <a:gd name="T14" fmla="*/ 349 w 349"/>
                <a:gd name="T15" fmla="*/ 67 h 348"/>
                <a:gd name="T16" fmla="*/ 349 w 349"/>
                <a:gd name="T17" fmla="*/ 2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349" y="281"/>
                  </a:moveTo>
                  <a:cubicBezTo>
                    <a:pt x="349" y="318"/>
                    <a:pt x="319" y="348"/>
                    <a:pt x="282" y="348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31" y="348"/>
                    <a:pt x="0" y="318"/>
                    <a:pt x="0" y="2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0"/>
                    <a:pt x="349" y="67"/>
                  </a:cubicBezTo>
                  <a:lnTo>
                    <a:pt x="349" y="281"/>
                  </a:lnTo>
                  <a:close/>
                </a:path>
              </a:pathLst>
            </a:custGeom>
            <a:noFill/>
            <a:ln w="682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04769" y="2479768"/>
            <a:ext cx="1515473" cy="1515473"/>
            <a:chOff x="4247511" y="1566336"/>
            <a:chExt cx="2152126" cy="2152127"/>
          </a:xfrm>
        </p:grpSpPr>
        <p:sp>
          <p:nvSpPr>
            <p:cNvPr id="5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493"/>
            <p:cNvSpPr>
              <a:spLocks/>
            </p:cNvSpPr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494"/>
            <p:cNvSpPr>
              <a:spLocks/>
            </p:cNvSpPr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522"/>
            <p:cNvSpPr>
              <a:spLocks/>
            </p:cNvSpPr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523"/>
            <p:cNvSpPr>
              <a:spLocks/>
            </p:cNvSpPr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524"/>
            <p:cNvSpPr>
              <a:spLocks/>
            </p:cNvSpPr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525"/>
            <p:cNvSpPr>
              <a:spLocks/>
            </p:cNvSpPr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26"/>
            <p:cNvSpPr>
              <a:spLocks/>
            </p:cNvSpPr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527"/>
            <p:cNvSpPr>
              <a:spLocks/>
            </p:cNvSpPr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35"/>
            <p:cNvSpPr>
              <a:spLocks/>
            </p:cNvSpPr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6"/>
            <p:cNvSpPr>
              <a:spLocks/>
            </p:cNvSpPr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03593" y="3841239"/>
            <a:ext cx="2102678" cy="2111024"/>
            <a:chOff x="4958468" y="3328177"/>
            <a:chExt cx="2986020" cy="2997870"/>
          </a:xfrm>
        </p:grpSpPr>
        <p:sp>
          <p:nvSpPr>
            <p:cNvPr id="6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51920" y="2733158"/>
            <a:ext cx="559550" cy="560228"/>
            <a:chOff x="6557381" y="2464660"/>
            <a:chExt cx="610979" cy="611720"/>
          </a:xfrm>
          <a:solidFill>
            <a:schemeClr val="accent1"/>
          </a:solidFill>
        </p:grpSpPr>
        <p:sp>
          <p:nvSpPr>
            <p:cNvPr id="52" name="Freeform 541"/>
            <p:cNvSpPr>
              <a:spLocks/>
            </p:cNvSpPr>
            <p:nvPr/>
          </p:nvSpPr>
          <p:spPr bwMode="auto">
            <a:xfrm>
              <a:off x="6557381" y="2464660"/>
              <a:ext cx="610979" cy="611720"/>
            </a:xfrm>
            <a:custGeom>
              <a:avLst/>
              <a:gdLst>
                <a:gd name="T0" fmla="*/ 349 w 349"/>
                <a:gd name="T1" fmla="*/ 282 h 349"/>
                <a:gd name="T2" fmla="*/ 282 w 349"/>
                <a:gd name="T3" fmla="*/ 349 h 349"/>
                <a:gd name="T4" fmla="*/ 68 w 349"/>
                <a:gd name="T5" fmla="*/ 349 h 349"/>
                <a:gd name="T6" fmla="*/ 0 w 349"/>
                <a:gd name="T7" fmla="*/ 282 h 349"/>
                <a:gd name="T8" fmla="*/ 0 w 349"/>
                <a:gd name="T9" fmla="*/ 68 h 349"/>
                <a:gd name="T10" fmla="*/ 68 w 349"/>
                <a:gd name="T11" fmla="*/ 0 h 349"/>
                <a:gd name="T12" fmla="*/ 282 w 349"/>
                <a:gd name="T13" fmla="*/ 0 h 349"/>
                <a:gd name="T14" fmla="*/ 349 w 349"/>
                <a:gd name="T15" fmla="*/ 68 h 349"/>
                <a:gd name="T16" fmla="*/ 349 w 349"/>
                <a:gd name="T17" fmla="*/ 28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82"/>
                  </a:moveTo>
                  <a:cubicBezTo>
                    <a:pt x="349" y="319"/>
                    <a:pt x="319" y="349"/>
                    <a:pt x="282" y="349"/>
                  </a:cubicBezTo>
                  <a:cubicBezTo>
                    <a:pt x="68" y="349"/>
                    <a:pt x="68" y="349"/>
                    <a:pt x="68" y="349"/>
                  </a:cubicBezTo>
                  <a:cubicBezTo>
                    <a:pt x="30" y="349"/>
                    <a:pt x="0" y="319"/>
                    <a:pt x="0" y="2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1"/>
                    <a:pt x="349" y="68"/>
                  </a:cubicBezTo>
                  <a:lnTo>
                    <a:pt x="349" y="282"/>
                  </a:lnTo>
                  <a:close/>
                </a:path>
              </a:pathLst>
            </a:custGeom>
            <a:solidFill>
              <a:srgbClr val="FFFFFF"/>
            </a:solidFill>
            <a:ln w="68263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42"/>
            <p:cNvSpPr>
              <a:spLocks noEditPoints="1"/>
            </p:cNvSpPr>
            <p:nvPr/>
          </p:nvSpPr>
          <p:spPr bwMode="auto">
            <a:xfrm>
              <a:off x="6704757" y="2572044"/>
              <a:ext cx="309563" cy="385102"/>
            </a:xfrm>
            <a:custGeom>
              <a:avLst/>
              <a:gdLst>
                <a:gd name="T0" fmla="*/ 106 w 177"/>
                <a:gd name="T1" fmla="*/ 39 h 220"/>
                <a:gd name="T2" fmla="*/ 119 w 177"/>
                <a:gd name="T3" fmla="*/ 12 h 220"/>
                <a:gd name="T4" fmla="*/ 99 w 177"/>
                <a:gd name="T5" fmla="*/ 6 h 220"/>
                <a:gd name="T6" fmla="*/ 51 w 177"/>
                <a:gd name="T7" fmla="*/ 6 h 220"/>
                <a:gd name="T8" fmla="*/ 55 w 177"/>
                <a:gd name="T9" fmla="*/ 24 h 220"/>
                <a:gd name="T10" fmla="*/ 67 w 177"/>
                <a:gd name="T11" fmla="*/ 39 h 220"/>
                <a:gd name="T12" fmla="*/ 1 w 177"/>
                <a:gd name="T13" fmla="*/ 177 h 220"/>
                <a:gd name="T14" fmla="*/ 3 w 177"/>
                <a:gd name="T15" fmla="*/ 202 h 220"/>
                <a:gd name="T16" fmla="*/ 23 w 177"/>
                <a:gd name="T17" fmla="*/ 220 h 220"/>
                <a:gd name="T18" fmla="*/ 153 w 177"/>
                <a:gd name="T19" fmla="*/ 217 h 220"/>
                <a:gd name="T20" fmla="*/ 175 w 177"/>
                <a:gd name="T21" fmla="*/ 201 h 220"/>
                <a:gd name="T22" fmla="*/ 176 w 177"/>
                <a:gd name="T23" fmla="*/ 195 h 220"/>
                <a:gd name="T24" fmla="*/ 176 w 177"/>
                <a:gd name="T25" fmla="*/ 193 h 220"/>
                <a:gd name="T26" fmla="*/ 176 w 177"/>
                <a:gd name="T27" fmla="*/ 174 h 220"/>
                <a:gd name="T28" fmla="*/ 106 w 177"/>
                <a:gd name="T29" fmla="*/ 39 h 220"/>
                <a:gd name="T30" fmla="*/ 112 w 177"/>
                <a:gd name="T31" fmla="*/ 168 h 220"/>
                <a:gd name="T32" fmla="*/ 92 w 177"/>
                <a:gd name="T33" fmla="*/ 178 h 220"/>
                <a:gd name="T34" fmla="*/ 92 w 177"/>
                <a:gd name="T35" fmla="*/ 190 h 220"/>
                <a:gd name="T36" fmla="*/ 85 w 177"/>
                <a:gd name="T37" fmla="*/ 190 h 220"/>
                <a:gd name="T38" fmla="*/ 85 w 177"/>
                <a:gd name="T39" fmla="*/ 178 h 220"/>
                <a:gd name="T40" fmla="*/ 70 w 177"/>
                <a:gd name="T41" fmla="*/ 174 h 220"/>
                <a:gd name="T42" fmla="*/ 60 w 177"/>
                <a:gd name="T43" fmla="*/ 165 h 220"/>
                <a:gd name="T44" fmla="*/ 55 w 177"/>
                <a:gd name="T45" fmla="*/ 149 h 220"/>
                <a:gd name="T46" fmla="*/ 67 w 177"/>
                <a:gd name="T47" fmla="*/ 147 h 220"/>
                <a:gd name="T48" fmla="*/ 72 w 177"/>
                <a:gd name="T49" fmla="*/ 161 h 220"/>
                <a:gd name="T50" fmla="*/ 85 w 177"/>
                <a:gd name="T51" fmla="*/ 168 h 220"/>
                <a:gd name="T52" fmla="*/ 84 w 177"/>
                <a:gd name="T53" fmla="*/ 130 h 220"/>
                <a:gd name="T54" fmla="*/ 69 w 177"/>
                <a:gd name="T55" fmla="*/ 124 h 220"/>
                <a:gd name="T56" fmla="*/ 60 w 177"/>
                <a:gd name="T57" fmla="*/ 116 h 220"/>
                <a:gd name="T58" fmla="*/ 57 w 177"/>
                <a:gd name="T59" fmla="*/ 103 h 220"/>
                <a:gd name="T60" fmla="*/ 65 w 177"/>
                <a:gd name="T61" fmla="*/ 82 h 220"/>
                <a:gd name="T62" fmla="*/ 83 w 177"/>
                <a:gd name="T63" fmla="*/ 75 h 220"/>
                <a:gd name="T64" fmla="*/ 83 w 177"/>
                <a:gd name="T65" fmla="*/ 69 h 220"/>
                <a:gd name="T66" fmla="*/ 90 w 177"/>
                <a:gd name="T67" fmla="*/ 69 h 220"/>
                <a:gd name="T68" fmla="*/ 90 w 177"/>
                <a:gd name="T69" fmla="*/ 75 h 220"/>
                <a:gd name="T70" fmla="*/ 107 w 177"/>
                <a:gd name="T71" fmla="*/ 81 h 220"/>
                <a:gd name="T72" fmla="*/ 116 w 177"/>
                <a:gd name="T73" fmla="*/ 99 h 220"/>
                <a:gd name="T74" fmla="*/ 104 w 177"/>
                <a:gd name="T75" fmla="*/ 101 h 220"/>
                <a:gd name="T76" fmla="*/ 100 w 177"/>
                <a:gd name="T77" fmla="*/ 90 h 220"/>
                <a:gd name="T78" fmla="*/ 90 w 177"/>
                <a:gd name="T79" fmla="*/ 85 h 220"/>
                <a:gd name="T80" fmla="*/ 91 w 177"/>
                <a:gd name="T81" fmla="*/ 120 h 220"/>
                <a:gd name="T82" fmla="*/ 103 w 177"/>
                <a:gd name="T83" fmla="*/ 123 h 220"/>
                <a:gd name="T84" fmla="*/ 112 w 177"/>
                <a:gd name="T85" fmla="*/ 129 h 220"/>
                <a:gd name="T86" fmla="*/ 118 w 177"/>
                <a:gd name="T87" fmla="*/ 137 h 220"/>
                <a:gd name="T88" fmla="*/ 120 w 177"/>
                <a:gd name="T89" fmla="*/ 147 h 220"/>
                <a:gd name="T90" fmla="*/ 112 w 177"/>
                <a:gd name="T9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220">
                  <a:moveTo>
                    <a:pt x="106" y="39"/>
                  </a:moveTo>
                  <a:cubicBezTo>
                    <a:pt x="107" y="30"/>
                    <a:pt x="111" y="19"/>
                    <a:pt x="119" y="12"/>
                  </a:cubicBezTo>
                  <a:cubicBezTo>
                    <a:pt x="131" y="3"/>
                    <a:pt x="112" y="4"/>
                    <a:pt x="99" y="6"/>
                  </a:cubicBezTo>
                  <a:cubicBezTo>
                    <a:pt x="86" y="7"/>
                    <a:pt x="57" y="0"/>
                    <a:pt x="51" y="6"/>
                  </a:cubicBezTo>
                  <a:cubicBezTo>
                    <a:pt x="45" y="11"/>
                    <a:pt x="48" y="20"/>
                    <a:pt x="55" y="24"/>
                  </a:cubicBezTo>
                  <a:cubicBezTo>
                    <a:pt x="59" y="27"/>
                    <a:pt x="64" y="34"/>
                    <a:pt x="67" y="39"/>
                  </a:cubicBezTo>
                  <a:cubicBezTo>
                    <a:pt x="28" y="54"/>
                    <a:pt x="0" y="110"/>
                    <a:pt x="1" y="177"/>
                  </a:cubicBezTo>
                  <a:cubicBezTo>
                    <a:pt x="1" y="185"/>
                    <a:pt x="2" y="194"/>
                    <a:pt x="3" y="202"/>
                  </a:cubicBezTo>
                  <a:cubicBezTo>
                    <a:pt x="5" y="207"/>
                    <a:pt x="10" y="220"/>
                    <a:pt x="23" y="220"/>
                  </a:cubicBezTo>
                  <a:cubicBezTo>
                    <a:pt x="40" y="219"/>
                    <a:pt x="153" y="217"/>
                    <a:pt x="153" y="217"/>
                  </a:cubicBezTo>
                  <a:cubicBezTo>
                    <a:pt x="153" y="217"/>
                    <a:pt x="172" y="217"/>
                    <a:pt x="175" y="201"/>
                  </a:cubicBezTo>
                  <a:cubicBezTo>
                    <a:pt x="175" y="199"/>
                    <a:pt x="176" y="197"/>
                    <a:pt x="176" y="195"/>
                  </a:cubicBezTo>
                  <a:cubicBezTo>
                    <a:pt x="176" y="194"/>
                    <a:pt x="176" y="194"/>
                    <a:pt x="176" y="193"/>
                  </a:cubicBezTo>
                  <a:cubicBezTo>
                    <a:pt x="176" y="187"/>
                    <a:pt x="177" y="180"/>
                    <a:pt x="176" y="174"/>
                  </a:cubicBezTo>
                  <a:cubicBezTo>
                    <a:pt x="175" y="107"/>
                    <a:pt x="145" y="52"/>
                    <a:pt x="106" y="39"/>
                  </a:cubicBezTo>
                  <a:close/>
                  <a:moveTo>
                    <a:pt x="112" y="168"/>
                  </a:moveTo>
                  <a:cubicBezTo>
                    <a:pt x="107" y="174"/>
                    <a:pt x="100" y="177"/>
                    <a:pt x="92" y="178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79" y="177"/>
                    <a:pt x="74" y="176"/>
                    <a:pt x="70" y="174"/>
                  </a:cubicBezTo>
                  <a:cubicBezTo>
                    <a:pt x="66" y="172"/>
                    <a:pt x="63" y="169"/>
                    <a:pt x="60" y="165"/>
                  </a:cubicBezTo>
                  <a:cubicBezTo>
                    <a:pt x="58" y="161"/>
                    <a:pt x="56" y="155"/>
                    <a:pt x="55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53"/>
                    <a:pt x="70" y="158"/>
                    <a:pt x="72" y="161"/>
                  </a:cubicBezTo>
                  <a:cubicBezTo>
                    <a:pt x="76" y="165"/>
                    <a:pt x="80" y="167"/>
                    <a:pt x="85" y="16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9" y="129"/>
                    <a:pt x="74" y="127"/>
                    <a:pt x="69" y="124"/>
                  </a:cubicBezTo>
                  <a:cubicBezTo>
                    <a:pt x="65" y="122"/>
                    <a:pt x="62" y="119"/>
                    <a:pt x="60" y="116"/>
                  </a:cubicBezTo>
                  <a:cubicBezTo>
                    <a:pt x="58" y="112"/>
                    <a:pt x="57" y="108"/>
                    <a:pt x="57" y="103"/>
                  </a:cubicBezTo>
                  <a:cubicBezTo>
                    <a:pt x="56" y="94"/>
                    <a:pt x="59" y="87"/>
                    <a:pt x="65" y="82"/>
                  </a:cubicBezTo>
                  <a:cubicBezTo>
                    <a:pt x="69" y="78"/>
                    <a:pt x="75" y="76"/>
                    <a:pt x="83" y="75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7" y="76"/>
                    <a:pt x="103" y="78"/>
                    <a:pt x="107" y="81"/>
                  </a:cubicBezTo>
                  <a:cubicBezTo>
                    <a:pt x="112" y="85"/>
                    <a:pt x="115" y="91"/>
                    <a:pt x="116" y="99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3" y="96"/>
                    <a:pt x="102" y="92"/>
                    <a:pt x="100" y="90"/>
                  </a:cubicBezTo>
                  <a:cubicBezTo>
                    <a:pt x="97" y="87"/>
                    <a:pt x="94" y="86"/>
                    <a:pt x="90" y="85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21"/>
                    <a:pt x="101" y="122"/>
                    <a:pt x="103" y="123"/>
                  </a:cubicBezTo>
                  <a:cubicBezTo>
                    <a:pt x="107" y="124"/>
                    <a:pt x="110" y="126"/>
                    <a:pt x="112" y="129"/>
                  </a:cubicBezTo>
                  <a:cubicBezTo>
                    <a:pt x="114" y="131"/>
                    <a:pt x="116" y="134"/>
                    <a:pt x="118" y="137"/>
                  </a:cubicBezTo>
                  <a:cubicBezTo>
                    <a:pt x="119" y="140"/>
                    <a:pt x="120" y="144"/>
                    <a:pt x="120" y="147"/>
                  </a:cubicBezTo>
                  <a:cubicBezTo>
                    <a:pt x="120" y="156"/>
                    <a:pt x="117" y="163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43"/>
            <p:cNvSpPr>
              <a:spLocks/>
            </p:cNvSpPr>
            <p:nvPr/>
          </p:nvSpPr>
          <p:spPr bwMode="auto">
            <a:xfrm>
              <a:off x="6863981" y="2800884"/>
              <a:ext cx="28142" cy="65171"/>
            </a:xfrm>
            <a:custGeom>
              <a:avLst/>
              <a:gdLst>
                <a:gd name="T0" fmla="*/ 0 w 16"/>
                <a:gd name="T1" fmla="*/ 0 h 37"/>
                <a:gd name="T2" fmla="*/ 1 w 16"/>
                <a:gd name="T3" fmla="*/ 37 h 37"/>
                <a:gd name="T4" fmla="*/ 12 w 16"/>
                <a:gd name="T5" fmla="*/ 30 h 37"/>
                <a:gd name="T6" fmla="*/ 16 w 16"/>
                <a:gd name="T7" fmla="*/ 17 h 37"/>
                <a:gd name="T8" fmla="*/ 13 w 16"/>
                <a:gd name="T9" fmla="*/ 7 h 37"/>
                <a:gd name="T10" fmla="*/ 0 w 1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5" y="36"/>
                    <a:pt x="9" y="34"/>
                    <a:pt x="12" y="30"/>
                  </a:cubicBezTo>
                  <a:cubicBezTo>
                    <a:pt x="15" y="27"/>
                    <a:pt x="16" y="23"/>
                    <a:pt x="16" y="17"/>
                  </a:cubicBezTo>
                  <a:cubicBezTo>
                    <a:pt x="16" y="13"/>
                    <a:pt x="15" y="10"/>
                    <a:pt x="13" y="7"/>
                  </a:cubicBezTo>
                  <a:cubicBezTo>
                    <a:pt x="11" y="4"/>
                    <a:pt x="6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44"/>
            <p:cNvSpPr>
              <a:spLocks/>
            </p:cNvSpPr>
            <p:nvPr/>
          </p:nvSpPr>
          <p:spPr bwMode="auto">
            <a:xfrm>
              <a:off x="6823249" y="2720901"/>
              <a:ext cx="28142" cy="57765"/>
            </a:xfrm>
            <a:custGeom>
              <a:avLst/>
              <a:gdLst>
                <a:gd name="T0" fmla="*/ 1 w 16"/>
                <a:gd name="T1" fmla="*/ 17 h 33"/>
                <a:gd name="T2" fmla="*/ 4 w 16"/>
                <a:gd name="T3" fmla="*/ 27 h 33"/>
                <a:gd name="T4" fmla="*/ 16 w 16"/>
                <a:gd name="T5" fmla="*/ 33 h 33"/>
                <a:gd name="T6" fmla="*/ 15 w 16"/>
                <a:gd name="T7" fmla="*/ 0 h 33"/>
                <a:gd name="T8" fmla="*/ 4 w 16"/>
                <a:gd name="T9" fmla="*/ 6 h 33"/>
                <a:gd name="T10" fmla="*/ 1 w 16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" y="17"/>
                  </a:moveTo>
                  <a:cubicBezTo>
                    <a:pt x="1" y="21"/>
                    <a:pt x="2" y="24"/>
                    <a:pt x="4" y="27"/>
                  </a:cubicBezTo>
                  <a:cubicBezTo>
                    <a:pt x="6" y="30"/>
                    <a:pt x="10" y="32"/>
                    <a:pt x="16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7" y="3"/>
                    <a:pt x="4" y="6"/>
                  </a:cubicBezTo>
                  <a:cubicBezTo>
                    <a:pt x="2" y="9"/>
                    <a:pt x="0" y="13"/>
                    <a:pt x="1" y="1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62328" y="2467054"/>
            <a:ext cx="3206968" cy="559484"/>
            <a:chOff x="7813899" y="2232029"/>
            <a:chExt cx="3501728" cy="610908"/>
          </a:xfrm>
        </p:grpSpPr>
        <p:sp>
          <p:nvSpPr>
            <p:cNvPr id="56" name="Rectangle 55"/>
            <p:cNvSpPr/>
            <p:nvPr/>
          </p:nvSpPr>
          <p:spPr>
            <a:xfrm>
              <a:off x="7813899" y="2534177"/>
              <a:ext cx="3501728" cy="3087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90898" y="2232029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flipH="1">
            <a:off x="1888237" y="5090712"/>
            <a:ext cx="2854350" cy="559484"/>
            <a:chOff x="7813899" y="2232029"/>
            <a:chExt cx="3116698" cy="610905"/>
          </a:xfrm>
        </p:grpSpPr>
        <p:sp>
          <p:nvSpPr>
            <p:cNvPr id="68" name="Rectangle 67"/>
            <p:cNvSpPr/>
            <p:nvPr/>
          </p:nvSpPr>
          <p:spPr>
            <a:xfrm>
              <a:off x="7813899" y="2534175"/>
              <a:ext cx="3116698" cy="3087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15154" y="2232029"/>
              <a:ext cx="1372264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906200" y="4650599"/>
            <a:ext cx="2980192" cy="1126447"/>
            <a:chOff x="8451972" y="4944509"/>
            <a:chExt cx="3254106" cy="1229981"/>
          </a:xfrm>
        </p:grpSpPr>
        <p:sp>
          <p:nvSpPr>
            <p:cNvPr id="74" name="Rectangle 73"/>
            <p:cNvSpPr/>
            <p:nvPr/>
          </p:nvSpPr>
          <p:spPr>
            <a:xfrm>
              <a:off x="8451972" y="4944509"/>
              <a:ext cx="3254106" cy="12299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680532" y="529285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46102" y="5312787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85%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6417" y="5570149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91984" y="2620965"/>
            <a:ext cx="2980192" cy="1126447"/>
            <a:chOff x="741238" y="2041048"/>
            <a:chExt cx="3254106" cy="1229981"/>
          </a:xfrm>
        </p:grpSpPr>
        <p:sp>
          <p:nvSpPr>
            <p:cNvPr id="78" name="Rectangle 77"/>
            <p:cNvSpPr/>
            <p:nvPr/>
          </p:nvSpPr>
          <p:spPr>
            <a:xfrm>
              <a:off x="741238" y="2041048"/>
              <a:ext cx="3254106" cy="1229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45131" y="237374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68609" y="2416106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22687" y="2662067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3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181903" y="59198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PPT</a:t>
            </a:r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论坛：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www.1ppt.cn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858750" cy="723264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4336405"/>
            <a:ext cx="12858750" cy="2896245"/>
          </a:xfrm>
          <a:prstGeom prst="rect">
            <a:avLst/>
          </a:prstGeom>
          <a:solidFill>
            <a:srgbClr val="FE581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177721" y="4711937"/>
            <a:ext cx="650330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THANK YOU </a:t>
            </a:r>
            <a:endParaRPr lang="zh-CN" altLang="en-US" sz="8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817836" y="6189263"/>
            <a:ext cx="3223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  <p:extLst>
      <p:ext uri="{BB962C8B-B14F-4D97-AF65-F5344CB8AC3E}">
        <p14:creationId xmlns:p14="http://schemas.microsoft.com/office/powerpoint/2010/main" val="39836720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9" grpId="0"/>
      <p:bldP spid="9" grpId="1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2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14789" tIns="57394" rIns="114789" bIns="57394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3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3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9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210833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grpSp>
        <p:nvGrpSpPr>
          <p:cNvPr id="18" name="组合 19"/>
          <p:cNvGrpSpPr>
            <a:grpSpLocks/>
          </p:cNvGrpSpPr>
          <p:nvPr/>
        </p:nvGrpSpPr>
        <p:grpSpPr bwMode="auto"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1"/>
          <p:cNvSpPr>
            <a:spLocks/>
          </p:cNvSpPr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921008" y="4192713"/>
            <a:ext cx="1455414" cy="2362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316807" y="4453996"/>
            <a:ext cx="2069617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3012064" y="2800944"/>
            <a:ext cx="1570297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2480327" y="3057866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6537411" y="2026880"/>
            <a:ext cx="1345236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6525058" y="2305244"/>
            <a:ext cx="1711622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8178452" y="4846351"/>
            <a:ext cx="1344392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8148754" y="5118173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>
            <a:spLocks/>
          </p:cNvSpPr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>
            <a:spLocks/>
          </p:cNvSpPr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515315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629269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lnSpc>
                <a:spcPct val="150000"/>
              </a:lnSpc>
              <a:defRPr/>
            </a:pPr>
            <a:endParaRPr lang="zh-CN" altLang="en-US" sz="253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54310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lnSpc>
                <a:spcPct val="150000"/>
              </a:lnSpc>
              <a:defRPr/>
            </a:pPr>
            <a:endParaRPr lang="zh-CN" altLang="en-US" sz="253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30251" y="1622368"/>
            <a:ext cx="2502596" cy="258888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1"/>
          <p:cNvSpPr/>
          <p:nvPr/>
        </p:nvSpPr>
        <p:spPr>
          <a:xfrm rot="765310">
            <a:off x="4827441" y="1464499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lnSpc>
                <a:spcPct val="150000"/>
              </a:lnSpc>
              <a:defRPr/>
            </a:pPr>
            <a:endParaRPr lang="zh-CN" altLang="en-US" sz="253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37247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lnSpc>
                <a:spcPct val="150000"/>
              </a:lnSpc>
              <a:defRPr/>
            </a:pPr>
            <a:endParaRPr lang="zh-CN" altLang="en-US" sz="253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02278" y="1622368"/>
            <a:ext cx="2496055" cy="262082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1"/>
          <p:cNvSpPr/>
          <p:nvPr/>
        </p:nvSpPr>
        <p:spPr>
          <a:xfrm rot="1321971">
            <a:off x="1573547" y="1629269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lnSpc>
                <a:spcPct val="150000"/>
              </a:lnSpc>
              <a:defRPr/>
            </a:pPr>
            <a:endParaRPr lang="zh-CN" altLang="en-US" sz="253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3724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lnSpc>
                <a:spcPct val="150000"/>
              </a:lnSpc>
              <a:defRPr/>
            </a:pPr>
            <a:endParaRPr lang="zh-CN" altLang="en-US" sz="253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4460" y="4424018"/>
            <a:ext cx="143629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>
            <a:grpSpLocks/>
          </p:cNvGrpSpPr>
          <p:nvPr/>
        </p:nvGrpSpPr>
        <p:grpSpPr bwMode="auto">
          <a:xfrm>
            <a:off x="812800" y="5600646"/>
            <a:ext cx="11233151" cy="929891"/>
            <a:chOff x="928457" y="2733245"/>
            <a:chExt cx="9653427" cy="661181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928457" y="2733245"/>
              <a:ext cx="1878675" cy="17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928457" y="3000516"/>
              <a:ext cx="9653427" cy="39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2368"/>
            <a:ext cx="2502984" cy="2620828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31878" y="4424018"/>
            <a:ext cx="143629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9904" y="4424018"/>
            <a:ext cx="143629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0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1022203059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第一PPT，www.1ppt.com">
  <a:themeElements>
    <a:clrScheme name="自定义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5817"/>
      </a:accent1>
      <a:accent2>
        <a:srgbClr val="FE5817"/>
      </a:accent2>
      <a:accent3>
        <a:srgbClr val="FE5817"/>
      </a:accent3>
      <a:accent4>
        <a:srgbClr val="FE5817"/>
      </a:accent4>
      <a:accent5>
        <a:srgbClr val="FE5817"/>
      </a:accent5>
      <a:accent6>
        <a:srgbClr val="FE5817"/>
      </a:accent6>
      <a:hlink>
        <a:srgbClr val="FE5817"/>
      </a:hlink>
      <a:folHlink>
        <a:srgbClr val="FE581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4595</Words>
  <Application>Microsoft Office PowerPoint</Application>
  <PresentationFormat>自定义</PresentationFormat>
  <Paragraphs>266</Paragraphs>
  <Slides>23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商务营销</dc:title>
  <dc:creator/>
  <cp:keywords>第一PPT模板网-WWW.1PPT.COM</cp:keywords>
  <cp:lastModifiedBy/>
  <cp:revision>1</cp:revision>
  <dcterms:created xsi:type="dcterms:W3CDTF">2016-11-06T14:03:45Z</dcterms:created>
  <dcterms:modified xsi:type="dcterms:W3CDTF">2018-01-27T08:56:07Z</dcterms:modified>
</cp:coreProperties>
</file>