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  <p:sldMasterId id="2147483707" r:id="rId2"/>
  </p:sldMasterIdLst>
  <p:notesMasterIdLst>
    <p:notesMasterId r:id="rId26"/>
  </p:notesMasterIdLst>
  <p:handoutMasterIdLst>
    <p:handoutMasterId r:id="rId27"/>
  </p:handoutMasterIdLst>
  <p:sldIdLst>
    <p:sldId id="3292" r:id="rId3"/>
    <p:sldId id="3328" r:id="rId4"/>
    <p:sldId id="3329" r:id="rId5"/>
    <p:sldId id="3323" r:id="rId6"/>
    <p:sldId id="3316" r:id="rId7"/>
    <p:sldId id="3318" r:id="rId8"/>
    <p:sldId id="3319" r:id="rId9"/>
    <p:sldId id="3330" r:id="rId10"/>
    <p:sldId id="3326" r:id="rId11"/>
    <p:sldId id="3310" r:id="rId12"/>
    <p:sldId id="3313" r:id="rId13"/>
    <p:sldId id="3314" r:id="rId14"/>
    <p:sldId id="3331" r:id="rId15"/>
    <p:sldId id="3324" r:id="rId16"/>
    <p:sldId id="3315" r:id="rId17"/>
    <p:sldId id="3321" r:id="rId18"/>
    <p:sldId id="3322" r:id="rId19"/>
    <p:sldId id="3332" r:id="rId20"/>
    <p:sldId id="3325" r:id="rId21"/>
    <p:sldId id="3317" r:id="rId22"/>
    <p:sldId id="3320" r:id="rId23"/>
    <p:sldId id="3333" r:id="rId24"/>
    <p:sldId id="3334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744"/>
    <a:srgbClr val="0673AE"/>
    <a:srgbClr val="FE5817"/>
    <a:srgbClr val="5ED1E5"/>
    <a:srgbClr val="FFC000"/>
    <a:srgbClr val="F2F2F2"/>
    <a:srgbClr val="C00000"/>
    <a:srgbClr val="F59817"/>
    <a:srgbClr val="33AE7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5317" autoAdjust="0"/>
  </p:normalViewPr>
  <p:slideViewPr>
    <p:cSldViewPr>
      <p:cViewPr varScale="1">
        <p:scale>
          <a:sx n="54" d="100"/>
          <a:sy n="54" d="100"/>
        </p:scale>
        <p:origin x="-90" y="-378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FAF3-46B7-892F-BF9C7F154A9E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FAF3-46B7-892F-BF9C7F154A9E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FAF3-46B7-892F-BF9C7F154A9E}"/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FAF3-46B7-892F-BF9C7F154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77088"/>
        <c:axId val="41578880"/>
      </c:areaChart>
      <c:catAx>
        <c:axId val="415770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41578880"/>
        <c:crosses val="autoZero"/>
        <c:auto val="1"/>
        <c:lblAlgn val="ctr"/>
        <c:lblOffset val="100"/>
        <c:noMultiLvlLbl val="1"/>
      </c:catAx>
      <c:valAx>
        <c:axId val="41578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157708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52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86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09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160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532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046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690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675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691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940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70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807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712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05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6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09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D84C86-7404-497C-BCB5-4003B0F51D3E}" type="slidenum">
              <a:rPr lang="zh-CN" altLang="en-US" sz="1200"/>
              <a:pPr eaLnBrk="1" hangingPunct="1"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896740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06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29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31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137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4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4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7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78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3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5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9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0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4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4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7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2018/1/27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4931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4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5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4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4336406"/>
            <a:ext cx="12858750" cy="2448272"/>
          </a:xfrm>
          <a:prstGeom prst="rect">
            <a:avLst/>
          </a:prstGeom>
          <a:solidFill>
            <a:srgbClr val="0C274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468007" y="4604001"/>
            <a:ext cx="592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SUMMARIZES POWERPOINT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177721" y="4924280"/>
            <a:ext cx="65033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POWERPOINT</a:t>
            </a:r>
            <a:endParaRPr lang="zh-CN" altLang="en-US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278122" y="6075630"/>
            <a:ext cx="64636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汇报人：第一</a:t>
            </a:r>
            <a:r>
              <a:rPr lang="en-US" altLang="zh-CN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en-US" altLang="zh-CN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 Person: www.1ppt.com</a:t>
            </a:r>
            <a:endParaRPr lang="zh-CN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00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5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5" grpId="0"/>
      <p:bldP spid="5" grpId="1"/>
      <p:bldP spid="9" grpId="0"/>
      <p:bldP spid="9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>
            <a:spLocks/>
          </p:cNvSpPr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>
            <a:spLocks/>
          </p:cNvSpPr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>
            <a:spLocks/>
          </p:cNvSpPr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/>
          </p:nvPr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>
              <a:spLocks/>
            </p:cNvSpPr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53" y="3025603"/>
            <a:ext cx="6192039" cy="16201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845199" y="3421633"/>
            <a:ext cx="43924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800" dirty="0" smtClean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r>
              <a:rPr lang="zh-CN" altLang="en-US" sz="48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739063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718356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39063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8356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6531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" y="1655866"/>
            <a:ext cx="3192188" cy="28908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20818" y="1655866"/>
            <a:ext cx="3194420" cy="289082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43514" y="1655866"/>
            <a:ext cx="3194421" cy="2890828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666210" y="1655866"/>
            <a:ext cx="3192188" cy="2890828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7"/>
          <p:cNvGrpSpPr>
            <a:grpSpLocks/>
          </p:cNvGrpSpPr>
          <p:nvPr/>
        </p:nvGrpSpPr>
        <p:grpSpPr bwMode="auto">
          <a:xfrm>
            <a:off x="812800" y="4854991"/>
            <a:ext cx="5281014" cy="1256315"/>
            <a:chOff x="2051561" y="1072121"/>
            <a:chExt cx="3753172" cy="893556"/>
          </a:xfrm>
        </p:grpSpPr>
        <p:sp>
          <p:nvSpPr>
            <p:cNvPr id="15" name="文本框 66"/>
            <p:cNvSpPr txBox="1">
              <a:spLocks noChangeArrowheads="1"/>
            </p:cNvSpPr>
            <p:nvPr/>
          </p:nvSpPr>
          <p:spPr bwMode="auto">
            <a:xfrm>
              <a:off x="2051561" y="1374629"/>
              <a:ext cx="3753172" cy="59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4911569" y="1072121"/>
              <a:ext cx="893164" cy="153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18" name="组合 7"/>
          <p:cNvGrpSpPr>
            <a:grpSpLocks/>
          </p:cNvGrpSpPr>
          <p:nvPr/>
        </p:nvGrpSpPr>
        <p:grpSpPr bwMode="auto">
          <a:xfrm>
            <a:off x="6717406" y="4832679"/>
            <a:ext cx="5328543" cy="1278626"/>
            <a:chOff x="3484438" y="1056252"/>
            <a:chExt cx="3786950" cy="909425"/>
          </a:xfrm>
        </p:grpSpPr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3484438" y="1374629"/>
              <a:ext cx="3786950" cy="59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3484439" y="1056252"/>
              <a:ext cx="893164" cy="153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363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>
              <a:spLocks/>
            </p:cNvSpPr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>
              <a:spLocks/>
            </p:cNvSpPr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201X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>
              <a:spLocks/>
            </p:cNvSpPr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>
              <a:spLocks/>
            </p:cNvSpPr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>
              <a:spLocks/>
            </p:cNvSpPr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>
              <a:spLocks/>
            </p:cNvSpPr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>
            <a:spLocks/>
          </p:cNvSpPr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>
            <a:spLocks/>
          </p:cNvSpPr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2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0"/>
                            </p:stCondLst>
                            <p:childTnLst>
                              <p:par>
                                <p:cTn id="62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00"/>
                            </p:stCondLst>
                            <p:childTnLst>
                              <p:par>
                                <p:cTn id="66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53" y="3025603"/>
            <a:ext cx="6192039" cy="16201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845199" y="3421633"/>
            <a:ext cx="43924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800" dirty="0" smtClean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r>
              <a:rPr lang="zh-CN" altLang="en-US" sz="48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739063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718356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39063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8356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6708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813314" y="1206966"/>
            <a:ext cx="4815147" cy="1583301"/>
            <a:chOff x="2585937" y="554108"/>
            <a:chExt cx="3423588" cy="1126126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585937" y="892170"/>
              <a:ext cx="3423588" cy="78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2585937" y="554108"/>
              <a:ext cx="1312982" cy="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email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0" y="3576145"/>
            <a:ext cx="6576708" cy="3656505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0">
            <a:blip r:embed="rId4" cstate="email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>
              <a:grpSpLocks/>
            </p:cNvGrpSpPr>
            <p:nvPr/>
          </p:nvGrpSpPr>
          <p:grpSpPr bwMode="auto">
            <a:xfrm>
              <a:off x="4909111" y="3092841"/>
              <a:ext cx="3597678" cy="1276359"/>
              <a:chOff x="4909111" y="3045216"/>
              <a:chExt cx="3597678" cy="1276359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4909111" y="3287389"/>
                <a:ext cx="3597678" cy="103418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4909112" y="3045216"/>
                <a:ext cx="1313307" cy="1751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SubTitle_1"/>
          <p:cNvSpPr txBox="1"/>
          <p:nvPr>
            <p:custDataLst>
              <p:tags r:id="rId2"/>
            </p:custDataLst>
          </p:nvPr>
        </p:nvSpPr>
        <p:spPr>
          <a:xfrm>
            <a:off x="7581901" y="2131376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7160" y="2096130"/>
            <a:ext cx="1128426" cy="686432"/>
            <a:chOff x="6127160" y="2096130"/>
            <a:chExt cx="1128426" cy="686432"/>
          </a:xfrm>
        </p:grpSpPr>
        <p:cxnSp>
          <p:nvCxnSpPr>
            <p:cNvPr id="4" name="MH_Other_1"/>
            <p:cNvCxnSpPr/>
            <p:nvPr>
              <p:custDataLst>
                <p:tags r:id="rId17"/>
              </p:custDataLst>
            </p:nvPr>
          </p:nvCxnSpPr>
          <p:spPr>
            <a:xfrm flipH="1">
              <a:off x="6525624" y="2096130"/>
              <a:ext cx="729962" cy="68643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>
              <p:custDataLst>
                <p:tags r:id="rId18"/>
              </p:custDataLst>
            </p:nvPr>
          </p:nvSpPr>
          <p:spPr>
            <a:xfrm>
              <a:off x="6145577" y="2497943"/>
              <a:ext cx="532403" cy="24276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6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0" name="MH_Other_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27160" y="2108477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da-DK" altLang="zh-CN" sz="253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53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MH_SubTitle_2"/>
          <p:cNvSpPr txBox="1"/>
          <p:nvPr>
            <p:custDataLst>
              <p:tags r:id="rId3"/>
            </p:custDataLst>
          </p:nvPr>
        </p:nvSpPr>
        <p:spPr>
          <a:xfrm>
            <a:off x="7581901" y="3176650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27160" y="3141962"/>
            <a:ext cx="1128426" cy="686432"/>
            <a:chOff x="6127160" y="3142521"/>
            <a:chExt cx="1128426" cy="686432"/>
          </a:xfrm>
        </p:grpSpPr>
        <p:cxnSp>
          <p:nvCxnSpPr>
            <p:cNvPr id="9" name="MH_Other_4"/>
            <p:cNvCxnSpPr/>
            <p:nvPr>
              <p:custDataLst>
                <p:tags r:id="rId14"/>
              </p:custDataLst>
            </p:nvPr>
          </p:nvCxnSpPr>
          <p:spPr>
            <a:xfrm flipH="1">
              <a:off x="6525624" y="3142521"/>
              <a:ext cx="729962" cy="68643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H_Other_5"/>
            <p:cNvSpPr/>
            <p:nvPr>
              <p:custDataLst>
                <p:tags r:id="rId15"/>
              </p:custDataLst>
            </p:nvPr>
          </p:nvSpPr>
          <p:spPr>
            <a:xfrm>
              <a:off x="6145577" y="3544334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6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4" name="MH_Other_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127160" y="3154868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53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MH_SubTitle_3"/>
          <p:cNvSpPr txBox="1"/>
          <p:nvPr>
            <p:custDataLst>
              <p:tags r:id="rId4"/>
            </p:custDataLst>
          </p:nvPr>
        </p:nvSpPr>
        <p:spPr>
          <a:xfrm>
            <a:off x="7581901" y="4221924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27160" y="4187794"/>
            <a:ext cx="1128426" cy="686432"/>
            <a:chOff x="6127160" y="4187237"/>
            <a:chExt cx="1128426" cy="686432"/>
          </a:xfrm>
        </p:grpSpPr>
        <p:cxnSp>
          <p:nvCxnSpPr>
            <p:cNvPr id="15" name="MH_Other_7"/>
            <p:cNvCxnSpPr/>
            <p:nvPr>
              <p:custDataLst>
                <p:tags r:id="rId11"/>
              </p:custDataLst>
            </p:nvPr>
          </p:nvCxnSpPr>
          <p:spPr>
            <a:xfrm flipH="1">
              <a:off x="6525624" y="4187237"/>
              <a:ext cx="729962" cy="686432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H_Other_8"/>
            <p:cNvSpPr/>
            <p:nvPr>
              <p:custDataLst>
                <p:tags r:id="rId12"/>
              </p:custDataLst>
            </p:nvPr>
          </p:nvSpPr>
          <p:spPr>
            <a:xfrm>
              <a:off x="6145577" y="458905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6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8" name="MH_Other_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27160" y="4199584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53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MH_SubTitle_4"/>
          <p:cNvSpPr txBox="1"/>
          <p:nvPr>
            <p:custDataLst>
              <p:tags r:id="rId5"/>
            </p:custDataLst>
          </p:nvPr>
        </p:nvSpPr>
        <p:spPr>
          <a:xfrm>
            <a:off x="7581901" y="5267199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27160" y="5233626"/>
            <a:ext cx="1128426" cy="684758"/>
            <a:chOff x="6127160" y="5233626"/>
            <a:chExt cx="1128426" cy="684758"/>
          </a:xfrm>
        </p:grpSpPr>
        <p:cxnSp>
          <p:nvCxnSpPr>
            <p:cNvPr id="20" name="MH_Other_10"/>
            <p:cNvCxnSpPr/>
            <p:nvPr>
              <p:custDataLst>
                <p:tags r:id="rId8"/>
              </p:custDataLst>
            </p:nvPr>
          </p:nvCxnSpPr>
          <p:spPr>
            <a:xfrm flipH="1">
              <a:off x="6525624" y="5233626"/>
              <a:ext cx="729962" cy="68475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H_Other_11"/>
            <p:cNvSpPr/>
            <p:nvPr>
              <p:custDataLst>
                <p:tags r:id="rId9"/>
              </p:custDataLst>
            </p:nvPr>
          </p:nvSpPr>
          <p:spPr>
            <a:xfrm>
              <a:off x="6145577" y="563544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6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2" name="MH_Other_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27160" y="5245974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53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MH_Others_1"/>
          <p:cNvSpPr txBox="1"/>
          <p:nvPr>
            <p:custDataLst>
              <p:tags r:id="rId6"/>
            </p:custDataLst>
          </p:nvPr>
        </p:nvSpPr>
        <p:spPr>
          <a:xfrm>
            <a:off x="2080352" y="2888074"/>
            <a:ext cx="287390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7"/>
            </p:custDataLst>
          </p:nvPr>
        </p:nvSpPr>
        <p:spPr>
          <a:xfrm>
            <a:off x="2094866" y="3903735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617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eelOff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2" grpId="0"/>
          <p:bldP spid="17" grpId="0"/>
          <p:bldP spid="22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2" grpId="0"/>
          <p:bldP spid="17" grpId="0"/>
          <p:bldP spid="22" grpId="0"/>
          <p:bldP spid="18" grpId="0"/>
          <p:bldP spid="1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>
            <a:spLocks/>
          </p:cNvSpPr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>
            <a:spLocks/>
          </p:cNvSpPr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>
            <a:spLocks/>
          </p:cNvSpPr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>
            <a:spLocks/>
          </p:cNvSpPr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>
              <a:spLocks/>
            </p:cNvSpPr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>
              <a:spLocks/>
            </p:cNvSpPr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>
              <a:spLocks/>
            </p:cNvSpPr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7" y="1541333"/>
            <a:ext cx="0" cy="495460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77" y="1878528"/>
            <a:ext cx="980210" cy="204820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76" y="4863192"/>
            <a:ext cx="981941" cy="204820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76" y="3253894"/>
            <a:ext cx="981941" cy="204820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993" y="1817792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992" y="3192811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992" y="4812879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4657" y="2138535"/>
            <a:ext cx="2561167" cy="831542"/>
            <a:chOff x="-158386" y="2124222"/>
            <a:chExt cx="4463257" cy="907922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4657" y="5210834"/>
            <a:ext cx="2562925" cy="831542"/>
            <a:chOff x="-159167" y="2124222"/>
            <a:chExt cx="4466319" cy="907922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769" y="3636455"/>
            <a:ext cx="2725120" cy="831540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423" y="2317574"/>
            <a:ext cx="3913520" cy="614460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9806" y="3815499"/>
            <a:ext cx="3913520" cy="614460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423" y="5389872"/>
            <a:ext cx="3913520" cy="614460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757967" y="19601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PPT</a:t>
            </a:r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论坛：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www.1ppt.cn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858750" cy="723264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4336406"/>
            <a:ext cx="12858750" cy="2448272"/>
          </a:xfrm>
          <a:prstGeom prst="rect">
            <a:avLst/>
          </a:prstGeom>
          <a:solidFill>
            <a:srgbClr val="0C274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076450" y="4553793"/>
            <a:ext cx="87058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zh-CN" altLang="en-US" sz="8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998202" y="6113063"/>
            <a:ext cx="4862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  <p:extLst>
      <p:ext uri="{BB962C8B-B14F-4D97-AF65-F5344CB8AC3E}">
        <p14:creationId xmlns:p14="http://schemas.microsoft.com/office/powerpoint/2010/main" val="2058741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9" grpId="0"/>
      <p:bldP spid="9" grpId="1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5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53" y="3025603"/>
            <a:ext cx="6192039" cy="16201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845199" y="3421633"/>
            <a:ext cx="43924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800" dirty="0" smtClean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r>
              <a:rPr lang="zh-CN" altLang="en-US" sz="4800" dirty="0" smtClean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年度</a:t>
            </a:r>
            <a:r>
              <a:rPr lang="zh-CN" altLang="en-US" sz="48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工作概述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739063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718356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39063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8356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8646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14700" y="1896800"/>
            <a:ext cx="8731250" cy="2627417"/>
          </a:xfrm>
          <a:prstGeom prst="rect">
            <a:avLst/>
          </a:prstGeom>
          <a:blipFill>
            <a:blip r:embed="rId3" cstate="email">
              <a:extLst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2800" y="1896800"/>
            <a:ext cx="2398864" cy="2627417"/>
          </a:xfrm>
          <a:prstGeom prst="rect">
            <a:avLst/>
          </a:prstGeom>
          <a:blipFill>
            <a:blip r:embed="rId4" cstate="email">
              <a:extLst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12800" y="4630326"/>
            <a:ext cx="3381077" cy="1883593"/>
          </a:xfrm>
          <a:prstGeom prst="rect">
            <a:avLst/>
          </a:prstGeom>
          <a:blipFill>
            <a:blip r:embed="rId5" cstate="email">
              <a:extLst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286250" y="4630326"/>
            <a:ext cx="3583285" cy="1883593"/>
          </a:xfrm>
          <a:prstGeom prst="rect">
            <a:avLst/>
          </a:prstGeom>
          <a:blipFill>
            <a:blip r:embed="rId6" cstate="email">
              <a:extLst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 bwMode="auto">
          <a:xfrm>
            <a:off x="8085559" y="4713426"/>
            <a:ext cx="396039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11"/>
          <p:cNvSpPr>
            <a:spLocks/>
          </p:cNvSpPr>
          <p:nvPr/>
        </p:nvSpPr>
        <p:spPr bwMode="auto">
          <a:xfrm>
            <a:off x="811891" y="1390871"/>
            <a:ext cx="112349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9" grpId="0" animBg="1"/>
      <p:bldP spid="50" grpId="0" animBg="1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775371" y="274226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2509101" y="475645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8988790" y="4023024"/>
            <a:ext cx="1963179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2453" y="2347790"/>
            <a:ext cx="3743604" cy="3704526"/>
            <a:chOff x="9988635" y="4910465"/>
            <a:chExt cx="5069416" cy="5016501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53" y="3025603"/>
            <a:ext cx="6192039" cy="16201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845199" y="3421633"/>
            <a:ext cx="43924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800" dirty="0" smtClean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r>
              <a:rPr lang="zh-CN" altLang="en-US" sz="48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739063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718356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39063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8356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5925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8447374" y="2587308"/>
            <a:ext cx="3960099" cy="1528470"/>
            <a:chOff x="2872440" y="650416"/>
            <a:chExt cx="2814809" cy="1087127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872440" y="949479"/>
              <a:ext cx="2814809" cy="7880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9" name="文本框 13"/>
            <p:cNvSpPr txBox="1">
              <a:spLocks noChangeArrowheads="1"/>
            </p:cNvSpPr>
            <p:nvPr/>
          </p:nvSpPr>
          <p:spPr bwMode="auto">
            <a:xfrm>
              <a:off x="2872440" y="650416"/>
              <a:ext cx="1312592" cy="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996450" y="1"/>
            <a:ext cx="4861948" cy="151573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996450" y="5705758"/>
            <a:ext cx="4861948" cy="152689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7996450" y="1640741"/>
            <a:ext cx="4861948" cy="3931079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55"/>
          <p:cNvGrpSpPr>
            <a:grpSpLocks/>
          </p:cNvGrpSpPr>
          <p:nvPr/>
        </p:nvGrpSpPr>
        <p:grpSpPr bwMode="auto">
          <a:xfrm>
            <a:off x="802147" y="1443283"/>
            <a:ext cx="6425397" cy="1353786"/>
            <a:chOff x="5125834" y="3704193"/>
            <a:chExt cx="4569611" cy="962571"/>
          </a:xfrm>
        </p:grpSpPr>
        <p:sp>
          <p:nvSpPr>
            <p:cNvPr id="57" name="文本框 66"/>
            <p:cNvSpPr txBox="1">
              <a:spLocks noChangeArrowheads="1"/>
            </p:cNvSpPr>
            <p:nvPr/>
          </p:nvSpPr>
          <p:spPr bwMode="auto">
            <a:xfrm>
              <a:off x="5125835" y="4010256"/>
              <a:ext cx="4569610" cy="6565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7" name="文本框 66"/>
            <p:cNvSpPr txBox="1">
              <a:spLocks noChangeArrowheads="1"/>
            </p:cNvSpPr>
            <p:nvPr/>
          </p:nvSpPr>
          <p:spPr bwMode="auto">
            <a:xfrm>
              <a:off x="5125834" y="3704193"/>
              <a:ext cx="1869231" cy="21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7" name="十字形 6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2"/>
          <p:cNvGrpSpPr>
            <a:grpSpLocks/>
          </p:cNvGrpSpPr>
          <p:nvPr/>
        </p:nvGrpSpPr>
        <p:grpSpPr bwMode="auto">
          <a:xfrm>
            <a:off x="812800" y="4042691"/>
            <a:ext cx="6414744" cy="1002312"/>
            <a:chOff x="546100" y="2874940"/>
            <a:chExt cx="4561846" cy="713364"/>
          </a:xfrm>
        </p:grpSpPr>
        <p:grpSp>
          <p:nvGrpSpPr>
            <p:cNvPr id="21520" name="组合 8"/>
            <p:cNvGrpSpPr>
              <a:grpSpLocks/>
            </p:cNvGrpSpPr>
            <p:nvPr/>
          </p:nvGrpSpPr>
          <p:grpSpPr bwMode="auto"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150000"/>
                  </a:lnSpc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9" name="组合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521" name="组合 71"/>
            <p:cNvGrpSpPr>
              <a:grpSpLocks/>
            </p:cNvGrpSpPr>
            <p:nvPr/>
          </p:nvGrpSpPr>
          <p:grpSpPr bwMode="auto">
            <a:xfrm>
              <a:off x="1417435" y="2874940"/>
              <a:ext cx="3690511" cy="604581"/>
              <a:chOff x="5125835" y="3157515"/>
              <a:chExt cx="3690511" cy="604581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367805"/>
                <a:ext cx="3690511" cy="3942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2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157515"/>
                <a:ext cx="1313252" cy="175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11" name="组合 3"/>
          <p:cNvGrpSpPr>
            <a:grpSpLocks/>
          </p:cNvGrpSpPr>
          <p:nvPr/>
        </p:nvGrpSpPr>
        <p:grpSpPr bwMode="auto">
          <a:xfrm>
            <a:off x="812800" y="5320405"/>
            <a:ext cx="6414744" cy="992542"/>
            <a:chOff x="546100" y="3783593"/>
            <a:chExt cx="4561846" cy="706411"/>
          </a:xfrm>
        </p:grpSpPr>
        <p:grpSp>
          <p:nvGrpSpPr>
            <p:cNvPr id="21514" name="组合 9"/>
            <p:cNvGrpSpPr>
              <a:grpSpLocks/>
            </p:cNvGrpSpPr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150000"/>
                  </a:lnSpc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3" name="组合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15"/>
                <p:cNvSpPr>
                  <a:spLocks/>
                </p:cNvSpPr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Freeform 16"/>
                <p:cNvSpPr>
                  <a:spLocks/>
                </p:cNvSpPr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515" name="组合 74"/>
            <p:cNvGrpSpPr>
              <a:grpSpLocks/>
            </p:cNvGrpSpPr>
            <p:nvPr/>
          </p:nvGrpSpPr>
          <p:grpSpPr bwMode="auto">
            <a:xfrm>
              <a:off x="1417435" y="3783593"/>
              <a:ext cx="3690511" cy="604581"/>
              <a:chOff x="5125835" y="3164468"/>
              <a:chExt cx="3690511" cy="604581"/>
            </a:xfrm>
          </p:grpSpPr>
          <p:sp>
            <p:nvSpPr>
              <p:cNvPr id="76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374758"/>
                <a:ext cx="3690511" cy="3942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</a:t>
                </a:r>
              </a:p>
            </p:txBody>
          </p:sp>
          <p:sp>
            <p:nvSpPr>
              <p:cNvPr id="21517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164468"/>
                <a:ext cx="1313252" cy="175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06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272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第一PPT，www.1ppt.com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C2744"/>
      </a:accent1>
      <a:accent2>
        <a:srgbClr val="7F7F7F"/>
      </a:accent2>
      <a:accent3>
        <a:srgbClr val="0C2744"/>
      </a:accent3>
      <a:accent4>
        <a:srgbClr val="7F7F7F"/>
      </a:accent4>
      <a:accent5>
        <a:srgbClr val="0C2744"/>
      </a:accent5>
      <a:accent6>
        <a:srgbClr val="7F7F7F"/>
      </a:accent6>
      <a:hlink>
        <a:srgbClr val="0C2744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4367</Words>
  <Application>Microsoft Office PowerPoint</Application>
  <PresentationFormat>自定义</PresentationFormat>
  <Paragraphs>255</Paragraphs>
  <Slides>23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商务总结</dc:title>
  <dc:creator/>
  <cp:keywords>第一PPT模板网-WWW.1PPT.COM</cp:keywords>
  <cp:lastModifiedBy/>
  <cp:revision>1</cp:revision>
  <dcterms:created xsi:type="dcterms:W3CDTF">2016-11-06T15:56:17Z</dcterms:created>
  <dcterms:modified xsi:type="dcterms:W3CDTF">2018-01-27T06:54:29Z</dcterms:modified>
</cp:coreProperties>
</file>