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7" r:id="rId2"/>
    <p:sldId id="261" r:id="rId3"/>
    <p:sldId id="277" r:id="rId4"/>
    <p:sldId id="262" r:id="rId5"/>
    <p:sldId id="263" r:id="rId6"/>
    <p:sldId id="270" r:id="rId7"/>
    <p:sldId id="272" r:id="rId8"/>
    <p:sldId id="284" r:id="rId9"/>
    <p:sldId id="278" r:id="rId10"/>
    <p:sldId id="279" r:id="rId11"/>
    <p:sldId id="283" r:id="rId12"/>
    <p:sldId id="271" r:id="rId13"/>
    <p:sldId id="287" r:id="rId14"/>
    <p:sldId id="285" r:id="rId15"/>
    <p:sldId id="286" r:id="rId16"/>
    <p:sldId id="288" r:id="rId17"/>
    <p:sldId id="289" r:id="rId18"/>
    <p:sldId id="290" r:id="rId19"/>
  </p:sldIdLst>
  <p:sldSz cx="12192000" cy="6858000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方正正大黑简体" panose="02000000000000000000" pitchFamily="2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3137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F5A16"/>
    <a:srgbClr val="E65619"/>
    <a:srgbClr val="000000"/>
    <a:srgbClr val="C00000"/>
    <a:srgbClr val="404040"/>
    <a:srgbClr val="595959"/>
    <a:srgbClr val="7F7F7F"/>
    <a:srgbClr val="262626"/>
    <a:srgbClr val="DE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6310" autoAdjust="0"/>
  </p:normalViewPr>
  <p:slideViewPr>
    <p:cSldViewPr snapToGrid="0">
      <p:cViewPr varScale="1">
        <p:scale>
          <a:sx n="74" d="100"/>
          <a:sy n="74" d="100"/>
        </p:scale>
        <p:origin x="594" y="66"/>
      </p:cViewPr>
      <p:guideLst>
        <p:guide orient="horz" pos="3748"/>
        <p:guide pos="3137"/>
        <p:guide pos="483"/>
        <p:guide pos="71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gradFill>
                <a:gsLst>
                  <a:gs pos="100000">
                    <a:srgbClr val="FF0000"/>
                  </a:gs>
                  <a:gs pos="7000">
                    <a:srgbClr val="C00000"/>
                  </a:gs>
                </a:gsLst>
                <a:lin ang="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gradFill flip="none" rotWithShape="1"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B2437-D61F-427F-B460-7435060AB020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445CF-F3DA-4251-8641-FD342021E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06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45CF-F3DA-4251-8641-FD342021E73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328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45CF-F3DA-4251-8641-FD342021E73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161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45CF-F3DA-4251-8641-FD342021E73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519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45CF-F3DA-4251-8641-FD342021E73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096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45CF-F3DA-4251-8641-FD342021E73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348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45CF-F3DA-4251-8641-FD342021E73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026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45CF-F3DA-4251-8641-FD342021E73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556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45CF-F3DA-4251-8641-FD342021E73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914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45CF-F3DA-4251-8641-FD342021E73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74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45CF-F3DA-4251-8641-FD342021E73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601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45CF-F3DA-4251-8641-FD342021E73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909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45CF-F3DA-4251-8641-FD342021E73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39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45CF-F3DA-4251-8641-FD342021E73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838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45CF-F3DA-4251-8641-FD342021E73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922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45CF-F3DA-4251-8641-FD342021E73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780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45CF-F3DA-4251-8641-FD342021E73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52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FA78-72A0-4779-894A-CBCF09EA6253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F206-7636-477B-97C4-D16B996A3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0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FA78-72A0-4779-894A-CBCF09EA6253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F206-7636-477B-97C4-D16B996A3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FA78-72A0-4779-894A-CBCF09EA6253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F206-7636-477B-97C4-D16B996A3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55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FA78-72A0-4779-894A-CBCF09EA6253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F206-7636-477B-97C4-D16B996A3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62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FA78-72A0-4779-894A-CBCF09EA6253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F206-7636-477B-97C4-D16B996A3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0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FA78-72A0-4779-894A-CBCF09EA6253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F206-7636-477B-97C4-D16B996A3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0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FA78-72A0-4779-894A-CBCF09EA6253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F206-7636-477B-97C4-D16B996A3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65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FA78-72A0-4779-894A-CBCF09EA6253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F206-7636-477B-97C4-D16B996A3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7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FA78-72A0-4779-894A-CBCF09EA6253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F206-7636-477B-97C4-D16B996A3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75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FA78-72A0-4779-894A-CBCF09EA6253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F206-7636-477B-97C4-D16B996A3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93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FA78-72A0-4779-894A-CBCF09EA6253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F206-7636-477B-97C4-D16B996A3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53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FA78-72A0-4779-894A-CBCF09EA6253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5F206-7636-477B-97C4-D16B996A3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05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audio" Target="NULL" TargetMode="External"/><Relationship Id="rId12" Type="http://schemas.openxmlformats.org/officeDocument/2006/relationships/image" Target="../media/image1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3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1pptmoban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A_矩形 4"/>
          <p:cNvSpPr/>
          <p:nvPr>
            <p:custDataLst>
              <p:tags r:id="rId2"/>
            </p:custDataLst>
          </p:nvPr>
        </p:nvSpPr>
        <p:spPr>
          <a:xfrm>
            <a:off x="2088067" y="1330136"/>
            <a:ext cx="8015866" cy="4197729"/>
          </a:xfrm>
          <a:prstGeom prst="rect">
            <a:avLst/>
          </a:prstGeom>
          <a:gradFill>
            <a:gsLst>
              <a:gs pos="100000">
                <a:srgbClr val="FF0000">
                  <a:alpha val="65000"/>
                </a:srgbClr>
              </a:gs>
              <a:gs pos="22000">
                <a:srgbClr val="C00000">
                  <a:alpha val="9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文本框 5"/>
          <p:cNvSpPr txBox="1"/>
          <p:nvPr>
            <p:custDataLst>
              <p:tags r:id="rId3"/>
            </p:custDataLst>
          </p:nvPr>
        </p:nvSpPr>
        <p:spPr>
          <a:xfrm>
            <a:off x="2909646" y="3235513"/>
            <a:ext cx="6372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smtClean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年终总结报告</a:t>
            </a:r>
            <a:endParaRPr lang="zh-CN" altLang="en-US" sz="720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7" name="PA_文本框 6"/>
          <p:cNvSpPr txBox="1"/>
          <p:nvPr>
            <p:custDataLst>
              <p:tags r:id="rId4"/>
            </p:custDataLst>
          </p:nvPr>
        </p:nvSpPr>
        <p:spPr>
          <a:xfrm>
            <a:off x="4042908" y="1727686"/>
            <a:ext cx="410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smtClean="0">
                <a:solidFill>
                  <a:schemeClr val="bg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2017</a:t>
            </a:r>
            <a:endParaRPr lang="zh-CN" altLang="en-US" sz="9600">
              <a:solidFill>
                <a:schemeClr val="bg1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8" name="PA_矩形 7"/>
          <p:cNvSpPr/>
          <p:nvPr>
            <p:custDataLst>
              <p:tags r:id="rId5"/>
            </p:custDataLst>
          </p:nvPr>
        </p:nvSpPr>
        <p:spPr>
          <a:xfrm>
            <a:off x="2288905" y="1587515"/>
            <a:ext cx="7614191" cy="368297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_圆角矩形 8"/>
          <p:cNvSpPr/>
          <p:nvPr>
            <p:custDataLst>
              <p:tags r:id="rId6"/>
            </p:custDataLst>
          </p:nvPr>
        </p:nvSpPr>
        <p:spPr>
          <a:xfrm>
            <a:off x="5411710" y="4441643"/>
            <a:ext cx="1368580" cy="5031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gradFill flip="none" rotWithShape="1">
                  <a:gsLst>
                    <a:gs pos="0">
                      <a:srgbClr val="DC1218"/>
                    </a:gs>
                    <a:gs pos="100000">
                      <a:srgbClr val="901518">
                        <a:alpha val="90000"/>
                      </a:srgbClr>
                    </a:gs>
                  </a:gsLst>
                  <a:lin ang="2700000" scaled="1"/>
                  <a:tileRect/>
                </a:gra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</a:t>
            </a:r>
            <a:endParaRPr lang="zh-CN" altLang="en-US">
              <a:gradFill flip="none" rotWithShape="1">
                <a:gsLst>
                  <a:gs pos="0">
                    <a:srgbClr val="DC1218"/>
                  </a:gs>
                  <a:gs pos="100000">
                    <a:srgbClr val="901518">
                      <a:alpha val="90000"/>
                    </a:srgbClr>
                  </a:gs>
                </a:gsLst>
                <a:lin ang="2700000" scaled="1"/>
                <a:tileRect/>
              </a:gra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3" name="PA_CinematicRisingClimax ">
            <a:hlinkClick r:id="" action="ppaction://media"/>
          </p:cNvPr>
          <p:cNvPicPr>
            <a:picLocks noChangeAspect="1"/>
          </p:cNvPicPr>
          <p:nvPr>
            <a:audioFile r:link="rId7"/>
            <p:custDataLst>
              <p:tags r:id="rId8"/>
            </p:custDataLst>
            <p:extLst>
              <p:ext uri="{DAA4B4D4-6D71-4841-9C94-3DE7FCFB9230}">
                <p14:media xmlns:p14="http://schemas.microsoft.com/office/powerpoint/2010/main" r:embed="rId9">
                  <p14:trim st="31000"/>
                  <p14:fade in="5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54525" y="-1431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3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533078"/>
            <a:ext cx="619150" cy="286072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4"/>
          <p:cNvSpPr txBox="1"/>
          <p:nvPr/>
        </p:nvSpPr>
        <p:spPr>
          <a:xfrm>
            <a:off x="619151" y="445281"/>
            <a:ext cx="14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75" smtClean="0">
                <a:solidFill>
                  <a:srgbClr val="262626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工作</a:t>
            </a:r>
            <a:r>
              <a:rPr lang="zh-CN" altLang="en-US" sz="2400" spc="75" dirty="0" smtClean="0">
                <a:solidFill>
                  <a:srgbClr val="262626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概述</a:t>
            </a:r>
            <a:endParaRPr lang="zh-CN" altLang="en-US" sz="2400" spc="75" dirty="0">
              <a:solidFill>
                <a:srgbClr val="262626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784042" y="4041620"/>
            <a:ext cx="4413815" cy="1910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851647" y="4041620"/>
            <a:ext cx="1911600" cy="1910687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226360" y="4240294"/>
            <a:ext cx="1831256" cy="40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defPPr>
              <a:defRPr lang="zh-CN"/>
            </a:defPPr>
            <a:lvl1pPr marL="0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2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2" name="图表 31"/>
          <p:cNvGraphicFramePr/>
          <p:nvPr>
            <p:extLst>
              <p:ext uri="{D42A27DB-BD31-4B8C-83A1-F6EECF244321}">
                <p14:modId xmlns:p14="http://schemas.microsoft.com/office/powerpoint/2010/main" val="807418142"/>
              </p:ext>
            </p:extLst>
          </p:nvPr>
        </p:nvGraphicFramePr>
        <p:xfrm>
          <a:off x="7610183" y="3895162"/>
          <a:ext cx="1733744" cy="184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图表 32"/>
          <p:cNvGraphicFramePr/>
          <p:nvPr>
            <p:extLst>
              <p:ext uri="{D42A27DB-BD31-4B8C-83A1-F6EECF244321}">
                <p14:modId xmlns:p14="http://schemas.microsoft.com/office/powerpoint/2010/main" val="1112188598"/>
              </p:ext>
            </p:extLst>
          </p:nvPr>
        </p:nvGraphicFramePr>
        <p:xfrm>
          <a:off x="9837029" y="3882277"/>
          <a:ext cx="1733744" cy="184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15"/>
          <p:cNvSpPr txBox="1"/>
          <p:nvPr/>
        </p:nvSpPr>
        <p:spPr>
          <a:xfrm>
            <a:off x="9934477" y="4621629"/>
            <a:ext cx="158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21"/>
          <p:cNvSpPr txBox="1"/>
          <p:nvPr/>
        </p:nvSpPr>
        <p:spPr>
          <a:xfrm>
            <a:off x="7726681" y="4567840"/>
            <a:ext cx="158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" t="24207" r="403" b="21940"/>
          <a:stretch/>
        </p:blipFill>
        <p:spPr>
          <a:xfrm>
            <a:off x="853441" y="1585833"/>
            <a:ext cx="6344416" cy="2356450"/>
          </a:xfrm>
          <a:prstGeom prst="rect">
            <a:avLst/>
          </a:prstGeom>
        </p:spPr>
      </p:pic>
      <p:sp>
        <p:nvSpPr>
          <p:cNvPr id="48" name="Freeform 77"/>
          <p:cNvSpPr>
            <a:spLocks noEditPoints="1"/>
          </p:cNvSpPr>
          <p:nvPr/>
        </p:nvSpPr>
        <p:spPr bwMode="auto">
          <a:xfrm>
            <a:off x="1338198" y="4556760"/>
            <a:ext cx="880406" cy="880406"/>
          </a:xfrm>
          <a:custGeom>
            <a:avLst/>
            <a:gdLst>
              <a:gd name="T0" fmla="*/ 800857202 w 68"/>
              <a:gd name="T1" fmla="*/ 400430317 h 68"/>
              <a:gd name="T2" fmla="*/ 400430317 w 68"/>
              <a:gd name="T3" fmla="*/ 800857202 h 68"/>
              <a:gd name="T4" fmla="*/ 0 w 68"/>
              <a:gd name="T5" fmla="*/ 400430317 h 68"/>
              <a:gd name="T6" fmla="*/ 400430317 w 68"/>
              <a:gd name="T7" fmla="*/ 0 h 68"/>
              <a:gd name="T8" fmla="*/ 800857202 w 68"/>
              <a:gd name="T9" fmla="*/ 400430317 h 68"/>
              <a:gd name="T10" fmla="*/ 176659223 w 68"/>
              <a:gd name="T11" fmla="*/ 471091261 h 68"/>
              <a:gd name="T12" fmla="*/ 164881255 w 68"/>
              <a:gd name="T13" fmla="*/ 400430317 h 68"/>
              <a:gd name="T14" fmla="*/ 176659223 w 68"/>
              <a:gd name="T15" fmla="*/ 317987974 h 68"/>
              <a:gd name="T16" fmla="*/ 94216879 w 68"/>
              <a:gd name="T17" fmla="*/ 235545630 h 68"/>
              <a:gd name="T18" fmla="*/ 58886408 w 68"/>
              <a:gd name="T19" fmla="*/ 400430317 h 68"/>
              <a:gd name="T20" fmla="*/ 94216879 w 68"/>
              <a:gd name="T21" fmla="*/ 553533604 h 68"/>
              <a:gd name="T22" fmla="*/ 176659223 w 68"/>
              <a:gd name="T23" fmla="*/ 471091261 h 68"/>
              <a:gd name="T24" fmla="*/ 565311572 w 68"/>
              <a:gd name="T25" fmla="*/ 400430317 h 68"/>
              <a:gd name="T26" fmla="*/ 400430317 w 68"/>
              <a:gd name="T27" fmla="*/ 223767663 h 68"/>
              <a:gd name="T28" fmla="*/ 223767663 w 68"/>
              <a:gd name="T29" fmla="*/ 400430317 h 68"/>
              <a:gd name="T30" fmla="*/ 400430317 w 68"/>
              <a:gd name="T31" fmla="*/ 565311572 h 68"/>
              <a:gd name="T32" fmla="*/ 565311572 w 68"/>
              <a:gd name="T33" fmla="*/ 400430317 h 68"/>
              <a:gd name="T34" fmla="*/ 235545630 w 68"/>
              <a:gd name="T35" fmla="*/ 94216879 h 68"/>
              <a:gd name="T36" fmla="*/ 317987974 w 68"/>
              <a:gd name="T37" fmla="*/ 176659223 h 68"/>
              <a:gd name="T38" fmla="*/ 400430317 w 68"/>
              <a:gd name="T39" fmla="*/ 164881255 h 68"/>
              <a:gd name="T40" fmla="*/ 471091261 w 68"/>
              <a:gd name="T41" fmla="*/ 176659223 h 68"/>
              <a:gd name="T42" fmla="*/ 553533604 w 68"/>
              <a:gd name="T43" fmla="*/ 94216879 h 68"/>
              <a:gd name="T44" fmla="*/ 400430317 w 68"/>
              <a:gd name="T45" fmla="*/ 58886408 h 68"/>
              <a:gd name="T46" fmla="*/ 235545630 w 68"/>
              <a:gd name="T47" fmla="*/ 94216879 h 68"/>
              <a:gd name="T48" fmla="*/ 553533604 w 68"/>
              <a:gd name="T49" fmla="*/ 694862355 h 68"/>
              <a:gd name="T50" fmla="*/ 471091261 w 68"/>
              <a:gd name="T51" fmla="*/ 612420012 h 68"/>
              <a:gd name="T52" fmla="*/ 400430317 w 68"/>
              <a:gd name="T53" fmla="*/ 624197980 h 68"/>
              <a:gd name="T54" fmla="*/ 317987974 w 68"/>
              <a:gd name="T55" fmla="*/ 612420012 h 68"/>
              <a:gd name="T56" fmla="*/ 235545630 w 68"/>
              <a:gd name="T57" fmla="*/ 694862355 h 68"/>
              <a:gd name="T58" fmla="*/ 400430317 w 68"/>
              <a:gd name="T59" fmla="*/ 741970795 h 68"/>
              <a:gd name="T60" fmla="*/ 553533604 w 68"/>
              <a:gd name="T61" fmla="*/ 694862355 h 68"/>
              <a:gd name="T62" fmla="*/ 706640323 w 68"/>
              <a:gd name="T63" fmla="*/ 553533604 h 68"/>
              <a:gd name="T64" fmla="*/ 741970795 w 68"/>
              <a:gd name="T65" fmla="*/ 400430317 h 68"/>
              <a:gd name="T66" fmla="*/ 706640323 w 68"/>
              <a:gd name="T67" fmla="*/ 235545630 h 68"/>
              <a:gd name="T68" fmla="*/ 612420012 w 68"/>
              <a:gd name="T69" fmla="*/ 317987974 h 68"/>
              <a:gd name="T70" fmla="*/ 624197980 w 68"/>
              <a:gd name="T71" fmla="*/ 400430317 h 68"/>
              <a:gd name="T72" fmla="*/ 612420012 w 68"/>
              <a:gd name="T73" fmla="*/ 471091261 h 68"/>
              <a:gd name="T74" fmla="*/ 706640323 w 68"/>
              <a:gd name="T75" fmla="*/ 553533604 h 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文本框 217"/>
          <p:cNvSpPr txBox="1">
            <a:spLocks/>
          </p:cNvSpPr>
          <p:nvPr/>
        </p:nvSpPr>
        <p:spPr>
          <a:xfrm>
            <a:off x="7611402" y="1861973"/>
            <a:ext cx="1817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smtClean="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市场分析</a:t>
            </a:r>
            <a:endParaRPr lang="zh-CN" altLang="en-US" sz="2800">
              <a:solidFill>
                <a:srgbClr val="40404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7759065" y="2523093"/>
            <a:ext cx="381597" cy="0"/>
          </a:xfrm>
          <a:prstGeom prst="line">
            <a:avLst/>
          </a:prstGeom>
          <a:noFill/>
          <a:ln w="38100">
            <a:gradFill>
              <a:gsLst>
                <a:gs pos="100000">
                  <a:srgbClr val="FF0000"/>
                </a:gs>
                <a:gs pos="0">
                  <a:srgbClr val="C0000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矩形 51"/>
          <p:cNvSpPr/>
          <p:nvPr/>
        </p:nvSpPr>
        <p:spPr>
          <a:xfrm>
            <a:off x="7651467" y="2771678"/>
            <a:ext cx="3872659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</a:t>
            </a:r>
            <a:r>
              <a:rPr lang="zh-CN" altLang="en-US" sz="1600" smtClean="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商，而且，他还是个单身狗。</a:t>
            </a:r>
            <a:endParaRPr lang="zh-CN" altLang="en-US" sz="1600">
              <a:solidFill>
                <a:srgbClr val="40404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3" name="TextBox 14"/>
          <p:cNvSpPr txBox="1"/>
          <p:nvPr/>
        </p:nvSpPr>
        <p:spPr>
          <a:xfrm>
            <a:off x="1698069" y="3508235"/>
            <a:ext cx="436542" cy="3053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7F7F7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defRPr>
            </a:lvl1pPr>
          </a:lstStyle>
          <a:p>
            <a:r>
              <a:rPr lang="zh-CN" altLang="en-US" sz="1660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0" scaled="0"/>
                  <a:tileRect/>
                </a:gradFill>
                <a:latin typeface="Century Gothic" panose="020B0502020202020204" pitchFamily="34" charset="0"/>
                <a:sym typeface="微软雅黑" pitchFamily="34" charset="-122"/>
              </a:rPr>
              <a:t>“</a:t>
            </a:r>
            <a:endParaRPr lang="en-US" altLang="zh-CN" sz="16600" dirty="0">
              <a:gradFill flip="none" rotWithShape="1"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0" scaled="0"/>
                <a:tileRect/>
              </a:gradFill>
              <a:latin typeface="Century Gothic" panose="020B0502020202020204" pitchFamily="34" charset="0"/>
              <a:sym typeface="微软雅黑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144537" y="4773901"/>
            <a:ext cx="3826158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</a:t>
            </a:r>
            <a:r>
              <a:rPr lang="zh-CN" altLang="en-US" sz="1600" smtClean="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。</a:t>
            </a:r>
            <a:endParaRPr lang="zh-CN" altLang="en-US" sz="1600">
              <a:solidFill>
                <a:srgbClr val="40404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7" name="PA_矩形 41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1049321" y="4231453"/>
            <a:ext cx="1516252" cy="151625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17"/>
          <p:cNvSpPr txBox="1">
            <a:spLocks/>
          </p:cNvSpPr>
          <p:nvPr/>
        </p:nvSpPr>
        <p:spPr>
          <a:xfrm>
            <a:off x="7930812" y="5667232"/>
            <a:ext cx="113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mtClean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0" scaled="0"/>
                </a:gra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国内市场</a:t>
            </a:r>
            <a:endParaRPr lang="zh-CN" altLang="en-US"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0" scaled="0"/>
              </a:gra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1" name="文本框 217"/>
          <p:cNvSpPr txBox="1">
            <a:spLocks/>
          </p:cNvSpPr>
          <p:nvPr/>
        </p:nvSpPr>
        <p:spPr>
          <a:xfrm>
            <a:off x="10176709" y="5667232"/>
            <a:ext cx="113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mtClean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0" scaled="0"/>
                </a:gra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国际市场</a:t>
            </a:r>
            <a:endParaRPr lang="zh-CN" altLang="en-US"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0" scaled="0"/>
              </a:gra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6" name="文本框 217"/>
          <p:cNvSpPr txBox="1">
            <a:spLocks/>
          </p:cNvSpPr>
          <p:nvPr/>
        </p:nvSpPr>
        <p:spPr>
          <a:xfrm>
            <a:off x="7639891" y="1490488"/>
            <a:ext cx="387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smtClean="0"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0" scaled="0"/>
                </a:gra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MARKET ANALYSIS</a:t>
            </a:r>
            <a:endParaRPr lang="zh-CN" altLang="en-US" sz="2000"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0" scaled="0"/>
              </a:gra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1003682" y="6478412"/>
            <a:ext cx="146844" cy="0"/>
          </a:xfrm>
          <a:prstGeom prst="line">
            <a:avLst/>
          </a:prstGeom>
          <a:ln w="9525">
            <a:gradFill>
              <a:gsLst>
                <a:gs pos="3500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11095955" y="6324524"/>
            <a:ext cx="447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gradFill>
                  <a:gsLst>
                    <a:gs pos="35000">
                      <a:srgbClr val="C00000"/>
                    </a:gs>
                    <a:gs pos="100000">
                      <a:srgbClr val="FF0000"/>
                    </a:gs>
                  </a:gsLst>
                  <a:lin ang="0" scaled="0"/>
                </a:gra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19</a:t>
            </a:r>
            <a:endParaRPr lang="zh-CN" altLang="en-US" sz="1400" smtClean="0">
              <a:gradFill>
                <a:gsLst>
                  <a:gs pos="35000">
                    <a:srgbClr val="C00000"/>
                  </a:gs>
                  <a:gs pos="100000">
                    <a:srgbClr val="FF0000"/>
                  </a:gs>
                </a:gsLst>
                <a:lin ang="0" scaled="0"/>
              </a:gra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1489060" y="6478412"/>
            <a:ext cx="146844" cy="0"/>
          </a:xfrm>
          <a:prstGeom prst="line">
            <a:avLst/>
          </a:prstGeom>
          <a:ln w="9525">
            <a:gradFill>
              <a:gsLst>
                <a:gs pos="3500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4" grpId="0" animBg="1"/>
      <p:bldP spid="29" grpId="0"/>
      <p:bldGraphic spid="32" grpId="0">
        <p:bldAsOne/>
      </p:bldGraphic>
      <p:bldGraphic spid="33" grpId="0">
        <p:bldAsOne/>
      </p:bldGraphic>
      <p:bldP spid="35" grpId="0"/>
      <p:bldP spid="38" grpId="0"/>
      <p:bldP spid="48" grpId="0" animBg="1"/>
      <p:bldP spid="49" grpId="0"/>
      <p:bldP spid="52" grpId="0"/>
      <p:bldP spid="53" grpId="0"/>
      <p:bldP spid="54" grpId="0"/>
      <p:bldP spid="27" grpId="0" animBg="1"/>
      <p:bldP spid="30" grpId="0"/>
      <p:bldP spid="31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t="19232" r="123" b="34748"/>
          <a:stretch/>
        </p:blipFill>
        <p:spPr>
          <a:xfrm>
            <a:off x="0" y="-88901"/>
            <a:ext cx="12192000" cy="31559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199" r="104" b="13741"/>
          <a:stretch/>
        </p:blipFill>
        <p:spPr>
          <a:xfrm>
            <a:off x="-15240" y="2960914"/>
            <a:ext cx="12207240" cy="3897086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0" y="-76200"/>
            <a:ext cx="12192000" cy="3037114"/>
          </a:xfrm>
          <a:prstGeom prst="rect">
            <a:avLst/>
          </a:prstGeom>
          <a:gradFill>
            <a:gsLst>
              <a:gs pos="100000">
                <a:srgbClr val="FF0000">
                  <a:alpha val="94000"/>
                </a:srgbClr>
              </a:gs>
              <a:gs pos="0">
                <a:srgbClr val="C00000">
                  <a:alpha val="85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1687729" y="1915882"/>
            <a:ext cx="8816542" cy="3135086"/>
          </a:xfrm>
          <a:prstGeom prst="roundRect">
            <a:avLst>
              <a:gd name="adj" fmla="val 1667"/>
            </a:avLst>
          </a:prstGeom>
          <a:solidFill>
            <a:schemeClr val="bg1">
              <a:alpha val="98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64"/>
          <p:cNvSpPr txBox="1"/>
          <p:nvPr/>
        </p:nvSpPr>
        <p:spPr>
          <a:xfrm>
            <a:off x="2319991" y="2324342"/>
            <a:ext cx="170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75">
                <a:solidFill>
                  <a:srgbClr val="262626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财务自由</a:t>
            </a:r>
            <a:endParaRPr lang="zh-CN" altLang="en-US" sz="2800" spc="75" dirty="0">
              <a:solidFill>
                <a:srgbClr val="262626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48" name="TextBox 64"/>
          <p:cNvSpPr txBox="1"/>
          <p:nvPr/>
        </p:nvSpPr>
        <p:spPr>
          <a:xfrm>
            <a:off x="6405458" y="2269501"/>
            <a:ext cx="170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75" smtClean="0">
                <a:solidFill>
                  <a:srgbClr val="262626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脱单成双</a:t>
            </a:r>
            <a:endParaRPr lang="zh-CN" altLang="en-US" sz="2800" spc="75" dirty="0">
              <a:solidFill>
                <a:srgbClr val="262626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49" name="TextBox 64"/>
          <p:cNvSpPr txBox="1"/>
          <p:nvPr/>
        </p:nvSpPr>
        <p:spPr>
          <a:xfrm>
            <a:off x="2319991" y="2750445"/>
            <a:ext cx="232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75" smtClean="0">
                <a:gradFill>
                  <a:gsLst>
                    <a:gs pos="100000">
                      <a:srgbClr val="FF0000">
                        <a:alpha val="94000"/>
                      </a:srgbClr>
                    </a:gs>
                    <a:gs pos="0">
                      <a:srgbClr val="C00000">
                        <a:alpha val="85000"/>
                      </a:srgbClr>
                    </a:gs>
                  </a:gsLst>
                  <a:lin ang="17400000" scaled="0"/>
                </a:gra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Be A RICH MAN</a:t>
            </a:r>
            <a:endParaRPr lang="zh-CN" altLang="en-US" spc="75" dirty="0">
              <a:gradFill>
                <a:gsLst>
                  <a:gs pos="100000">
                    <a:srgbClr val="FF0000">
                      <a:alpha val="94000"/>
                    </a:srgbClr>
                  </a:gs>
                  <a:gs pos="0">
                    <a:srgbClr val="C00000">
                      <a:alpha val="85000"/>
                    </a:srgbClr>
                  </a:gs>
                </a:gsLst>
                <a:lin ang="17400000" scaled="0"/>
              </a:gra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50" name="TextBox 64"/>
          <p:cNvSpPr txBox="1"/>
          <p:nvPr/>
        </p:nvSpPr>
        <p:spPr>
          <a:xfrm>
            <a:off x="6405458" y="2678075"/>
            <a:ext cx="233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75" smtClean="0">
                <a:gradFill>
                  <a:gsLst>
                    <a:gs pos="100000">
                      <a:srgbClr val="FF0000">
                        <a:alpha val="94000"/>
                      </a:srgbClr>
                    </a:gs>
                    <a:gs pos="0">
                      <a:srgbClr val="C00000">
                        <a:alpha val="85000"/>
                      </a:srgbClr>
                    </a:gs>
                  </a:gsLst>
                  <a:lin ang="17400000" scaled="0"/>
                </a:gra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OUT OF SINGLE</a:t>
            </a:r>
            <a:endParaRPr lang="zh-CN" altLang="en-US" spc="75" dirty="0">
              <a:gradFill>
                <a:gsLst>
                  <a:gs pos="100000">
                    <a:srgbClr val="FF0000">
                      <a:alpha val="94000"/>
                    </a:srgbClr>
                  </a:gs>
                  <a:gs pos="0">
                    <a:srgbClr val="C00000">
                      <a:alpha val="85000"/>
                    </a:srgbClr>
                  </a:gs>
                </a:gsLst>
                <a:lin ang="17400000" scaled="0"/>
              </a:gra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319991" y="3154132"/>
            <a:ext cx="3493434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7F7F7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7F7F7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7F7F7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 sz="1600">
                <a:solidFill>
                  <a:srgbClr val="7F7F7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7F7F7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7F7F7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 smtClean="0">
                <a:solidFill>
                  <a:srgbClr val="7F7F7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培训但是仍然没有赚多少钱苦了我的哥。</a:t>
            </a:r>
            <a:endParaRPr lang="zh-CN" altLang="en-US" sz="1600">
              <a:solidFill>
                <a:srgbClr val="7F7F7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405458" y="3154132"/>
            <a:ext cx="3492473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smtClean="0">
                <a:solidFill>
                  <a:srgbClr val="7F7F7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他集</a:t>
            </a:r>
            <a:r>
              <a:rPr lang="en-US" altLang="zh-CN" sz="1600">
                <a:solidFill>
                  <a:srgbClr val="7F7F7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7F7F7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 sz="1600">
                <a:solidFill>
                  <a:srgbClr val="7F7F7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7F7F7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7F7F7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7F7F7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600">
                <a:solidFill>
                  <a:srgbClr val="7F7F7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 smtClean="0">
                <a:solidFill>
                  <a:srgbClr val="7F7F7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服务，但他是个单身狗。</a:t>
            </a:r>
            <a:endParaRPr lang="zh-CN" altLang="en-US" sz="1600">
              <a:solidFill>
                <a:srgbClr val="7F7F7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427503" y="4283075"/>
            <a:ext cx="840062" cy="336549"/>
          </a:xfrm>
          <a:prstGeom prst="roundRect">
            <a:avLst/>
          </a:prstGeom>
          <a:gradFill>
            <a:gsLst>
              <a:gs pos="100000">
                <a:srgbClr val="FF0000">
                  <a:alpha val="94000"/>
                </a:srgbClr>
              </a:gs>
              <a:gs pos="0">
                <a:srgbClr val="C00000">
                  <a:alpha val="85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smtClean="0">
                <a:latin typeface="Century Gothic" panose="020B0502020202020204" pitchFamily="34" charset="0"/>
              </a:rPr>
              <a:t>RICH</a:t>
            </a:r>
            <a:endParaRPr lang="zh-CN" altLang="en-US" sz="1200">
              <a:latin typeface="Century Gothic" panose="020B0502020202020204" pitchFamily="34" charset="0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6516068" y="4278117"/>
            <a:ext cx="840062" cy="336549"/>
          </a:xfrm>
          <a:prstGeom prst="roundRect">
            <a:avLst/>
          </a:prstGeom>
          <a:gradFill>
            <a:gsLst>
              <a:gs pos="100000">
                <a:srgbClr val="FF0000">
                  <a:alpha val="94000"/>
                </a:srgbClr>
              </a:gs>
              <a:gs pos="0">
                <a:srgbClr val="C00000">
                  <a:alpha val="85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smtClean="0">
                <a:latin typeface="Century Gothic" panose="020B0502020202020204" pitchFamily="34" charset="0"/>
              </a:rPr>
              <a:t>LOVE</a:t>
            </a:r>
            <a:endParaRPr lang="zh-CN" altLang="en-US" sz="1200">
              <a:latin typeface="Century Gothic" panose="020B0502020202020204" pitchFamily="34" charset="0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1982873" y="2116443"/>
            <a:ext cx="8211013" cy="2733964"/>
          </a:xfrm>
          <a:prstGeom prst="roundRect">
            <a:avLst>
              <a:gd name="adj" fmla="val 1667"/>
            </a:avLst>
          </a:prstGeom>
          <a:noFill/>
          <a:ln w="19050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1143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71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5" grpId="0" animBg="1"/>
      <p:bldP spid="47" grpId="0"/>
      <p:bldP spid="48" grpId="0"/>
      <p:bldP spid="49" grpId="0"/>
      <p:bldP spid="50" grpId="0"/>
      <p:bldP spid="51" grpId="0"/>
      <p:bldP spid="52" grpId="0"/>
      <p:bldP spid="16" grpId="0" animBg="1"/>
      <p:bldP spid="53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12192000" cy="6881812"/>
          </a:xfrm>
          <a:prstGeom prst="rect">
            <a:avLst/>
          </a:prstGeom>
        </p:spPr>
      </p:pic>
      <p:sp>
        <p:nvSpPr>
          <p:cNvPr id="5" name="PA_矩形 4"/>
          <p:cNvSpPr/>
          <p:nvPr>
            <p:custDataLst>
              <p:tags r:id="rId2"/>
            </p:custDataLst>
          </p:nvPr>
        </p:nvSpPr>
        <p:spPr>
          <a:xfrm>
            <a:off x="2088067" y="1330136"/>
            <a:ext cx="8015866" cy="4197729"/>
          </a:xfrm>
          <a:prstGeom prst="rect">
            <a:avLst/>
          </a:prstGeom>
          <a:gradFill>
            <a:gsLst>
              <a:gs pos="100000">
                <a:srgbClr val="FF0000">
                  <a:alpha val="65000"/>
                </a:srgbClr>
              </a:gs>
              <a:gs pos="22000">
                <a:srgbClr val="C00000">
                  <a:alpha val="9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文本框 5"/>
          <p:cNvSpPr txBox="1"/>
          <p:nvPr>
            <p:custDataLst>
              <p:tags r:id="rId3"/>
            </p:custDataLst>
          </p:nvPr>
        </p:nvSpPr>
        <p:spPr>
          <a:xfrm>
            <a:off x="2909646" y="3235513"/>
            <a:ext cx="6372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smtClean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感谢您的收看</a:t>
            </a:r>
            <a:endParaRPr lang="zh-CN" altLang="en-US" sz="720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7" name="PA_文本框 6"/>
          <p:cNvSpPr txBox="1"/>
          <p:nvPr>
            <p:custDataLst>
              <p:tags r:id="rId4"/>
            </p:custDataLst>
          </p:nvPr>
        </p:nvSpPr>
        <p:spPr>
          <a:xfrm>
            <a:off x="4054191" y="1787996"/>
            <a:ext cx="410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smtClean="0">
                <a:solidFill>
                  <a:schemeClr val="bg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2017</a:t>
            </a:r>
            <a:endParaRPr lang="zh-CN" altLang="en-US" sz="9600">
              <a:solidFill>
                <a:schemeClr val="bg1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8" name="PA_矩形 7"/>
          <p:cNvSpPr/>
          <p:nvPr>
            <p:custDataLst>
              <p:tags r:id="rId5"/>
            </p:custDataLst>
          </p:nvPr>
        </p:nvSpPr>
        <p:spPr>
          <a:xfrm>
            <a:off x="2288905" y="1587515"/>
            <a:ext cx="7614191" cy="368297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_圆角矩形 8"/>
          <p:cNvSpPr/>
          <p:nvPr>
            <p:custDataLst>
              <p:tags r:id="rId6"/>
            </p:custDataLst>
          </p:nvPr>
        </p:nvSpPr>
        <p:spPr>
          <a:xfrm>
            <a:off x="5411710" y="4441643"/>
            <a:ext cx="1368580" cy="5031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gradFill flip="none" rotWithShape="1">
                  <a:gsLst>
                    <a:gs pos="0">
                      <a:srgbClr val="DC1218"/>
                    </a:gs>
                    <a:gs pos="100000">
                      <a:srgbClr val="901518">
                        <a:alpha val="90000"/>
                      </a:srgbClr>
                    </a:gs>
                  </a:gsLst>
                  <a:lin ang="2700000" scaled="1"/>
                  <a:tileRect/>
                </a:gra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</a:t>
            </a:r>
            <a:endParaRPr lang="zh-CN" altLang="en-US">
              <a:gradFill flip="none" rotWithShape="1">
                <a:gsLst>
                  <a:gs pos="0">
                    <a:srgbClr val="DC1218"/>
                  </a:gs>
                  <a:gs pos="100000">
                    <a:srgbClr val="901518">
                      <a:alpha val="90000"/>
                    </a:srgbClr>
                  </a:gs>
                </a:gsLst>
                <a:lin ang="2700000" scaled="1"/>
                <a:tileRect/>
              </a:gra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476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105694" y="1247469"/>
            <a:ext cx="479198" cy="479198"/>
          </a:xfrm>
          <a:prstGeom prst="ellipse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>
                <a:latin typeface="Century Gothic" panose="020B0502020202020204" pitchFamily="34" charset="0"/>
              </a:rPr>
              <a:t>1</a:t>
            </a:r>
            <a:endParaRPr lang="zh-CN" altLang="en-US" sz="3200">
              <a:latin typeface="Century Gothic" panose="020B0502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16641" y="1194680"/>
            <a:ext cx="190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10800000" scaled="0"/>
                </a:gra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配色方案</a:t>
            </a:r>
          </a:p>
        </p:txBody>
      </p:sp>
      <p:sp>
        <p:nvSpPr>
          <p:cNvPr id="4" name="矩形 3"/>
          <p:cNvSpPr/>
          <p:nvPr/>
        </p:nvSpPr>
        <p:spPr>
          <a:xfrm>
            <a:off x="1846447" y="2229602"/>
            <a:ext cx="1086353" cy="2084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23330" y="2229602"/>
            <a:ext cx="1086353" cy="208471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53334" y="2229602"/>
            <a:ext cx="1086353" cy="20847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14698" y="2538393"/>
            <a:ext cx="1535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RGB</a:t>
            </a:r>
            <a:r>
              <a:rPr lang="zh-CN" altLang="en-US" sz="14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：</a:t>
            </a:r>
            <a:r>
              <a:rPr lang="en-US" altLang="zh-CN" sz="1400" smtClean="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192,0,0</a:t>
            </a:r>
            <a:endParaRPr lang="zh-CN" altLang="en-US" sz="1400">
              <a:solidFill>
                <a:srgbClr val="595959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43314" y="2538393"/>
            <a:ext cx="1535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RGB</a:t>
            </a:r>
            <a:r>
              <a:rPr lang="zh-CN" altLang="en-US" sz="14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：</a:t>
            </a:r>
            <a:r>
              <a:rPr lang="en-US" altLang="zh-CN" sz="14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66,66,66</a:t>
            </a:r>
            <a:endParaRPr lang="zh-CN" altLang="en-US" sz="1400">
              <a:solidFill>
                <a:srgbClr val="595959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71930" y="2538393"/>
            <a:ext cx="1535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RGB</a:t>
            </a:r>
            <a:r>
              <a:rPr lang="zh-CN" altLang="en-US" sz="14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：</a:t>
            </a:r>
            <a:r>
              <a:rPr lang="en-US" altLang="zh-CN" sz="14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89,89,89</a:t>
            </a:r>
            <a:endParaRPr lang="zh-CN" altLang="en-US" sz="1400">
              <a:solidFill>
                <a:srgbClr val="595959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105694" y="3226415"/>
            <a:ext cx="479198" cy="479198"/>
          </a:xfrm>
          <a:prstGeom prst="ellipse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>
                <a:latin typeface="Century Gothic" panose="020B0502020202020204" pitchFamily="34" charset="0"/>
              </a:rPr>
              <a:t>2</a:t>
            </a:r>
            <a:endParaRPr lang="zh-CN" altLang="en-US" sz="3200">
              <a:latin typeface="Century Gothic" panose="020B0502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16641" y="3173626"/>
            <a:ext cx="190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10800000" scaled="0"/>
                </a:gra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字体方案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46447" y="3907333"/>
            <a:ext cx="3727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中文：冬青黑体简体中文 </a:t>
            </a:r>
            <a:r>
              <a:rPr lang="en-US" altLang="zh-CN" sz="20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W3</a:t>
            </a:r>
            <a:endParaRPr lang="zh-CN" altLang="en-US" sz="200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67650" y="3907333"/>
            <a:ext cx="2858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英文：</a:t>
            </a:r>
            <a:r>
              <a:rPr lang="en-US" altLang="zh-CN" sz="20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Century Gothic</a:t>
            </a:r>
            <a:endParaRPr lang="zh-CN" altLang="en-US" sz="2000">
              <a:solidFill>
                <a:srgbClr val="595959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866805" y="3976155"/>
            <a:ext cx="0" cy="262467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867650" y="3976155"/>
            <a:ext cx="0" cy="262467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1105694" y="4664902"/>
            <a:ext cx="479198" cy="479198"/>
          </a:xfrm>
          <a:prstGeom prst="ellipse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>
                <a:latin typeface="Century Gothic" panose="020B0502020202020204" pitchFamily="34" charset="0"/>
              </a:rPr>
              <a:t>3</a:t>
            </a:r>
            <a:endParaRPr lang="zh-CN" altLang="en-US" sz="3200">
              <a:latin typeface="Century Gothic" panose="020B0502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16641" y="4612113"/>
            <a:ext cx="190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10800000" scaled="0"/>
                </a:gra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背景音乐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846447" y="5345820"/>
            <a:ext cx="3727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Cinematic Rising Climax</a:t>
            </a:r>
            <a:endParaRPr lang="zh-CN" altLang="en-US" sz="200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66805" y="5414642"/>
            <a:ext cx="0" cy="262467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447377" y="3907333"/>
            <a:ext cx="1980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方正正大黑简体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5404515" y="4007377"/>
            <a:ext cx="0" cy="200022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608810" y="2229602"/>
            <a:ext cx="1086353" cy="2084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476736" y="2536786"/>
            <a:ext cx="1786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RGB</a:t>
            </a:r>
            <a:r>
              <a:rPr lang="zh-CN" altLang="en-US" sz="1400" smtClean="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：</a:t>
            </a:r>
            <a:r>
              <a:rPr lang="en-US" altLang="zh-CN" sz="1400" smtClean="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217,217,217</a:t>
            </a:r>
            <a:endParaRPr lang="zh-CN" altLang="en-US" sz="1400">
              <a:solidFill>
                <a:srgbClr val="595959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21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14:window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0"/>
          <p:cNvGrpSpPr>
            <a:grpSpLocks noChangeAspect="1"/>
          </p:cNvGrpSpPr>
          <p:nvPr/>
        </p:nvGrpSpPr>
        <p:grpSpPr bwMode="auto">
          <a:xfrm>
            <a:off x="4143245" y="990953"/>
            <a:ext cx="684703" cy="726573"/>
            <a:chOff x="4738" y="3130"/>
            <a:chExt cx="551" cy="590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3" name="Freeform 81"/>
            <p:cNvSpPr>
              <a:spLocks/>
            </p:cNvSpPr>
            <p:nvPr/>
          </p:nvSpPr>
          <p:spPr bwMode="auto">
            <a:xfrm>
              <a:off x="4738" y="3376"/>
              <a:ext cx="307" cy="344"/>
            </a:xfrm>
            <a:custGeom>
              <a:avLst/>
              <a:gdLst>
                <a:gd name="T0" fmla="*/ 106 w 128"/>
                <a:gd name="T1" fmla="*/ 144 h 144"/>
                <a:gd name="T2" fmla="*/ 12 w 128"/>
                <a:gd name="T3" fmla="*/ 144 h 144"/>
                <a:gd name="T4" fmla="*/ 12 w 128"/>
                <a:gd name="T5" fmla="*/ 14 h 144"/>
                <a:gd name="T6" fmla="*/ 0 w 128"/>
                <a:gd name="T7" fmla="*/ 14 h 144"/>
                <a:gd name="T8" fmla="*/ 0 w 128"/>
                <a:gd name="T9" fmla="*/ 0 h 144"/>
                <a:gd name="T10" fmla="*/ 128 w 128"/>
                <a:gd name="T11" fmla="*/ 0 h 144"/>
                <a:gd name="T12" fmla="*/ 128 w 128"/>
                <a:gd name="T13" fmla="*/ 14 h 144"/>
                <a:gd name="T14" fmla="*/ 106 w 128"/>
                <a:gd name="T15" fmla="*/ 14 h 144"/>
                <a:gd name="T16" fmla="*/ 106 w 128"/>
                <a:gd name="T1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44">
                  <a:moveTo>
                    <a:pt x="106" y="144"/>
                  </a:moveTo>
                  <a:cubicBezTo>
                    <a:pt x="74" y="144"/>
                    <a:pt x="43" y="144"/>
                    <a:pt x="12" y="144"/>
                  </a:cubicBezTo>
                  <a:cubicBezTo>
                    <a:pt x="12" y="100"/>
                    <a:pt x="12" y="57"/>
                    <a:pt x="12" y="14"/>
                  </a:cubicBezTo>
                  <a:cubicBezTo>
                    <a:pt x="8" y="14"/>
                    <a:pt x="4" y="14"/>
                    <a:pt x="0" y="14"/>
                  </a:cubicBezTo>
                  <a:cubicBezTo>
                    <a:pt x="0" y="9"/>
                    <a:pt x="0" y="4"/>
                    <a:pt x="0" y="0"/>
                  </a:cubicBezTo>
                  <a:cubicBezTo>
                    <a:pt x="43" y="0"/>
                    <a:pt x="85" y="0"/>
                    <a:pt x="128" y="0"/>
                  </a:cubicBezTo>
                  <a:cubicBezTo>
                    <a:pt x="128" y="4"/>
                    <a:pt x="128" y="9"/>
                    <a:pt x="128" y="14"/>
                  </a:cubicBezTo>
                  <a:cubicBezTo>
                    <a:pt x="121" y="14"/>
                    <a:pt x="114" y="14"/>
                    <a:pt x="106" y="14"/>
                  </a:cubicBezTo>
                  <a:cubicBezTo>
                    <a:pt x="106" y="57"/>
                    <a:pt x="106" y="100"/>
                    <a:pt x="106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" name="Freeform 82"/>
            <p:cNvSpPr>
              <a:spLocks/>
            </p:cNvSpPr>
            <p:nvPr/>
          </p:nvSpPr>
          <p:spPr bwMode="auto">
            <a:xfrm>
              <a:off x="4940" y="3216"/>
              <a:ext cx="313" cy="504"/>
            </a:xfrm>
            <a:custGeom>
              <a:avLst/>
              <a:gdLst>
                <a:gd name="T0" fmla="*/ 0 w 131"/>
                <a:gd name="T1" fmla="*/ 19 h 211"/>
                <a:gd name="T2" fmla="*/ 18 w 131"/>
                <a:gd name="T3" fmla="*/ 0 h 211"/>
                <a:gd name="T4" fmla="*/ 51 w 131"/>
                <a:gd name="T5" fmla="*/ 30 h 211"/>
                <a:gd name="T6" fmla="*/ 48 w 131"/>
                <a:gd name="T7" fmla="*/ 33 h 211"/>
                <a:gd name="T8" fmla="*/ 50 w 131"/>
                <a:gd name="T9" fmla="*/ 36 h 211"/>
                <a:gd name="T10" fmla="*/ 46 w 131"/>
                <a:gd name="T11" fmla="*/ 39 h 211"/>
                <a:gd name="T12" fmla="*/ 60 w 131"/>
                <a:gd name="T13" fmla="*/ 41 h 211"/>
                <a:gd name="T14" fmla="*/ 89 w 131"/>
                <a:gd name="T15" fmla="*/ 35 h 211"/>
                <a:gd name="T16" fmla="*/ 96 w 131"/>
                <a:gd name="T17" fmla="*/ 26 h 211"/>
                <a:gd name="T18" fmla="*/ 115 w 131"/>
                <a:gd name="T19" fmla="*/ 15 h 211"/>
                <a:gd name="T20" fmla="*/ 131 w 131"/>
                <a:gd name="T21" fmla="*/ 30 h 211"/>
                <a:gd name="T22" fmla="*/ 131 w 131"/>
                <a:gd name="T23" fmla="*/ 33 h 211"/>
                <a:gd name="T24" fmla="*/ 122 w 131"/>
                <a:gd name="T25" fmla="*/ 109 h 211"/>
                <a:gd name="T26" fmla="*/ 119 w 131"/>
                <a:gd name="T27" fmla="*/ 122 h 211"/>
                <a:gd name="T28" fmla="*/ 110 w 131"/>
                <a:gd name="T29" fmla="*/ 132 h 211"/>
                <a:gd name="T30" fmla="*/ 57 w 131"/>
                <a:gd name="T31" fmla="*/ 140 h 211"/>
                <a:gd name="T32" fmla="*/ 56 w 131"/>
                <a:gd name="T33" fmla="*/ 140 h 211"/>
                <a:gd name="T34" fmla="*/ 55 w 131"/>
                <a:gd name="T35" fmla="*/ 140 h 211"/>
                <a:gd name="T36" fmla="*/ 55 w 131"/>
                <a:gd name="T37" fmla="*/ 145 h 211"/>
                <a:gd name="T38" fmla="*/ 55 w 131"/>
                <a:gd name="T39" fmla="*/ 195 h 211"/>
                <a:gd name="T40" fmla="*/ 46 w 131"/>
                <a:gd name="T41" fmla="*/ 209 h 211"/>
                <a:gd name="T42" fmla="*/ 31 w 131"/>
                <a:gd name="T43" fmla="*/ 200 h 211"/>
                <a:gd name="T44" fmla="*/ 29 w 131"/>
                <a:gd name="T45" fmla="*/ 170 h 211"/>
                <a:gd name="T46" fmla="*/ 31 w 131"/>
                <a:gd name="T47" fmla="*/ 138 h 211"/>
                <a:gd name="T48" fmla="*/ 34 w 131"/>
                <a:gd name="T49" fmla="*/ 130 h 211"/>
                <a:gd name="T50" fmla="*/ 52 w 131"/>
                <a:gd name="T51" fmla="*/ 116 h 211"/>
                <a:gd name="T52" fmla="*/ 80 w 131"/>
                <a:gd name="T53" fmla="*/ 111 h 211"/>
                <a:gd name="T54" fmla="*/ 85 w 131"/>
                <a:gd name="T55" fmla="*/ 107 h 211"/>
                <a:gd name="T56" fmla="*/ 92 w 131"/>
                <a:gd name="T57" fmla="*/ 62 h 211"/>
                <a:gd name="T58" fmla="*/ 92 w 131"/>
                <a:gd name="T59" fmla="*/ 60 h 211"/>
                <a:gd name="T60" fmla="*/ 82 w 131"/>
                <a:gd name="T61" fmla="*/ 63 h 211"/>
                <a:gd name="T62" fmla="*/ 53 w 131"/>
                <a:gd name="T63" fmla="*/ 63 h 211"/>
                <a:gd name="T64" fmla="*/ 36 w 131"/>
                <a:gd name="T65" fmla="*/ 60 h 211"/>
                <a:gd name="T66" fmla="*/ 27 w 131"/>
                <a:gd name="T67" fmla="*/ 46 h 211"/>
                <a:gd name="T68" fmla="*/ 26 w 131"/>
                <a:gd name="T69" fmla="*/ 43 h 211"/>
                <a:gd name="T70" fmla="*/ 2 w 131"/>
                <a:gd name="T71" fmla="*/ 21 h 211"/>
                <a:gd name="T72" fmla="*/ 0 w 131"/>
                <a:gd name="T73" fmla="*/ 1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211">
                  <a:moveTo>
                    <a:pt x="0" y="19"/>
                  </a:moveTo>
                  <a:cubicBezTo>
                    <a:pt x="6" y="12"/>
                    <a:pt x="12" y="6"/>
                    <a:pt x="18" y="0"/>
                  </a:cubicBezTo>
                  <a:cubicBezTo>
                    <a:pt x="29" y="10"/>
                    <a:pt x="40" y="20"/>
                    <a:pt x="51" y="30"/>
                  </a:cubicBezTo>
                  <a:cubicBezTo>
                    <a:pt x="50" y="31"/>
                    <a:pt x="49" y="32"/>
                    <a:pt x="48" y="33"/>
                  </a:cubicBezTo>
                  <a:cubicBezTo>
                    <a:pt x="49" y="34"/>
                    <a:pt x="49" y="35"/>
                    <a:pt x="50" y="36"/>
                  </a:cubicBezTo>
                  <a:cubicBezTo>
                    <a:pt x="49" y="37"/>
                    <a:pt x="48" y="37"/>
                    <a:pt x="46" y="39"/>
                  </a:cubicBezTo>
                  <a:cubicBezTo>
                    <a:pt x="51" y="39"/>
                    <a:pt x="55" y="40"/>
                    <a:pt x="60" y="41"/>
                  </a:cubicBezTo>
                  <a:cubicBezTo>
                    <a:pt x="70" y="42"/>
                    <a:pt x="80" y="41"/>
                    <a:pt x="89" y="35"/>
                  </a:cubicBezTo>
                  <a:cubicBezTo>
                    <a:pt x="92" y="32"/>
                    <a:pt x="95" y="30"/>
                    <a:pt x="96" y="26"/>
                  </a:cubicBezTo>
                  <a:cubicBezTo>
                    <a:pt x="100" y="18"/>
                    <a:pt x="107" y="15"/>
                    <a:pt x="115" y="15"/>
                  </a:cubicBezTo>
                  <a:cubicBezTo>
                    <a:pt x="122" y="16"/>
                    <a:pt x="129" y="23"/>
                    <a:pt x="131" y="30"/>
                  </a:cubicBezTo>
                  <a:cubicBezTo>
                    <a:pt x="131" y="31"/>
                    <a:pt x="131" y="32"/>
                    <a:pt x="131" y="33"/>
                  </a:cubicBezTo>
                  <a:cubicBezTo>
                    <a:pt x="129" y="59"/>
                    <a:pt x="128" y="84"/>
                    <a:pt x="122" y="109"/>
                  </a:cubicBezTo>
                  <a:cubicBezTo>
                    <a:pt x="121" y="114"/>
                    <a:pt x="120" y="118"/>
                    <a:pt x="119" y="122"/>
                  </a:cubicBezTo>
                  <a:cubicBezTo>
                    <a:pt x="118" y="127"/>
                    <a:pt x="114" y="130"/>
                    <a:pt x="110" y="132"/>
                  </a:cubicBezTo>
                  <a:cubicBezTo>
                    <a:pt x="93" y="140"/>
                    <a:pt x="75" y="142"/>
                    <a:pt x="57" y="140"/>
                  </a:cubicBezTo>
                  <a:cubicBezTo>
                    <a:pt x="57" y="140"/>
                    <a:pt x="56" y="140"/>
                    <a:pt x="56" y="140"/>
                  </a:cubicBezTo>
                  <a:cubicBezTo>
                    <a:pt x="56" y="140"/>
                    <a:pt x="56" y="140"/>
                    <a:pt x="55" y="140"/>
                  </a:cubicBezTo>
                  <a:cubicBezTo>
                    <a:pt x="55" y="142"/>
                    <a:pt x="55" y="144"/>
                    <a:pt x="55" y="145"/>
                  </a:cubicBezTo>
                  <a:cubicBezTo>
                    <a:pt x="53" y="162"/>
                    <a:pt x="53" y="178"/>
                    <a:pt x="55" y="195"/>
                  </a:cubicBezTo>
                  <a:cubicBezTo>
                    <a:pt x="56" y="202"/>
                    <a:pt x="52" y="208"/>
                    <a:pt x="46" y="209"/>
                  </a:cubicBezTo>
                  <a:cubicBezTo>
                    <a:pt x="39" y="211"/>
                    <a:pt x="32" y="207"/>
                    <a:pt x="31" y="200"/>
                  </a:cubicBezTo>
                  <a:cubicBezTo>
                    <a:pt x="30" y="190"/>
                    <a:pt x="29" y="180"/>
                    <a:pt x="29" y="170"/>
                  </a:cubicBezTo>
                  <a:cubicBezTo>
                    <a:pt x="28" y="159"/>
                    <a:pt x="29" y="148"/>
                    <a:pt x="31" y="138"/>
                  </a:cubicBezTo>
                  <a:cubicBezTo>
                    <a:pt x="32" y="135"/>
                    <a:pt x="33" y="133"/>
                    <a:pt x="34" y="130"/>
                  </a:cubicBezTo>
                  <a:cubicBezTo>
                    <a:pt x="37" y="122"/>
                    <a:pt x="44" y="118"/>
                    <a:pt x="52" y="116"/>
                  </a:cubicBezTo>
                  <a:cubicBezTo>
                    <a:pt x="61" y="113"/>
                    <a:pt x="71" y="112"/>
                    <a:pt x="80" y="111"/>
                  </a:cubicBezTo>
                  <a:cubicBezTo>
                    <a:pt x="84" y="111"/>
                    <a:pt x="84" y="111"/>
                    <a:pt x="85" y="107"/>
                  </a:cubicBezTo>
                  <a:cubicBezTo>
                    <a:pt x="88" y="92"/>
                    <a:pt x="90" y="77"/>
                    <a:pt x="92" y="62"/>
                  </a:cubicBezTo>
                  <a:cubicBezTo>
                    <a:pt x="92" y="61"/>
                    <a:pt x="92" y="61"/>
                    <a:pt x="92" y="60"/>
                  </a:cubicBezTo>
                  <a:cubicBezTo>
                    <a:pt x="88" y="61"/>
                    <a:pt x="85" y="62"/>
                    <a:pt x="82" y="63"/>
                  </a:cubicBezTo>
                  <a:cubicBezTo>
                    <a:pt x="72" y="65"/>
                    <a:pt x="63" y="65"/>
                    <a:pt x="53" y="63"/>
                  </a:cubicBezTo>
                  <a:cubicBezTo>
                    <a:pt x="47" y="63"/>
                    <a:pt x="42" y="62"/>
                    <a:pt x="36" y="60"/>
                  </a:cubicBezTo>
                  <a:cubicBezTo>
                    <a:pt x="28" y="59"/>
                    <a:pt x="25" y="54"/>
                    <a:pt x="27" y="46"/>
                  </a:cubicBezTo>
                  <a:cubicBezTo>
                    <a:pt x="27" y="45"/>
                    <a:pt x="27" y="44"/>
                    <a:pt x="26" y="43"/>
                  </a:cubicBezTo>
                  <a:cubicBezTo>
                    <a:pt x="18" y="36"/>
                    <a:pt x="10" y="28"/>
                    <a:pt x="2" y="21"/>
                  </a:cubicBezTo>
                  <a:cubicBezTo>
                    <a:pt x="1" y="20"/>
                    <a:pt x="1" y="20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Freeform 83"/>
            <p:cNvSpPr>
              <a:spLocks/>
            </p:cNvSpPr>
            <p:nvPr/>
          </p:nvSpPr>
          <p:spPr bwMode="auto">
            <a:xfrm>
              <a:off x="5081" y="3412"/>
              <a:ext cx="208" cy="298"/>
            </a:xfrm>
            <a:custGeom>
              <a:avLst/>
              <a:gdLst>
                <a:gd name="T0" fmla="*/ 39 w 87"/>
                <a:gd name="T1" fmla="*/ 108 h 125"/>
                <a:gd name="T2" fmla="*/ 48 w 87"/>
                <a:gd name="T3" fmla="*/ 111 h 125"/>
                <a:gd name="T4" fmla="*/ 52 w 87"/>
                <a:gd name="T5" fmla="*/ 118 h 125"/>
                <a:gd name="T6" fmla="*/ 50 w 87"/>
                <a:gd name="T7" fmla="*/ 119 h 125"/>
                <a:gd name="T8" fmla="*/ 46 w 87"/>
                <a:gd name="T9" fmla="*/ 118 h 125"/>
                <a:gd name="T10" fmla="*/ 45 w 87"/>
                <a:gd name="T11" fmla="*/ 118 h 125"/>
                <a:gd name="T12" fmla="*/ 44 w 87"/>
                <a:gd name="T13" fmla="*/ 125 h 125"/>
                <a:gd name="T14" fmla="*/ 34 w 87"/>
                <a:gd name="T15" fmla="*/ 114 h 125"/>
                <a:gd name="T16" fmla="*/ 20 w 87"/>
                <a:gd name="T17" fmla="*/ 125 h 125"/>
                <a:gd name="T18" fmla="*/ 22 w 87"/>
                <a:gd name="T19" fmla="*/ 115 h 125"/>
                <a:gd name="T20" fmla="*/ 31 w 87"/>
                <a:gd name="T21" fmla="*/ 109 h 125"/>
                <a:gd name="T22" fmla="*/ 33 w 87"/>
                <a:gd name="T23" fmla="*/ 107 h 125"/>
                <a:gd name="T24" fmla="*/ 33 w 87"/>
                <a:gd name="T25" fmla="*/ 81 h 125"/>
                <a:gd name="T26" fmla="*/ 33 w 87"/>
                <a:gd name="T27" fmla="*/ 80 h 125"/>
                <a:gd name="T28" fmla="*/ 27 w 87"/>
                <a:gd name="T29" fmla="*/ 81 h 125"/>
                <a:gd name="T30" fmla="*/ 7 w 87"/>
                <a:gd name="T31" fmla="*/ 81 h 125"/>
                <a:gd name="T32" fmla="*/ 1 w 87"/>
                <a:gd name="T33" fmla="*/ 73 h 125"/>
                <a:gd name="T34" fmla="*/ 12 w 87"/>
                <a:gd name="T35" fmla="*/ 65 h 125"/>
                <a:gd name="T36" fmla="*/ 43 w 87"/>
                <a:gd name="T37" fmla="*/ 62 h 125"/>
                <a:gd name="T38" fmla="*/ 70 w 87"/>
                <a:gd name="T39" fmla="*/ 31 h 125"/>
                <a:gd name="T40" fmla="*/ 73 w 87"/>
                <a:gd name="T41" fmla="*/ 11 h 125"/>
                <a:gd name="T42" fmla="*/ 81 w 87"/>
                <a:gd name="T43" fmla="*/ 1 h 125"/>
                <a:gd name="T44" fmla="*/ 87 w 87"/>
                <a:gd name="T45" fmla="*/ 5 h 125"/>
                <a:gd name="T46" fmla="*/ 86 w 87"/>
                <a:gd name="T47" fmla="*/ 23 h 125"/>
                <a:gd name="T48" fmla="*/ 72 w 87"/>
                <a:gd name="T49" fmla="*/ 58 h 125"/>
                <a:gd name="T50" fmla="*/ 52 w 87"/>
                <a:gd name="T51" fmla="*/ 73 h 125"/>
                <a:gd name="T52" fmla="*/ 41 w 87"/>
                <a:gd name="T53" fmla="*/ 77 h 125"/>
                <a:gd name="T54" fmla="*/ 39 w 87"/>
                <a:gd name="T55" fmla="*/ 79 h 125"/>
                <a:gd name="T56" fmla="*/ 39 w 87"/>
                <a:gd name="T57" fmla="*/ 10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" h="125">
                  <a:moveTo>
                    <a:pt x="39" y="108"/>
                  </a:moveTo>
                  <a:cubicBezTo>
                    <a:pt x="43" y="109"/>
                    <a:pt x="46" y="110"/>
                    <a:pt x="48" y="111"/>
                  </a:cubicBezTo>
                  <a:cubicBezTo>
                    <a:pt x="52" y="112"/>
                    <a:pt x="53" y="115"/>
                    <a:pt x="52" y="118"/>
                  </a:cubicBezTo>
                  <a:cubicBezTo>
                    <a:pt x="52" y="120"/>
                    <a:pt x="51" y="120"/>
                    <a:pt x="50" y="119"/>
                  </a:cubicBezTo>
                  <a:cubicBezTo>
                    <a:pt x="48" y="119"/>
                    <a:pt x="47" y="119"/>
                    <a:pt x="46" y="118"/>
                  </a:cubicBezTo>
                  <a:cubicBezTo>
                    <a:pt x="46" y="118"/>
                    <a:pt x="45" y="118"/>
                    <a:pt x="45" y="118"/>
                  </a:cubicBezTo>
                  <a:cubicBezTo>
                    <a:pt x="45" y="120"/>
                    <a:pt x="44" y="123"/>
                    <a:pt x="44" y="125"/>
                  </a:cubicBezTo>
                  <a:cubicBezTo>
                    <a:pt x="38" y="122"/>
                    <a:pt x="36" y="120"/>
                    <a:pt x="34" y="114"/>
                  </a:cubicBezTo>
                  <a:cubicBezTo>
                    <a:pt x="30" y="119"/>
                    <a:pt x="26" y="123"/>
                    <a:pt x="20" y="125"/>
                  </a:cubicBezTo>
                  <a:cubicBezTo>
                    <a:pt x="18" y="122"/>
                    <a:pt x="19" y="117"/>
                    <a:pt x="22" y="115"/>
                  </a:cubicBezTo>
                  <a:cubicBezTo>
                    <a:pt x="25" y="113"/>
                    <a:pt x="28" y="111"/>
                    <a:pt x="31" y="109"/>
                  </a:cubicBezTo>
                  <a:cubicBezTo>
                    <a:pt x="32" y="109"/>
                    <a:pt x="33" y="108"/>
                    <a:pt x="33" y="107"/>
                  </a:cubicBezTo>
                  <a:cubicBezTo>
                    <a:pt x="33" y="99"/>
                    <a:pt x="33" y="90"/>
                    <a:pt x="33" y="81"/>
                  </a:cubicBezTo>
                  <a:cubicBezTo>
                    <a:pt x="33" y="81"/>
                    <a:pt x="33" y="81"/>
                    <a:pt x="33" y="80"/>
                  </a:cubicBezTo>
                  <a:cubicBezTo>
                    <a:pt x="31" y="81"/>
                    <a:pt x="29" y="81"/>
                    <a:pt x="27" y="81"/>
                  </a:cubicBezTo>
                  <a:cubicBezTo>
                    <a:pt x="20" y="81"/>
                    <a:pt x="13" y="81"/>
                    <a:pt x="7" y="81"/>
                  </a:cubicBezTo>
                  <a:cubicBezTo>
                    <a:pt x="2" y="81"/>
                    <a:pt x="0" y="78"/>
                    <a:pt x="1" y="73"/>
                  </a:cubicBezTo>
                  <a:cubicBezTo>
                    <a:pt x="3" y="68"/>
                    <a:pt x="7" y="65"/>
                    <a:pt x="12" y="65"/>
                  </a:cubicBezTo>
                  <a:cubicBezTo>
                    <a:pt x="23" y="66"/>
                    <a:pt x="33" y="65"/>
                    <a:pt x="43" y="62"/>
                  </a:cubicBezTo>
                  <a:cubicBezTo>
                    <a:pt x="58" y="57"/>
                    <a:pt x="67" y="46"/>
                    <a:pt x="70" y="31"/>
                  </a:cubicBezTo>
                  <a:cubicBezTo>
                    <a:pt x="72" y="24"/>
                    <a:pt x="72" y="18"/>
                    <a:pt x="73" y="11"/>
                  </a:cubicBezTo>
                  <a:cubicBezTo>
                    <a:pt x="73" y="6"/>
                    <a:pt x="76" y="2"/>
                    <a:pt x="81" y="1"/>
                  </a:cubicBezTo>
                  <a:cubicBezTo>
                    <a:pt x="84" y="0"/>
                    <a:pt x="87" y="2"/>
                    <a:pt x="87" y="5"/>
                  </a:cubicBezTo>
                  <a:cubicBezTo>
                    <a:pt x="87" y="11"/>
                    <a:pt x="87" y="17"/>
                    <a:pt x="86" y="23"/>
                  </a:cubicBezTo>
                  <a:cubicBezTo>
                    <a:pt x="84" y="36"/>
                    <a:pt x="80" y="48"/>
                    <a:pt x="72" y="58"/>
                  </a:cubicBezTo>
                  <a:cubicBezTo>
                    <a:pt x="66" y="64"/>
                    <a:pt x="59" y="69"/>
                    <a:pt x="52" y="73"/>
                  </a:cubicBezTo>
                  <a:cubicBezTo>
                    <a:pt x="48" y="74"/>
                    <a:pt x="45" y="76"/>
                    <a:pt x="41" y="77"/>
                  </a:cubicBezTo>
                  <a:cubicBezTo>
                    <a:pt x="40" y="78"/>
                    <a:pt x="39" y="79"/>
                    <a:pt x="39" y="79"/>
                  </a:cubicBezTo>
                  <a:cubicBezTo>
                    <a:pt x="39" y="89"/>
                    <a:pt x="39" y="99"/>
                    <a:pt x="3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84"/>
            <p:cNvSpPr>
              <a:spLocks/>
            </p:cNvSpPr>
            <p:nvPr/>
          </p:nvSpPr>
          <p:spPr bwMode="auto">
            <a:xfrm>
              <a:off x="5129" y="3130"/>
              <a:ext cx="102" cy="102"/>
            </a:xfrm>
            <a:custGeom>
              <a:avLst/>
              <a:gdLst>
                <a:gd name="T0" fmla="*/ 22 w 43"/>
                <a:gd name="T1" fmla="*/ 1 h 43"/>
                <a:gd name="T2" fmla="*/ 43 w 43"/>
                <a:gd name="T3" fmla="*/ 22 h 43"/>
                <a:gd name="T4" fmla="*/ 22 w 43"/>
                <a:gd name="T5" fmla="*/ 43 h 43"/>
                <a:gd name="T6" fmla="*/ 1 w 43"/>
                <a:gd name="T7" fmla="*/ 21 h 43"/>
                <a:gd name="T8" fmla="*/ 22 w 43"/>
                <a:gd name="T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2" y="1"/>
                  </a:moveTo>
                  <a:cubicBezTo>
                    <a:pt x="34" y="1"/>
                    <a:pt x="43" y="10"/>
                    <a:pt x="43" y="22"/>
                  </a:cubicBezTo>
                  <a:cubicBezTo>
                    <a:pt x="42" y="34"/>
                    <a:pt x="33" y="43"/>
                    <a:pt x="22" y="43"/>
                  </a:cubicBezTo>
                  <a:cubicBezTo>
                    <a:pt x="10" y="42"/>
                    <a:pt x="0" y="33"/>
                    <a:pt x="1" y="21"/>
                  </a:cubicBezTo>
                  <a:cubicBezTo>
                    <a:pt x="1" y="10"/>
                    <a:pt x="11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89735" y="965481"/>
            <a:ext cx="556069" cy="777510"/>
            <a:chOff x="9451975" y="2613025"/>
            <a:chExt cx="538163" cy="752475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9526588" y="2651125"/>
              <a:ext cx="142875" cy="153987"/>
            </a:xfrm>
            <a:custGeom>
              <a:avLst/>
              <a:gdLst>
                <a:gd name="T0" fmla="*/ 4 w 38"/>
                <a:gd name="T1" fmla="*/ 26 h 41"/>
                <a:gd name="T2" fmla="*/ 19 w 38"/>
                <a:gd name="T3" fmla="*/ 41 h 41"/>
                <a:gd name="T4" fmla="*/ 34 w 38"/>
                <a:gd name="T5" fmla="*/ 26 h 41"/>
                <a:gd name="T6" fmla="*/ 37 w 38"/>
                <a:gd name="T7" fmla="*/ 20 h 41"/>
                <a:gd name="T8" fmla="*/ 35 w 38"/>
                <a:gd name="T9" fmla="*/ 17 h 41"/>
                <a:gd name="T10" fmla="*/ 19 w 38"/>
                <a:gd name="T11" fmla="*/ 0 h 41"/>
                <a:gd name="T12" fmla="*/ 3 w 38"/>
                <a:gd name="T13" fmla="*/ 17 h 41"/>
                <a:gd name="T14" fmla="*/ 0 w 38"/>
                <a:gd name="T15" fmla="*/ 20 h 41"/>
                <a:gd name="T16" fmla="*/ 4 w 38"/>
                <a:gd name="T1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1">
                  <a:moveTo>
                    <a:pt x="4" y="26"/>
                  </a:moveTo>
                  <a:cubicBezTo>
                    <a:pt x="6" y="34"/>
                    <a:pt x="11" y="41"/>
                    <a:pt x="19" y="41"/>
                  </a:cubicBezTo>
                  <a:cubicBezTo>
                    <a:pt x="27" y="41"/>
                    <a:pt x="32" y="34"/>
                    <a:pt x="34" y="26"/>
                  </a:cubicBezTo>
                  <a:cubicBezTo>
                    <a:pt x="36" y="25"/>
                    <a:pt x="38" y="22"/>
                    <a:pt x="37" y="20"/>
                  </a:cubicBezTo>
                  <a:cubicBezTo>
                    <a:pt x="37" y="18"/>
                    <a:pt x="36" y="17"/>
                    <a:pt x="35" y="17"/>
                  </a:cubicBezTo>
                  <a:cubicBezTo>
                    <a:pt x="35" y="7"/>
                    <a:pt x="28" y="0"/>
                    <a:pt x="19" y="0"/>
                  </a:cubicBezTo>
                  <a:cubicBezTo>
                    <a:pt x="10" y="0"/>
                    <a:pt x="3" y="7"/>
                    <a:pt x="3" y="17"/>
                  </a:cubicBezTo>
                  <a:cubicBezTo>
                    <a:pt x="1" y="17"/>
                    <a:pt x="0" y="18"/>
                    <a:pt x="0" y="20"/>
                  </a:cubicBezTo>
                  <a:cubicBezTo>
                    <a:pt x="0" y="22"/>
                    <a:pt x="1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9451975" y="2813050"/>
              <a:ext cx="398463" cy="552450"/>
            </a:xfrm>
            <a:custGeom>
              <a:avLst/>
              <a:gdLst>
                <a:gd name="T0" fmla="*/ 97 w 106"/>
                <a:gd name="T1" fmla="*/ 36 h 147"/>
                <a:gd name="T2" fmla="*/ 82 w 106"/>
                <a:gd name="T3" fmla="*/ 38 h 147"/>
                <a:gd name="T4" fmla="*/ 79 w 106"/>
                <a:gd name="T5" fmla="*/ 37 h 147"/>
                <a:gd name="T6" fmla="*/ 67 w 106"/>
                <a:gd name="T7" fmla="*/ 11 h 147"/>
                <a:gd name="T8" fmla="*/ 66 w 106"/>
                <a:gd name="T9" fmla="*/ 8 h 147"/>
                <a:gd name="T10" fmla="*/ 54 w 106"/>
                <a:gd name="T11" fmla="*/ 2 h 147"/>
                <a:gd name="T12" fmla="*/ 49 w 106"/>
                <a:gd name="T13" fmla="*/ 0 h 147"/>
                <a:gd name="T14" fmla="*/ 43 w 106"/>
                <a:gd name="T15" fmla="*/ 22 h 147"/>
                <a:gd name="T16" fmla="*/ 43 w 106"/>
                <a:gd name="T17" fmla="*/ 5 h 147"/>
                <a:gd name="T18" fmla="*/ 38 w 106"/>
                <a:gd name="T19" fmla="*/ 2 h 147"/>
                <a:gd name="T20" fmla="*/ 37 w 106"/>
                <a:gd name="T21" fmla="*/ 9 h 147"/>
                <a:gd name="T22" fmla="*/ 28 w 106"/>
                <a:gd name="T23" fmla="*/ 0 h 147"/>
                <a:gd name="T24" fmla="*/ 28 w 106"/>
                <a:gd name="T25" fmla="*/ 0 h 147"/>
                <a:gd name="T26" fmla="*/ 10 w 106"/>
                <a:gd name="T27" fmla="*/ 7 h 147"/>
                <a:gd name="T28" fmla="*/ 1 w 106"/>
                <a:gd name="T29" fmla="*/ 69 h 147"/>
                <a:gd name="T30" fmla="*/ 14 w 106"/>
                <a:gd name="T31" fmla="*/ 70 h 147"/>
                <a:gd name="T32" fmla="*/ 18 w 106"/>
                <a:gd name="T33" fmla="*/ 23 h 147"/>
                <a:gd name="T34" fmla="*/ 18 w 106"/>
                <a:gd name="T35" fmla="*/ 65 h 147"/>
                <a:gd name="T36" fmla="*/ 18 w 106"/>
                <a:gd name="T37" fmla="*/ 138 h 147"/>
                <a:gd name="T38" fmla="*/ 27 w 106"/>
                <a:gd name="T39" fmla="*/ 147 h 147"/>
                <a:gd name="T40" fmla="*/ 36 w 106"/>
                <a:gd name="T41" fmla="*/ 138 h 147"/>
                <a:gd name="T42" fmla="*/ 41 w 106"/>
                <a:gd name="T43" fmla="*/ 77 h 147"/>
                <a:gd name="T44" fmla="*/ 50 w 106"/>
                <a:gd name="T45" fmla="*/ 147 h 147"/>
                <a:gd name="T46" fmla="*/ 50 w 106"/>
                <a:gd name="T47" fmla="*/ 147 h 147"/>
                <a:gd name="T48" fmla="*/ 59 w 106"/>
                <a:gd name="T49" fmla="*/ 70 h 147"/>
                <a:gd name="T50" fmla="*/ 60 w 106"/>
                <a:gd name="T51" fmla="*/ 29 h 147"/>
                <a:gd name="T52" fmla="*/ 67 w 106"/>
                <a:gd name="T53" fmla="*/ 43 h 147"/>
                <a:gd name="T54" fmla="*/ 71 w 106"/>
                <a:gd name="T55" fmla="*/ 50 h 147"/>
                <a:gd name="T56" fmla="*/ 75 w 106"/>
                <a:gd name="T57" fmla="*/ 52 h 147"/>
                <a:gd name="T58" fmla="*/ 77 w 106"/>
                <a:gd name="T59" fmla="*/ 52 h 147"/>
                <a:gd name="T60" fmla="*/ 81 w 106"/>
                <a:gd name="T61" fmla="*/ 52 h 147"/>
                <a:gd name="T62" fmla="*/ 100 w 106"/>
                <a:gd name="T63" fmla="*/ 49 h 147"/>
                <a:gd name="T64" fmla="*/ 97 w 106"/>
                <a:gd name="T65" fmla="*/ 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47">
                  <a:moveTo>
                    <a:pt x="97" y="36"/>
                  </a:moveTo>
                  <a:cubicBezTo>
                    <a:pt x="97" y="36"/>
                    <a:pt x="97" y="36"/>
                    <a:pt x="97" y="36"/>
                  </a:cubicBezTo>
                  <a:cubicBezTo>
                    <a:pt x="95" y="36"/>
                    <a:pt x="91" y="37"/>
                    <a:pt x="87" y="37"/>
                  </a:cubicBezTo>
                  <a:cubicBezTo>
                    <a:pt x="85" y="38"/>
                    <a:pt x="83" y="38"/>
                    <a:pt x="82" y="38"/>
                  </a:cubicBezTo>
                  <a:cubicBezTo>
                    <a:pt x="81" y="38"/>
                    <a:pt x="81" y="38"/>
                    <a:pt x="80" y="38"/>
                  </a:cubicBezTo>
                  <a:cubicBezTo>
                    <a:pt x="80" y="38"/>
                    <a:pt x="80" y="37"/>
                    <a:pt x="79" y="37"/>
                  </a:cubicBezTo>
                  <a:cubicBezTo>
                    <a:pt x="77" y="32"/>
                    <a:pt x="73" y="25"/>
                    <a:pt x="71" y="19"/>
                  </a:cubicBezTo>
                  <a:cubicBezTo>
                    <a:pt x="69" y="16"/>
                    <a:pt x="68" y="13"/>
                    <a:pt x="67" y="11"/>
                  </a:cubicBezTo>
                  <a:cubicBezTo>
                    <a:pt x="67" y="10"/>
                    <a:pt x="66" y="10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5" y="7"/>
                    <a:pt x="65" y="6"/>
                    <a:pt x="64" y="6"/>
                  </a:cubicBezTo>
                  <a:cubicBezTo>
                    <a:pt x="63" y="5"/>
                    <a:pt x="61" y="3"/>
                    <a:pt x="54" y="2"/>
                  </a:cubicBezTo>
                  <a:cubicBezTo>
                    <a:pt x="52" y="1"/>
                    <a:pt x="51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4"/>
                    <a:pt x="48" y="12"/>
                    <a:pt x="43" y="22"/>
                  </a:cubicBezTo>
                  <a:cubicBezTo>
                    <a:pt x="42" y="15"/>
                    <a:pt x="41" y="9"/>
                    <a:pt x="41" y="9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9"/>
                    <a:pt x="35" y="15"/>
                    <a:pt x="35" y="22"/>
                  </a:cubicBezTo>
                  <a:cubicBezTo>
                    <a:pt x="30" y="12"/>
                    <a:pt x="28" y="4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1"/>
                    <a:pt x="24" y="2"/>
                  </a:cubicBezTo>
                  <a:cubicBezTo>
                    <a:pt x="20" y="3"/>
                    <a:pt x="14" y="5"/>
                    <a:pt x="10" y="7"/>
                  </a:cubicBezTo>
                  <a:cubicBezTo>
                    <a:pt x="8" y="9"/>
                    <a:pt x="2" y="17"/>
                    <a:pt x="0" y="44"/>
                  </a:cubicBezTo>
                  <a:cubicBezTo>
                    <a:pt x="0" y="53"/>
                    <a:pt x="1" y="69"/>
                    <a:pt x="1" y="69"/>
                  </a:cubicBezTo>
                  <a:cubicBezTo>
                    <a:pt x="2" y="73"/>
                    <a:pt x="3" y="77"/>
                    <a:pt x="7" y="77"/>
                  </a:cubicBezTo>
                  <a:cubicBezTo>
                    <a:pt x="12" y="77"/>
                    <a:pt x="14" y="74"/>
                    <a:pt x="14" y="70"/>
                  </a:cubicBezTo>
                  <a:cubicBezTo>
                    <a:pt x="14" y="70"/>
                    <a:pt x="13" y="56"/>
                    <a:pt x="14" y="45"/>
                  </a:cubicBezTo>
                  <a:cubicBezTo>
                    <a:pt x="14" y="36"/>
                    <a:pt x="16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7"/>
                    <a:pt x="18" y="69"/>
                    <a:pt x="18" y="7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43"/>
                    <a:pt x="22" y="147"/>
                    <a:pt x="27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32" y="147"/>
                    <a:pt x="36" y="143"/>
                    <a:pt x="36" y="138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43"/>
                    <a:pt x="45" y="147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5" y="147"/>
                    <a:pt x="59" y="143"/>
                    <a:pt x="59" y="138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69"/>
                    <a:pt x="60" y="67"/>
                    <a:pt x="60" y="65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30"/>
                    <a:pt x="61" y="31"/>
                  </a:cubicBezTo>
                  <a:cubicBezTo>
                    <a:pt x="63" y="35"/>
                    <a:pt x="65" y="40"/>
                    <a:pt x="67" y="43"/>
                  </a:cubicBezTo>
                  <a:cubicBezTo>
                    <a:pt x="68" y="45"/>
                    <a:pt x="69" y="46"/>
                    <a:pt x="70" y="48"/>
                  </a:cubicBezTo>
                  <a:cubicBezTo>
                    <a:pt x="70" y="48"/>
                    <a:pt x="71" y="49"/>
                    <a:pt x="71" y="50"/>
                  </a:cubicBezTo>
                  <a:cubicBezTo>
                    <a:pt x="71" y="50"/>
                    <a:pt x="72" y="50"/>
                    <a:pt x="72" y="51"/>
                  </a:cubicBezTo>
                  <a:cubicBezTo>
                    <a:pt x="73" y="51"/>
                    <a:pt x="74" y="52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6" y="52"/>
                    <a:pt x="77" y="52"/>
                  </a:cubicBezTo>
                  <a:cubicBezTo>
                    <a:pt x="77" y="53"/>
                    <a:pt x="78" y="53"/>
                    <a:pt x="78" y="53"/>
                  </a:cubicBezTo>
                  <a:cubicBezTo>
                    <a:pt x="79" y="53"/>
                    <a:pt x="80" y="52"/>
                    <a:pt x="81" y="52"/>
                  </a:cubicBezTo>
                  <a:cubicBezTo>
                    <a:pt x="85" y="52"/>
                    <a:pt x="89" y="51"/>
                    <a:pt x="93" y="51"/>
                  </a:cubicBezTo>
                  <a:cubicBezTo>
                    <a:pt x="97" y="50"/>
                    <a:pt x="100" y="49"/>
                    <a:pt x="100" y="49"/>
                  </a:cubicBezTo>
                  <a:cubicBezTo>
                    <a:pt x="104" y="48"/>
                    <a:pt x="106" y="45"/>
                    <a:pt x="106" y="41"/>
                  </a:cubicBezTo>
                  <a:cubicBezTo>
                    <a:pt x="105" y="37"/>
                    <a:pt x="101" y="35"/>
                    <a:pt x="9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9771063" y="2613025"/>
              <a:ext cx="219075" cy="339725"/>
            </a:xfrm>
            <a:custGeom>
              <a:avLst/>
              <a:gdLst>
                <a:gd name="T0" fmla="*/ 33 w 58"/>
                <a:gd name="T1" fmla="*/ 41 h 90"/>
                <a:gd name="T2" fmla="*/ 32 w 58"/>
                <a:gd name="T3" fmla="*/ 40 h 90"/>
                <a:gd name="T4" fmla="*/ 24 w 58"/>
                <a:gd name="T5" fmla="*/ 37 h 90"/>
                <a:gd name="T6" fmla="*/ 23 w 58"/>
                <a:gd name="T7" fmla="*/ 36 h 90"/>
                <a:gd name="T8" fmla="*/ 17 w 58"/>
                <a:gd name="T9" fmla="*/ 32 h 90"/>
                <a:gd name="T10" fmla="*/ 18 w 58"/>
                <a:gd name="T11" fmla="*/ 24 h 90"/>
                <a:gd name="T12" fmla="*/ 28 w 58"/>
                <a:gd name="T13" fmla="*/ 20 h 90"/>
                <a:gd name="T14" fmla="*/ 48 w 58"/>
                <a:gd name="T15" fmla="*/ 27 h 90"/>
                <a:gd name="T16" fmla="*/ 56 w 58"/>
                <a:gd name="T17" fmla="*/ 24 h 90"/>
                <a:gd name="T18" fmla="*/ 56 w 58"/>
                <a:gd name="T19" fmla="*/ 18 h 90"/>
                <a:gd name="T20" fmla="*/ 38 w 58"/>
                <a:gd name="T21" fmla="*/ 10 h 90"/>
                <a:gd name="T22" fmla="*/ 33 w 58"/>
                <a:gd name="T23" fmla="*/ 9 h 90"/>
                <a:gd name="T24" fmla="*/ 33 w 58"/>
                <a:gd name="T25" fmla="*/ 2 h 90"/>
                <a:gd name="T26" fmla="*/ 31 w 58"/>
                <a:gd name="T27" fmla="*/ 0 h 90"/>
                <a:gd name="T28" fmla="*/ 25 w 58"/>
                <a:gd name="T29" fmla="*/ 0 h 90"/>
                <a:gd name="T30" fmla="*/ 23 w 58"/>
                <a:gd name="T31" fmla="*/ 2 h 90"/>
                <a:gd name="T32" fmla="*/ 23 w 58"/>
                <a:gd name="T33" fmla="*/ 9 h 90"/>
                <a:gd name="T34" fmla="*/ 8 w 58"/>
                <a:gd name="T35" fmla="*/ 15 h 90"/>
                <a:gd name="T36" fmla="*/ 4 w 58"/>
                <a:gd name="T37" fmla="*/ 37 h 90"/>
                <a:gd name="T38" fmla="*/ 11 w 58"/>
                <a:gd name="T39" fmla="*/ 45 h 90"/>
                <a:gd name="T40" fmla="*/ 32 w 58"/>
                <a:gd name="T41" fmla="*/ 54 h 90"/>
                <a:gd name="T42" fmla="*/ 35 w 58"/>
                <a:gd name="T43" fmla="*/ 56 h 90"/>
                <a:gd name="T44" fmla="*/ 40 w 58"/>
                <a:gd name="T45" fmla="*/ 60 h 90"/>
                <a:gd name="T46" fmla="*/ 39 w 58"/>
                <a:gd name="T47" fmla="*/ 68 h 90"/>
                <a:gd name="T48" fmla="*/ 30 w 58"/>
                <a:gd name="T49" fmla="*/ 71 h 90"/>
                <a:gd name="T50" fmla="*/ 20 w 58"/>
                <a:gd name="T51" fmla="*/ 69 h 90"/>
                <a:gd name="T52" fmla="*/ 14 w 58"/>
                <a:gd name="T53" fmla="*/ 65 h 90"/>
                <a:gd name="T54" fmla="*/ 13 w 58"/>
                <a:gd name="T55" fmla="*/ 64 h 90"/>
                <a:gd name="T56" fmla="*/ 13 w 58"/>
                <a:gd name="T57" fmla="*/ 64 h 90"/>
                <a:gd name="T58" fmla="*/ 13 w 58"/>
                <a:gd name="T59" fmla="*/ 64 h 90"/>
                <a:gd name="T60" fmla="*/ 13 w 58"/>
                <a:gd name="T61" fmla="*/ 64 h 90"/>
                <a:gd name="T62" fmla="*/ 9 w 58"/>
                <a:gd name="T63" fmla="*/ 62 h 90"/>
                <a:gd name="T64" fmla="*/ 2 w 58"/>
                <a:gd name="T65" fmla="*/ 66 h 90"/>
                <a:gd name="T66" fmla="*/ 2 w 58"/>
                <a:gd name="T67" fmla="*/ 71 h 90"/>
                <a:gd name="T68" fmla="*/ 23 w 58"/>
                <a:gd name="T69" fmla="*/ 82 h 90"/>
                <a:gd name="T70" fmla="*/ 23 w 58"/>
                <a:gd name="T71" fmla="*/ 89 h 90"/>
                <a:gd name="T72" fmla="*/ 25 w 58"/>
                <a:gd name="T73" fmla="*/ 90 h 90"/>
                <a:gd name="T74" fmla="*/ 31 w 58"/>
                <a:gd name="T75" fmla="*/ 90 h 90"/>
                <a:gd name="T76" fmla="*/ 33 w 58"/>
                <a:gd name="T77" fmla="*/ 89 h 90"/>
                <a:gd name="T78" fmla="*/ 33 w 58"/>
                <a:gd name="T79" fmla="*/ 82 h 90"/>
                <a:gd name="T80" fmla="*/ 49 w 58"/>
                <a:gd name="T81" fmla="*/ 77 h 90"/>
                <a:gd name="T82" fmla="*/ 55 w 58"/>
                <a:gd name="T83" fmla="*/ 56 h 90"/>
                <a:gd name="T84" fmla="*/ 33 w 58"/>
                <a:gd name="T85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90">
                  <a:moveTo>
                    <a:pt x="33" y="41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29" y="39"/>
                    <a:pt x="25" y="37"/>
                    <a:pt x="24" y="37"/>
                  </a:cubicBezTo>
                  <a:cubicBezTo>
                    <a:pt x="24" y="37"/>
                    <a:pt x="23" y="36"/>
                    <a:pt x="23" y="36"/>
                  </a:cubicBezTo>
                  <a:cubicBezTo>
                    <a:pt x="20" y="35"/>
                    <a:pt x="19" y="34"/>
                    <a:pt x="17" y="32"/>
                  </a:cubicBezTo>
                  <a:cubicBezTo>
                    <a:pt x="15" y="29"/>
                    <a:pt x="16" y="26"/>
                    <a:pt x="18" y="24"/>
                  </a:cubicBezTo>
                  <a:cubicBezTo>
                    <a:pt x="21" y="21"/>
                    <a:pt x="25" y="20"/>
                    <a:pt x="28" y="20"/>
                  </a:cubicBezTo>
                  <a:cubicBezTo>
                    <a:pt x="30" y="20"/>
                    <a:pt x="38" y="19"/>
                    <a:pt x="48" y="27"/>
                  </a:cubicBezTo>
                  <a:cubicBezTo>
                    <a:pt x="50" y="29"/>
                    <a:pt x="54" y="26"/>
                    <a:pt x="56" y="24"/>
                  </a:cubicBezTo>
                  <a:cubicBezTo>
                    <a:pt x="57" y="22"/>
                    <a:pt x="57" y="20"/>
                    <a:pt x="56" y="18"/>
                  </a:cubicBezTo>
                  <a:cubicBezTo>
                    <a:pt x="53" y="14"/>
                    <a:pt x="43" y="11"/>
                    <a:pt x="38" y="10"/>
                  </a:cubicBezTo>
                  <a:cubicBezTo>
                    <a:pt x="37" y="9"/>
                    <a:pt x="35" y="9"/>
                    <a:pt x="33" y="9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7" y="10"/>
                    <a:pt x="12" y="12"/>
                    <a:pt x="8" y="15"/>
                  </a:cubicBezTo>
                  <a:cubicBezTo>
                    <a:pt x="2" y="21"/>
                    <a:pt x="0" y="30"/>
                    <a:pt x="4" y="37"/>
                  </a:cubicBezTo>
                  <a:cubicBezTo>
                    <a:pt x="5" y="40"/>
                    <a:pt x="8" y="43"/>
                    <a:pt x="11" y="45"/>
                  </a:cubicBezTo>
                  <a:cubicBezTo>
                    <a:pt x="14" y="46"/>
                    <a:pt x="26" y="52"/>
                    <a:pt x="32" y="5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7" y="57"/>
                    <a:pt x="39" y="58"/>
                    <a:pt x="40" y="60"/>
                  </a:cubicBezTo>
                  <a:cubicBezTo>
                    <a:pt x="42" y="63"/>
                    <a:pt x="41" y="66"/>
                    <a:pt x="39" y="68"/>
                  </a:cubicBezTo>
                  <a:cubicBezTo>
                    <a:pt x="37" y="70"/>
                    <a:pt x="34" y="71"/>
                    <a:pt x="30" y="71"/>
                  </a:cubicBezTo>
                  <a:cubicBezTo>
                    <a:pt x="27" y="71"/>
                    <a:pt x="24" y="70"/>
                    <a:pt x="20" y="69"/>
                  </a:cubicBezTo>
                  <a:cubicBezTo>
                    <a:pt x="18" y="68"/>
                    <a:pt x="16" y="67"/>
                    <a:pt x="14" y="65"/>
                  </a:cubicBezTo>
                  <a:cubicBezTo>
                    <a:pt x="14" y="65"/>
                    <a:pt x="13" y="65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2" y="62"/>
                    <a:pt x="10" y="62"/>
                    <a:pt x="9" y="62"/>
                  </a:cubicBezTo>
                  <a:cubicBezTo>
                    <a:pt x="6" y="62"/>
                    <a:pt x="3" y="64"/>
                    <a:pt x="2" y="66"/>
                  </a:cubicBezTo>
                  <a:cubicBezTo>
                    <a:pt x="1" y="68"/>
                    <a:pt x="1" y="70"/>
                    <a:pt x="2" y="71"/>
                  </a:cubicBezTo>
                  <a:cubicBezTo>
                    <a:pt x="6" y="77"/>
                    <a:pt x="14" y="81"/>
                    <a:pt x="23" y="82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90"/>
                    <a:pt x="24" y="90"/>
                    <a:pt x="25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2" y="90"/>
                    <a:pt x="33" y="90"/>
                    <a:pt x="33" y="8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0" y="82"/>
                    <a:pt x="46" y="80"/>
                    <a:pt x="49" y="77"/>
                  </a:cubicBezTo>
                  <a:cubicBezTo>
                    <a:pt x="55" y="72"/>
                    <a:pt x="58" y="63"/>
                    <a:pt x="55" y="56"/>
                  </a:cubicBezTo>
                  <a:cubicBezTo>
                    <a:pt x="52" y="48"/>
                    <a:pt x="41" y="44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1" name="Group 29"/>
          <p:cNvGrpSpPr>
            <a:grpSpLocks noChangeAspect="1"/>
          </p:cNvGrpSpPr>
          <p:nvPr/>
        </p:nvGrpSpPr>
        <p:grpSpPr bwMode="auto">
          <a:xfrm>
            <a:off x="1136655" y="2248541"/>
            <a:ext cx="629417" cy="585796"/>
            <a:chOff x="4239" y="2878"/>
            <a:chExt cx="606" cy="564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4410" y="2878"/>
              <a:ext cx="282" cy="219"/>
            </a:xfrm>
            <a:custGeom>
              <a:avLst/>
              <a:gdLst>
                <a:gd name="T0" fmla="*/ 0 w 1242"/>
                <a:gd name="T1" fmla="*/ 483 h 963"/>
                <a:gd name="T2" fmla="*/ 140 w 1242"/>
                <a:gd name="T3" fmla="*/ 622 h 963"/>
                <a:gd name="T4" fmla="*/ 265 w 1242"/>
                <a:gd name="T5" fmla="*/ 606 h 963"/>
                <a:gd name="T6" fmla="*/ 279 w 1242"/>
                <a:gd name="T7" fmla="*/ 690 h 963"/>
                <a:gd name="T8" fmla="*/ 279 w 1242"/>
                <a:gd name="T9" fmla="*/ 963 h 963"/>
                <a:gd name="T10" fmla="*/ 511 w 1242"/>
                <a:gd name="T11" fmla="*/ 963 h 963"/>
                <a:gd name="T12" fmla="*/ 553 w 1242"/>
                <a:gd name="T13" fmla="*/ 953 h 963"/>
                <a:gd name="T14" fmla="*/ 547 w 1242"/>
                <a:gd name="T15" fmla="*/ 867 h 963"/>
                <a:gd name="T16" fmla="*/ 759 w 1242"/>
                <a:gd name="T17" fmla="*/ 675 h 963"/>
                <a:gd name="T18" fmla="*/ 971 w 1242"/>
                <a:gd name="T19" fmla="*/ 867 h 963"/>
                <a:gd name="T20" fmla="*/ 965 w 1242"/>
                <a:gd name="T21" fmla="*/ 953 h 963"/>
                <a:gd name="T22" fmla="*/ 1006 w 1242"/>
                <a:gd name="T23" fmla="*/ 963 h 963"/>
                <a:gd name="T24" fmla="*/ 1239 w 1242"/>
                <a:gd name="T25" fmla="*/ 963 h 963"/>
                <a:gd name="T26" fmla="*/ 1239 w 1242"/>
                <a:gd name="T27" fmla="*/ 117 h 963"/>
                <a:gd name="T28" fmla="*/ 1214 w 1242"/>
                <a:gd name="T29" fmla="*/ 28 h 963"/>
                <a:gd name="T30" fmla="*/ 1118 w 1242"/>
                <a:gd name="T31" fmla="*/ 3 h 963"/>
                <a:gd name="T32" fmla="*/ 279 w 1242"/>
                <a:gd name="T33" fmla="*/ 3 h 963"/>
                <a:gd name="T34" fmla="*/ 279 w 1242"/>
                <a:gd name="T35" fmla="*/ 276 h 963"/>
                <a:gd name="T36" fmla="*/ 265 w 1242"/>
                <a:gd name="T37" fmla="*/ 361 h 963"/>
                <a:gd name="T38" fmla="*/ 140 w 1242"/>
                <a:gd name="T39" fmla="*/ 344 h 963"/>
                <a:gd name="T40" fmla="*/ 0 w 1242"/>
                <a:gd name="T41" fmla="*/ 48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2" h="963">
                  <a:moveTo>
                    <a:pt x="0" y="483"/>
                  </a:moveTo>
                  <a:cubicBezTo>
                    <a:pt x="0" y="560"/>
                    <a:pt x="63" y="622"/>
                    <a:pt x="140" y="622"/>
                  </a:cubicBezTo>
                  <a:cubicBezTo>
                    <a:pt x="209" y="622"/>
                    <a:pt x="243" y="579"/>
                    <a:pt x="265" y="606"/>
                  </a:cubicBezTo>
                  <a:cubicBezTo>
                    <a:pt x="277" y="620"/>
                    <a:pt x="279" y="637"/>
                    <a:pt x="279" y="690"/>
                  </a:cubicBezTo>
                  <a:lnTo>
                    <a:pt x="279" y="963"/>
                  </a:lnTo>
                  <a:lnTo>
                    <a:pt x="511" y="963"/>
                  </a:lnTo>
                  <a:cubicBezTo>
                    <a:pt x="545" y="963"/>
                    <a:pt x="550" y="960"/>
                    <a:pt x="553" y="953"/>
                  </a:cubicBezTo>
                  <a:cubicBezTo>
                    <a:pt x="559" y="940"/>
                    <a:pt x="547" y="918"/>
                    <a:pt x="547" y="867"/>
                  </a:cubicBezTo>
                  <a:cubicBezTo>
                    <a:pt x="547" y="760"/>
                    <a:pt x="660" y="675"/>
                    <a:pt x="759" y="675"/>
                  </a:cubicBezTo>
                  <a:cubicBezTo>
                    <a:pt x="858" y="675"/>
                    <a:pt x="971" y="756"/>
                    <a:pt x="971" y="867"/>
                  </a:cubicBezTo>
                  <a:cubicBezTo>
                    <a:pt x="971" y="918"/>
                    <a:pt x="959" y="940"/>
                    <a:pt x="965" y="953"/>
                  </a:cubicBezTo>
                  <a:cubicBezTo>
                    <a:pt x="967" y="960"/>
                    <a:pt x="972" y="963"/>
                    <a:pt x="1006" y="963"/>
                  </a:cubicBezTo>
                  <a:lnTo>
                    <a:pt x="1239" y="963"/>
                  </a:lnTo>
                  <a:lnTo>
                    <a:pt x="1239" y="117"/>
                  </a:lnTo>
                  <a:cubicBezTo>
                    <a:pt x="1239" y="117"/>
                    <a:pt x="1242" y="57"/>
                    <a:pt x="1214" y="28"/>
                  </a:cubicBezTo>
                  <a:cubicBezTo>
                    <a:pt x="1185" y="0"/>
                    <a:pt x="1118" y="3"/>
                    <a:pt x="1118" y="3"/>
                  </a:cubicBezTo>
                  <a:lnTo>
                    <a:pt x="279" y="3"/>
                  </a:lnTo>
                  <a:lnTo>
                    <a:pt x="279" y="276"/>
                  </a:lnTo>
                  <a:cubicBezTo>
                    <a:pt x="279" y="329"/>
                    <a:pt x="277" y="347"/>
                    <a:pt x="265" y="361"/>
                  </a:cubicBezTo>
                  <a:cubicBezTo>
                    <a:pt x="243" y="388"/>
                    <a:pt x="209" y="344"/>
                    <a:pt x="140" y="344"/>
                  </a:cubicBezTo>
                  <a:cubicBezTo>
                    <a:pt x="63" y="344"/>
                    <a:pt x="0" y="406"/>
                    <a:pt x="0" y="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4239" y="2878"/>
              <a:ext cx="219" cy="282"/>
            </a:xfrm>
            <a:custGeom>
              <a:avLst/>
              <a:gdLst>
                <a:gd name="T0" fmla="*/ 5 w 965"/>
                <a:gd name="T1" fmla="*/ 965 h 1244"/>
                <a:gd name="T2" fmla="*/ 279 w 965"/>
                <a:gd name="T3" fmla="*/ 965 h 1244"/>
                <a:gd name="T4" fmla="*/ 363 w 965"/>
                <a:gd name="T5" fmla="*/ 979 h 1244"/>
                <a:gd name="T6" fmla="*/ 346 w 965"/>
                <a:gd name="T7" fmla="*/ 1104 h 1244"/>
                <a:gd name="T8" fmla="*/ 485 w 965"/>
                <a:gd name="T9" fmla="*/ 1244 h 1244"/>
                <a:gd name="T10" fmla="*/ 625 w 965"/>
                <a:gd name="T11" fmla="*/ 1104 h 1244"/>
                <a:gd name="T12" fmla="*/ 608 w 965"/>
                <a:gd name="T13" fmla="*/ 979 h 1244"/>
                <a:gd name="T14" fmla="*/ 692 w 965"/>
                <a:gd name="T15" fmla="*/ 965 h 1244"/>
                <a:gd name="T16" fmla="*/ 965 w 965"/>
                <a:gd name="T17" fmla="*/ 965 h 1244"/>
                <a:gd name="T18" fmla="*/ 965 w 965"/>
                <a:gd name="T19" fmla="*/ 733 h 1244"/>
                <a:gd name="T20" fmla="*/ 955 w 965"/>
                <a:gd name="T21" fmla="*/ 691 h 1244"/>
                <a:gd name="T22" fmla="*/ 869 w 965"/>
                <a:gd name="T23" fmla="*/ 697 h 1244"/>
                <a:gd name="T24" fmla="*/ 677 w 965"/>
                <a:gd name="T25" fmla="*/ 485 h 1244"/>
                <a:gd name="T26" fmla="*/ 869 w 965"/>
                <a:gd name="T27" fmla="*/ 273 h 1244"/>
                <a:gd name="T28" fmla="*/ 955 w 965"/>
                <a:gd name="T29" fmla="*/ 280 h 1244"/>
                <a:gd name="T30" fmla="*/ 965 w 965"/>
                <a:gd name="T31" fmla="*/ 238 h 1244"/>
                <a:gd name="T32" fmla="*/ 965 w 965"/>
                <a:gd name="T33" fmla="*/ 5 h 1244"/>
                <a:gd name="T34" fmla="*/ 141 w 965"/>
                <a:gd name="T35" fmla="*/ 5 h 1244"/>
                <a:gd name="T36" fmla="*/ 31 w 965"/>
                <a:gd name="T37" fmla="*/ 30 h 1244"/>
                <a:gd name="T38" fmla="*/ 5 w 965"/>
                <a:gd name="T39" fmla="*/ 129 h 1244"/>
                <a:gd name="T40" fmla="*/ 5 w 965"/>
                <a:gd name="T41" fmla="*/ 965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1244">
                  <a:moveTo>
                    <a:pt x="5" y="965"/>
                  </a:moveTo>
                  <a:lnTo>
                    <a:pt x="279" y="965"/>
                  </a:lnTo>
                  <a:cubicBezTo>
                    <a:pt x="331" y="965"/>
                    <a:pt x="349" y="967"/>
                    <a:pt x="363" y="979"/>
                  </a:cubicBezTo>
                  <a:cubicBezTo>
                    <a:pt x="390" y="1001"/>
                    <a:pt x="346" y="1035"/>
                    <a:pt x="346" y="1104"/>
                  </a:cubicBezTo>
                  <a:cubicBezTo>
                    <a:pt x="346" y="1181"/>
                    <a:pt x="409" y="1244"/>
                    <a:pt x="485" y="1244"/>
                  </a:cubicBezTo>
                  <a:cubicBezTo>
                    <a:pt x="562" y="1244"/>
                    <a:pt x="625" y="1181"/>
                    <a:pt x="625" y="1104"/>
                  </a:cubicBezTo>
                  <a:cubicBezTo>
                    <a:pt x="625" y="1035"/>
                    <a:pt x="581" y="1002"/>
                    <a:pt x="608" y="979"/>
                  </a:cubicBezTo>
                  <a:cubicBezTo>
                    <a:pt x="622" y="967"/>
                    <a:pt x="639" y="965"/>
                    <a:pt x="692" y="965"/>
                  </a:cubicBezTo>
                  <a:lnTo>
                    <a:pt x="965" y="965"/>
                  </a:lnTo>
                  <a:lnTo>
                    <a:pt x="965" y="733"/>
                  </a:lnTo>
                  <a:cubicBezTo>
                    <a:pt x="965" y="699"/>
                    <a:pt x="962" y="694"/>
                    <a:pt x="955" y="691"/>
                  </a:cubicBezTo>
                  <a:cubicBezTo>
                    <a:pt x="942" y="685"/>
                    <a:pt x="920" y="697"/>
                    <a:pt x="869" y="697"/>
                  </a:cubicBezTo>
                  <a:cubicBezTo>
                    <a:pt x="762" y="697"/>
                    <a:pt x="677" y="584"/>
                    <a:pt x="677" y="485"/>
                  </a:cubicBezTo>
                  <a:cubicBezTo>
                    <a:pt x="677" y="386"/>
                    <a:pt x="758" y="273"/>
                    <a:pt x="869" y="273"/>
                  </a:cubicBezTo>
                  <a:cubicBezTo>
                    <a:pt x="920" y="273"/>
                    <a:pt x="942" y="285"/>
                    <a:pt x="955" y="280"/>
                  </a:cubicBezTo>
                  <a:cubicBezTo>
                    <a:pt x="962" y="277"/>
                    <a:pt x="965" y="272"/>
                    <a:pt x="965" y="238"/>
                  </a:cubicBezTo>
                  <a:lnTo>
                    <a:pt x="965" y="5"/>
                  </a:lnTo>
                  <a:lnTo>
                    <a:pt x="141" y="5"/>
                  </a:lnTo>
                  <a:cubicBezTo>
                    <a:pt x="141" y="5"/>
                    <a:pt x="61" y="0"/>
                    <a:pt x="31" y="30"/>
                  </a:cubicBezTo>
                  <a:cubicBezTo>
                    <a:pt x="0" y="61"/>
                    <a:pt x="5" y="129"/>
                    <a:pt x="5" y="129"/>
                  </a:cubicBezTo>
                  <a:lnTo>
                    <a:pt x="5" y="9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4240" y="3113"/>
              <a:ext cx="281" cy="218"/>
            </a:xfrm>
            <a:custGeom>
              <a:avLst/>
              <a:gdLst>
                <a:gd name="T0" fmla="*/ 1240 w 1240"/>
                <a:gd name="T1" fmla="*/ 480 h 960"/>
                <a:gd name="T2" fmla="*/ 1101 w 1240"/>
                <a:gd name="T3" fmla="*/ 341 h 960"/>
                <a:gd name="T4" fmla="*/ 975 w 1240"/>
                <a:gd name="T5" fmla="*/ 357 h 960"/>
                <a:gd name="T6" fmla="*/ 961 w 1240"/>
                <a:gd name="T7" fmla="*/ 273 h 960"/>
                <a:gd name="T8" fmla="*/ 961 w 1240"/>
                <a:gd name="T9" fmla="*/ 0 h 960"/>
                <a:gd name="T10" fmla="*/ 729 w 1240"/>
                <a:gd name="T11" fmla="*/ 0 h 960"/>
                <a:gd name="T12" fmla="*/ 687 w 1240"/>
                <a:gd name="T13" fmla="*/ 10 h 960"/>
                <a:gd name="T14" fmla="*/ 693 w 1240"/>
                <a:gd name="T15" fmla="*/ 96 h 960"/>
                <a:gd name="T16" fmla="*/ 481 w 1240"/>
                <a:gd name="T17" fmla="*/ 288 h 960"/>
                <a:gd name="T18" fmla="*/ 270 w 1240"/>
                <a:gd name="T19" fmla="*/ 96 h 960"/>
                <a:gd name="T20" fmla="*/ 276 w 1240"/>
                <a:gd name="T21" fmla="*/ 10 h 960"/>
                <a:gd name="T22" fmla="*/ 234 w 1240"/>
                <a:gd name="T23" fmla="*/ 0 h 960"/>
                <a:gd name="T24" fmla="*/ 1 w 1240"/>
                <a:gd name="T25" fmla="*/ 0 h 960"/>
                <a:gd name="T26" fmla="*/ 1 w 1240"/>
                <a:gd name="T27" fmla="*/ 828 h 960"/>
                <a:gd name="T28" fmla="*/ 30 w 1240"/>
                <a:gd name="T29" fmla="*/ 928 h 960"/>
                <a:gd name="T30" fmla="*/ 129 w 1240"/>
                <a:gd name="T31" fmla="*/ 960 h 960"/>
                <a:gd name="T32" fmla="*/ 961 w 1240"/>
                <a:gd name="T33" fmla="*/ 960 h 960"/>
                <a:gd name="T34" fmla="*/ 961 w 1240"/>
                <a:gd name="T35" fmla="*/ 687 h 960"/>
                <a:gd name="T36" fmla="*/ 975 w 1240"/>
                <a:gd name="T37" fmla="*/ 602 h 960"/>
                <a:gd name="T38" fmla="*/ 1101 w 1240"/>
                <a:gd name="T39" fmla="*/ 619 h 960"/>
                <a:gd name="T40" fmla="*/ 1240 w 1240"/>
                <a:gd name="T41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0" h="960">
                  <a:moveTo>
                    <a:pt x="1240" y="480"/>
                  </a:moveTo>
                  <a:cubicBezTo>
                    <a:pt x="1240" y="403"/>
                    <a:pt x="1178" y="341"/>
                    <a:pt x="1101" y="341"/>
                  </a:cubicBezTo>
                  <a:cubicBezTo>
                    <a:pt x="1031" y="341"/>
                    <a:pt x="998" y="385"/>
                    <a:pt x="975" y="357"/>
                  </a:cubicBezTo>
                  <a:cubicBezTo>
                    <a:pt x="963" y="343"/>
                    <a:pt x="961" y="326"/>
                    <a:pt x="961" y="273"/>
                  </a:cubicBezTo>
                  <a:lnTo>
                    <a:pt x="961" y="0"/>
                  </a:lnTo>
                  <a:lnTo>
                    <a:pt x="729" y="0"/>
                  </a:lnTo>
                  <a:cubicBezTo>
                    <a:pt x="695" y="0"/>
                    <a:pt x="690" y="3"/>
                    <a:pt x="687" y="10"/>
                  </a:cubicBezTo>
                  <a:cubicBezTo>
                    <a:pt x="681" y="23"/>
                    <a:pt x="693" y="45"/>
                    <a:pt x="693" y="96"/>
                  </a:cubicBezTo>
                  <a:cubicBezTo>
                    <a:pt x="693" y="203"/>
                    <a:pt x="580" y="288"/>
                    <a:pt x="481" y="288"/>
                  </a:cubicBezTo>
                  <a:cubicBezTo>
                    <a:pt x="382" y="288"/>
                    <a:pt x="270" y="207"/>
                    <a:pt x="270" y="96"/>
                  </a:cubicBezTo>
                  <a:cubicBezTo>
                    <a:pt x="270" y="45"/>
                    <a:pt x="282" y="23"/>
                    <a:pt x="276" y="10"/>
                  </a:cubicBezTo>
                  <a:cubicBezTo>
                    <a:pt x="273" y="3"/>
                    <a:pt x="268" y="0"/>
                    <a:pt x="234" y="0"/>
                  </a:cubicBezTo>
                  <a:lnTo>
                    <a:pt x="1" y="0"/>
                  </a:lnTo>
                  <a:lnTo>
                    <a:pt x="1" y="828"/>
                  </a:lnTo>
                  <a:cubicBezTo>
                    <a:pt x="1" y="828"/>
                    <a:pt x="0" y="898"/>
                    <a:pt x="30" y="928"/>
                  </a:cubicBezTo>
                  <a:cubicBezTo>
                    <a:pt x="60" y="958"/>
                    <a:pt x="129" y="960"/>
                    <a:pt x="129" y="960"/>
                  </a:cubicBezTo>
                  <a:lnTo>
                    <a:pt x="961" y="960"/>
                  </a:lnTo>
                  <a:lnTo>
                    <a:pt x="961" y="687"/>
                  </a:lnTo>
                  <a:cubicBezTo>
                    <a:pt x="961" y="634"/>
                    <a:pt x="963" y="616"/>
                    <a:pt x="975" y="602"/>
                  </a:cubicBezTo>
                  <a:cubicBezTo>
                    <a:pt x="998" y="575"/>
                    <a:pt x="1031" y="619"/>
                    <a:pt x="1101" y="619"/>
                  </a:cubicBezTo>
                  <a:cubicBezTo>
                    <a:pt x="1178" y="619"/>
                    <a:pt x="1240" y="557"/>
                    <a:pt x="1240" y="4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5" name="Freeform 33"/>
            <p:cNvSpPr>
              <a:spLocks/>
            </p:cNvSpPr>
            <p:nvPr/>
          </p:nvSpPr>
          <p:spPr bwMode="auto">
            <a:xfrm>
              <a:off x="4537" y="3143"/>
              <a:ext cx="308" cy="299"/>
            </a:xfrm>
            <a:custGeom>
              <a:avLst/>
              <a:gdLst>
                <a:gd name="T0" fmla="*/ 770 w 1358"/>
                <a:gd name="T1" fmla="*/ 1267 h 1322"/>
                <a:gd name="T2" fmla="*/ 1358 w 1358"/>
                <a:gd name="T3" fmla="*/ 679 h 1322"/>
                <a:gd name="T4" fmla="*/ 1164 w 1358"/>
                <a:gd name="T5" fmla="*/ 486 h 1322"/>
                <a:gd name="T6" fmla="*/ 1114 w 1358"/>
                <a:gd name="T7" fmla="*/ 416 h 1322"/>
                <a:gd name="T8" fmla="*/ 1215 w 1358"/>
                <a:gd name="T9" fmla="*/ 339 h 1322"/>
                <a:gd name="T10" fmla="*/ 1215 w 1358"/>
                <a:gd name="T11" fmla="*/ 142 h 1322"/>
                <a:gd name="T12" fmla="*/ 1018 w 1358"/>
                <a:gd name="T13" fmla="*/ 142 h 1322"/>
                <a:gd name="T14" fmla="*/ 941 w 1358"/>
                <a:gd name="T15" fmla="*/ 243 h 1322"/>
                <a:gd name="T16" fmla="*/ 872 w 1358"/>
                <a:gd name="T17" fmla="*/ 193 h 1322"/>
                <a:gd name="T18" fmla="*/ 679 w 1358"/>
                <a:gd name="T19" fmla="*/ 0 h 1322"/>
                <a:gd name="T20" fmla="*/ 514 w 1358"/>
                <a:gd name="T21" fmla="*/ 164 h 1322"/>
                <a:gd name="T22" fmla="*/ 492 w 1358"/>
                <a:gd name="T23" fmla="*/ 201 h 1322"/>
                <a:gd name="T24" fmla="*/ 557 w 1358"/>
                <a:gd name="T25" fmla="*/ 258 h 1322"/>
                <a:gd name="T26" fmla="*/ 543 w 1358"/>
                <a:gd name="T27" fmla="*/ 543 h 1322"/>
                <a:gd name="T28" fmla="*/ 258 w 1358"/>
                <a:gd name="T29" fmla="*/ 557 h 1322"/>
                <a:gd name="T30" fmla="*/ 201 w 1358"/>
                <a:gd name="T31" fmla="*/ 492 h 1322"/>
                <a:gd name="T32" fmla="*/ 164 w 1358"/>
                <a:gd name="T33" fmla="*/ 514 h 1322"/>
                <a:gd name="T34" fmla="*/ 0 w 1358"/>
                <a:gd name="T35" fmla="*/ 679 h 1322"/>
                <a:gd name="T36" fmla="*/ 590 w 1358"/>
                <a:gd name="T37" fmla="*/ 1269 h 1322"/>
                <a:gd name="T38" fmla="*/ 679 w 1358"/>
                <a:gd name="T39" fmla="*/ 1322 h 1322"/>
                <a:gd name="T40" fmla="*/ 770 w 1358"/>
                <a:gd name="T41" fmla="*/ 1267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8" h="1322">
                  <a:moveTo>
                    <a:pt x="770" y="1267"/>
                  </a:moveTo>
                  <a:lnTo>
                    <a:pt x="1358" y="679"/>
                  </a:lnTo>
                  <a:lnTo>
                    <a:pt x="1164" y="486"/>
                  </a:lnTo>
                  <a:cubicBezTo>
                    <a:pt x="1127" y="448"/>
                    <a:pt x="1116" y="435"/>
                    <a:pt x="1114" y="416"/>
                  </a:cubicBezTo>
                  <a:cubicBezTo>
                    <a:pt x="1111" y="381"/>
                    <a:pt x="1166" y="389"/>
                    <a:pt x="1215" y="339"/>
                  </a:cubicBezTo>
                  <a:cubicBezTo>
                    <a:pt x="1270" y="285"/>
                    <a:pt x="1270" y="197"/>
                    <a:pt x="1215" y="142"/>
                  </a:cubicBezTo>
                  <a:cubicBezTo>
                    <a:pt x="1161" y="88"/>
                    <a:pt x="1073" y="88"/>
                    <a:pt x="1018" y="142"/>
                  </a:cubicBezTo>
                  <a:cubicBezTo>
                    <a:pt x="969" y="192"/>
                    <a:pt x="976" y="246"/>
                    <a:pt x="941" y="243"/>
                  </a:cubicBezTo>
                  <a:cubicBezTo>
                    <a:pt x="923" y="242"/>
                    <a:pt x="909" y="230"/>
                    <a:pt x="872" y="193"/>
                  </a:cubicBezTo>
                  <a:lnTo>
                    <a:pt x="679" y="0"/>
                  </a:lnTo>
                  <a:lnTo>
                    <a:pt x="514" y="164"/>
                  </a:lnTo>
                  <a:cubicBezTo>
                    <a:pt x="490" y="189"/>
                    <a:pt x="489" y="194"/>
                    <a:pt x="492" y="201"/>
                  </a:cubicBezTo>
                  <a:cubicBezTo>
                    <a:pt x="497" y="214"/>
                    <a:pt x="521" y="222"/>
                    <a:pt x="557" y="258"/>
                  </a:cubicBezTo>
                  <a:cubicBezTo>
                    <a:pt x="633" y="333"/>
                    <a:pt x="613" y="473"/>
                    <a:pt x="543" y="543"/>
                  </a:cubicBezTo>
                  <a:cubicBezTo>
                    <a:pt x="473" y="613"/>
                    <a:pt x="336" y="636"/>
                    <a:pt x="258" y="557"/>
                  </a:cubicBezTo>
                  <a:cubicBezTo>
                    <a:pt x="222" y="521"/>
                    <a:pt x="215" y="497"/>
                    <a:pt x="201" y="492"/>
                  </a:cubicBezTo>
                  <a:cubicBezTo>
                    <a:pt x="194" y="489"/>
                    <a:pt x="189" y="490"/>
                    <a:pt x="164" y="514"/>
                  </a:cubicBezTo>
                  <a:lnTo>
                    <a:pt x="0" y="679"/>
                  </a:lnTo>
                  <a:lnTo>
                    <a:pt x="590" y="1269"/>
                  </a:lnTo>
                  <a:cubicBezTo>
                    <a:pt x="590" y="1269"/>
                    <a:pt x="636" y="1322"/>
                    <a:pt x="679" y="1322"/>
                  </a:cubicBezTo>
                  <a:cubicBezTo>
                    <a:pt x="721" y="1322"/>
                    <a:pt x="770" y="1267"/>
                    <a:pt x="770" y="12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</p:grp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9425835" y="2216583"/>
            <a:ext cx="366730" cy="649701"/>
          </a:xfrm>
          <a:custGeom>
            <a:avLst/>
            <a:gdLst>
              <a:gd name="T0" fmla="*/ 1428 w 1428"/>
              <a:gd name="T1" fmla="*/ 546 h 2532"/>
              <a:gd name="T2" fmla="*/ 1194 w 1428"/>
              <a:gd name="T3" fmla="*/ 0 h 2532"/>
              <a:gd name="T4" fmla="*/ 0 w 1428"/>
              <a:gd name="T5" fmla="*/ 563 h 2532"/>
              <a:gd name="T6" fmla="*/ 404 w 1428"/>
              <a:gd name="T7" fmla="*/ 2332 h 2532"/>
              <a:gd name="T8" fmla="*/ 988 w 1428"/>
              <a:gd name="T9" fmla="*/ 2532 h 2532"/>
              <a:gd name="T10" fmla="*/ 1265 w 1428"/>
              <a:gd name="T11" fmla="*/ 2532 h 2532"/>
              <a:gd name="T12" fmla="*/ 1428 w 1428"/>
              <a:gd name="T13" fmla="*/ 2332 h 2532"/>
              <a:gd name="T14" fmla="*/ 173 w 1428"/>
              <a:gd name="T15" fmla="*/ 660 h 2532"/>
              <a:gd name="T16" fmla="*/ 644 w 1428"/>
              <a:gd name="T17" fmla="*/ 533 h 2532"/>
              <a:gd name="T18" fmla="*/ 173 w 1428"/>
              <a:gd name="T19" fmla="*/ 660 h 2532"/>
              <a:gd name="T20" fmla="*/ 644 w 1428"/>
              <a:gd name="T21" fmla="*/ 617 h 2532"/>
              <a:gd name="T22" fmla="*/ 173 w 1428"/>
              <a:gd name="T23" fmla="*/ 894 h 2532"/>
              <a:gd name="T24" fmla="*/ 417 w 1428"/>
              <a:gd name="T25" fmla="*/ 2258 h 2532"/>
              <a:gd name="T26" fmla="*/ 301 w 1428"/>
              <a:gd name="T27" fmla="*/ 1680 h 2532"/>
              <a:gd name="T28" fmla="*/ 1143 w 1428"/>
              <a:gd name="T29" fmla="*/ 1393 h 2532"/>
              <a:gd name="T30" fmla="*/ 191 w 1428"/>
              <a:gd name="T31" fmla="*/ 1957 h 2532"/>
              <a:gd name="T32" fmla="*/ 988 w 1428"/>
              <a:gd name="T33" fmla="*/ 2182 h 2532"/>
              <a:gd name="T34" fmla="*/ 417 w 1428"/>
              <a:gd name="T35" fmla="*/ 2258 h 2532"/>
              <a:gd name="T36" fmla="*/ 988 w 1428"/>
              <a:gd name="T37" fmla="*/ 2032 h 2532"/>
              <a:gd name="T38" fmla="*/ 972 w 1428"/>
              <a:gd name="T39" fmla="*/ 2107 h 2532"/>
              <a:gd name="T40" fmla="*/ 297 w 1428"/>
              <a:gd name="T41" fmla="*/ 2032 h 2532"/>
              <a:gd name="T42" fmla="*/ 1265 w 1428"/>
              <a:gd name="T43" fmla="*/ 2258 h 2532"/>
              <a:gd name="T44" fmla="*/ 1353 w 1428"/>
              <a:gd name="T45" fmla="*/ 2182 h 2532"/>
              <a:gd name="T46" fmla="*/ 1353 w 1428"/>
              <a:gd name="T47" fmla="*/ 2107 h 2532"/>
              <a:gd name="T48" fmla="*/ 1265 w 1428"/>
              <a:gd name="T49" fmla="*/ 2032 h 2532"/>
              <a:gd name="T50" fmla="*/ 1353 w 1428"/>
              <a:gd name="T51" fmla="*/ 2107 h 2532"/>
              <a:gd name="T52" fmla="*/ 276 w 1428"/>
              <a:gd name="T53" fmla="*/ 1955 h 2532"/>
              <a:gd name="T54" fmla="*/ 295 w 1428"/>
              <a:gd name="T55" fmla="*/ 1880 h 2532"/>
              <a:gd name="T56" fmla="*/ 1353 w 1428"/>
              <a:gd name="T57" fmla="*/ 1955 h 2532"/>
              <a:gd name="T58" fmla="*/ 390 w 1428"/>
              <a:gd name="T59" fmla="*/ 1805 h 2532"/>
              <a:gd name="T60" fmla="*/ 1194 w 1428"/>
              <a:gd name="T61" fmla="*/ 1409 h 2532"/>
              <a:gd name="T62" fmla="*/ 1353 w 1428"/>
              <a:gd name="T63" fmla="*/ 621 h 2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28" h="2532">
                <a:moveTo>
                  <a:pt x="1428" y="1941"/>
                </a:moveTo>
                <a:lnTo>
                  <a:pt x="1428" y="546"/>
                </a:lnTo>
                <a:lnTo>
                  <a:pt x="1194" y="546"/>
                </a:lnTo>
                <a:lnTo>
                  <a:pt x="1194" y="0"/>
                </a:lnTo>
                <a:lnTo>
                  <a:pt x="73" y="478"/>
                </a:lnTo>
                <a:cubicBezTo>
                  <a:pt x="24" y="504"/>
                  <a:pt x="0" y="534"/>
                  <a:pt x="0" y="563"/>
                </a:cubicBezTo>
                <a:lnTo>
                  <a:pt x="0" y="1875"/>
                </a:lnTo>
                <a:cubicBezTo>
                  <a:pt x="0" y="2135"/>
                  <a:pt x="159" y="2332"/>
                  <a:pt x="404" y="2332"/>
                </a:cubicBezTo>
                <a:lnTo>
                  <a:pt x="988" y="2332"/>
                </a:lnTo>
                <a:lnTo>
                  <a:pt x="988" y="2532"/>
                </a:lnTo>
                <a:lnTo>
                  <a:pt x="1130" y="2369"/>
                </a:lnTo>
                <a:lnTo>
                  <a:pt x="1265" y="2532"/>
                </a:lnTo>
                <a:lnTo>
                  <a:pt x="1265" y="2332"/>
                </a:lnTo>
                <a:lnTo>
                  <a:pt x="1428" y="2332"/>
                </a:lnTo>
                <a:lnTo>
                  <a:pt x="1428" y="1941"/>
                </a:lnTo>
                <a:close/>
                <a:moveTo>
                  <a:pt x="173" y="660"/>
                </a:moveTo>
                <a:lnTo>
                  <a:pt x="644" y="458"/>
                </a:lnTo>
                <a:lnTo>
                  <a:pt x="644" y="533"/>
                </a:lnTo>
                <a:lnTo>
                  <a:pt x="173" y="735"/>
                </a:lnTo>
                <a:lnTo>
                  <a:pt x="173" y="660"/>
                </a:lnTo>
                <a:close/>
                <a:moveTo>
                  <a:pt x="173" y="819"/>
                </a:moveTo>
                <a:lnTo>
                  <a:pt x="644" y="617"/>
                </a:lnTo>
                <a:lnTo>
                  <a:pt x="644" y="692"/>
                </a:lnTo>
                <a:lnTo>
                  <a:pt x="173" y="894"/>
                </a:lnTo>
                <a:lnTo>
                  <a:pt x="173" y="819"/>
                </a:lnTo>
                <a:close/>
                <a:moveTo>
                  <a:pt x="417" y="2258"/>
                </a:moveTo>
                <a:cubicBezTo>
                  <a:pt x="251" y="2258"/>
                  <a:pt x="116" y="2123"/>
                  <a:pt x="116" y="1957"/>
                </a:cubicBezTo>
                <a:cubicBezTo>
                  <a:pt x="116" y="1835"/>
                  <a:pt x="189" y="1727"/>
                  <a:pt x="301" y="1680"/>
                </a:cubicBezTo>
                <a:cubicBezTo>
                  <a:pt x="332" y="1667"/>
                  <a:pt x="1136" y="1314"/>
                  <a:pt x="1143" y="1311"/>
                </a:cubicBezTo>
                <a:lnTo>
                  <a:pt x="1143" y="1393"/>
                </a:lnTo>
                <a:cubicBezTo>
                  <a:pt x="1143" y="1393"/>
                  <a:pt x="361" y="1736"/>
                  <a:pt x="330" y="1749"/>
                </a:cubicBezTo>
                <a:cubicBezTo>
                  <a:pt x="246" y="1784"/>
                  <a:pt x="191" y="1866"/>
                  <a:pt x="191" y="1957"/>
                </a:cubicBezTo>
                <a:cubicBezTo>
                  <a:pt x="191" y="2081"/>
                  <a:pt x="292" y="2182"/>
                  <a:pt x="417" y="2182"/>
                </a:cubicBezTo>
                <a:lnTo>
                  <a:pt x="988" y="2182"/>
                </a:lnTo>
                <a:lnTo>
                  <a:pt x="988" y="2258"/>
                </a:lnTo>
                <a:lnTo>
                  <a:pt x="417" y="2258"/>
                </a:lnTo>
                <a:close/>
                <a:moveTo>
                  <a:pt x="297" y="2032"/>
                </a:moveTo>
                <a:lnTo>
                  <a:pt x="988" y="2032"/>
                </a:lnTo>
                <a:lnTo>
                  <a:pt x="988" y="2107"/>
                </a:lnTo>
                <a:lnTo>
                  <a:pt x="972" y="2107"/>
                </a:lnTo>
                <a:lnTo>
                  <a:pt x="428" y="2107"/>
                </a:lnTo>
                <a:cubicBezTo>
                  <a:pt x="372" y="2107"/>
                  <a:pt x="323" y="2077"/>
                  <a:pt x="297" y="2032"/>
                </a:cubicBezTo>
                <a:close/>
                <a:moveTo>
                  <a:pt x="1353" y="2258"/>
                </a:moveTo>
                <a:lnTo>
                  <a:pt x="1265" y="2258"/>
                </a:lnTo>
                <a:lnTo>
                  <a:pt x="1265" y="2182"/>
                </a:lnTo>
                <a:lnTo>
                  <a:pt x="1353" y="2182"/>
                </a:lnTo>
                <a:lnTo>
                  <a:pt x="1353" y="2258"/>
                </a:lnTo>
                <a:close/>
                <a:moveTo>
                  <a:pt x="1353" y="2107"/>
                </a:moveTo>
                <a:lnTo>
                  <a:pt x="1265" y="2107"/>
                </a:lnTo>
                <a:lnTo>
                  <a:pt x="1265" y="2032"/>
                </a:lnTo>
                <a:lnTo>
                  <a:pt x="1353" y="2032"/>
                </a:lnTo>
                <a:lnTo>
                  <a:pt x="1353" y="2107"/>
                </a:lnTo>
                <a:close/>
                <a:moveTo>
                  <a:pt x="1353" y="1955"/>
                </a:moveTo>
                <a:lnTo>
                  <a:pt x="276" y="1955"/>
                </a:lnTo>
                <a:cubicBezTo>
                  <a:pt x="276" y="1955"/>
                  <a:pt x="276" y="1955"/>
                  <a:pt x="276" y="1954"/>
                </a:cubicBezTo>
                <a:cubicBezTo>
                  <a:pt x="276" y="1927"/>
                  <a:pt x="283" y="1902"/>
                  <a:pt x="295" y="1880"/>
                </a:cubicBezTo>
                <a:lnTo>
                  <a:pt x="1353" y="1880"/>
                </a:lnTo>
                <a:lnTo>
                  <a:pt x="1353" y="1955"/>
                </a:lnTo>
                <a:close/>
                <a:moveTo>
                  <a:pt x="1353" y="1805"/>
                </a:moveTo>
                <a:lnTo>
                  <a:pt x="390" y="1805"/>
                </a:lnTo>
                <a:lnTo>
                  <a:pt x="1152" y="1471"/>
                </a:lnTo>
                <a:cubicBezTo>
                  <a:pt x="1177" y="1460"/>
                  <a:pt x="1194" y="1435"/>
                  <a:pt x="1194" y="1409"/>
                </a:cubicBezTo>
                <a:lnTo>
                  <a:pt x="1194" y="621"/>
                </a:lnTo>
                <a:lnTo>
                  <a:pt x="1353" y="621"/>
                </a:lnTo>
                <a:lnTo>
                  <a:pt x="1353" y="1805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  <p:sp>
        <p:nvSpPr>
          <p:cNvPr id="17" name="Freeform 20"/>
          <p:cNvSpPr>
            <a:spLocks noEditPoints="1"/>
          </p:cNvSpPr>
          <p:nvPr/>
        </p:nvSpPr>
        <p:spPr bwMode="auto">
          <a:xfrm>
            <a:off x="10431751" y="2326345"/>
            <a:ext cx="642251" cy="430177"/>
          </a:xfrm>
          <a:custGeom>
            <a:avLst/>
            <a:gdLst>
              <a:gd name="T0" fmla="*/ 2821 w 2821"/>
              <a:gd name="T1" fmla="*/ 623 h 1889"/>
              <a:gd name="T2" fmla="*/ 2817 w 2821"/>
              <a:gd name="T3" fmla="*/ 621 h 1889"/>
              <a:gd name="T4" fmla="*/ 2817 w 2821"/>
              <a:gd name="T5" fmla="*/ 621 h 1889"/>
              <a:gd name="T6" fmla="*/ 1409 w 2821"/>
              <a:gd name="T7" fmla="*/ 0 h 1889"/>
              <a:gd name="T8" fmla="*/ 464 w 2821"/>
              <a:gd name="T9" fmla="*/ 417 h 1889"/>
              <a:gd name="T10" fmla="*/ 397 w 2821"/>
              <a:gd name="T11" fmla="*/ 391 h 1889"/>
              <a:gd name="T12" fmla="*/ 294 w 2821"/>
              <a:gd name="T13" fmla="*/ 492 h 1889"/>
              <a:gd name="T14" fmla="*/ 0 w 2821"/>
              <a:gd name="T15" fmla="*/ 621 h 1889"/>
              <a:gd name="T16" fmla="*/ 293 w 2821"/>
              <a:gd name="T17" fmla="*/ 750 h 1889"/>
              <a:gd name="T18" fmla="*/ 293 w 2821"/>
              <a:gd name="T19" fmla="*/ 1170 h 1889"/>
              <a:gd name="T20" fmla="*/ 237 w 2821"/>
              <a:gd name="T21" fmla="*/ 1170 h 1889"/>
              <a:gd name="T22" fmla="*/ 179 w 2821"/>
              <a:gd name="T23" fmla="*/ 1877 h 1889"/>
              <a:gd name="T24" fmla="*/ 504 w 2821"/>
              <a:gd name="T25" fmla="*/ 1877 h 1889"/>
              <a:gd name="T26" fmla="*/ 446 w 2821"/>
              <a:gd name="T27" fmla="*/ 1170 h 1889"/>
              <a:gd name="T28" fmla="*/ 391 w 2821"/>
              <a:gd name="T29" fmla="*/ 1170 h 1889"/>
              <a:gd name="T30" fmla="*/ 391 w 2821"/>
              <a:gd name="T31" fmla="*/ 793 h 1889"/>
              <a:gd name="T32" fmla="*/ 468 w 2821"/>
              <a:gd name="T33" fmla="*/ 827 h 1889"/>
              <a:gd name="T34" fmla="*/ 468 w 2821"/>
              <a:gd name="T35" fmla="*/ 827 h 1889"/>
              <a:gd name="T36" fmla="*/ 638 w 2821"/>
              <a:gd name="T37" fmla="*/ 903 h 1889"/>
              <a:gd name="T38" fmla="*/ 638 w 2821"/>
              <a:gd name="T39" fmla="*/ 1450 h 1889"/>
              <a:gd name="T40" fmla="*/ 1409 w 2821"/>
              <a:gd name="T41" fmla="*/ 1889 h 1889"/>
              <a:gd name="T42" fmla="*/ 2179 w 2821"/>
              <a:gd name="T43" fmla="*/ 1450 h 1889"/>
              <a:gd name="T44" fmla="*/ 2179 w 2821"/>
              <a:gd name="T45" fmla="*/ 906 h 1889"/>
              <a:gd name="T46" fmla="*/ 2821 w 2821"/>
              <a:gd name="T47" fmla="*/ 623 h 1889"/>
              <a:gd name="T48" fmla="*/ 2034 w 2821"/>
              <a:gd name="T49" fmla="*/ 1427 h 1889"/>
              <a:gd name="T50" fmla="*/ 1409 w 2821"/>
              <a:gd name="T51" fmla="*/ 1704 h 1889"/>
              <a:gd name="T52" fmla="*/ 784 w 2821"/>
              <a:gd name="T53" fmla="*/ 1427 h 1889"/>
              <a:gd name="T54" fmla="*/ 784 w 2821"/>
              <a:gd name="T55" fmla="*/ 967 h 1889"/>
              <a:gd name="T56" fmla="*/ 1412 w 2821"/>
              <a:gd name="T57" fmla="*/ 1244 h 1889"/>
              <a:gd name="T58" fmla="*/ 2034 w 2821"/>
              <a:gd name="T59" fmla="*/ 970 h 1889"/>
              <a:gd name="T60" fmla="*/ 2034 w 2821"/>
              <a:gd name="T61" fmla="*/ 1427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21" h="1889">
                <a:moveTo>
                  <a:pt x="2821" y="623"/>
                </a:moveTo>
                <a:lnTo>
                  <a:pt x="2817" y="621"/>
                </a:lnTo>
                <a:lnTo>
                  <a:pt x="2817" y="621"/>
                </a:lnTo>
                <a:lnTo>
                  <a:pt x="1409" y="0"/>
                </a:lnTo>
                <a:lnTo>
                  <a:pt x="464" y="417"/>
                </a:lnTo>
                <a:cubicBezTo>
                  <a:pt x="446" y="401"/>
                  <a:pt x="423" y="391"/>
                  <a:pt x="397" y="391"/>
                </a:cubicBezTo>
                <a:cubicBezTo>
                  <a:pt x="341" y="391"/>
                  <a:pt x="296" y="436"/>
                  <a:pt x="294" y="492"/>
                </a:cubicBezTo>
                <a:lnTo>
                  <a:pt x="0" y="621"/>
                </a:lnTo>
                <a:lnTo>
                  <a:pt x="293" y="750"/>
                </a:lnTo>
                <a:lnTo>
                  <a:pt x="293" y="1170"/>
                </a:lnTo>
                <a:lnTo>
                  <a:pt x="237" y="1170"/>
                </a:lnTo>
                <a:lnTo>
                  <a:pt x="179" y="1877"/>
                </a:lnTo>
                <a:lnTo>
                  <a:pt x="504" y="1877"/>
                </a:lnTo>
                <a:lnTo>
                  <a:pt x="446" y="1170"/>
                </a:lnTo>
                <a:lnTo>
                  <a:pt x="391" y="1170"/>
                </a:lnTo>
                <a:lnTo>
                  <a:pt x="391" y="793"/>
                </a:lnTo>
                <a:lnTo>
                  <a:pt x="468" y="827"/>
                </a:lnTo>
                <a:lnTo>
                  <a:pt x="468" y="827"/>
                </a:lnTo>
                <a:lnTo>
                  <a:pt x="638" y="903"/>
                </a:lnTo>
                <a:lnTo>
                  <a:pt x="638" y="1450"/>
                </a:lnTo>
                <a:cubicBezTo>
                  <a:pt x="638" y="1641"/>
                  <a:pt x="1374" y="1889"/>
                  <a:pt x="1409" y="1889"/>
                </a:cubicBezTo>
                <a:cubicBezTo>
                  <a:pt x="1443" y="1889"/>
                  <a:pt x="2179" y="1641"/>
                  <a:pt x="2179" y="1450"/>
                </a:cubicBezTo>
                <a:lnTo>
                  <a:pt x="2179" y="906"/>
                </a:lnTo>
                <a:lnTo>
                  <a:pt x="2821" y="623"/>
                </a:lnTo>
                <a:close/>
                <a:moveTo>
                  <a:pt x="2034" y="1427"/>
                </a:moveTo>
                <a:cubicBezTo>
                  <a:pt x="1969" y="1489"/>
                  <a:pt x="1691" y="1644"/>
                  <a:pt x="1409" y="1704"/>
                </a:cubicBezTo>
                <a:cubicBezTo>
                  <a:pt x="1131" y="1645"/>
                  <a:pt x="848" y="1489"/>
                  <a:pt x="784" y="1427"/>
                </a:cubicBezTo>
                <a:lnTo>
                  <a:pt x="784" y="967"/>
                </a:lnTo>
                <a:lnTo>
                  <a:pt x="1412" y="1244"/>
                </a:lnTo>
                <a:lnTo>
                  <a:pt x="2034" y="970"/>
                </a:lnTo>
                <a:lnTo>
                  <a:pt x="2034" y="1427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  <p:sp>
        <p:nvSpPr>
          <p:cNvPr id="18" name="Freeform 13"/>
          <p:cNvSpPr>
            <a:spLocks noEditPoints="1"/>
          </p:cNvSpPr>
          <p:nvPr/>
        </p:nvSpPr>
        <p:spPr bwMode="auto">
          <a:xfrm>
            <a:off x="9350866" y="4288791"/>
            <a:ext cx="516669" cy="517896"/>
          </a:xfrm>
          <a:custGeom>
            <a:avLst/>
            <a:gdLst>
              <a:gd name="T0" fmla="*/ 452 w 903"/>
              <a:gd name="T1" fmla="*/ 0 h 903"/>
              <a:gd name="T2" fmla="*/ 0 w 903"/>
              <a:gd name="T3" fmla="*/ 451 h 903"/>
              <a:gd name="T4" fmla="*/ 452 w 903"/>
              <a:gd name="T5" fmla="*/ 903 h 903"/>
              <a:gd name="T6" fmla="*/ 903 w 903"/>
              <a:gd name="T7" fmla="*/ 451 h 903"/>
              <a:gd name="T8" fmla="*/ 452 w 903"/>
              <a:gd name="T9" fmla="*/ 0 h 903"/>
              <a:gd name="T10" fmla="*/ 662 w 903"/>
              <a:gd name="T11" fmla="*/ 493 h 903"/>
              <a:gd name="T12" fmla="*/ 586 w 903"/>
              <a:gd name="T13" fmla="*/ 493 h 903"/>
              <a:gd name="T14" fmla="*/ 508 w 903"/>
              <a:gd name="T15" fmla="*/ 414 h 903"/>
              <a:gd name="T16" fmla="*/ 508 w 903"/>
              <a:gd name="T17" fmla="*/ 623 h 903"/>
              <a:gd name="T18" fmla="*/ 453 w 903"/>
              <a:gd name="T19" fmla="*/ 677 h 903"/>
              <a:gd name="T20" fmla="*/ 450 w 903"/>
              <a:gd name="T21" fmla="*/ 677 h 903"/>
              <a:gd name="T22" fmla="*/ 395 w 903"/>
              <a:gd name="T23" fmla="*/ 623 h 903"/>
              <a:gd name="T24" fmla="*/ 395 w 903"/>
              <a:gd name="T25" fmla="*/ 415 h 903"/>
              <a:gd name="T26" fmla="*/ 318 w 903"/>
              <a:gd name="T27" fmla="*/ 493 h 903"/>
              <a:gd name="T28" fmla="*/ 242 w 903"/>
              <a:gd name="T29" fmla="*/ 493 h 903"/>
              <a:gd name="T30" fmla="*/ 242 w 903"/>
              <a:gd name="T31" fmla="*/ 416 h 903"/>
              <a:gd name="T32" fmla="*/ 414 w 903"/>
              <a:gd name="T33" fmla="*/ 242 h 903"/>
              <a:gd name="T34" fmla="*/ 490 w 903"/>
              <a:gd name="T35" fmla="*/ 242 h 903"/>
              <a:gd name="T36" fmla="*/ 662 w 903"/>
              <a:gd name="T37" fmla="*/ 416 h 903"/>
              <a:gd name="T38" fmla="*/ 662 w 903"/>
              <a:gd name="T39" fmla="*/ 493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3" h="903">
                <a:moveTo>
                  <a:pt x="452" y="0"/>
                </a:moveTo>
                <a:cubicBezTo>
                  <a:pt x="202" y="0"/>
                  <a:pt x="0" y="202"/>
                  <a:pt x="0" y="451"/>
                </a:cubicBezTo>
                <a:cubicBezTo>
                  <a:pt x="0" y="701"/>
                  <a:pt x="202" y="903"/>
                  <a:pt x="452" y="903"/>
                </a:cubicBezTo>
                <a:cubicBezTo>
                  <a:pt x="701" y="903"/>
                  <a:pt x="903" y="701"/>
                  <a:pt x="903" y="451"/>
                </a:cubicBezTo>
                <a:cubicBezTo>
                  <a:pt x="903" y="202"/>
                  <a:pt x="701" y="0"/>
                  <a:pt x="452" y="0"/>
                </a:cubicBezTo>
                <a:close/>
                <a:moveTo>
                  <a:pt x="662" y="493"/>
                </a:moveTo>
                <a:cubicBezTo>
                  <a:pt x="641" y="514"/>
                  <a:pt x="607" y="514"/>
                  <a:pt x="586" y="493"/>
                </a:cubicBezTo>
                <a:lnTo>
                  <a:pt x="508" y="414"/>
                </a:lnTo>
                <a:lnTo>
                  <a:pt x="508" y="623"/>
                </a:lnTo>
                <a:cubicBezTo>
                  <a:pt x="508" y="653"/>
                  <a:pt x="484" y="677"/>
                  <a:pt x="453" y="677"/>
                </a:cubicBezTo>
                <a:lnTo>
                  <a:pt x="450" y="677"/>
                </a:lnTo>
                <a:cubicBezTo>
                  <a:pt x="420" y="677"/>
                  <a:pt x="395" y="653"/>
                  <a:pt x="395" y="623"/>
                </a:cubicBezTo>
                <a:lnTo>
                  <a:pt x="395" y="415"/>
                </a:lnTo>
                <a:lnTo>
                  <a:pt x="318" y="493"/>
                </a:lnTo>
                <a:cubicBezTo>
                  <a:pt x="297" y="514"/>
                  <a:pt x="263" y="514"/>
                  <a:pt x="242" y="493"/>
                </a:cubicBezTo>
                <a:cubicBezTo>
                  <a:pt x="221" y="472"/>
                  <a:pt x="221" y="437"/>
                  <a:pt x="242" y="416"/>
                </a:cubicBezTo>
                <a:lnTo>
                  <a:pt x="414" y="242"/>
                </a:lnTo>
                <a:cubicBezTo>
                  <a:pt x="435" y="221"/>
                  <a:pt x="469" y="221"/>
                  <a:pt x="490" y="242"/>
                </a:cubicBezTo>
                <a:lnTo>
                  <a:pt x="662" y="416"/>
                </a:lnTo>
                <a:cubicBezTo>
                  <a:pt x="683" y="437"/>
                  <a:pt x="683" y="472"/>
                  <a:pt x="662" y="493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  <p:sp>
        <p:nvSpPr>
          <p:cNvPr id="19" name="Freeform 21"/>
          <p:cNvSpPr>
            <a:spLocks noEditPoints="1"/>
          </p:cNvSpPr>
          <p:nvPr/>
        </p:nvSpPr>
        <p:spPr bwMode="auto">
          <a:xfrm>
            <a:off x="5227437" y="2337733"/>
            <a:ext cx="669199" cy="407400"/>
          </a:xfrm>
          <a:custGeom>
            <a:avLst/>
            <a:gdLst>
              <a:gd name="T0" fmla="*/ 647 w 2110"/>
              <a:gd name="T1" fmla="*/ 1062 h 1284"/>
              <a:gd name="T2" fmla="*/ 425 w 2110"/>
              <a:gd name="T3" fmla="*/ 1284 h 1284"/>
              <a:gd name="T4" fmla="*/ 202 w 2110"/>
              <a:gd name="T5" fmla="*/ 1062 h 1284"/>
              <a:gd name="T6" fmla="*/ 425 w 2110"/>
              <a:gd name="T7" fmla="*/ 839 h 1284"/>
              <a:gd name="T8" fmla="*/ 647 w 2110"/>
              <a:gd name="T9" fmla="*/ 1062 h 1284"/>
              <a:gd name="T10" fmla="*/ 2110 w 2110"/>
              <a:gd name="T11" fmla="*/ 743 h 1284"/>
              <a:gd name="T12" fmla="*/ 2110 w 2110"/>
              <a:gd name="T13" fmla="*/ 982 h 1284"/>
              <a:gd name="T14" fmla="*/ 2030 w 2110"/>
              <a:gd name="T15" fmla="*/ 1062 h 1284"/>
              <a:gd name="T16" fmla="*/ 1994 w 2110"/>
              <a:gd name="T17" fmla="*/ 1062 h 1284"/>
              <a:gd name="T18" fmla="*/ 1705 w 2110"/>
              <a:gd name="T19" fmla="*/ 773 h 1284"/>
              <a:gd name="T20" fmla="*/ 1416 w 2110"/>
              <a:gd name="T21" fmla="*/ 1062 h 1284"/>
              <a:gd name="T22" fmla="*/ 714 w 2110"/>
              <a:gd name="T23" fmla="*/ 1062 h 1284"/>
              <a:gd name="T24" fmla="*/ 425 w 2110"/>
              <a:gd name="T25" fmla="*/ 773 h 1284"/>
              <a:gd name="T26" fmla="*/ 135 w 2110"/>
              <a:gd name="T27" fmla="*/ 1062 h 1284"/>
              <a:gd name="T28" fmla="*/ 80 w 2110"/>
              <a:gd name="T29" fmla="*/ 1062 h 1284"/>
              <a:gd name="T30" fmla="*/ 0 w 2110"/>
              <a:gd name="T31" fmla="*/ 982 h 1284"/>
              <a:gd name="T32" fmla="*/ 0 w 2110"/>
              <a:gd name="T33" fmla="*/ 658 h 1284"/>
              <a:gd name="T34" fmla="*/ 1020 w 2110"/>
              <a:gd name="T35" fmla="*/ 658 h 1284"/>
              <a:gd name="T36" fmla="*/ 1020 w 2110"/>
              <a:gd name="T37" fmla="*/ 40 h 1284"/>
              <a:gd name="T38" fmla="*/ 1055 w 2110"/>
              <a:gd name="T39" fmla="*/ 0 h 1284"/>
              <a:gd name="T40" fmla="*/ 1060 w 2110"/>
              <a:gd name="T41" fmla="*/ 0 h 1284"/>
              <a:gd name="T42" fmla="*/ 1415 w 2110"/>
              <a:gd name="T43" fmla="*/ 0 h 1284"/>
              <a:gd name="T44" fmla="*/ 1533 w 2110"/>
              <a:gd name="T45" fmla="*/ 70 h 1284"/>
              <a:gd name="T46" fmla="*/ 1745 w 2110"/>
              <a:gd name="T47" fmla="*/ 463 h 1284"/>
              <a:gd name="T48" fmla="*/ 1857 w 2110"/>
              <a:gd name="T49" fmla="*/ 563 h 1284"/>
              <a:gd name="T50" fmla="*/ 2036 w 2110"/>
              <a:gd name="T51" fmla="*/ 634 h 1284"/>
              <a:gd name="T52" fmla="*/ 2110 w 2110"/>
              <a:gd name="T53" fmla="*/ 743 h 1284"/>
              <a:gd name="T54" fmla="*/ 1634 w 2110"/>
              <a:gd name="T55" fmla="*/ 530 h 1284"/>
              <a:gd name="T56" fmla="*/ 1435 w 2110"/>
              <a:gd name="T57" fmla="*/ 169 h 1284"/>
              <a:gd name="T58" fmla="*/ 1376 w 2110"/>
              <a:gd name="T59" fmla="*/ 134 h 1284"/>
              <a:gd name="T60" fmla="*/ 1190 w 2110"/>
              <a:gd name="T61" fmla="*/ 134 h 1284"/>
              <a:gd name="T62" fmla="*/ 1149 w 2110"/>
              <a:gd name="T63" fmla="*/ 174 h 1284"/>
              <a:gd name="T64" fmla="*/ 1149 w 2110"/>
              <a:gd name="T65" fmla="*/ 524 h 1284"/>
              <a:gd name="T66" fmla="*/ 1190 w 2110"/>
              <a:gd name="T67" fmla="*/ 565 h 1284"/>
              <a:gd name="T68" fmla="*/ 1613 w 2110"/>
              <a:gd name="T69" fmla="*/ 565 h 1284"/>
              <a:gd name="T70" fmla="*/ 1634 w 2110"/>
              <a:gd name="T71" fmla="*/ 530 h 1284"/>
              <a:gd name="T72" fmla="*/ 1055 w 2110"/>
              <a:gd name="T73" fmla="*/ 0 h 1284"/>
              <a:gd name="T74" fmla="*/ 1055 w 2110"/>
              <a:gd name="T75" fmla="*/ 0 h 1284"/>
              <a:gd name="T76" fmla="*/ 1060 w 2110"/>
              <a:gd name="T77" fmla="*/ 0 h 1284"/>
              <a:gd name="T78" fmla="*/ 1055 w 2110"/>
              <a:gd name="T79" fmla="*/ 0 h 1284"/>
              <a:gd name="T80" fmla="*/ 1705 w 2110"/>
              <a:gd name="T81" fmla="*/ 839 h 1284"/>
              <a:gd name="T82" fmla="*/ 1482 w 2110"/>
              <a:gd name="T83" fmla="*/ 1062 h 1284"/>
              <a:gd name="T84" fmla="*/ 1705 w 2110"/>
              <a:gd name="T85" fmla="*/ 1284 h 1284"/>
              <a:gd name="T86" fmla="*/ 1927 w 2110"/>
              <a:gd name="T87" fmla="*/ 1062 h 1284"/>
              <a:gd name="T88" fmla="*/ 1705 w 2110"/>
              <a:gd name="T89" fmla="*/ 839 h 1284"/>
              <a:gd name="T90" fmla="*/ 122 w 2110"/>
              <a:gd name="T91" fmla="*/ 150 h 1284"/>
              <a:gd name="T92" fmla="*/ 122 w 2110"/>
              <a:gd name="T93" fmla="*/ 563 h 1284"/>
              <a:gd name="T94" fmla="*/ 483 w 2110"/>
              <a:gd name="T95" fmla="*/ 357 h 1284"/>
              <a:gd name="T96" fmla="*/ 122 w 2110"/>
              <a:gd name="T97" fmla="*/ 150 h 1284"/>
              <a:gd name="T98" fmla="*/ 540 w 2110"/>
              <a:gd name="T99" fmla="*/ 389 h 1284"/>
              <a:gd name="T100" fmla="*/ 176 w 2110"/>
              <a:gd name="T101" fmla="*/ 597 h 1284"/>
              <a:gd name="T102" fmla="*/ 903 w 2110"/>
              <a:gd name="T103" fmla="*/ 597 h 1284"/>
              <a:gd name="T104" fmla="*/ 540 w 2110"/>
              <a:gd name="T105" fmla="*/ 389 h 1284"/>
              <a:gd name="T106" fmla="*/ 179 w 2110"/>
              <a:gd name="T107" fmla="*/ 118 h 1284"/>
              <a:gd name="T108" fmla="*/ 540 w 2110"/>
              <a:gd name="T109" fmla="*/ 324 h 1284"/>
              <a:gd name="T110" fmla="*/ 902 w 2110"/>
              <a:gd name="T111" fmla="*/ 118 h 1284"/>
              <a:gd name="T112" fmla="*/ 179 w 2110"/>
              <a:gd name="T113" fmla="*/ 118 h 1284"/>
              <a:gd name="T114" fmla="*/ 597 w 2110"/>
              <a:gd name="T115" fmla="*/ 357 h 1284"/>
              <a:gd name="T116" fmla="*/ 959 w 2110"/>
              <a:gd name="T117" fmla="*/ 565 h 1284"/>
              <a:gd name="T118" fmla="*/ 959 w 2110"/>
              <a:gd name="T119" fmla="*/ 150 h 1284"/>
              <a:gd name="T120" fmla="*/ 597 w 2110"/>
              <a:gd name="T121" fmla="*/ 357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10" h="1284">
                <a:moveTo>
                  <a:pt x="647" y="1062"/>
                </a:moveTo>
                <a:cubicBezTo>
                  <a:pt x="647" y="1184"/>
                  <a:pt x="548" y="1284"/>
                  <a:pt x="425" y="1284"/>
                </a:cubicBezTo>
                <a:cubicBezTo>
                  <a:pt x="302" y="1284"/>
                  <a:pt x="202" y="1184"/>
                  <a:pt x="202" y="1062"/>
                </a:cubicBezTo>
                <a:cubicBezTo>
                  <a:pt x="202" y="939"/>
                  <a:pt x="302" y="839"/>
                  <a:pt x="425" y="839"/>
                </a:cubicBezTo>
                <a:cubicBezTo>
                  <a:pt x="548" y="839"/>
                  <a:pt x="647" y="939"/>
                  <a:pt x="647" y="1062"/>
                </a:cubicBezTo>
                <a:close/>
                <a:moveTo>
                  <a:pt x="2110" y="743"/>
                </a:moveTo>
                <a:lnTo>
                  <a:pt x="2110" y="982"/>
                </a:lnTo>
                <a:cubicBezTo>
                  <a:pt x="2110" y="1026"/>
                  <a:pt x="2074" y="1062"/>
                  <a:pt x="2030" y="1062"/>
                </a:cubicBezTo>
                <a:lnTo>
                  <a:pt x="1994" y="1062"/>
                </a:lnTo>
                <a:cubicBezTo>
                  <a:pt x="1994" y="902"/>
                  <a:pt x="1864" y="773"/>
                  <a:pt x="1705" y="773"/>
                </a:cubicBezTo>
                <a:cubicBezTo>
                  <a:pt x="1545" y="773"/>
                  <a:pt x="1416" y="902"/>
                  <a:pt x="1416" y="1062"/>
                </a:cubicBezTo>
                <a:lnTo>
                  <a:pt x="714" y="1062"/>
                </a:lnTo>
                <a:cubicBezTo>
                  <a:pt x="714" y="902"/>
                  <a:pt x="585" y="773"/>
                  <a:pt x="425" y="773"/>
                </a:cubicBezTo>
                <a:cubicBezTo>
                  <a:pt x="265" y="773"/>
                  <a:pt x="135" y="902"/>
                  <a:pt x="135" y="1062"/>
                </a:cubicBezTo>
                <a:lnTo>
                  <a:pt x="80" y="1062"/>
                </a:lnTo>
                <a:cubicBezTo>
                  <a:pt x="36" y="1062"/>
                  <a:pt x="0" y="1026"/>
                  <a:pt x="0" y="982"/>
                </a:cubicBezTo>
                <a:lnTo>
                  <a:pt x="0" y="658"/>
                </a:lnTo>
                <a:lnTo>
                  <a:pt x="1020" y="658"/>
                </a:lnTo>
                <a:lnTo>
                  <a:pt x="1020" y="40"/>
                </a:lnTo>
                <a:cubicBezTo>
                  <a:pt x="1020" y="20"/>
                  <a:pt x="1035" y="3"/>
                  <a:pt x="1055" y="0"/>
                </a:cubicBezTo>
                <a:cubicBezTo>
                  <a:pt x="1057" y="0"/>
                  <a:pt x="1059" y="0"/>
                  <a:pt x="1060" y="0"/>
                </a:cubicBezTo>
                <a:lnTo>
                  <a:pt x="1415" y="0"/>
                </a:lnTo>
                <a:cubicBezTo>
                  <a:pt x="1459" y="0"/>
                  <a:pt x="1512" y="31"/>
                  <a:pt x="1533" y="70"/>
                </a:cubicBezTo>
                <a:lnTo>
                  <a:pt x="1745" y="463"/>
                </a:lnTo>
                <a:cubicBezTo>
                  <a:pt x="1766" y="501"/>
                  <a:pt x="1816" y="546"/>
                  <a:pt x="1857" y="563"/>
                </a:cubicBezTo>
                <a:lnTo>
                  <a:pt x="2036" y="634"/>
                </a:lnTo>
                <a:cubicBezTo>
                  <a:pt x="2077" y="650"/>
                  <a:pt x="2110" y="699"/>
                  <a:pt x="2110" y="743"/>
                </a:cubicBezTo>
                <a:close/>
                <a:moveTo>
                  <a:pt x="1634" y="530"/>
                </a:moveTo>
                <a:lnTo>
                  <a:pt x="1435" y="169"/>
                </a:lnTo>
                <a:cubicBezTo>
                  <a:pt x="1424" y="150"/>
                  <a:pt x="1398" y="134"/>
                  <a:pt x="1376" y="134"/>
                </a:cubicBezTo>
                <a:lnTo>
                  <a:pt x="1190" y="134"/>
                </a:lnTo>
                <a:cubicBezTo>
                  <a:pt x="1168" y="134"/>
                  <a:pt x="1149" y="152"/>
                  <a:pt x="1149" y="174"/>
                </a:cubicBezTo>
                <a:lnTo>
                  <a:pt x="1149" y="524"/>
                </a:lnTo>
                <a:cubicBezTo>
                  <a:pt x="1149" y="546"/>
                  <a:pt x="1168" y="565"/>
                  <a:pt x="1190" y="565"/>
                </a:cubicBezTo>
                <a:lnTo>
                  <a:pt x="1613" y="565"/>
                </a:lnTo>
                <a:cubicBezTo>
                  <a:pt x="1635" y="565"/>
                  <a:pt x="1644" y="549"/>
                  <a:pt x="1634" y="530"/>
                </a:cubicBezTo>
                <a:close/>
                <a:moveTo>
                  <a:pt x="1055" y="0"/>
                </a:moveTo>
                <a:lnTo>
                  <a:pt x="1055" y="0"/>
                </a:lnTo>
                <a:cubicBezTo>
                  <a:pt x="1057" y="0"/>
                  <a:pt x="1059" y="0"/>
                  <a:pt x="1060" y="0"/>
                </a:cubicBezTo>
                <a:lnTo>
                  <a:pt x="1055" y="0"/>
                </a:lnTo>
                <a:close/>
                <a:moveTo>
                  <a:pt x="1705" y="839"/>
                </a:moveTo>
                <a:cubicBezTo>
                  <a:pt x="1582" y="839"/>
                  <a:pt x="1482" y="939"/>
                  <a:pt x="1482" y="1062"/>
                </a:cubicBezTo>
                <a:cubicBezTo>
                  <a:pt x="1482" y="1184"/>
                  <a:pt x="1582" y="1284"/>
                  <a:pt x="1705" y="1284"/>
                </a:cubicBezTo>
                <a:cubicBezTo>
                  <a:pt x="1827" y="1284"/>
                  <a:pt x="1927" y="1184"/>
                  <a:pt x="1927" y="1062"/>
                </a:cubicBezTo>
                <a:cubicBezTo>
                  <a:pt x="1927" y="939"/>
                  <a:pt x="1827" y="839"/>
                  <a:pt x="1705" y="839"/>
                </a:cubicBezTo>
                <a:close/>
                <a:moveTo>
                  <a:pt x="122" y="150"/>
                </a:moveTo>
                <a:lnTo>
                  <a:pt x="122" y="563"/>
                </a:lnTo>
                <a:lnTo>
                  <a:pt x="483" y="357"/>
                </a:lnTo>
                <a:lnTo>
                  <a:pt x="122" y="150"/>
                </a:lnTo>
                <a:close/>
                <a:moveTo>
                  <a:pt x="540" y="389"/>
                </a:moveTo>
                <a:lnTo>
                  <a:pt x="176" y="597"/>
                </a:lnTo>
                <a:lnTo>
                  <a:pt x="903" y="597"/>
                </a:lnTo>
                <a:lnTo>
                  <a:pt x="540" y="389"/>
                </a:lnTo>
                <a:close/>
                <a:moveTo>
                  <a:pt x="179" y="118"/>
                </a:moveTo>
                <a:lnTo>
                  <a:pt x="540" y="324"/>
                </a:lnTo>
                <a:lnTo>
                  <a:pt x="902" y="118"/>
                </a:lnTo>
                <a:lnTo>
                  <a:pt x="179" y="118"/>
                </a:lnTo>
                <a:close/>
                <a:moveTo>
                  <a:pt x="597" y="357"/>
                </a:moveTo>
                <a:lnTo>
                  <a:pt x="959" y="565"/>
                </a:lnTo>
                <a:lnTo>
                  <a:pt x="959" y="150"/>
                </a:lnTo>
                <a:lnTo>
                  <a:pt x="597" y="357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  <p:grpSp>
        <p:nvGrpSpPr>
          <p:cNvPr id="20" name="Group 24"/>
          <p:cNvGrpSpPr>
            <a:grpSpLocks noChangeAspect="1"/>
          </p:cNvGrpSpPr>
          <p:nvPr/>
        </p:nvGrpSpPr>
        <p:grpSpPr bwMode="auto">
          <a:xfrm>
            <a:off x="8311161" y="3271821"/>
            <a:ext cx="602313" cy="522817"/>
            <a:chOff x="3872" y="2584"/>
            <a:chExt cx="644" cy="559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4035" y="2676"/>
              <a:ext cx="316" cy="73"/>
            </a:xfrm>
            <a:custGeom>
              <a:avLst/>
              <a:gdLst>
                <a:gd name="T0" fmla="*/ 1392 w 1392"/>
                <a:gd name="T1" fmla="*/ 174 h 319"/>
                <a:gd name="T2" fmla="*/ 1247 w 1392"/>
                <a:gd name="T3" fmla="*/ 319 h 319"/>
                <a:gd name="T4" fmla="*/ 145 w 1392"/>
                <a:gd name="T5" fmla="*/ 319 h 319"/>
                <a:gd name="T6" fmla="*/ 0 w 1392"/>
                <a:gd name="T7" fmla="*/ 174 h 319"/>
                <a:gd name="T8" fmla="*/ 0 w 1392"/>
                <a:gd name="T9" fmla="*/ 145 h 319"/>
                <a:gd name="T10" fmla="*/ 145 w 1392"/>
                <a:gd name="T11" fmla="*/ 0 h 319"/>
                <a:gd name="T12" fmla="*/ 1247 w 1392"/>
                <a:gd name="T13" fmla="*/ 0 h 319"/>
                <a:gd name="T14" fmla="*/ 1392 w 1392"/>
                <a:gd name="T15" fmla="*/ 145 h 319"/>
                <a:gd name="T16" fmla="*/ 1392 w 1392"/>
                <a:gd name="T17" fmla="*/ 1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2" h="319">
                  <a:moveTo>
                    <a:pt x="1392" y="174"/>
                  </a:moveTo>
                  <a:cubicBezTo>
                    <a:pt x="1392" y="254"/>
                    <a:pt x="1327" y="319"/>
                    <a:pt x="1247" y="319"/>
                  </a:cubicBezTo>
                  <a:lnTo>
                    <a:pt x="145" y="319"/>
                  </a:lnTo>
                  <a:cubicBezTo>
                    <a:pt x="65" y="319"/>
                    <a:pt x="0" y="254"/>
                    <a:pt x="0" y="174"/>
                  </a:cubicBezTo>
                  <a:lnTo>
                    <a:pt x="0" y="145"/>
                  </a:lnTo>
                  <a:cubicBezTo>
                    <a:pt x="0" y="65"/>
                    <a:pt x="65" y="0"/>
                    <a:pt x="145" y="0"/>
                  </a:cubicBezTo>
                  <a:lnTo>
                    <a:pt x="1247" y="0"/>
                  </a:lnTo>
                  <a:cubicBezTo>
                    <a:pt x="1327" y="0"/>
                    <a:pt x="1392" y="65"/>
                    <a:pt x="1392" y="145"/>
                  </a:cubicBezTo>
                  <a:lnTo>
                    <a:pt x="1392" y="1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4035" y="2584"/>
              <a:ext cx="316" cy="72"/>
            </a:xfrm>
            <a:custGeom>
              <a:avLst/>
              <a:gdLst>
                <a:gd name="T0" fmla="*/ 1392 w 1392"/>
                <a:gd name="T1" fmla="*/ 174 h 319"/>
                <a:gd name="T2" fmla="*/ 1247 w 1392"/>
                <a:gd name="T3" fmla="*/ 319 h 319"/>
                <a:gd name="T4" fmla="*/ 145 w 1392"/>
                <a:gd name="T5" fmla="*/ 319 h 319"/>
                <a:gd name="T6" fmla="*/ 0 w 1392"/>
                <a:gd name="T7" fmla="*/ 174 h 319"/>
                <a:gd name="T8" fmla="*/ 0 w 1392"/>
                <a:gd name="T9" fmla="*/ 145 h 319"/>
                <a:gd name="T10" fmla="*/ 145 w 1392"/>
                <a:gd name="T11" fmla="*/ 0 h 319"/>
                <a:gd name="T12" fmla="*/ 1247 w 1392"/>
                <a:gd name="T13" fmla="*/ 0 h 319"/>
                <a:gd name="T14" fmla="*/ 1392 w 1392"/>
                <a:gd name="T15" fmla="*/ 145 h 319"/>
                <a:gd name="T16" fmla="*/ 1392 w 1392"/>
                <a:gd name="T17" fmla="*/ 1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2" h="319">
                  <a:moveTo>
                    <a:pt x="1392" y="174"/>
                  </a:moveTo>
                  <a:cubicBezTo>
                    <a:pt x="1392" y="254"/>
                    <a:pt x="1327" y="319"/>
                    <a:pt x="1247" y="319"/>
                  </a:cubicBezTo>
                  <a:lnTo>
                    <a:pt x="145" y="319"/>
                  </a:lnTo>
                  <a:cubicBezTo>
                    <a:pt x="65" y="319"/>
                    <a:pt x="0" y="254"/>
                    <a:pt x="0" y="174"/>
                  </a:cubicBezTo>
                  <a:lnTo>
                    <a:pt x="0" y="145"/>
                  </a:lnTo>
                  <a:cubicBezTo>
                    <a:pt x="0" y="65"/>
                    <a:pt x="65" y="0"/>
                    <a:pt x="145" y="0"/>
                  </a:cubicBezTo>
                  <a:lnTo>
                    <a:pt x="1247" y="0"/>
                  </a:lnTo>
                  <a:cubicBezTo>
                    <a:pt x="1327" y="0"/>
                    <a:pt x="1392" y="65"/>
                    <a:pt x="1392" y="145"/>
                  </a:cubicBezTo>
                  <a:lnTo>
                    <a:pt x="1392" y="1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3872" y="2799"/>
              <a:ext cx="644" cy="344"/>
            </a:xfrm>
            <a:custGeom>
              <a:avLst/>
              <a:gdLst>
                <a:gd name="T0" fmla="*/ 56 w 2836"/>
                <a:gd name="T1" fmla="*/ 247 h 1516"/>
                <a:gd name="T2" fmla="*/ 761 w 2836"/>
                <a:gd name="T3" fmla="*/ 952 h 1516"/>
                <a:gd name="T4" fmla="*/ 932 w 2836"/>
                <a:gd name="T5" fmla="*/ 1027 h 1516"/>
                <a:gd name="T6" fmla="*/ 2188 w 2836"/>
                <a:gd name="T7" fmla="*/ 1027 h 1516"/>
                <a:gd name="T8" fmla="*/ 2336 w 2836"/>
                <a:gd name="T9" fmla="*/ 1089 h 1516"/>
                <a:gd name="T10" fmla="*/ 2713 w 2836"/>
                <a:gd name="T11" fmla="*/ 1477 h 1516"/>
                <a:gd name="T12" fmla="*/ 2784 w 2836"/>
                <a:gd name="T13" fmla="*/ 1516 h 1516"/>
                <a:gd name="T14" fmla="*/ 2836 w 2836"/>
                <a:gd name="T15" fmla="*/ 1426 h 1516"/>
                <a:gd name="T16" fmla="*/ 2836 w 2836"/>
                <a:gd name="T17" fmla="*/ 1031 h 1516"/>
                <a:gd name="T18" fmla="*/ 2775 w 2836"/>
                <a:gd name="T19" fmla="*/ 882 h 1516"/>
                <a:gd name="T20" fmla="*/ 2535 w 2836"/>
                <a:gd name="T21" fmla="*/ 631 h 1516"/>
                <a:gd name="T22" fmla="*/ 2149 w 2836"/>
                <a:gd name="T23" fmla="*/ 245 h 1516"/>
                <a:gd name="T24" fmla="*/ 2040 w 2836"/>
                <a:gd name="T25" fmla="*/ 196 h 1516"/>
                <a:gd name="T26" fmla="*/ 1018 w 2836"/>
                <a:gd name="T27" fmla="*/ 196 h 1516"/>
                <a:gd name="T28" fmla="*/ 873 w 2836"/>
                <a:gd name="T29" fmla="*/ 342 h 1516"/>
                <a:gd name="T30" fmla="*/ 1018 w 2836"/>
                <a:gd name="T31" fmla="*/ 487 h 1516"/>
                <a:gd name="T32" fmla="*/ 1734 w 2836"/>
                <a:gd name="T33" fmla="*/ 487 h 1516"/>
                <a:gd name="T34" fmla="*/ 1811 w 2836"/>
                <a:gd name="T35" fmla="*/ 563 h 1516"/>
                <a:gd name="T36" fmla="*/ 782 w 2836"/>
                <a:gd name="T37" fmla="*/ 563 h 1516"/>
                <a:gd name="T38" fmla="*/ 262 w 2836"/>
                <a:gd name="T39" fmla="*/ 42 h 1516"/>
                <a:gd name="T40" fmla="*/ 159 w 2836"/>
                <a:gd name="T41" fmla="*/ 0 h 1516"/>
                <a:gd name="T42" fmla="*/ 56 w 2836"/>
                <a:gd name="T43" fmla="*/ 42 h 1516"/>
                <a:gd name="T44" fmla="*/ 56 w 2836"/>
                <a:gd name="T45" fmla="*/ 247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36" h="1516">
                  <a:moveTo>
                    <a:pt x="56" y="247"/>
                  </a:moveTo>
                  <a:lnTo>
                    <a:pt x="761" y="952"/>
                  </a:lnTo>
                  <a:cubicBezTo>
                    <a:pt x="803" y="998"/>
                    <a:pt x="864" y="1027"/>
                    <a:pt x="932" y="1027"/>
                  </a:cubicBezTo>
                  <a:lnTo>
                    <a:pt x="2188" y="1027"/>
                  </a:lnTo>
                  <a:cubicBezTo>
                    <a:pt x="2236" y="1027"/>
                    <a:pt x="2302" y="1055"/>
                    <a:pt x="2336" y="1089"/>
                  </a:cubicBezTo>
                  <a:lnTo>
                    <a:pt x="2713" y="1477"/>
                  </a:lnTo>
                  <a:cubicBezTo>
                    <a:pt x="2740" y="1503"/>
                    <a:pt x="2764" y="1516"/>
                    <a:pt x="2784" y="1516"/>
                  </a:cubicBezTo>
                  <a:cubicBezTo>
                    <a:pt x="2816" y="1516"/>
                    <a:pt x="2836" y="1485"/>
                    <a:pt x="2836" y="1426"/>
                  </a:cubicBezTo>
                  <a:lnTo>
                    <a:pt x="2836" y="1031"/>
                  </a:lnTo>
                  <a:cubicBezTo>
                    <a:pt x="2836" y="983"/>
                    <a:pt x="2809" y="916"/>
                    <a:pt x="2775" y="882"/>
                  </a:cubicBezTo>
                  <a:lnTo>
                    <a:pt x="2535" y="631"/>
                  </a:lnTo>
                  <a:lnTo>
                    <a:pt x="2149" y="245"/>
                  </a:lnTo>
                  <a:cubicBezTo>
                    <a:pt x="2121" y="216"/>
                    <a:pt x="2083" y="196"/>
                    <a:pt x="2040" y="196"/>
                  </a:cubicBezTo>
                  <a:lnTo>
                    <a:pt x="1018" y="196"/>
                  </a:lnTo>
                  <a:cubicBezTo>
                    <a:pt x="938" y="196"/>
                    <a:pt x="873" y="261"/>
                    <a:pt x="873" y="342"/>
                  </a:cubicBezTo>
                  <a:cubicBezTo>
                    <a:pt x="873" y="422"/>
                    <a:pt x="938" y="487"/>
                    <a:pt x="1018" y="487"/>
                  </a:cubicBezTo>
                  <a:lnTo>
                    <a:pt x="1734" y="487"/>
                  </a:lnTo>
                  <a:lnTo>
                    <a:pt x="1811" y="563"/>
                  </a:lnTo>
                  <a:lnTo>
                    <a:pt x="782" y="563"/>
                  </a:lnTo>
                  <a:lnTo>
                    <a:pt x="262" y="42"/>
                  </a:lnTo>
                  <a:cubicBezTo>
                    <a:pt x="233" y="14"/>
                    <a:pt x="196" y="0"/>
                    <a:pt x="159" y="0"/>
                  </a:cubicBezTo>
                  <a:cubicBezTo>
                    <a:pt x="122" y="0"/>
                    <a:pt x="85" y="14"/>
                    <a:pt x="56" y="42"/>
                  </a:cubicBezTo>
                  <a:cubicBezTo>
                    <a:pt x="0" y="99"/>
                    <a:pt x="0" y="191"/>
                    <a:pt x="56" y="2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4035" y="2769"/>
              <a:ext cx="316" cy="106"/>
            </a:xfrm>
            <a:custGeom>
              <a:avLst/>
              <a:gdLst>
                <a:gd name="T0" fmla="*/ 68 w 1392"/>
                <a:gd name="T1" fmla="*/ 470 h 470"/>
                <a:gd name="T2" fmla="*/ 299 w 1392"/>
                <a:gd name="T3" fmla="*/ 242 h 470"/>
                <a:gd name="T4" fmla="*/ 1321 w 1392"/>
                <a:gd name="T5" fmla="*/ 242 h 470"/>
                <a:gd name="T6" fmla="*/ 1392 w 1392"/>
                <a:gd name="T7" fmla="*/ 254 h 470"/>
                <a:gd name="T8" fmla="*/ 1392 w 1392"/>
                <a:gd name="T9" fmla="*/ 145 h 470"/>
                <a:gd name="T10" fmla="*/ 1247 w 1392"/>
                <a:gd name="T11" fmla="*/ 0 h 470"/>
                <a:gd name="T12" fmla="*/ 145 w 1392"/>
                <a:gd name="T13" fmla="*/ 0 h 470"/>
                <a:gd name="T14" fmla="*/ 0 w 1392"/>
                <a:gd name="T15" fmla="*/ 145 h 470"/>
                <a:gd name="T16" fmla="*/ 0 w 1392"/>
                <a:gd name="T17" fmla="*/ 348 h 470"/>
                <a:gd name="T18" fmla="*/ 68 w 1392"/>
                <a:gd name="T1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2" h="470">
                  <a:moveTo>
                    <a:pt x="68" y="470"/>
                  </a:moveTo>
                  <a:cubicBezTo>
                    <a:pt x="70" y="344"/>
                    <a:pt x="173" y="242"/>
                    <a:pt x="299" y="242"/>
                  </a:cubicBezTo>
                  <a:lnTo>
                    <a:pt x="1321" y="242"/>
                  </a:lnTo>
                  <a:cubicBezTo>
                    <a:pt x="1346" y="242"/>
                    <a:pt x="1370" y="246"/>
                    <a:pt x="1392" y="254"/>
                  </a:cubicBezTo>
                  <a:lnTo>
                    <a:pt x="1392" y="145"/>
                  </a:lnTo>
                  <a:cubicBezTo>
                    <a:pt x="1392" y="65"/>
                    <a:pt x="1327" y="0"/>
                    <a:pt x="1247" y="0"/>
                  </a:cubicBezTo>
                  <a:lnTo>
                    <a:pt x="145" y="0"/>
                  </a:lnTo>
                  <a:cubicBezTo>
                    <a:pt x="65" y="0"/>
                    <a:pt x="0" y="65"/>
                    <a:pt x="0" y="145"/>
                  </a:cubicBezTo>
                  <a:lnTo>
                    <a:pt x="0" y="348"/>
                  </a:lnTo>
                  <a:cubicBezTo>
                    <a:pt x="0" y="399"/>
                    <a:pt x="27" y="444"/>
                    <a:pt x="68" y="4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</p:grpSp>
      <p:sp>
        <p:nvSpPr>
          <p:cNvPr id="25" name="Freeform 83"/>
          <p:cNvSpPr>
            <a:spLocks noEditPoints="1"/>
          </p:cNvSpPr>
          <p:nvPr/>
        </p:nvSpPr>
        <p:spPr bwMode="auto">
          <a:xfrm>
            <a:off x="2370028" y="2285875"/>
            <a:ext cx="340744" cy="511116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reeform 113"/>
          <p:cNvSpPr>
            <a:spLocks noEditPoints="1"/>
          </p:cNvSpPr>
          <p:nvPr/>
        </p:nvSpPr>
        <p:spPr bwMode="auto">
          <a:xfrm>
            <a:off x="9330290" y="3314511"/>
            <a:ext cx="557820" cy="437427"/>
          </a:xfrm>
          <a:custGeom>
            <a:avLst/>
            <a:gdLst/>
            <a:ahLst/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7" name="Group 179"/>
          <p:cNvGrpSpPr/>
          <p:nvPr/>
        </p:nvGrpSpPr>
        <p:grpSpPr>
          <a:xfrm>
            <a:off x="1280606" y="917199"/>
            <a:ext cx="341530" cy="874080"/>
            <a:chOff x="5054600" y="1652588"/>
            <a:chExt cx="187325" cy="479424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30" name="Group 259"/>
          <p:cNvGrpSpPr/>
          <p:nvPr/>
        </p:nvGrpSpPr>
        <p:grpSpPr>
          <a:xfrm>
            <a:off x="2352687" y="951246"/>
            <a:ext cx="375427" cy="805980"/>
            <a:chOff x="6913466" y="1930294"/>
            <a:chExt cx="328336" cy="704884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31" name="Oval 98"/>
            <p:cNvSpPr>
              <a:spLocks noChangeArrowheads="1"/>
            </p:cNvSpPr>
            <p:nvPr/>
          </p:nvSpPr>
          <p:spPr bwMode="auto">
            <a:xfrm>
              <a:off x="7025973" y="1930294"/>
              <a:ext cx="105618" cy="10561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2" name="Freeform 99"/>
            <p:cNvSpPr>
              <a:spLocks/>
            </p:cNvSpPr>
            <p:nvPr/>
          </p:nvSpPr>
          <p:spPr bwMode="auto">
            <a:xfrm>
              <a:off x="6913466" y="2058872"/>
              <a:ext cx="328336" cy="576306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33" name="Freeform 110"/>
          <p:cNvSpPr>
            <a:spLocks noEditPoints="1"/>
          </p:cNvSpPr>
          <p:nvPr/>
        </p:nvSpPr>
        <p:spPr bwMode="auto">
          <a:xfrm>
            <a:off x="4128494" y="2296901"/>
            <a:ext cx="714189" cy="489064"/>
          </a:xfrm>
          <a:custGeom>
            <a:avLst/>
            <a:gdLst/>
            <a:ahLst/>
            <a:cxnLst>
              <a:cxn ang="0">
                <a:pos x="286" y="182"/>
              </a:cxn>
              <a:cxn ang="0">
                <a:pos x="276" y="47"/>
              </a:cxn>
              <a:cxn ang="0">
                <a:pos x="216" y="179"/>
              </a:cxn>
              <a:cxn ang="0">
                <a:pos x="208" y="185"/>
              </a:cxn>
              <a:cxn ang="0">
                <a:pos x="209" y="11"/>
              </a:cxn>
              <a:cxn ang="0">
                <a:pos x="105" y="0"/>
              </a:cxn>
              <a:cxn ang="0">
                <a:pos x="94" y="182"/>
              </a:cxn>
              <a:cxn ang="0">
                <a:pos x="88" y="185"/>
              </a:cxn>
              <a:cxn ang="0">
                <a:pos x="87" y="47"/>
              </a:cxn>
              <a:cxn ang="0">
                <a:pos x="18" y="57"/>
              </a:cxn>
              <a:cxn ang="0">
                <a:pos x="19" y="185"/>
              </a:cxn>
              <a:cxn ang="0">
                <a:pos x="0" y="207"/>
              </a:cxn>
              <a:cxn ang="0">
                <a:pos x="303" y="185"/>
              </a:cxn>
              <a:cxn ang="0">
                <a:pos x="50" y="142"/>
              </a:cxn>
              <a:cxn ang="0">
                <a:pos x="35" y="126"/>
              </a:cxn>
              <a:cxn ang="0">
                <a:pos x="50" y="142"/>
              </a:cxn>
              <a:cxn ang="0">
                <a:pos x="35" y="115"/>
              </a:cxn>
              <a:cxn ang="0">
                <a:pos x="50" y="99"/>
              </a:cxn>
              <a:cxn ang="0">
                <a:pos x="50" y="89"/>
              </a:cxn>
              <a:cxn ang="0">
                <a:pos x="35" y="73"/>
              </a:cxn>
              <a:cxn ang="0">
                <a:pos x="50" y="89"/>
              </a:cxn>
              <a:cxn ang="0">
                <a:pos x="59" y="142"/>
              </a:cxn>
              <a:cxn ang="0">
                <a:pos x="74" y="126"/>
              </a:cxn>
              <a:cxn ang="0">
                <a:pos x="74" y="115"/>
              </a:cxn>
              <a:cxn ang="0">
                <a:pos x="59" y="99"/>
              </a:cxn>
              <a:cxn ang="0">
                <a:pos x="74" y="115"/>
              </a:cxn>
              <a:cxn ang="0">
                <a:pos x="59" y="89"/>
              </a:cxn>
              <a:cxn ang="0">
                <a:pos x="74" y="73"/>
              </a:cxn>
              <a:cxn ang="0">
                <a:pos x="175" y="184"/>
              </a:cxn>
              <a:cxn ang="0">
                <a:pos x="130" y="128"/>
              </a:cxn>
              <a:cxn ang="0">
                <a:pos x="175" y="184"/>
              </a:cxn>
              <a:cxn ang="0">
                <a:pos x="114" y="43"/>
              </a:cxn>
              <a:cxn ang="0">
                <a:pos x="189" y="43"/>
              </a:cxn>
              <a:cxn ang="0">
                <a:pos x="249" y="142"/>
              </a:cxn>
              <a:cxn ang="0">
                <a:pos x="233" y="126"/>
              </a:cxn>
              <a:cxn ang="0">
                <a:pos x="249" y="142"/>
              </a:cxn>
              <a:cxn ang="0">
                <a:pos x="233" y="115"/>
              </a:cxn>
              <a:cxn ang="0">
                <a:pos x="249" y="99"/>
              </a:cxn>
              <a:cxn ang="0">
                <a:pos x="249" y="89"/>
              </a:cxn>
              <a:cxn ang="0">
                <a:pos x="233" y="73"/>
              </a:cxn>
              <a:cxn ang="0">
                <a:pos x="249" y="89"/>
              </a:cxn>
              <a:cxn ang="0">
                <a:pos x="257" y="142"/>
              </a:cxn>
              <a:cxn ang="0">
                <a:pos x="272" y="126"/>
              </a:cxn>
              <a:cxn ang="0">
                <a:pos x="272" y="115"/>
              </a:cxn>
              <a:cxn ang="0">
                <a:pos x="257" y="99"/>
              </a:cxn>
              <a:cxn ang="0">
                <a:pos x="272" y="115"/>
              </a:cxn>
              <a:cxn ang="0">
                <a:pos x="257" y="89"/>
              </a:cxn>
              <a:cxn ang="0">
                <a:pos x="272" y="73"/>
              </a:cxn>
              <a:cxn ang="0">
                <a:pos x="161" y="33"/>
              </a:cxn>
              <a:cxn ang="0">
                <a:pos x="175" y="52"/>
              </a:cxn>
              <a:cxn ang="0">
                <a:pos x="161" y="66"/>
              </a:cxn>
              <a:cxn ang="0">
                <a:pos x="142" y="52"/>
              </a:cxn>
              <a:cxn ang="0">
                <a:pos x="128" y="33"/>
              </a:cxn>
              <a:cxn ang="0">
                <a:pos x="142" y="19"/>
              </a:cxn>
              <a:cxn ang="0">
                <a:pos x="161" y="33"/>
              </a:cxn>
              <a:cxn ang="0">
                <a:pos x="161" y="33"/>
              </a:cxn>
            </a:cxnLst>
            <a:rect l="0" t="0" r="r" b="b"/>
            <a:pathLst>
              <a:path w="303" h="207">
                <a:moveTo>
                  <a:pt x="286" y="185"/>
                </a:moveTo>
                <a:cubicBezTo>
                  <a:pt x="286" y="184"/>
                  <a:pt x="286" y="183"/>
                  <a:pt x="286" y="182"/>
                </a:cubicBezTo>
                <a:cubicBezTo>
                  <a:pt x="286" y="57"/>
                  <a:pt x="286" y="57"/>
                  <a:pt x="286" y="57"/>
                </a:cubicBezTo>
                <a:cubicBezTo>
                  <a:pt x="286" y="51"/>
                  <a:pt x="282" y="47"/>
                  <a:pt x="276" y="47"/>
                </a:cubicBezTo>
                <a:cubicBezTo>
                  <a:pt x="216" y="47"/>
                  <a:pt x="216" y="47"/>
                  <a:pt x="216" y="47"/>
                </a:cubicBezTo>
                <a:cubicBezTo>
                  <a:pt x="216" y="179"/>
                  <a:pt x="216" y="179"/>
                  <a:pt x="216" y="179"/>
                </a:cubicBezTo>
                <a:cubicBezTo>
                  <a:pt x="216" y="181"/>
                  <a:pt x="216" y="183"/>
                  <a:pt x="215" y="185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209" y="184"/>
                  <a:pt x="209" y="183"/>
                  <a:pt x="209" y="182"/>
                </a:cubicBezTo>
                <a:cubicBezTo>
                  <a:pt x="209" y="11"/>
                  <a:pt x="209" y="11"/>
                  <a:pt x="209" y="11"/>
                </a:cubicBezTo>
                <a:cubicBezTo>
                  <a:pt x="209" y="5"/>
                  <a:pt x="204" y="0"/>
                  <a:pt x="198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9" y="0"/>
                  <a:pt x="94" y="5"/>
                  <a:pt x="94" y="11"/>
                </a:cubicBezTo>
                <a:cubicBezTo>
                  <a:pt x="94" y="182"/>
                  <a:pt x="94" y="182"/>
                  <a:pt x="94" y="182"/>
                </a:cubicBezTo>
                <a:cubicBezTo>
                  <a:pt x="94" y="183"/>
                  <a:pt x="94" y="184"/>
                  <a:pt x="95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7" y="183"/>
                  <a:pt x="87" y="181"/>
                  <a:pt x="87" y="179"/>
                </a:cubicBezTo>
                <a:cubicBezTo>
                  <a:pt x="87" y="47"/>
                  <a:pt x="87" y="47"/>
                  <a:pt x="87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3" y="47"/>
                  <a:pt x="18" y="51"/>
                  <a:pt x="18" y="57"/>
                </a:cubicBezTo>
                <a:cubicBezTo>
                  <a:pt x="18" y="182"/>
                  <a:pt x="18" y="182"/>
                  <a:pt x="18" y="182"/>
                </a:cubicBezTo>
                <a:cubicBezTo>
                  <a:pt x="18" y="183"/>
                  <a:pt x="18" y="184"/>
                  <a:pt x="19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7"/>
                  <a:pt x="0" y="207"/>
                  <a:pt x="0" y="207"/>
                </a:cubicBezTo>
                <a:cubicBezTo>
                  <a:pt x="303" y="207"/>
                  <a:pt x="303" y="207"/>
                  <a:pt x="303" y="207"/>
                </a:cubicBezTo>
                <a:cubicBezTo>
                  <a:pt x="303" y="185"/>
                  <a:pt x="303" y="185"/>
                  <a:pt x="303" y="185"/>
                </a:cubicBezTo>
                <a:lnTo>
                  <a:pt x="286" y="185"/>
                </a:lnTo>
                <a:close/>
                <a:moveTo>
                  <a:pt x="50" y="142"/>
                </a:moveTo>
                <a:cubicBezTo>
                  <a:pt x="35" y="142"/>
                  <a:pt x="35" y="142"/>
                  <a:pt x="35" y="142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50" y="126"/>
                  <a:pt x="50" y="126"/>
                  <a:pt x="50" y="126"/>
                </a:cubicBezTo>
                <a:lnTo>
                  <a:pt x="50" y="142"/>
                </a:lnTo>
                <a:close/>
                <a:moveTo>
                  <a:pt x="50" y="115"/>
                </a:moveTo>
                <a:cubicBezTo>
                  <a:pt x="35" y="115"/>
                  <a:pt x="35" y="115"/>
                  <a:pt x="35" y="115"/>
                </a:cubicBezTo>
                <a:cubicBezTo>
                  <a:pt x="35" y="99"/>
                  <a:pt x="35" y="99"/>
                  <a:pt x="35" y="99"/>
                </a:cubicBezTo>
                <a:cubicBezTo>
                  <a:pt x="50" y="99"/>
                  <a:pt x="50" y="99"/>
                  <a:pt x="50" y="99"/>
                </a:cubicBezTo>
                <a:lnTo>
                  <a:pt x="50" y="115"/>
                </a:lnTo>
                <a:close/>
                <a:moveTo>
                  <a:pt x="50" y="89"/>
                </a:moveTo>
                <a:cubicBezTo>
                  <a:pt x="35" y="89"/>
                  <a:pt x="35" y="89"/>
                  <a:pt x="35" y="89"/>
                </a:cubicBezTo>
                <a:cubicBezTo>
                  <a:pt x="35" y="73"/>
                  <a:pt x="35" y="73"/>
                  <a:pt x="35" y="73"/>
                </a:cubicBezTo>
                <a:cubicBezTo>
                  <a:pt x="50" y="73"/>
                  <a:pt x="50" y="73"/>
                  <a:pt x="50" y="73"/>
                </a:cubicBezTo>
                <a:lnTo>
                  <a:pt x="50" y="89"/>
                </a:lnTo>
                <a:close/>
                <a:moveTo>
                  <a:pt x="74" y="142"/>
                </a:moveTo>
                <a:cubicBezTo>
                  <a:pt x="59" y="142"/>
                  <a:pt x="59" y="142"/>
                  <a:pt x="59" y="142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74" y="126"/>
                  <a:pt x="74" y="126"/>
                  <a:pt x="74" y="126"/>
                </a:cubicBezTo>
                <a:lnTo>
                  <a:pt x="74" y="142"/>
                </a:lnTo>
                <a:close/>
                <a:moveTo>
                  <a:pt x="74" y="115"/>
                </a:moveTo>
                <a:cubicBezTo>
                  <a:pt x="59" y="115"/>
                  <a:pt x="59" y="115"/>
                  <a:pt x="59" y="115"/>
                </a:cubicBezTo>
                <a:cubicBezTo>
                  <a:pt x="59" y="99"/>
                  <a:pt x="59" y="99"/>
                  <a:pt x="59" y="99"/>
                </a:cubicBezTo>
                <a:cubicBezTo>
                  <a:pt x="74" y="99"/>
                  <a:pt x="74" y="99"/>
                  <a:pt x="74" y="99"/>
                </a:cubicBezTo>
                <a:lnTo>
                  <a:pt x="74" y="115"/>
                </a:lnTo>
                <a:close/>
                <a:moveTo>
                  <a:pt x="74" y="89"/>
                </a:moveTo>
                <a:cubicBezTo>
                  <a:pt x="59" y="89"/>
                  <a:pt x="59" y="89"/>
                  <a:pt x="59" y="89"/>
                </a:cubicBezTo>
                <a:cubicBezTo>
                  <a:pt x="59" y="73"/>
                  <a:pt x="59" y="73"/>
                  <a:pt x="59" y="73"/>
                </a:cubicBezTo>
                <a:cubicBezTo>
                  <a:pt x="74" y="73"/>
                  <a:pt x="74" y="73"/>
                  <a:pt x="74" y="73"/>
                </a:cubicBezTo>
                <a:lnTo>
                  <a:pt x="74" y="89"/>
                </a:lnTo>
                <a:close/>
                <a:moveTo>
                  <a:pt x="175" y="184"/>
                </a:moveTo>
                <a:cubicBezTo>
                  <a:pt x="130" y="184"/>
                  <a:pt x="130" y="184"/>
                  <a:pt x="130" y="18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75" y="128"/>
                  <a:pt x="175" y="128"/>
                  <a:pt x="175" y="128"/>
                </a:cubicBezTo>
                <a:lnTo>
                  <a:pt x="175" y="184"/>
                </a:lnTo>
                <a:close/>
                <a:moveTo>
                  <a:pt x="152" y="80"/>
                </a:moveTo>
                <a:cubicBezTo>
                  <a:pt x="131" y="80"/>
                  <a:pt x="114" y="63"/>
                  <a:pt x="114" y="43"/>
                </a:cubicBezTo>
                <a:cubicBezTo>
                  <a:pt x="114" y="22"/>
                  <a:pt x="131" y="5"/>
                  <a:pt x="152" y="5"/>
                </a:cubicBezTo>
                <a:cubicBezTo>
                  <a:pt x="172" y="5"/>
                  <a:pt x="189" y="22"/>
                  <a:pt x="189" y="43"/>
                </a:cubicBezTo>
                <a:cubicBezTo>
                  <a:pt x="189" y="63"/>
                  <a:pt x="172" y="80"/>
                  <a:pt x="152" y="80"/>
                </a:cubicBezTo>
                <a:close/>
                <a:moveTo>
                  <a:pt x="249" y="142"/>
                </a:moveTo>
                <a:cubicBezTo>
                  <a:pt x="233" y="142"/>
                  <a:pt x="233" y="142"/>
                  <a:pt x="233" y="142"/>
                </a:cubicBezTo>
                <a:cubicBezTo>
                  <a:pt x="233" y="126"/>
                  <a:pt x="233" y="126"/>
                  <a:pt x="233" y="126"/>
                </a:cubicBezTo>
                <a:cubicBezTo>
                  <a:pt x="249" y="126"/>
                  <a:pt x="249" y="126"/>
                  <a:pt x="249" y="126"/>
                </a:cubicBezTo>
                <a:lnTo>
                  <a:pt x="249" y="142"/>
                </a:lnTo>
                <a:close/>
                <a:moveTo>
                  <a:pt x="249" y="115"/>
                </a:moveTo>
                <a:cubicBezTo>
                  <a:pt x="233" y="115"/>
                  <a:pt x="233" y="115"/>
                  <a:pt x="233" y="115"/>
                </a:cubicBezTo>
                <a:cubicBezTo>
                  <a:pt x="233" y="99"/>
                  <a:pt x="233" y="99"/>
                  <a:pt x="233" y="99"/>
                </a:cubicBezTo>
                <a:cubicBezTo>
                  <a:pt x="249" y="99"/>
                  <a:pt x="249" y="99"/>
                  <a:pt x="249" y="99"/>
                </a:cubicBezTo>
                <a:lnTo>
                  <a:pt x="249" y="115"/>
                </a:lnTo>
                <a:close/>
                <a:moveTo>
                  <a:pt x="249" y="89"/>
                </a:moveTo>
                <a:cubicBezTo>
                  <a:pt x="233" y="89"/>
                  <a:pt x="233" y="89"/>
                  <a:pt x="233" y="89"/>
                </a:cubicBezTo>
                <a:cubicBezTo>
                  <a:pt x="233" y="73"/>
                  <a:pt x="233" y="73"/>
                  <a:pt x="233" y="73"/>
                </a:cubicBezTo>
                <a:cubicBezTo>
                  <a:pt x="249" y="73"/>
                  <a:pt x="249" y="73"/>
                  <a:pt x="249" y="73"/>
                </a:cubicBezTo>
                <a:lnTo>
                  <a:pt x="249" y="89"/>
                </a:lnTo>
                <a:close/>
                <a:moveTo>
                  <a:pt x="272" y="142"/>
                </a:moveTo>
                <a:cubicBezTo>
                  <a:pt x="257" y="142"/>
                  <a:pt x="257" y="142"/>
                  <a:pt x="257" y="142"/>
                </a:cubicBezTo>
                <a:cubicBezTo>
                  <a:pt x="257" y="126"/>
                  <a:pt x="257" y="126"/>
                  <a:pt x="257" y="126"/>
                </a:cubicBezTo>
                <a:cubicBezTo>
                  <a:pt x="272" y="126"/>
                  <a:pt x="272" y="126"/>
                  <a:pt x="272" y="126"/>
                </a:cubicBezTo>
                <a:lnTo>
                  <a:pt x="272" y="142"/>
                </a:lnTo>
                <a:close/>
                <a:moveTo>
                  <a:pt x="272" y="115"/>
                </a:moveTo>
                <a:cubicBezTo>
                  <a:pt x="257" y="115"/>
                  <a:pt x="257" y="115"/>
                  <a:pt x="257" y="115"/>
                </a:cubicBezTo>
                <a:cubicBezTo>
                  <a:pt x="257" y="99"/>
                  <a:pt x="257" y="99"/>
                  <a:pt x="257" y="99"/>
                </a:cubicBezTo>
                <a:cubicBezTo>
                  <a:pt x="272" y="99"/>
                  <a:pt x="272" y="99"/>
                  <a:pt x="272" y="99"/>
                </a:cubicBezTo>
                <a:lnTo>
                  <a:pt x="272" y="115"/>
                </a:lnTo>
                <a:close/>
                <a:moveTo>
                  <a:pt x="272" y="89"/>
                </a:moveTo>
                <a:cubicBezTo>
                  <a:pt x="257" y="89"/>
                  <a:pt x="257" y="89"/>
                  <a:pt x="257" y="89"/>
                </a:cubicBezTo>
                <a:cubicBezTo>
                  <a:pt x="257" y="73"/>
                  <a:pt x="257" y="73"/>
                  <a:pt x="257" y="73"/>
                </a:cubicBezTo>
                <a:cubicBezTo>
                  <a:pt x="272" y="73"/>
                  <a:pt x="272" y="73"/>
                  <a:pt x="272" y="73"/>
                </a:cubicBezTo>
                <a:lnTo>
                  <a:pt x="272" y="89"/>
                </a:lnTo>
                <a:close/>
                <a:moveTo>
                  <a:pt x="161" y="33"/>
                </a:moveTo>
                <a:cubicBezTo>
                  <a:pt x="175" y="33"/>
                  <a:pt x="175" y="33"/>
                  <a:pt x="175" y="33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61" y="66"/>
                  <a:pt x="161" y="66"/>
                  <a:pt x="161" y="66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2" y="52"/>
                  <a:pt x="142" y="52"/>
                  <a:pt x="142" y="52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42" y="33"/>
                  <a:pt x="142" y="33"/>
                  <a:pt x="142" y="33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61" y="19"/>
                  <a:pt x="161" y="19"/>
                  <a:pt x="161" y="19"/>
                </a:cubicBezTo>
                <a:lnTo>
                  <a:pt x="161" y="33"/>
                </a:lnTo>
                <a:close/>
                <a:moveTo>
                  <a:pt x="161" y="33"/>
                </a:moveTo>
                <a:cubicBezTo>
                  <a:pt x="161" y="33"/>
                  <a:pt x="161" y="33"/>
                  <a:pt x="161" y="33"/>
                </a:cubicBezTo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4" name="Group 24"/>
          <p:cNvGrpSpPr/>
          <p:nvPr/>
        </p:nvGrpSpPr>
        <p:grpSpPr>
          <a:xfrm>
            <a:off x="7358265" y="3243146"/>
            <a:ext cx="580135" cy="580130"/>
            <a:chOff x="3998913" y="1998663"/>
            <a:chExt cx="1149350" cy="1149350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4808538" y="2584451"/>
              <a:ext cx="117475" cy="1111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11"/>
            <p:cNvSpPr>
              <a:spLocks noEditPoints="1"/>
            </p:cNvSpPr>
            <p:nvPr/>
          </p:nvSpPr>
          <p:spPr bwMode="auto">
            <a:xfrm>
              <a:off x="4725988" y="2266951"/>
              <a:ext cx="131763" cy="300038"/>
            </a:xfrm>
            <a:custGeom>
              <a:avLst/>
              <a:gdLst/>
              <a:ahLst/>
              <a:cxnLst>
                <a:cxn ang="0">
                  <a:pos x="23" y="36"/>
                </a:cxn>
                <a:cxn ang="0">
                  <a:pos x="22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3" y="43"/>
                </a:cxn>
                <a:cxn ang="0">
                  <a:pos x="14" y="71"/>
                </a:cxn>
                <a:cxn ang="0">
                  <a:pos x="22" y="79"/>
                </a:cxn>
                <a:cxn ang="0">
                  <a:pos x="23" y="36"/>
                </a:cxn>
                <a:cxn ang="0">
                  <a:pos x="23" y="36"/>
                </a:cxn>
                <a:cxn ang="0">
                  <a:pos x="23" y="36"/>
                </a:cxn>
              </a:cxnLst>
              <a:rect l="0" t="0" r="r" b="b"/>
              <a:pathLst>
                <a:path w="35" h="79">
                  <a:moveTo>
                    <a:pt x="23" y="36"/>
                  </a:moveTo>
                  <a:cubicBezTo>
                    <a:pt x="12" y="19"/>
                    <a:pt x="21" y="9"/>
                    <a:pt x="22" y="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0" y="22"/>
                    <a:pt x="13" y="43"/>
                  </a:cubicBezTo>
                  <a:cubicBezTo>
                    <a:pt x="24" y="60"/>
                    <a:pt x="15" y="70"/>
                    <a:pt x="14" y="7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8" y="73"/>
                    <a:pt x="35" y="57"/>
                    <a:pt x="23" y="36"/>
                  </a:cubicBezTo>
                  <a:close/>
                  <a:moveTo>
                    <a:pt x="23" y="36"/>
                  </a:moveTo>
                  <a:cubicBezTo>
                    <a:pt x="23" y="36"/>
                    <a:pt x="23" y="36"/>
                    <a:pt x="23" y="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12"/>
            <p:cNvSpPr>
              <a:spLocks noEditPoints="1"/>
            </p:cNvSpPr>
            <p:nvPr/>
          </p:nvSpPr>
          <p:spPr bwMode="auto">
            <a:xfrm>
              <a:off x="4838701" y="2290763"/>
              <a:ext cx="120650" cy="252413"/>
            </a:xfrm>
            <a:custGeom>
              <a:avLst/>
              <a:gdLst/>
              <a:ahLst/>
              <a:cxnLst>
                <a:cxn ang="0">
                  <a:pos x="12" y="59"/>
                </a:cxn>
                <a:cxn ang="0">
                  <a:pos x="20" y="67"/>
                </a:cxn>
                <a:cxn ang="0">
                  <a:pos x="21" y="30"/>
                </a:cxn>
                <a:cxn ang="0">
                  <a:pos x="20" y="8"/>
                </a:cxn>
                <a:cxn ang="0">
                  <a:pos x="16" y="4"/>
                </a:cxn>
                <a:cxn ang="0">
                  <a:pos x="12" y="0"/>
                </a:cxn>
                <a:cxn ang="0">
                  <a:pos x="11" y="37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2" y="59"/>
                </a:cxn>
              </a:cxnLst>
              <a:rect l="0" t="0" r="r" b="b"/>
              <a:pathLst>
                <a:path w="32" h="67">
                  <a:moveTo>
                    <a:pt x="12" y="59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25" y="62"/>
                    <a:pt x="32" y="48"/>
                    <a:pt x="21" y="30"/>
                  </a:cubicBezTo>
                  <a:cubicBezTo>
                    <a:pt x="12" y="17"/>
                    <a:pt x="19" y="9"/>
                    <a:pt x="20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5"/>
                    <a:pt x="0" y="19"/>
                    <a:pt x="11" y="37"/>
                  </a:cubicBezTo>
                  <a:cubicBezTo>
                    <a:pt x="20" y="50"/>
                    <a:pt x="13" y="58"/>
                    <a:pt x="12" y="59"/>
                  </a:cubicBezTo>
                  <a:close/>
                  <a:moveTo>
                    <a:pt x="12" y="59"/>
                  </a:moveTo>
                  <a:cubicBezTo>
                    <a:pt x="12" y="59"/>
                    <a:pt x="12" y="59"/>
                    <a:pt x="12" y="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13"/>
            <p:cNvSpPr>
              <a:spLocks noEditPoints="1"/>
            </p:cNvSpPr>
            <p:nvPr/>
          </p:nvSpPr>
          <p:spPr bwMode="auto">
            <a:xfrm>
              <a:off x="3998913" y="1998663"/>
              <a:ext cx="1149350" cy="1149350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0" y="152"/>
                </a:cxn>
                <a:cxn ang="0">
                  <a:pos x="152" y="304"/>
                </a:cxn>
                <a:cxn ang="0">
                  <a:pos x="304" y="152"/>
                </a:cxn>
                <a:cxn ang="0">
                  <a:pos x="152" y="0"/>
                </a:cxn>
                <a:cxn ang="0">
                  <a:pos x="152" y="266"/>
                </a:cxn>
                <a:cxn ang="0">
                  <a:pos x="38" y="152"/>
                </a:cxn>
                <a:cxn ang="0">
                  <a:pos x="59" y="86"/>
                </a:cxn>
                <a:cxn ang="0">
                  <a:pos x="128" y="155"/>
                </a:cxn>
                <a:cxn ang="0">
                  <a:pos x="55" y="155"/>
                </a:cxn>
                <a:cxn ang="0">
                  <a:pos x="55" y="184"/>
                </a:cxn>
                <a:cxn ang="0">
                  <a:pos x="157" y="184"/>
                </a:cxn>
                <a:cxn ang="0">
                  <a:pos x="218" y="245"/>
                </a:cxn>
                <a:cxn ang="0">
                  <a:pos x="152" y="266"/>
                </a:cxn>
                <a:cxn ang="0">
                  <a:pos x="245" y="218"/>
                </a:cxn>
                <a:cxn ang="0">
                  <a:pos x="204" y="177"/>
                </a:cxn>
                <a:cxn ang="0">
                  <a:pos x="204" y="155"/>
                </a:cxn>
                <a:cxn ang="0">
                  <a:pos x="182" y="155"/>
                </a:cxn>
                <a:cxn ang="0">
                  <a:pos x="86" y="59"/>
                </a:cxn>
                <a:cxn ang="0">
                  <a:pos x="152" y="38"/>
                </a:cxn>
                <a:cxn ang="0">
                  <a:pos x="266" y="152"/>
                </a:cxn>
                <a:cxn ang="0">
                  <a:pos x="245" y="218"/>
                </a:cxn>
                <a:cxn ang="0">
                  <a:pos x="245" y="218"/>
                </a:cxn>
                <a:cxn ang="0">
                  <a:pos x="245" y="218"/>
                </a:cxn>
              </a:cxnLst>
              <a:rect l="0" t="0" r="r" b="b"/>
              <a:pathLst>
                <a:path w="304" h="304">
                  <a:moveTo>
                    <a:pt x="152" y="0"/>
                  </a:move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  <a:cubicBezTo>
                    <a:pt x="236" y="304"/>
                    <a:pt x="304" y="236"/>
                    <a:pt x="304" y="152"/>
                  </a:cubicBezTo>
                  <a:cubicBezTo>
                    <a:pt x="304" y="68"/>
                    <a:pt x="236" y="0"/>
                    <a:pt x="152" y="0"/>
                  </a:cubicBezTo>
                  <a:close/>
                  <a:moveTo>
                    <a:pt x="152" y="266"/>
                  </a:moveTo>
                  <a:cubicBezTo>
                    <a:pt x="89" y="266"/>
                    <a:pt x="38" y="215"/>
                    <a:pt x="38" y="152"/>
                  </a:cubicBezTo>
                  <a:cubicBezTo>
                    <a:pt x="38" y="128"/>
                    <a:pt x="46" y="105"/>
                    <a:pt x="59" y="86"/>
                  </a:cubicBezTo>
                  <a:cubicBezTo>
                    <a:pt x="128" y="155"/>
                    <a:pt x="128" y="155"/>
                    <a:pt x="128" y="155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5" y="184"/>
                    <a:pt x="55" y="184"/>
                    <a:pt x="55" y="184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218" y="245"/>
                    <a:pt x="218" y="245"/>
                    <a:pt x="218" y="245"/>
                  </a:cubicBezTo>
                  <a:cubicBezTo>
                    <a:pt x="199" y="258"/>
                    <a:pt x="176" y="266"/>
                    <a:pt x="152" y="266"/>
                  </a:cubicBezTo>
                  <a:close/>
                  <a:moveTo>
                    <a:pt x="245" y="218"/>
                  </a:moveTo>
                  <a:cubicBezTo>
                    <a:pt x="204" y="177"/>
                    <a:pt x="204" y="177"/>
                    <a:pt x="204" y="177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105" y="46"/>
                    <a:pt x="128" y="38"/>
                    <a:pt x="152" y="38"/>
                  </a:cubicBezTo>
                  <a:cubicBezTo>
                    <a:pt x="215" y="38"/>
                    <a:pt x="266" y="89"/>
                    <a:pt x="266" y="152"/>
                  </a:cubicBezTo>
                  <a:cubicBezTo>
                    <a:pt x="266" y="176"/>
                    <a:pt x="258" y="199"/>
                    <a:pt x="245" y="218"/>
                  </a:cubicBezTo>
                  <a:close/>
                  <a:moveTo>
                    <a:pt x="245" y="218"/>
                  </a:moveTo>
                  <a:cubicBezTo>
                    <a:pt x="245" y="218"/>
                    <a:pt x="245" y="218"/>
                    <a:pt x="245" y="2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9" name="Freeform 26"/>
          <p:cNvSpPr>
            <a:spLocks noEditPoints="1"/>
          </p:cNvSpPr>
          <p:nvPr/>
        </p:nvSpPr>
        <p:spPr bwMode="auto">
          <a:xfrm>
            <a:off x="5188296" y="965043"/>
            <a:ext cx="747480" cy="778393"/>
          </a:xfrm>
          <a:custGeom>
            <a:avLst/>
            <a:gdLst/>
            <a:ahLst/>
            <a:cxnLst>
              <a:cxn ang="0">
                <a:pos x="241" y="43"/>
              </a:cxn>
              <a:cxn ang="0">
                <a:pos x="284" y="0"/>
              </a:cxn>
              <a:cxn ang="0">
                <a:pos x="327" y="43"/>
              </a:cxn>
              <a:cxn ang="0">
                <a:pos x="284" y="86"/>
              </a:cxn>
              <a:cxn ang="0">
                <a:pos x="241" y="43"/>
              </a:cxn>
              <a:cxn ang="0">
                <a:pos x="378" y="172"/>
              </a:cxn>
              <a:cxn ang="0">
                <a:pos x="318" y="172"/>
              </a:cxn>
              <a:cxn ang="0">
                <a:pos x="272" y="109"/>
              </a:cxn>
              <a:cxn ang="0">
                <a:pos x="270" y="106"/>
              </a:cxn>
              <a:cxn ang="0">
                <a:pos x="267" y="103"/>
              </a:cxn>
              <a:cxn ang="0">
                <a:pos x="232" y="86"/>
              </a:cxn>
              <a:cxn ang="0">
                <a:pos x="230" y="85"/>
              </a:cxn>
              <a:cxn ang="0">
                <a:pos x="162" y="53"/>
              </a:cxn>
              <a:cxn ang="0">
                <a:pos x="144" y="55"/>
              </a:cxn>
              <a:cxn ang="0">
                <a:pos x="76" y="107"/>
              </a:cxn>
              <a:cxn ang="0">
                <a:pos x="72" y="131"/>
              </a:cxn>
              <a:cxn ang="0">
                <a:pos x="86" y="138"/>
              </a:cxn>
              <a:cxn ang="0">
                <a:pos x="96" y="134"/>
              </a:cxn>
              <a:cxn ang="0">
                <a:pos x="157" y="89"/>
              </a:cxn>
              <a:cxn ang="0">
                <a:pos x="203" y="111"/>
              </a:cxn>
              <a:cxn ang="0">
                <a:pos x="148" y="198"/>
              </a:cxn>
              <a:cxn ang="0">
                <a:pos x="158" y="241"/>
              </a:cxn>
              <a:cxn ang="0">
                <a:pos x="236" y="294"/>
              </a:cxn>
              <a:cxn ang="0">
                <a:pos x="237" y="296"/>
              </a:cxn>
              <a:cxn ang="0">
                <a:pos x="191" y="388"/>
              </a:cxn>
              <a:cxn ang="0">
                <a:pos x="199" y="411"/>
              </a:cxn>
              <a:cxn ang="0">
                <a:pos x="206" y="413"/>
              </a:cxn>
              <a:cxn ang="0">
                <a:pos x="222" y="403"/>
              </a:cxn>
              <a:cxn ang="0">
                <a:pos x="273" y="300"/>
              </a:cxn>
              <a:cxn ang="0">
                <a:pos x="270" y="280"/>
              </a:cxn>
              <a:cxn ang="0">
                <a:pos x="217" y="227"/>
              </a:cxn>
              <a:cxn ang="0">
                <a:pos x="261" y="152"/>
              </a:cxn>
              <a:cxn ang="0">
                <a:pos x="296" y="199"/>
              </a:cxn>
              <a:cxn ang="0">
                <a:pos x="310" y="206"/>
              </a:cxn>
              <a:cxn ang="0">
                <a:pos x="378" y="206"/>
              </a:cxn>
              <a:cxn ang="0">
                <a:pos x="396" y="189"/>
              </a:cxn>
              <a:cxn ang="0">
                <a:pos x="378" y="172"/>
              </a:cxn>
              <a:cxn ang="0">
                <a:pos x="131" y="234"/>
              </a:cxn>
              <a:cxn ang="0">
                <a:pos x="110" y="275"/>
              </a:cxn>
              <a:cxn ang="0">
                <a:pos x="17" y="275"/>
              </a:cxn>
              <a:cxn ang="0">
                <a:pos x="0" y="292"/>
              </a:cxn>
              <a:cxn ang="0">
                <a:pos x="17" y="310"/>
              </a:cxn>
              <a:cxn ang="0">
                <a:pos x="120" y="310"/>
              </a:cxn>
              <a:cxn ang="0">
                <a:pos x="132" y="305"/>
              </a:cxn>
              <a:cxn ang="0">
                <a:pos x="133" y="304"/>
              </a:cxn>
              <a:cxn ang="0">
                <a:pos x="134" y="303"/>
              </a:cxn>
              <a:cxn ang="0">
                <a:pos x="169" y="268"/>
              </a:cxn>
              <a:cxn ang="0">
                <a:pos x="148" y="255"/>
              </a:cxn>
              <a:cxn ang="0">
                <a:pos x="131" y="234"/>
              </a:cxn>
              <a:cxn ang="0">
                <a:pos x="131" y="234"/>
              </a:cxn>
              <a:cxn ang="0">
                <a:pos x="131" y="234"/>
              </a:cxn>
            </a:cxnLst>
            <a:rect l="0" t="0" r="r" b="b"/>
            <a:pathLst>
              <a:path w="396" h="413">
                <a:moveTo>
                  <a:pt x="241" y="43"/>
                </a:moveTo>
                <a:cubicBezTo>
                  <a:pt x="241" y="19"/>
                  <a:pt x="260" y="0"/>
                  <a:pt x="284" y="0"/>
                </a:cubicBezTo>
                <a:cubicBezTo>
                  <a:pt x="308" y="0"/>
                  <a:pt x="327" y="19"/>
                  <a:pt x="327" y="43"/>
                </a:cubicBezTo>
                <a:cubicBezTo>
                  <a:pt x="327" y="67"/>
                  <a:pt x="308" y="86"/>
                  <a:pt x="284" y="86"/>
                </a:cubicBezTo>
                <a:cubicBezTo>
                  <a:pt x="260" y="86"/>
                  <a:pt x="241" y="67"/>
                  <a:pt x="241" y="43"/>
                </a:cubicBezTo>
                <a:close/>
                <a:moveTo>
                  <a:pt x="378" y="172"/>
                </a:moveTo>
                <a:cubicBezTo>
                  <a:pt x="318" y="172"/>
                  <a:pt x="318" y="172"/>
                  <a:pt x="318" y="172"/>
                </a:cubicBezTo>
                <a:cubicBezTo>
                  <a:pt x="272" y="109"/>
                  <a:pt x="272" y="109"/>
                  <a:pt x="272" y="109"/>
                </a:cubicBezTo>
                <a:cubicBezTo>
                  <a:pt x="271" y="108"/>
                  <a:pt x="270" y="107"/>
                  <a:pt x="270" y="106"/>
                </a:cubicBezTo>
                <a:cubicBezTo>
                  <a:pt x="269" y="105"/>
                  <a:pt x="268" y="104"/>
                  <a:pt x="267" y="103"/>
                </a:cubicBezTo>
                <a:cubicBezTo>
                  <a:pt x="232" y="86"/>
                  <a:pt x="232" y="86"/>
                  <a:pt x="232" y="86"/>
                </a:cubicBezTo>
                <a:cubicBezTo>
                  <a:pt x="231" y="86"/>
                  <a:pt x="231" y="85"/>
                  <a:pt x="230" y="85"/>
                </a:cubicBezTo>
                <a:cubicBezTo>
                  <a:pt x="162" y="53"/>
                  <a:pt x="162" y="53"/>
                  <a:pt x="162" y="53"/>
                </a:cubicBezTo>
                <a:cubicBezTo>
                  <a:pt x="156" y="50"/>
                  <a:pt x="150" y="51"/>
                  <a:pt x="144" y="55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68" y="112"/>
                  <a:pt x="67" y="123"/>
                  <a:pt x="72" y="131"/>
                </a:cubicBezTo>
                <a:cubicBezTo>
                  <a:pt x="76" y="135"/>
                  <a:pt x="81" y="138"/>
                  <a:pt x="86" y="138"/>
                </a:cubicBezTo>
                <a:cubicBezTo>
                  <a:pt x="90" y="138"/>
                  <a:pt x="93" y="136"/>
                  <a:pt x="96" y="134"/>
                </a:cubicBezTo>
                <a:cubicBezTo>
                  <a:pt x="157" y="89"/>
                  <a:pt x="157" y="89"/>
                  <a:pt x="157" y="89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39" y="212"/>
                  <a:pt x="143" y="232"/>
                  <a:pt x="158" y="241"/>
                </a:cubicBezTo>
                <a:cubicBezTo>
                  <a:pt x="236" y="294"/>
                  <a:pt x="236" y="294"/>
                  <a:pt x="236" y="294"/>
                </a:cubicBezTo>
                <a:cubicBezTo>
                  <a:pt x="237" y="296"/>
                  <a:pt x="237" y="296"/>
                  <a:pt x="237" y="296"/>
                </a:cubicBezTo>
                <a:cubicBezTo>
                  <a:pt x="191" y="388"/>
                  <a:pt x="191" y="388"/>
                  <a:pt x="191" y="388"/>
                </a:cubicBezTo>
                <a:cubicBezTo>
                  <a:pt x="187" y="396"/>
                  <a:pt x="190" y="407"/>
                  <a:pt x="199" y="411"/>
                </a:cubicBezTo>
                <a:cubicBezTo>
                  <a:pt x="201" y="412"/>
                  <a:pt x="204" y="413"/>
                  <a:pt x="206" y="413"/>
                </a:cubicBezTo>
                <a:cubicBezTo>
                  <a:pt x="213" y="413"/>
                  <a:pt x="219" y="409"/>
                  <a:pt x="222" y="403"/>
                </a:cubicBezTo>
                <a:cubicBezTo>
                  <a:pt x="273" y="300"/>
                  <a:pt x="273" y="300"/>
                  <a:pt x="273" y="300"/>
                </a:cubicBezTo>
                <a:cubicBezTo>
                  <a:pt x="277" y="293"/>
                  <a:pt x="275" y="285"/>
                  <a:pt x="270" y="280"/>
                </a:cubicBezTo>
                <a:cubicBezTo>
                  <a:pt x="217" y="227"/>
                  <a:pt x="217" y="227"/>
                  <a:pt x="217" y="227"/>
                </a:cubicBezTo>
                <a:cubicBezTo>
                  <a:pt x="261" y="152"/>
                  <a:pt x="261" y="152"/>
                  <a:pt x="261" y="152"/>
                </a:cubicBezTo>
                <a:cubicBezTo>
                  <a:pt x="296" y="199"/>
                  <a:pt x="296" y="199"/>
                  <a:pt x="296" y="199"/>
                </a:cubicBezTo>
                <a:cubicBezTo>
                  <a:pt x="299" y="204"/>
                  <a:pt x="304" y="206"/>
                  <a:pt x="310" y="206"/>
                </a:cubicBezTo>
                <a:cubicBezTo>
                  <a:pt x="378" y="206"/>
                  <a:pt x="378" y="206"/>
                  <a:pt x="378" y="206"/>
                </a:cubicBezTo>
                <a:cubicBezTo>
                  <a:pt x="388" y="206"/>
                  <a:pt x="396" y="199"/>
                  <a:pt x="396" y="189"/>
                </a:cubicBezTo>
                <a:cubicBezTo>
                  <a:pt x="396" y="180"/>
                  <a:pt x="388" y="172"/>
                  <a:pt x="378" y="172"/>
                </a:cubicBezTo>
                <a:close/>
                <a:moveTo>
                  <a:pt x="131" y="234"/>
                </a:moveTo>
                <a:cubicBezTo>
                  <a:pt x="110" y="275"/>
                  <a:pt x="110" y="275"/>
                  <a:pt x="110" y="275"/>
                </a:cubicBezTo>
                <a:cubicBezTo>
                  <a:pt x="17" y="275"/>
                  <a:pt x="17" y="275"/>
                  <a:pt x="17" y="275"/>
                </a:cubicBezTo>
                <a:cubicBezTo>
                  <a:pt x="8" y="275"/>
                  <a:pt x="0" y="283"/>
                  <a:pt x="0" y="292"/>
                </a:cubicBezTo>
                <a:cubicBezTo>
                  <a:pt x="0" y="302"/>
                  <a:pt x="8" y="310"/>
                  <a:pt x="17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25" y="310"/>
                  <a:pt x="129" y="308"/>
                  <a:pt x="132" y="305"/>
                </a:cubicBezTo>
                <a:cubicBezTo>
                  <a:pt x="133" y="305"/>
                  <a:pt x="133" y="304"/>
                  <a:pt x="133" y="304"/>
                </a:cubicBezTo>
                <a:cubicBezTo>
                  <a:pt x="133" y="304"/>
                  <a:pt x="134" y="303"/>
                  <a:pt x="134" y="303"/>
                </a:cubicBezTo>
                <a:cubicBezTo>
                  <a:pt x="169" y="268"/>
                  <a:pt x="169" y="268"/>
                  <a:pt x="169" y="268"/>
                </a:cubicBezTo>
                <a:cubicBezTo>
                  <a:pt x="148" y="255"/>
                  <a:pt x="148" y="255"/>
                  <a:pt x="148" y="255"/>
                </a:cubicBezTo>
                <a:cubicBezTo>
                  <a:pt x="141" y="249"/>
                  <a:pt x="134" y="243"/>
                  <a:pt x="131" y="234"/>
                </a:cubicBezTo>
                <a:close/>
                <a:moveTo>
                  <a:pt x="131" y="234"/>
                </a:moveTo>
                <a:cubicBezTo>
                  <a:pt x="131" y="234"/>
                  <a:pt x="131" y="234"/>
                  <a:pt x="131" y="234"/>
                </a:cubicBezTo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1173292" y="3266524"/>
            <a:ext cx="556158" cy="533401"/>
          </a:xfrm>
          <a:custGeom>
            <a:avLst/>
            <a:gdLst/>
            <a:ahLst/>
            <a:cxnLst>
              <a:cxn ang="0">
                <a:pos x="237" y="368"/>
              </a:cxn>
              <a:cxn ang="0">
                <a:pos x="181" y="333"/>
              </a:cxn>
              <a:cxn ang="0">
                <a:pos x="87" y="504"/>
              </a:cxn>
              <a:cxn ang="0">
                <a:pos x="15" y="368"/>
              </a:cxn>
              <a:cxn ang="0">
                <a:pos x="13" y="322"/>
              </a:cxn>
              <a:cxn ang="0">
                <a:pos x="57" y="250"/>
              </a:cxn>
              <a:cxn ang="0">
                <a:pos x="3" y="217"/>
              </a:cxn>
              <a:cxn ang="0">
                <a:pos x="168" y="224"/>
              </a:cxn>
              <a:cxn ang="0">
                <a:pos x="237" y="368"/>
              </a:cxn>
              <a:cxn ang="0">
                <a:pos x="310" y="588"/>
              </a:cxn>
              <a:cxn ang="0">
                <a:pos x="310" y="596"/>
              </a:cxn>
              <a:cxn ang="0">
                <a:pos x="149" y="585"/>
              </a:cxn>
              <a:cxn ang="0">
                <a:pos x="106" y="548"/>
              </a:cxn>
              <a:cxn ang="0">
                <a:pos x="122" y="437"/>
              </a:cxn>
              <a:cxn ang="0">
                <a:pos x="316" y="447"/>
              </a:cxn>
              <a:cxn ang="0">
                <a:pos x="310" y="588"/>
              </a:cxn>
              <a:cxn ang="0">
                <a:pos x="237" y="234"/>
              </a:cxn>
              <a:cxn ang="0">
                <a:pos x="116" y="163"/>
              </a:cxn>
              <a:cxn ang="0">
                <a:pos x="109" y="158"/>
              </a:cxn>
              <a:cxn ang="0">
                <a:pos x="195" y="22"/>
              </a:cxn>
              <a:cxn ang="0">
                <a:pos x="249" y="1"/>
              </a:cxn>
              <a:cxn ang="0">
                <a:pos x="339" y="68"/>
              </a:cxn>
              <a:cxn ang="0">
                <a:pos x="237" y="234"/>
              </a:cxn>
              <a:cxn ang="0">
                <a:pos x="588" y="68"/>
              </a:cxn>
              <a:cxn ang="0">
                <a:pos x="504" y="210"/>
              </a:cxn>
              <a:cxn ang="0">
                <a:pos x="344" y="202"/>
              </a:cxn>
              <a:cxn ang="0">
                <a:pos x="402" y="169"/>
              </a:cxn>
              <a:cxn ang="0">
                <a:pos x="295" y="6"/>
              </a:cxn>
              <a:cxn ang="0">
                <a:pos x="450" y="6"/>
              </a:cxn>
              <a:cxn ang="0">
                <a:pos x="491" y="27"/>
              </a:cxn>
              <a:cxn ang="0">
                <a:pos x="534" y="99"/>
              </a:cxn>
              <a:cxn ang="0">
                <a:pos x="588" y="68"/>
              </a:cxn>
              <a:cxn ang="0">
                <a:pos x="567" y="558"/>
              </a:cxn>
              <a:cxn ang="0">
                <a:pos x="529" y="585"/>
              </a:cxn>
              <a:cxn ang="0">
                <a:pos x="446" y="590"/>
              </a:cxn>
              <a:cxn ang="0">
                <a:pos x="449" y="652"/>
              </a:cxn>
              <a:cxn ang="0">
                <a:pos x="361" y="512"/>
              </a:cxn>
              <a:cxn ang="0">
                <a:pos x="441" y="374"/>
              </a:cxn>
              <a:cxn ang="0">
                <a:pos x="444" y="440"/>
              </a:cxn>
              <a:cxn ang="0">
                <a:pos x="638" y="421"/>
              </a:cxn>
              <a:cxn ang="0">
                <a:pos x="567" y="558"/>
              </a:cxn>
              <a:cxn ang="0">
                <a:pos x="670" y="324"/>
              </a:cxn>
              <a:cxn ang="0">
                <a:pos x="664" y="381"/>
              </a:cxn>
              <a:cxn ang="0">
                <a:pos x="563" y="431"/>
              </a:cxn>
              <a:cxn ang="0">
                <a:pos x="462" y="264"/>
              </a:cxn>
              <a:cxn ang="0">
                <a:pos x="581" y="190"/>
              </a:cxn>
              <a:cxn ang="0">
                <a:pos x="589" y="185"/>
              </a:cxn>
              <a:cxn ang="0">
                <a:pos x="670" y="324"/>
              </a:cxn>
            </a:cxnLst>
            <a:rect l="0" t="0" r="r" b="b"/>
            <a:pathLst>
              <a:path w="680" h="652">
                <a:moveTo>
                  <a:pt x="237" y="368"/>
                </a:moveTo>
                <a:cubicBezTo>
                  <a:pt x="181" y="333"/>
                  <a:pt x="181" y="333"/>
                  <a:pt x="181" y="333"/>
                </a:cubicBezTo>
                <a:cubicBezTo>
                  <a:pt x="95" y="431"/>
                  <a:pt x="87" y="504"/>
                  <a:pt x="87" y="504"/>
                </a:cubicBezTo>
                <a:cubicBezTo>
                  <a:pt x="15" y="368"/>
                  <a:pt x="15" y="368"/>
                  <a:pt x="15" y="368"/>
                </a:cubicBezTo>
                <a:cubicBezTo>
                  <a:pt x="0" y="346"/>
                  <a:pt x="13" y="322"/>
                  <a:pt x="13" y="322"/>
                </a:cubicBezTo>
                <a:cubicBezTo>
                  <a:pt x="13" y="322"/>
                  <a:pt x="26" y="298"/>
                  <a:pt x="57" y="250"/>
                </a:cubicBezTo>
                <a:cubicBezTo>
                  <a:pt x="3" y="217"/>
                  <a:pt x="3" y="217"/>
                  <a:pt x="3" y="217"/>
                </a:cubicBezTo>
                <a:cubicBezTo>
                  <a:pt x="168" y="224"/>
                  <a:pt x="168" y="224"/>
                  <a:pt x="168" y="224"/>
                </a:cubicBezTo>
                <a:lnTo>
                  <a:pt x="237" y="368"/>
                </a:lnTo>
                <a:close/>
                <a:moveTo>
                  <a:pt x="310" y="588"/>
                </a:moveTo>
                <a:cubicBezTo>
                  <a:pt x="310" y="596"/>
                  <a:pt x="310" y="596"/>
                  <a:pt x="310" y="596"/>
                </a:cubicBezTo>
                <a:cubicBezTo>
                  <a:pt x="149" y="585"/>
                  <a:pt x="149" y="585"/>
                  <a:pt x="149" y="585"/>
                </a:cubicBezTo>
                <a:cubicBezTo>
                  <a:pt x="129" y="584"/>
                  <a:pt x="113" y="565"/>
                  <a:pt x="106" y="548"/>
                </a:cubicBezTo>
                <a:cubicBezTo>
                  <a:pt x="91" y="513"/>
                  <a:pt x="110" y="471"/>
                  <a:pt x="122" y="437"/>
                </a:cubicBezTo>
                <a:cubicBezTo>
                  <a:pt x="122" y="437"/>
                  <a:pt x="151" y="441"/>
                  <a:pt x="316" y="447"/>
                </a:cubicBezTo>
                <a:lnTo>
                  <a:pt x="310" y="588"/>
                </a:lnTo>
                <a:close/>
                <a:moveTo>
                  <a:pt x="237" y="234"/>
                </a:moveTo>
                <a:cubicBezTo>
                  <a:pt x="116" y="163"/>
                  <a:pt x="116" y="163"/>
                  <a:pt x="116" y="163"/>
                </a:cubicBezTo>
                <a:cubicBezTo>
                  <a:pt x="109" y="158"/>
                  <a:pt x="109" y="158"/>
                  <a:pt x="109" y="158"/>
                </a:cubicBezTo>
                <a:cubicBezTo>
                  <a:pt x="195" y="22"/>
                  <a:pt x="195" y="22"/>
                  <a:pt x="195" y="22"/>
                </a:cubicBezTo>
                <a:cubicBezTo>
                  <a:pt x="206" y="6"/>
                  <a:pt x="230" y="0"/>
                  <a:pt x="249" y="1"/>
                </a:cubicBezTo>
                <a:cubicBezTo>
                  <a:pt x="287" y="5"/>
                  <a:pt x="314" y="42"/>
                  <a:pt x="339" y="68"/>
                </a:cubicBezTo>
                <a:cubicBezTo>
                  <a:pt x="339" y="68"/>
                  <a:pt x="321" y="92"/>
                  <a:pt x="237" y="234"/>
                </a:cubicBezTo>
                <a:close/>
                <a:moveTo>
                  <a:pt x="588" y="68"/>
                </a:moveTo>
                <a:cubicBezTo>
                  <a:pt x="504" y="210"/>
                  <a:pt x="504" y="210"/>
                  <a:pt x="504" y="210"/>
                </a:cubicBezTo>
                <a:cubicBezTo>
                  <a:pt x="344" y="202"/>
                  <a:pt x="344" y="202"/>
                  <a:pt x="344" y="202"/>
                </a:cubicBezTo>
                <a:cubicBezTo>
                  <a:pt x="402" y="169"/>
                  <a:pt x="402" y="169"/>
                  <a:pt x="402" y="169"/>
                </a:cubicBezTo>
                <a:cubicBezTo>
                  <a:pt x="356" y="48"/>
                  <a:pt x="295" y="6"/>
                  <a:pt x="295" y="6"/>
                </a:cubicBezTo>
                <a:cubicBezTo>
                  <a:pt x="450" y="6"/>
                  <a:pt x="450" y="6"/>
                  <a:pt x="450" y="6"/>
                </a:cubicBezTo>
                <a:cubicBezTo>
                  <a:pt x="477" y="4"/>
                  <a:pt x="491" y="27"/>
                  <a:pt x="491" y="27"/>
                </a:cubicBezTo>
                <a:cubicBezTo>
                  <a:pt x="491" y="27"/>
                  <a:pt x="506" y="50"/>
                  <a:pt x="534" y="99"/>
                </a:cubicBezTo>
                <a:lnTo>
                  <a:pt x="588" y="68"/>
                </a:lnTo>
                <a:close/>
                <a:moveTo>
                  <a:pt x="567" y="558"/>
                </a:moveTo>
                <a:cubicBezTo>
                  <a:pt x="557" y="583"/>
                  <a:pt x="529" y="585"/>
                  <a:pt x="529" y="585"/>
                </a:cubicBezTo>
                <a:cubicBezTo>
                  <a:pt x="529" y="585"/>
                  <a:pt x="502" y="588"/>
                  <a:pt x="446" y="590"/>
                </a:cubicBezTo>
                <a:cubicBezTo>
                  <a:pt x="449" y="652"/>
                  <a:pt x="449" y="652"/>
                  <a:pt x="449" y="652"/>
                </a:cubicBezTo>
                <a:cubicBezTo>
                  <a:pt x="361" y="512"/>
                  <a:pt x="361" y="512"/>
                  <a:pt x="361" y="512"/>
                </a:cubicBezTo>
                <a:cubicBezTo>
                  <a:pt x="441" y="374"/>
                  <a:pt x="441" y="374"/>
                  <a:pt x="441" y="374"/>
                </a:cubicBezTo>
                <a:cubicBezTo>
                  <a:pt x="444" y="440"/>
                  <a:pt x="444" y="440"/>
                  <a:pt x="444" y="440"/>
                </a:cubicBezTo>
                <a:cubicBezTo>
                  <a:pt x="573" y="456"/>
                  <a:pt x="638" y="421"/>
                  <a:pt x="638" y="421"/>
                </a:cubicBezTo>
                <a:lnTo>
                  <a:pt x="567" y="558"/>
                </a:lnTo>
                <a:close/>
                <a:moveTo>
                  <a:pt x="670" y="324"/>
                </a:moveTo>
                <a:cubicBezTo>
                  <a:pt x="680" y="341"/>
                  <a:pt x="674" y="365"/>
                  <a:pt x="664" y="381"/>
                </a:cubicBezTo>
                <a:cubicBezTo>
                  <a:pt x="643" y="413"/>
                  <a:pt x="597" y="421"/>
                  <a:pt x="563" y="431"/>
                </a:cubicBezTo>
                <a:cubicBezTo>
                  <a:pt x="563" y="431"/>
                  <a:pt x="550" y="403"/>
                  <a:pt x="462" y="264"/>
                </a:cubicBezTo>
                <a:cubicBezTo>
                  <a:pt x="581" y="190"/>
                  <a:pt x="581" y="190"/>
                  <a:pt x="581" y="190"/>
                </a:cubicBezTo>
                <a:cubicBezTo>
                  <a:pt x="589" y="185"/>
                  <a:pt x="589" y="185"/>
                  <a:pt x="589" y="185"/>
                </a:cubicBezTo>
                <a:lnTo>
                  <a:pt x="670" y="324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Freeform 122"/>
          <p:cNvSpPr>
            <a:spLocks noEditPoints="1"/>
          </p:cNvSpPr>
          <p:nvPr/>
        </p:nvSpPr>
        <p:spPr bwMode="auto">
          <a:xfrm>
            <a:off x="5285254" y="3316003"/>
            <a:ext cx="553565" cy="434443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Freeform 23"/>
          <p:cNvSpPr>
            <a:spLocks noEditPoints="1"/>
          </p:cNvSpPr>
          <p:nvPr/>
        </p:nvSpPr>
        <p:spPr bwMode="auto">
          <a:xfrm>
            <a:off x="6311986" y="2299552"/>
            <a:ext cx="511605" cy="48376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Freeform 100"/>
          <p:cNvSpPr>
            <a:spLocks noEditPoints="1"/>
          </p:cNvSpPr>
          <p:nvPr/>
        </p:nvSpPr>
        <p:spPr bwMode="auto">
          <a:xfrm>
            <a:off x="3260967" y="3289431"/>
            <a:ext cx="508633" cy="487586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Freeform 5"/>
          <p:cNvSpPr>
            <a:spLocks noEditPoints="1"/>
          </p:cNvSpPr>
          <p:nvPr/>
        </p:nvSpPr>
        <p:spPr bwMode="auto">
          <a:xfrm>
            <a:off x="7360772" y="1014391"/>
            <a:ext cx="575129" cy="679697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Freeform 126"/>
          <p:cNvSpPr>
            <a:spLocks/>
          </p:cNvSpPr>
          <p:nvPr/>
        </p:nvSpPr>
        <p:spPr bwMode="auto">
          <a:xfrm>
            <a:off x="10530097" y="3246498"/>
            <a:ext cx="445559" cy="573452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Freeform 145"/>
          <p:cNvSpPr>
            <a:spLocks noEditPoints="1"/>
          </p:cNvSpPr>
          <p:nvPr/>
        </p:nvSpPr>
        <p:spPr bwMode="auto">
          <a:xfrm>
            <a:off x="3299227" y="2351011"/>
            <a:ext cx="432113" cy="380844"/>
          </a:xfrm>
          <a:custGeom>
            <a:avLst/>
            <a:gdLst/>
            <a:ahLst/>
            <a:cxnLst>
              <a:cxn ang="0">
                <a:pos x="82" y="45"/>
              </a:cxn>
              <a:cxn ang="0">
                <a:pos x="82" y="61"/>
              </a:cxn>
              <a:cxn ang="0">
                <a:pos x="81" y="62"/>
              </a:cxn>
              <a:cxn ang="0">
                <a:pos x="77" y="62"/>
              </a:cxn>
              <a:cxn ang="0">
                <a:pos x="77" y="65"/>
              </a:cxn>
              <a:cxn ang="0">
                <a:pos x="69" y="72"/>
              </a:cxn>
              <a:cxn ang="0">
                <a:pos x="61" y="65"/>
              </a:cxn>
              <a:cxn ang="0">
                <a:pos x="61" y="62"/>
              </a:cxn>
              <a:cxn ang="0">
                <a:pos x="20" y="62"/>
              </a:cxn>
              <a:cxn ang="0">
                <a:pos x="20" y="65"/>
              </a:cxn>
              <a:cxn ang="0">
                <a:pos x="13" y="72"/>
              </a:cxn>
              <a:cxn ang="0">
                <a:pos x="5" y="65"/>
              </a:cxn>
              <a:cxn ang="0">
                <a:pos x="5" y="62"/>
              </a:cxn>
              <a:cxn ang="0">
                <a:pos x="1" y="62"/>
              </a:cxn>
              <a:cxn ang="0">
                <a:pos x="0" y="61"/>
              </a:cxn>
              <a:cxn ang="0">
                <a:pos x="0" y="45"/>
              </a:cxn>
              <a:cxn ang="0">
                <a:pos x="9" y="36"/>
              </a:cxn>
              <a:cxn ang="0">
                <a:pos x="10" y="36"/>
              </a:cxn>
              <a:cxn ang="0">
                <a:pos x="14" y="19"/>
              </a:cxn>
              <a:cxn ang="0">
                <a:pos x="25" y="11"/>
              </a:cxn>
              <a:cxn ang="0">
                <a:pos x="31" y="11"/>
              </a:cxn>
              <a:cxn ang="0">
                <a:pos x="31" y="2"/>
              </a:cxn>
              <a:cxn ang="0">
                <a:pos x="32" y="0"/>
              </a:cxn>
              <a:cxn ang="0">
                <a:pos x="50" y="0"/>
              </a:cxn>
              <a:cxn ang="0">
                <a:pos x="51" y="2"/>
              </a:cxn>
              <a:cxn ang="0">
                <a:pos x="51" y="11"/>
              </a:cxn>
              <a:cxn ang="0">
                <a:pos x="56" y="11"/>
              </a:cxn>
              <a:cxn ang="0">
                <a:pos x="68" y="19"/>
              </a:cxn>
              <a:cxn ang="0">
                <a:pos x="72" y="36"/>
              </a:cxn>
              <a:cxn ang="0">
                <a:pos x="73" y="36"/>
              </a:cxn>
              <a:cxn ang="0">
                <a:pos x="82" y="45"/>
              </a:cxn>
              <a:cxn ang="0">
                <a:pos x="19" y="49"/>
              </a:cxn>
              <a:cxn ang="0">
                <a:pos x="13" y="43"/>
              </a:cxn>
              <a:cxn ang="0">
                <a:pos x="6" y="49"/>
              </a:cxn>
              <a:cxn ang="0">
                <a:pos x="13" y="56"/>
              </a:cxn>
              <a:cxn ang="0">
                <a:pos x="19" y="49"/>
              </a:cxn>
              <a:cxn ang="0">
                <a:pos x="61" y="36"/>
              </a:cxn>
              <a:cxn ang="0">
                <a:pos x="58" y="22"/>
              </a:cxn>
              <a:cxn ang="0">
                <a:pos x="56" y="21"/>
              </a:cxn>
              <a:cxn ang="0">
                <a:pos x="25" y="21"/>
              </a:cxn>
              <a:cxn ang="0">
                <a:pos x="24" y="22"/>
              </a:cxn>
              <a:cxn ang="0">
                <a:pos x="20" y="36"/>
              </a:cxn>
              <a:cxn ang="0">
                <a:pos x="61" y="36"/>
              </a:cxn>
              <a:cxn ang="0">
                <a:pos x="76" y="49"/>
              </a:cxn>
              <a:cxn ang="0">
                <a:pos x="69" y="43"/>
              </a:cxn>
              <a:cxn ang="0">
                <a:pos x="63" y="49"/>
              </a:cxn>
              <a:cxn ang="0">
                <a:pos x="69" y="56"/>
              </a:cxn>
              <a:cxn ang="0">
                <a:pos x="76" y="49"/>
              </a:cxn>
            </a:cxnLst>
            <a:rect l="0" t="0" r="r" b="b"/>
            <a:pathLst>
              <a:path w="82" h="72">
                <a:moveTo>
                  <a:pt x="82" y="45"/>
                </a:moveTo>
                <a:cubicBezTo>
                  <a:pt x="82" y="61"/>
                  <a:pt x="82" y="61"/>
                  <a:pt x="82" y="61"/>
                </a:cubicBezTo>
                <a:cubicBezTo>
                  <a:pt x="82" y="61"/>
                  <a:pt x="81" y="62"/>
                  <a:pt x="81" y="62"/>
                </a:cubicBezTo>
                <a:cubicBezTo>
                  <a:pt x="77" y="62"/>
                  <a:pt x="77" y="62"/>
                  <a:pt x="77" y="62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9"/>
                  <a:pt x="73" y="72"/>
                  <a:pt x="69" y="72"/>
                </a:cubicBezTo>
                <a:cubicBezTo>
                  <a:pt x="65" y="72"/>
                  <a:pt x="61" y="69"/>
                  <a:pt x="61" y="65"/>
                </a:cubicBezTo>
                <a:cubicBezTo>
                  <a:pt x="61" y="62"/>
                  <a:pt x="61" y="62"/>
                  <a:pt x="6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9"/>
                  <a:pt x="17" y="72"/>
                  <a:pt x="13" y="72"/>
                </a:cubicBezTo>
                <a:cubicBezTo>
                  <a:pt x="8" y="72"/>
                  <a:pt x="5" y="69"/>
                  <a:pt x="5" y="65"/>
                </a:cubicBezTo>
                <a:cubicBezTo>
                  <a:pt x="5" y="62"/>
                  <a:pt x="5" y="62"/>
                  <a:pt x="5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2"/>
                  <a:pt x="0" y="61"/>
                  <a:pt x="0" y="6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0"/>
                  <a:pt x="4" y="36"/>
                  <a:pt x="9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4" y="19"/>
                  <a:pt x="14" y="19"/>
                  <a:pt x="14" y="19"/>
                </a:cubicBezTo>
                <a:cubicBezTo>
                  <a:pt x="15" y="14"/>
                  <a:pt x="20" y="11"/>
                  <a:pt x="25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0"/>
                  <a:pt x="3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1" y="1"/>
                  <a:pt x="51" y="2"/>
                </a:cubicBezTo>
                <a:cubicBezTo>
                  <a:pt x="51" y="11"/>
                  <a:pt x="51" y="11"/>
                  <a:pt x="51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62" y="11"/>
                  <a:pt x="66" y="14"/>
                  <a:pt x="68" y="19"/>
                </a:cubicBezTo>
                <a:cubicBezTo>
                  <a:pt x="72" y="36"/>
                  <a:pt x="72" y="36"/>
                  <a:pt x="72" y="36"/>
                </a:cubicBezTo>
                <a:cubicBezTo>
                  <a:pt x="73" y="36"/>
                  <a:pt x="73" y="36"/>
                  <a:pt x="73" y="36"/>
                </a:cubicBezTo>
                <a:cubicBezTo>
                  <a:pt x="78" y="36"/>
                  <a:pt x="82" y="40"/>
                  <a:pt x="82" y="45"/>
                </a:cubicBezTo>
                <a:close/>
                <a:moveTo>
                  <a:pt x="19" y="49"/>
                </a:moveTo>
                <a:cubicBezTo>
                  <a:pt x="19" y="46"/>
                  <a:pt x="16" y="43"/>
                  <a:pt x="13" y="43"/>
                </a:cubicBezTo>
                <a:cubicBezTo>
                  <a:pt x="9" y="43"/>
                  <a:pt x="6" y="46"/>
                  <a:pt x="6" y="49"/>
                </a:cubicBezTo>
                <a:cubicBezTo>
                  <a:pt x="6" y="53"/>
                  <a:pt x="9" y="56"/>
                  <a:pt x="13" y="56"/>
                </a:cubicBezTo>
                <a:cubicBezTo>
                  <a:pt x="16" y="56"/>
                  <a:pt x="19" y="53"/>
                  <a:pt x="19" y="49"/>
                </a:cubicBezTo>
                <a:close/>
                <a:moveTo>
                  <a:pt x="61" y="36"/>
                </a:move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7" y="21"/>
                  <a:pt x="56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4" y="22"/>
                  <a:pt x="24" y="22"/>
                </a:cubicBezTo>
                <a:cubicBezTo>
                  <a:pt x="20" y="36"/>
                  <a:pt x="20" y="36"/>
                  <a:pt x="20" y="36"/>
                </a:cubicBezTo>
                <a:lnTo>
                  <a:pt x="61" y="36"/>
                </a:lnTo>
                <a:close/>
                <a:moveTo>
                  <a:pt x="76" y="49"/>
                </a:moveTo>
                <a:cubicBezTo>
                  <a:pt x="76" y="46"/>
                  <a:pt x="73" y="43"/>
                  <a:pt x="69" y="43"/>
                </a:cubicBezTo>
                <a:cubicBezTo>
                  <a:pt x="66" y="43"/>
                  <a:pt x="63" y="46"/>
                  <a:pt x="63" y="49"/>
                </a:cubicBezTo>
                <a:cubicBezTo>
                  <a:pt x="63" y="53"/>
                  <a:pt x="66" y="56"/>
                  <a:pt x="69" y="56"/>
                </a:cubicBezTo>
                <a:cubicBezTo>
                  <a:pt x="73" y="56"/>
                  <a:pt x="76" y="53"/>
                  <a:pt x="76" y="49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Freeform 96"/>
          <p:cNvSpPr>
            <a:spLocks noEditPoints="1"/>
          </p:cNvSpPr>
          <p:nvPr/>
        </p:nvSpPr>
        <p:spPr bwMode="auto">
          <a:xfrm>
            <a:off x="2324864" y="3304217"/>
            <a:ext cx="431072" cy="458014"/>
          </a:xfrm>
          <a:custGeom>
            <a:avLst/>
            <a:gdLst/>
            <a:ahLst/>
            <a:cxnLst>
              <a:cxn ang="0">
                <a:pos x="30" y="63"/>
              </a:cxn>
              <a:cxn ang="0">
                <a:pos x="0" y="34"/>
              </a:cxn>
              <a:cxn ang="0">
                <a:pos x="12" y="10"/>
              </a:cxn>
              <a:cxn ang="0">
                <a:pos x="19" y="11"/>
              </a:cxn>
              <a:cxn ang="0">
                <a:pos x="18" y="18"/>
              </a:cxn>
              <a:cxn ang="0">
                <a:pos x="10" y="34"/>
              </a:cxn>
              <a:cxn ang="0">
                <a:pos x="30" y="53"/>
              </a:cxn>
              <a:cxn ang="0">
                <a:pos x="49" y="34"/>
              </a:cxn>
              <a:cxn ang="0">
                <a:pos x="41" y="18"/>
              </a:cxn>
              <a:cxn ang="0">
                <a:pos x="40" y="11"/>
              </a:cxn>
              <a:cxn ang="0">
                <a:pos x="47" y="10"/>
              </a:cxn>
              <a:cxn ang="0">
                <a:pos x="59" y="34"/>
              </a:cxn>
              <a:cxn ang="0">
                <a:pos x="30" y="63"/>
              </a:cxn>
              <a:cxn ang="0">
                <a:pos x="34" y="29"/>
              </a:cxn>
              <a:cxn ang="0">
                <a:pos x="30" y="34"/>
              </a:cxn>
              <a:cxn ang="0">
                <a:pos x="25" y="29"/>
              </a:cxn>
              <a:cxn ang="0">
                <a:pos x="25" y="5"/>
              </a:cxn>
              <a:cxn ang="0">
                <a:pos x="30" y="0"/>
              </a:cxn>
              <a:cxn ang="0">
                <a:pos x="34" y="5"/>
              </a:cxn>
              <a:cxn ang="0">
                <a:pos x="34" y="29"/>
              </a:cxn>
            </a:cxnLst>
            <a:rect l="0" t="0" r="r" b="b"/>
            <a:pathLst>
              <a:path w="59" h="63">
                <a:moveTo>
                  <a:pt x="30" y="63"/>
                </a:moveTo>
                <a:cubicBezTo>
                  <a:pt x="14" y="63"/>
                  <a:pt x="0" y="50"/>
                  <a:pt x="0" y="34"/>
                </a:cubicBezTo>
                <a:cubicBezTo>
                  <a:pt x="0" y="24"/>
                  <a:pt x="5" y="16"/>
                  <a:pt x="12" y="10"/>
                </a:cubicBezTo>
                <a:cubicBezTo>
                  <a:pt x="14" y="9"/>
                  <a:pt x="17" y="9"/>
                  <a:pt x="19" y="11"/>
                </a:cubicBezTo>
                <a:cubicBezTo>
                  <a:pt x="21" y="14"/>
                  <a:pt x="20" y="17"/>
                  <a:pt x="18" y="18"/>
                </a:cubicBezTo>
                <a:cubicBezTo>
                  <a:pt x="13" y="22"/>
                  <a:pt x="10" y="28"/>
                  <a:pt x="10" y="34"/>
                </a:cubicBezTo>
                <a:cubicBezTo>
                  <a:pt x="10" y="44"/>
                  <a:pt x="19" y="53"/>
                  <a:pt x="30" y="53"/>
                </a:cubicBezTo>
                <a:cubicBezTo>
                  <a:pt x="40" y="53"/>
                  <a:pt x="49" y="44"/>
                  <a:pt x="49" y="34"/>
                </a:cubicBezTo>
                <a:cubicBezTo>
                  <a:pt x="49" y="28"/>
                  <a:pt x="46" y="22"/>
                  <a:pt x="41" y="18"/>
                </a:cubicBezTo>
                <a:cubicBezTo>
                  <a:pt x="39" y="17"/>
                  <a:pt x="39" y="14"/>
                  <a:pt x="40" y="11"/>
                </a:cubicBezTo>
                <a:cubicBezTo>
                  <a:pt x="42" y="9"/>
                  <a:pt x="45" y="9"/>
                  <a:pt x="47" y="10"/>
                </a:cubicBezTo>
                <a:cubicBezTo>
                  <a:pt x="55" y="16"/>
                  <a:pt x="59" y="24"/>
                  <a:pt x="59" y="34"/>
                </a:cubicBezTo>
                <a:cubicBezTo>
                  <a:pt x="59" y="50"/>
                  <a:pt x="46" y="63"/>
                  <a:pt x="30" y="63"/>
                </a:cubicBezTo>
                <a:close/>
                <a:moveTo>
                  <a:pt x="34" y="29"/>
                </a:moveTo>
                <a:cubicBezTo>
                  <a:pt x="34" y="32"/>
                  <a:pt x="32" y="34"/>
                  <a:pt x="30" y="34"/>
                </a:cubicBezTo>
                <a:cubicBezTo>
                  <a:pt x="27" y="34"/>
                  <a:pt x="25" y="32"/>
                  <a:pt x="25" y="29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2"/>
                  <a:pt x="27" y="0"/>
                  <a:pt x="30" y="0"/>
                </a:cubicBezTo>
                <a:cubicBezTo>
                  <a:pt x="32" y="0"/>
                  <a:pt x="34" y="2"/>
                  <a:pt x="34" y="5"/>
                </a:cubicBezTo>
                <a:lnTo>
                  <a:pt x="34" y="29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8" name="Group 85"/>
          <p:cNvGrpSpPr/>
          <p:nvPr/>
        </p:nvGrpSpPr>
        <p:grpSpPr>
          <a:xfrm>
            <a:off x="3277534" y="1004509"/>
            <a:ext cx="475498" cy="699449"/>
            <a:chOff x="1339850" y="3387725"/>
            <a:chExt cx="930276" cy="1368425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49" name="Freeform 11"/>
            <p:cNvSpPr>
              <a:spLocks noEditPoints="1"/>
            </p:cNvSpPr>
            <p:nvPr/>
          </p:nvSpPr>
          <p:spPr bwMode="auto">
            <a:xfrm>
              <a:off x="1666875" y="3387725"/>
              <a:ext cx="280988" cy="279400"/>
            </a:xfrm>
            <a:custGeom>
              <a:avLst/>
              <a:gdLst/>
              <a:ahLst/>
              <a:cxnLst>
                <a:cxn ang="0">
                  <a:pos x="74" y="37"/>
                </a:cxn>
                <a:cxn ang="0">
                  <a:pos x="37" y="74"/>
                </a:cxn>
                <a:cxn ang="0">
                  <a:pos x="0" y="37"/>
                </a:cxn>
                <a:cxn ang="0">
                  <a:pos x="37" y="0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4" y="37"/>
                </a:cxn>
              </a:cxnLst>
              <a:rect l="0" t="0" r="r" b="b"/>
              <a:pathLst>
                <a:path w="74" h="74">
                  <a:moveTo>
                    <a:pt x="74" y="37"/>
                  </a:moveTo>
                  <a:cubicBezTo>
                    <a:pt x="74" y="58"/>
                    <a:pt x="57" y="74"/>
                    <a:pt x="37" y="74"/>
                  </a:cubicBezTo>
                  <a:cubicBezTo>
                    <a:pt x="16" y="74"/>
                    <a:pt x="0" y="58"/>
                    <a:pt x="0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lose/>
                  <a:moveTo>
                    <a:pt x="74" y="37"/>
                  </a:moveTo>
                  <a:cubicBezTo>
                    <a:pt x="74" y="37"/>
                    <a:pt x="74" y="37"/>
                    <a:pt x="74" y="3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12"/>
            <p:cNvSpPr>
              <a:spLocks noEditPoints="1"/>
            </p:cNvSpPr>
            <p:nvPr/>
          </p:nvSpPr>
          <p:spPr bwMode="auto">
            <a:xfrm>
              <a:off x="1585913" y="3689350"/>
              <a:ext cx="441325" cy="1066800"/>
            </a:xfrm>
            <a:custGeom>
              <a:avLst/>
              <a:gdLst/>
              <a:ahLst/>
              <a:cxnLst>
                <a:cxn ang="0">
                  <a:pos x="116" y="150"/>
                </a:cxn>
                <a:cxn ang="0">
                  <a:pos x="116" y="16"/>
                </a:cxn>
                <a:cxn ang="0">
                  <a:pos x="10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0" y="150"/>
                </a:cxn>
                <a:cxn ang="0">
                  <a:pos x="16" y="166"/>
                </a:cxn>
                <a:cxn ang="0">
                  <a:pos x="25" y="163"/>
                </a:cxn>
                <a:cxn ang="0">
                  <a:pos x="25" y="265"/>
                </a:cxn>
                <a:cxn ang="0">
                  <a:pos x="41" y="282"/>
                </a:cxn>
                <a:cxn ang="0">
                  <a:pos x="57" y="265"/>
                </a:cxn>
                <a:cxn ang="0">
                  <a:pos x="58" y="265"/>
                </a:cxn>
                <a:cxn ang="0">
                  <a:pos x="74" y="282"/>
                </a:cxn>
                <a:cxn ang="0">
                  <a:pos x="90" y="265"/>
                </a:cxn>
                <a:cxn ang="0">
                  <a:pos x="90" y="163"/>
                </a:cxn>
                <a:cxn ang="0">
                  <a:pos x="100" y="166"/>
                </a:cxn>
                <a:cxn ang="0">
                  <a:pos x="116" y="150"/>
                </a:cxn>
                <a:cxn ang="0">
                  <a:pos x="116" y="150"/>
                </a:cxn>
                <a:cxn ang="0">
                  <a:pos x="116" y="150"/>
                </a:cxn>
              </a:cxnLst>
              <a:rect l="0" t="0" r="r" b="b"/>
              <a:pathLst>
                <a:path w="116" h="282">
                  <a:moveTo>
                    <a:pt x="116" y="150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6" y="7"/>
                    <a:pt x="108" y="0"/>
                    <a:pt x="10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9"/>
                    <a:pt x="7" y="166"/>
                    <a:pt x="16" y="166"/>
                  </a:cubicBezTo>
                  <a:cubicBezTo>
                    <a:pt x="19" y="166"/>
                    <a:pt x="23" y="165"/>
                    <a:pt x="25" y="163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74"/>
                    <a:pt x="32" y="282"/>
                    <a:pt x="41" y="282"/>
                  </a:cubicBezTo>
                  <a:cubicBezTo>
                    <a:pt x="50" y="282"/>
                    <a:pt x="57" y="274"/>
                    <a:pt x="57" y="265"/>
                  </a:cubicBezTo>
                  <a:cubicBezTo>
                    <a:pt x="58" y="265"/>
                    <a:pt x="58" y="265"/>
                    <a:pt x="58" y="265"/>
                  </a:cubicBezTo>
                  <a:cubicBezTo>
                    <a:pt x="58" y="274"/>
                    <a:pt x="65" y="282"/>
                    <a:pt x="74" y="282"/>
                  </a:cubicBezTo>
                  <a:cubicBezTo>
                    <a:pt x="83" y="282"/>
                    <a:pt x="90" y="274"/>
                    <a:pt x="90" y="265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3" y="165"/>
                    <a:pt x="96" y="166"/>
                    <a:pt x="100" y="166"/>
                  </a:cubicBezTo>
                  <a:cubicBezTo>
                    <a:pt x="108" y="166"/>
                    <a:pt x="116" y="159"/>
                    <a:pt x="116" y="150"/>
                  </a:cubicBezTo>
                  <a:close/>
                  <a:moveTo>
                    <a:pt x="116" y="150"/>
                  </a:moveTo>
                  <a:cubicBezTo>
                    <a:pt x="116" y="150"/>
                    <a:pt x="116" y="150"/>
                    <a:pt x="116" y="15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13"/>
            <p:cNvSpPr>
              <a:spLocks noEditPoints="1"/>
            </p:cNvSpPr>
            <p:nvPr/>
          </p:nvSpPr>
          <p:spPr bwMode="auto">
            <a:xfrm>
              <a:off x="1411288" y="3387725"/>
              <a:ext cx="231775" cy="257175"/>
            </a:xfrm>
            <a:custGeom>
              <a:avLst/>
              <a:gdLst/>
              <a:ahLst/>
              <a:cxnLst>
                <a:cxn ang="0">
                  <a:pos x="34" y="68"/>
                </a:cxn>
                <a:cxn ang="0">
                  <a:pos x="60" y="57"/>
                </a:cxn>
                <a:cxn ang="0">
                  <a:pos x="55" y="37"/>
                </a:cxn>
                <a:cxn ang="0">
                  <a:pos x="61" y="14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34" y="68"/>
                </a:cxn>
                <a:cxn ang="0">
                  <a:pos x="34" y="68"/>
                </a:cxn>
                <a:cxn ang="0">
                  <a:pos x="34" y="68"/>
                </a:cxn>
              </a:cxnLst>
              <a:rect l="0" t="0" r="r" b="b"/>
              <a:pathLst>
                <a:path w="61" h="68">
                  <a:moveTo>
                    <a:pt x="34" y="68"/>
                  </a:moveTo>
                  <a:cubicBezTo>
                    <a:pt x="44" y="68"/>
                    <a:pt x="53" y="64"/>
                    <a:pt x="60" y="57"/>
                  </a:cubicBezTo>
                  <a:cubicBezTo>
                    <a:pt x="57" y="51"/>
                    <a:pt x="55" y="44"/>
                    <a:pt x="55" y="37"/>
                  </a:cubicBezTo>
                  <a:cubicBezTo>
                    <a:pt x="55" y="29"/>
                    <a:pt x="58" y="21"/>
                    <a:pt x="61" y="14"/>
                  </a:cubicBezTo>
                  <a:cubicBezTo>
                    <a:pt x="55" y="5"/>
                    <a:pt x="45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  <a:moveTo>
                    <a:pt x="34" y="68"/>
                  </a:moveTo>
                  <a:cubicBezTo>
                    <a:pt x="34" y="68"/>
                    <a:pt x="34" y="68"/>
                    <a:pt x="34" y="6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14"/>
            <p:cNvSpPr>
              <a:spLocks noEditPoints="1"/>
            </p:cNvSpPr>
            <p:nvPr/>
          </p:nvSpPr>
          <p:spPr bwMode="auto">
            <a:xfrm>
              <a:off x="1339850" y="3662363"/>
              <a:ext cx="300038" cy="981075"/>
            </a:xfrm>
            <a:custGeom>
              <a:avLst/>
              <a:gdLst/>
              <a:ahLst/>
              <a:cxnLst>
                <a:cxn ang="0">
                  <a:pos x="53" y="157"/>
                </a:cxn>
                <a:cxn ang="0">
                  <a:pos x="53" y="23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15"/>
                </a:cxn>
                <a:cxn ang="0">
                  <a:pos x="0" y="138"/>
                </a:cxn>
                <a:cxn ang="0">
                  <a:pos x="15" y="153"/>
                </a:cxn>
                <a:cxn ang="0">
                  <a:pos x="24" y="150"/>
                </a:cxn>
                <a:cxn ang="0">
                  <a:pos x="24" y="245"/>
                </a:cxn>
                <a:cxn ang="0">
                  <a:pos x="38" y="259"/>
                </a:cxn>
                <a:cxn ang="0">
                  <a:pos x="53" y="245"/>
                </a:cxn>
                <a:cxn ang="0">
                  <a:pos x="54" y="245"/>
                </a:cxn>
                <a:cxn ang="0">
                  <a:pos x="68" y="259"/>
                </a:cxn>
                <a:cxn ang="0">
                  <a:pos x="79" y="255"/>
                </a:cxn>
                <a:cxn ang="0">
                  <a:pos x="79" y="184"/>
                </a:cxn>
                <a:cxn ang="0">
                  <a:pos x="53" y="157"/>
                </a:cxn>
                <a:cxn ang="0">
                  <a:pos x="53" y="157"/>
                </a:cxn>
                <a:cxn ang="0">
                  <a:pos x="53" y="157"/>
                </a:cxn>
              </a:cxnLst>
              <a:rect l="0" t="0" r="r" b="b"/>
              <a:pathLst>
                <a:path w="79" h="259">
                  <a:moveTo>
                    <a:pt x="53" y="157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13"/>
                    <a:pt x="58" y="5"/>
                    <a:pt x="65" y="0"/>
                  </a:cubicBezTo>
                  <a:cubicBezTo>
                    <a:pt x="4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7"/>
                    <a:pt x="7" y="153"/>
                    <a:pt x="15" y="153"/>
                  </a:cubicBezTo>
                  <a:cubicBezTo>
                    <a:pt x="18" y="153"/>
                    <a:pt x="21" y="152"/>
                    <a:pt x="24" y="150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53"/>
                    <a:pt x="30" y="259"/>
                    <a:pt x="38" y="259"/>
                  </a:cubicBezTo>
                  <a:cubicBezTo>
                    <a:pt x="47" y="259"/>
                    <a:pt x="53" y="253"/>
                    <a:pt x="53" y="245"/>
                  </a:cubicBezTo>
                  <a:cubicBezTo>
                    <a:pt x="54" y="245"/>
                    <a:pt x="54" y="245"/>
                    <a:pt x="54" y="245"/>
                  </a:cubicBezTo>
                  <a:cubicBezTo>
                    <a:pt x="54" y="253"/>
                    <a:pt x="60" y="259"/>
                    <a:pt x="68" y="259"/>
                  </a:cubicBezTo>
                  <a:cubicBezTo>
                    <a:pt x="72" y="259"/>
                    <a:pt x="76" y="258"/>
                    <a:pt x="79" y="255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64" y="184"/>
                    <a:pt x="53" y="172"/>
                    <a:pt x="53" y="157"/>
                  </a:cubicBezTo>
                  <a:close/>
                  <a:moveTo>
                    <a:pt x="53" y="157"/>
                  </a:moveTo>
                  <a:cubicBezTo>
                    <a:pt x="53" y="157"/>
                    <a:pt x="53" y="157"/>
                    <a:pt x="53" y="15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 15"/>
            <p:cNvSpPr>
              <a:spLocks noEditPoints="1"/>
            </p:cNvSpPr>
            <p:nvPr/>
          </p:nvSpPr>
          <p:spPr bwMode="auto">
            <a:xfrm>
              <a:off x="1966913" y="3387725"/>
              <a:ext cx="231775" cy="257175"/>
            </a:xfrm>
            <a:custGeom>
              <a:avLst/>
              <a:gdLst/>
              <a:ahLst/>
              <a:cxnLst>
                <a:cxn ang="0">
                  <a:pos x="2" y="57"/>
                </a:cxn>
                <a:cxn ang="0">
                  <a:pos x="27" y="68"/>
                </a:cxn>
                <a:cxn ang="0">
                  <a:pos x="61" y="34"/>
                </a:cxn>
                <a:cxn ang="0">
                  <a:pos x="27" y="0"/>
                </a:cxn>
                <a:cxn ang="0">
                  <a:pos x="0" y="14"/>
                </a:cxn>
                <a:cxn ang="0">
                  <a:pos x="6" y="37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2" y="57"/>
                </a:cxn>
              </a:cxnLst>
              <a:rect l="0" t="0" r="r" b="b"/>
              <a:pathLst>
                <a:path w="61" h="68">
                  <a:moveTo>
                    <a:pt x="2" y="57"/>
                  </a:moveTo>
                  <a:cubicBezTo>
                    <a:pt x="8" y="64"/>
                    <a:pt x="17" y="68"/>
                    <a:pt x="27" y="68"/>
                  </a:cubicBezTo>
                  <a:cubicBezTo>
                    <a:pt x="46" y="68"/>
                    <a:pt x="61" y="53"/>
                    <a:pt x="61" y="34"/>
                  </a:cubicBezTo>
                  <a:cubicBezTo>
                    <a:pt x="61" y="15"/>
                    <a:pt x="46" y="0"/>
                    <a:pt x="27" y="0"/>
                  </a:cubicBezTo>
                  <a:cubicBezTo>
                    <a:pt x="16" y="0"/>
                    <a:pt x="6" y="5"/>
                    <a:pt x="0" y="14"/>
                  </a:cubicBezTo>
                  <a:cubicBezTo>
                    <a:pt x="4" y="21"/>
                    <a:pt x="6" y="29"/>
                    <a:pt x="6" y="37"/>
                  </a:cubicBezTo>
                  <a:cubicBezTo>
                    <a:pt x="6" y="44"/>
                    <a:pt x="4" y="51"/>
                    <a:pt x="2" y="57"/>
                  </a:cubicBezTo>
                  <a:close/>
                  <a:moveTo>
                    <a:pt x="2" y="57"/>
                  </a:moveTo>
                  <a:cubicBezTo>
                    <a:pt x="2" y="57"/>
                    <a:pt x="2" y="57"/>
                    <a:pt x="2" y="5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 16"/>
            <p:cNvSpPr>
              <a:spLocks noEditPoints="1"/>
            </p:cNvSpPr>
            <p:nvPr/>
          </p:nvSpPr>
          <p:spPr bwMode="auto">
            <a:xfrm>
              <a:off x="1970088" y="3662363"/>
              <a:ext cx="300038" cy="981075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26" y="23"/>
                </a:cxn>
                <a:cxn ang="0">
                  <a:pos x="26" y="157"/>
                </a:cxn>
                <a:cxn ang="0">
                  <a:pos x="0" y="184"/>
                </a:cxn>
                <a:cxn ang="0">
                  <a:pos x="0" y="255"/>
                </a:cxn>
                <a:cxn ang="0">
                  <a:pos x="11" y="259"/>
                </a:cxn>
                <a:cxn ang="0">
                  <a:pos x="26" y="245"/>
                </a:cxn>
                <a:cxn ang="0">
                  <a:pos x="26" y="245"/>
                </a:cxn>
                <a:cxn ang="0">
                  <a:pos x="41" y="259"/>
                </a:cxn>
                <a:cxn ang="0">
                  <a:pos x="55" y="245"/>
                </a:cxn>
                <a:cxn ang="0">
                  <a:pos x="55" y="150"/>
                </a:cxn>
                <a:cxn ang="0">
                  <a:pos x="64" y="153"/>
                </a:cxn>
                <a:cxn ang="0">
                  <a:pos x="79" y="138"/>
                </a:cxn>
                <a:cxn ang="0">
                  <a:pos x="79" y="15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79" h="25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37" y="0"/>
                    <a:pt x="14" y="0"/>
                  </a:cubicBezTo>
                  <a:cubicBezTo>
                    <a:pt x="21" y="5"/>
                    <a:pt x="26" y="13"/>
                    <a:pt x="26" y="23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6" y="172"/>
                    <a:pt x="15" y="183"/>
                    <a:pt x="0" y="184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3" y="258"/>
                    <a:pt x="7" y="259"/>
                    <a:pt x="11" y="259"/>
                  </a:cubicBezTo>
                  <a:cubicBezTo>
                    <a:pt x="19" y="259"/>
                    <a:pt x="26" y="253"/>
                    <a:pt x="26" y="245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6" y="253"/>
                    <a:pt x="33" y="259"/>
                    <a:pt x="41" y="259"/>
                  </a:cubicBezTo>
                  <a:cubicBezTo>
                    <a:pt x="49" y="259"/>
                    <a:pt x="55" y="253"/>
                    <a:pt x="55" y="245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8" y="152"/>
                    <a:pt x="61" y="153"/>
                    <a:pt x="64" y="153"/>
                  </a:cubicBezTo>
                  <a:cubicBezTo>
                    <a:pt x="73" y="153"/>
                    <a:pt x="79" y="147"/>
                    <a:pt x="79" y="138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7"/>
                    <a:pt x="73" y="0"/>
                    <a:pt x="65" y="0"/>
                  </a:cubicBezTo>
                  <a:close/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5" name="Group 22"/>
          <p:cNvGrpSpPr/>
          <p:nvPr/>
        </p:nvGrpSpPr>
        <p:grpSpPr>
          <a:xfrm>
            <a:off x="1117998" y="5336393"/>
            <a:ext cx="666746" cy="572985"/>
            <a:chOff x="4627563" y="793750"/>
            <a:chExt cx="406400" cy="349250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56" name="Freeform 94"/>
            <p:cNvSpPr>
              <a:spLocks/>
            </p:cNvSpPr>
            <p:nvPr/>
          </p:nvSpPr>
          <p:spPr bwMode="auto">
            <a:xfrm>
              <a:off x="4741863" y="793750"/>
              <a:ext cx="292100" cy="320675"/>
            </a:xfrm>
            <a:custGeom>
              <a:avLst/>
              <a:gdLst>
                <a:gd name="T0" fmla="*/ 109 w 111"/>
                <a:gd name="T1" fmla="*/ 42 h 122"/>
                <a:gd name="T2" fmla="*/ 22 w 111"/>
                <a:gd name="T3" fmla="*/ 0 h 122"/>
                <a:gd name="T4" fmla="*/ 19 w 111"/>
                <a:gd name="T5" fmla="*/ 1 h 122"/>
                <a:gd name="T6" fmla="*/ 0 w 111"/>
                <a:gd name="T7" fmla="*/ 41 h 122"/>
                <a:gd name="T8" fmla="*/ 11 w 111"/>
                <a:gd name="T9" fmla="*/ 41 h 122"/>
                <a:gd name="T10" fmla="*/ 25 w 111"/>
                <a:gd name="T11" fmla="*/ 12 h 122"/>
                <a:gd name="T12" fmla="*/ 100 w 111"/>
                <a:gd name="T13" fmla="*/ 48 h 122"/>
                <a:gd name="T14" fmla="*/ 77 w 111"/>
                <a:gd name="T15" fmla="*/ 97 h 122"/>
                <a:gd name="T16" fmla="*/ 63 w 111"/>
                <a:gd name="T17" fmla="*/ 91 h 122"/>
                <a:gd name="T18" fmla="*/ 63 w 111"/>
                <a:gd name="T19" fmla="*/ 117 h 122"/>
                <a:gd name="T20" fmla="*/ 71 w 111"/>
                <a:gd name="T21" fmla="*/ 121 h 122"/>
                <a:gd name="T22" fmla="*/ 74 w 111"/>
                <a:gd name="T23" fmla="*/ 120 h 122"/>
                <a:gd name="T24" fmla="*/ 110 w 111"/>
                <a:gd name="T25" fmla="*/ 45 h 122"/>
                <a:gd name="T26" fmla="*/ 109 w 111"/>
                <a:gd name="T27" fmla="*/ 4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22">
                  <a:moveTo>
                    <a:pt x="109" y="42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2" y="122"/>
                    <a:pt x="74" y="121"/>
                    <a:pt x="74" y="120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1" y="44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95"/>
            <p:cNvSpPr>
              <a:spLocks noEditPoints="1"/>
            </p:cNvSpPr>
            <p:nvPr/>
          </p:nvSpPr>
          <p:spPr bwMode="auto">
            <a:xfrm>
              <a:off x="4627563" y="914400"/>
              <a:ext cx="263525" cy="228600"/>
            </a:xfrm>
            <a:custGeom>
              <a:avLst/>
              <a:gdLst>
                <a:gd name="T0" fmla="*/ 99 w 101"/>
                <a:gd name="T1" fmla="*/ 0 h 87"/>
                <a:gd name="T2" fmla="*/ 2 w 101"/>
                <a:gd name="T3" fmla="*/ 0 h 87"/>
                <a:gd name="T4" fmla="*/ 0 w 101"/>
                <a:gd name="T5" fmla="*/ 2 h 87"/>
                <a:gd name="T6" fmla="*/ 0 w 101"/>
                <a:gd name="T7" fmla="*/ 85 h 87"/>
                <a:gd name="T8" fmla="*/ 2 w 101"/>
                <a:gd name="T9" fmla="*/ 87 h 87"/>
                <a:gd name="T10" fmla="*/ 99 w 101"/>
                <a:gd name="T11" fmla="*/ 87 h 87"/>
                <a:gd name="T12" fmla="*/ 101 w 101"/>
                <a:gd name="T13" fmla="*/ 85 h 87"/>
                <a:gd name="T14" fmla="*/ 101 w 101"/>
                <a:gd name="T15" fmla="*/ 2 h 87"/>
                <a:gd name="T16" fmla="*/ 99 w 101"/>
                <a:gd name="T17" fmla="*/ 0 h 87"/>
                <a:gd name="T18" fmla="*/ 94 w 101"/>
                <a:gd name="T19" fmla="*/ 64 h 87"/>
                <a:gd name="T20" fmla="*/ 10 w 101"/>
                <a:gd name="T21" fmla="*/ 64 h 87"/>
                <a:gd name="T22" fmla="*/ 10 w 101"/>
                <a:gd name="T23" fmla="*/ 9 h 87"/>
                <a:gd name="T24" fmla="*/ 94 w 101"/>
                <a:gd name="T25" fmla="*/ 9 h 87"/>
                <a:gd name="T26" fmla="*/ 94 w 101"/>
                <a:gd name="T27" fmla="*/ 6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7">
                  <a:moveTo>
                    <a:pt x="9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1" y="87"/>
                    <a:pt x="2" y="87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7"/>
                    <a:pt x="101" y="86"/>
                    <a:pt x="101" y="85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0" y="0"/>
                    <a:pt x="99" y="0"/>
                  </a:cubicBezTo>
                  <a:close/>
                  <a:moveTo>
                    <a:pt x="94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4" y="9"/>
                    <a:pt x="94" y="9"/>
                    <a:pt x="94" y="9"/>
                  </a:cubicBezTo>
                  <a:lnTo>
                    <a:pt x="9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8" name="Group 25"/>
          <p:cNvGrpSpPr/>
          <p:nvPr/>
        </p:nvGrpSpPr>
        <p:grpSpPr>
          <a:xfrm>
            <a:off x="7389379" y="4288791"/>
            <a:ext cx="517895" cy="517896"/>
            <a:chOff x="2522538" y="2613025"/>
            <a:chExt cx="288925" cy="288925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59" name="Freeform 104"/>
            <p:cNvSpPr>
              <a:spLocks noEditPoints="1"/>
            </p:cNvSpPr>
            <p:nvPr/>
          </p:nvSpPr>
          <p:spPr bwMode="auto">
            <a:xfrm>
              <a:off x="2679700" y="2613025"/>
              <a:ext cx="131763" cy="128588"/>
            </a:xfrm>
            <a:custGeom>
              <a:avLst/>
              <a:gdLst>
                <a:gd name="T0" fmla="*/ 0 w 83"/>
                <a:gd name="T1" fmla="*/ 0 h 81"/>
                <a:gd name="T2" fmla="*/ 0 w 83"/>
                <a:gd name="T3" fmla="*/ 81 h 81"/>
                <a:gd name="T4" fmla="*/ 83 w 83"/>
                <a:gd name="T5" fmla="*/ 81 h 81"/>
                <a:gd name="T6" fmla="*/ 83 w 83"/>
                <a:gd name="T7" fmla="*/ 0 h 81"/>
                <a:gd name="T8" fmla="*/ 0 w 83"/>
                <a:gd name="T9" fmla="*/ 0 h 81"/>
                <a:gd name="T10" fmla="*/ 75 w 83"/>
                <a:gd name="T11" fmla="*/ 50 h 81"/>
                <a:gd name="T12" fmla="*/ 52 w 83"/>
                <a:gd name="T13" fmla="*/ 50 h 81"/>
                <a:gd name="T14" fmla="*/ 52 w 83"/>
                <a:gd name="T15" fmla="*/ 73 h 81"/>
                <a:gd name="T16" fmla="*/ 32 w 83"/>
                <a:gd name="T17" fmla="*/ 73 h 81"/>
                <a:gd name="T18" fmla="*/ 32 w 83"/>
                <a:gd name="T19" fmla="*/ 50 h 81"/>
                <a:gd name="T20" fmla="*/ 9 w 83"/>
                <a:gd name="T21" fmla="*/ 50 h 81"/>
                <a:gd name="T22" fmla="*/ 9 w 83"/>
                <a:gd name="T23" fmla="*/ 30 h 81"/>
                <a:gd name="T24" fmla="*/ 32 w 83"/>
                <a:gd name="T25" fmla="*/ 30 h 81"/>
                <a:gd name="T26" fmla="*/ 32 w 83"/>
                <a:gd name="T27" fmla="*/ 7 h 81"/>
                <a:gd name="T28" fmla="*/ 52 w 83"/>
                <a:gd name="T29" fmla="*/ 7 h 81"/>
                <a:gd name="T30" fmla="*/ 52 w 83"/>
                <a:gd name="T31" fmla="*/ 30 h 81"/>
                <a:gd name="T32" fmla="*/ 75 w 83"/>
                <a:gd name="T33" fmla="*/ 30 h 81"/>
                <a:gd name="T34" fmla="*/ 75 w 83"/>
                <a:gd name="T35" fmla="*/ 5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81">
                  <a:moveTo>
                    <a:pt x="0" y="0"/>
                  </a:moveTo>
                  <a:lnTo>
                    <a:pt x="0" y="81"/>
                  </a:lnTo>
                  <a:lnTo>
                    <a:pt x="83" y="81"/>
                  </a:lnTo>
                  <a:lnTo>
                    <a:pt x="83" y="0"/>
                  </a:lnTo>
                  <a:lnTo>
                    <a:pt x="0" y="0"/>
                  </a:lnTo>
                  <a:close/>
                  <a:moveTo>
                    <a:pt x="75" y="50"/>
                  </a:moveTo>
                  <a:lnTo>
                    <a:pt x="52" y="50"/>
                  </a:lnTo>
                  <a:lnTo>
                    <a:pt x="52" y="73"/>
                  </a:lnTo>
                  <a:lnTo>
                    <a:pt x="32" y="73"/>
                  </a:lnTo>
                  <a:lnTo>
                    <a:pt x="32" y="50"/>
                  </a:lnTo>
                  <a:lnTo>
                    <a:pt x="9" y="50"/>
                  </a:lnTo>
                  <a:lnTo>
                    <a:pt x="9" y="30"/>
                  </a:lnTo>
                  <a:lnTo>
                    <a:pt x="32" y="30"/>
                  </a:lnTo>
                  <a:lnTo>
                    <a:pt x="32" y="7"/>
                  </a:lnTo>
                  <a:lnTo>
                    <a:pt x="52" y="7"/>
                  </a:lnTo>
                  <a:lnTo>
                    <a:pt x="52" y="30"/>
                  </a:lnTo>
                  <a:lnTo>
                    <a:pt x="75" y="30"/>
                  </a:lnTo>
                  <a:lnTo>
                    <a:pt x="7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 105"/>
            <p:cNvSpPr>
              <a:spLocks noEditPoints="1"/>
            </p:cNvSpPr>
            <p:nvPr/>
          </p:nvSpPr>
          <p:spPr bwMode="auto">
            <a:xfrm>
              <a:off x="2522538" y="2613025"/>
              <a:ext cx="131763" cy="128588"/>
            </a:xfrm>
            <a:custGeom>
              <a:avLst/>
              <a:gdLst>
                <a:gd name="T0" fmla="*/ 0 w 83"/>
                <a:gd name="T1" fmla="*/ 81 h 81"/>
                <a:gd name="T2" fmla="*/ 83 w 83"/>
                <a:gd name="T3" fmla="*/ 81 h 81"/>
                <a:gd name="T4" fmla="*/ 83 w 83"/>
                <a:gd name="T5" fmla="*/ 0 h 81"/>
                <a:gd name="T6" fmla="*/ 0 w 83"/>
                <a:gd name="T7" fmla="*/ 0 h 81"/>
                <a:gd name="T8" fmla="*/ 0 w 83"/>
                <a:gd name="T9" fmla="*/ 81 h 81"/>
                <a:gd name="T10" fmla="*/ 19 w 83"/>
                <a:gd name="T11" fmla="*/ 30 h 81"/>
                <a:gd name="T12" fmla="*/ 70 w 83"/>
                <a:gd name="T13" fmla="*/ 30 h 81"/>
                <a:gd name="T14" fmla="*/ 70 w 83"/>
                <a:gd name="T15" fmla="*/ 50 h 81"/>
                <a:gd name="T16" fmla="*/ 19 w 83"/>
                <a:gd name="T17" fmla="*/ 50 h 81"/>
                <a:gd name="T18" fmla="*/ 19 w 83"/>
                <a:gd name="T19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1">
                  <a:moveTo>
                    <a:pt x="0" y="81"/>
                  </a:moveTo>
                  <a:lnTo>
                    <a:pt x="83" y="81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81"/>
                  </a:lnTo>
                  <a:close/>
                  <a:moveTo>
                    <a:pt x="19" y="30"/>
                  </a:moveTo>
                  <a:lnTo>
                    <a:pt x="70" y="30"/>
                  </a:lnTo>
                  <a:lnTo>
                    <a:pt x="70" y="50"/>
                  </a:lnTo>
                  <a:lnTo>
                    <a:pt x="19" y="50"/>
                  </a:lnTo>
                  <a:lnTo>
                    <a:pt x="1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 106"/>
            <p:cNvSpPr>
              <a:spLocks noEditPoints="1"/>
            </p:cNvSpPr>
            <p:nvPr/>
          </p:nvSpPr>
          <p:spPr bwMode="auto">
            <a:xfrm>
              <a:off x="2679700" y="2765425"/>
              <a:ext cx="131763" cy="136525"/>
            </a:xfrm>
            <a:custGeom>
              <a:avLst/>
              <a:gdLst>
                <a:gd name="T0" fmla="*/ 0 w 83"/>
                <a:gd name="T1" fmla="*/ 86 h 86"/>
                <a:gd name="T2" fmla="*/ 83 w 83"/>
                <a:gd name="T3" fmla="*/ 86 h 86"/>
                <a:gd name="T4" fmla="*/ 83 w 83"/>
                <a:gd name="T5" fmla="*/ 0 h 86"/>
                <a:gd name="T6" fmla="*/ 0 w 83"/>
                <a:gd name="T7" fmla="*/ 0 h 86"/>
                <a:gd name="T8" fmla="*/ 0 w 83"/>
                <a:gd name="T9" fmla="*/ 86 h 86"/>
                <a:gd name="T10" fmla="*/ 17 w 83"/>
                <a:gd name="T11" fmla="*/ 18 h 86"/>
                <a:gd name="T12" fmla="*/ 66 w 83"/>
                <a:gd name="T13" fmla="*/ 18 h 86"/>
                <a:gd name="T14" fmla="*/ 66 w 83"/>
                <a:gd name="T15" fmla="*/ 38 h 86"/>
                <a:gd name="T16" fmla="*/ 17 w 83"/>
                <a:gd name="T17" fmla="*/ 38 h 86"/>
                <a:gd name="T18" fmla="*/ 17 w 83"/>
                <a:gd name="T19" fmla="*/ 18 h 86"/>
                <a:gd name="T20" fmla="*/ 17 w 83"/>
                <a:gd name="T21" fmla="*/ 51 h 86"/>
                <a:gd name="T22" fmla="*/ 66 w 83"/>
                <a:gd name="T23" fmla="*/ 51 h 86"/>
                <a:gd name="T24" fmla="*/ 66 w 83"/>
                <a:gd name="T25" fmla="*/ 71 h 86"/>
                <a:gd name="T26" fmla="*/ 17 w 83"/>
                <a:gd name="T27" fmla="*/ 71 h 86"/>
                <a:gd name="T28" fmla="*/ 17 w 83"/>
                <a:gd name="T29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86">
                  <a:moveTo>
                    <a:pt x="0" y="86"/>
                  </a:moveTo>
                  <a:lnTo>
                    <a:pt x="83" y="86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86"/>
                  </a:lnTo>
                  <a:close/>
                  <a:moveTo>
                    <a:pt x="17" y="18"/>
                  </a:moveTo>
                  <a:lnTo>
                    <a:pt x="66" y="18"/>
                  </a:lnTo>
                  <a:lnTo>
                    <a:pt x="66" y="38"/>
                  </a:lnTo>
                  <a:lnTo>
                    <a:pt x="17" y="38"/>
                  </a:lnTo>
                  <a:lnTo>
                    <a:pt x="17" y="18"/>
                  </a:lnTo>
                  <a:close/>
                  <a:moveTo>
                    <a:pt x="17" y="51"/>
                  </a:moveTo>
                  <a:lnTo>
                    <a:pt x="66" y="51"/>
                  </a:lnTo>
                  <a:lnTo>
                    <a:pt x="66" y="71"/>
                  </a:lnTo>
                  <a:lnTo>
                    <a:pt x="17" y="71"/>
                  </a:lnTo>
                  <a:lnTo>
                    <a:pt x="1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 107"/>
            <p:cNvSpPr>
              <a:spLocks noEditPoints="1"/>
            </p:cNvSpPr>
            <p:nvPr/>
          </p:nvSpPr>
          <p:spPr bwMode="auto">
            <a:xfrm>
              <a:off x="2522538" y="2765425"/>
              <a:ext cx="131763" cy="136525"/>
            </a:xfrm>
            <a:custGeom>
              <a:avLst/>
              <a:gdLst>
                <a:gd name="T0" fmla="*/ 0 w 50"/>
                <a:gd name="T1" fmla="*/ 52 h 52"/>
                <a:gd name="T2" fmla="*/ 50 w 50"/>
                <a:gd name="T3" fmla="*/ 52 h 52"/>
                <a:gd name="T4" fmla="*/ 50 w 50"/>
                <a:gd name="T5" fmla="*/ 0 h 52"/>
                <a:gd name="T6" fmla="*/ 0 w 50"/>
                <a:gd name="T7" fmla="*/ 0 h 52"/>
                <a:gd name="T8" fmla="*/ 0 w 50"/>
                <a:gd name="T9" fmla="*/ 52 h 52"/>
                <a:gd name="T10" fmla="*/ 7 w 50"/>
                <a:gd name="T11" fmla="*/ 15 h 52"/>
                <a:gd name="T12" fmla="*/ 14 w 50"/>
                <a:gd name="T13" fmla="*/ 8 h 52"/>
                <a:gd name="T14" fmla="*/ 25 w 50"/>
                <a:gd name="T15" fmla="*/ 19 h 52"/>
                <a:gd name="T16" fmla="*/ 36 w 50"/>
                <a:gd name="T17" fmla="*/ 8 h 52"/>
                <a:gd name="T18" fmla="*/ 43 w 50"/>
                <a:gd name="T19" fmla="*/ 15 h 52"/>
                <a:gd name="T20" fmla="*/ 32 w 50"/>
                <a:gd name="T21" fmla="*/ 26 h 52"/>
                <a:gd name="T22" fmla="*/ 43 w 50"/>
                <a:gd name="T23" fmla="*/ 37 h 52"/>
                <a:gd name="T24" fmla="*/ 36 w 50"/>
                <a:gd name="T25" fmla="*/ 44 h 52"/>
                <a:gd name="T26" fmla="*/ 25 w 50"/>
                <a:gd name="T27" fmla="*/ 33 h 52"/>
                <a:gd name="T28" fmla="*/ 14 w 50"/>
                <a:gd name="T29" fmla="*/ 44 h 52"/>
                <a:gd name="T30" fmla="*/ 7 w 50"/>
                <a:gd name="T31" fmla="*/ 37 h 52"/>
                <a:gd name="T32" fmla="*/ 18 w 50"/>
                <a:gd name="T33" fmla="*/ 26 h 52"/>
                <a:gd name="T34" fmla="*/ 7 w 50"/>
                <a:gd name="T35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2">
                  <a:moveTo>
                    <a:pt x="0" y="52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2"/>
                  </a:lnTo>
                  <a:close/>
                  <a:moveTo>
                    <a:pt x="7" y="15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24" y="19"/>
                    <a:pt x="25" y="19"/>
                  </a:cubicBezTo>
                  <a:cubicBezTo>
                    <a:pt x="26" y="19"/>
                    <a:pt x="36" y="8"/>
                    <a:pt x="36" y="8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32" y="25"/>
                    <a:pt x="32" y="26"/>
                  </a:cubicBezTo>
                  <a:cubicBezTo>
                    <a:pt x="32" y="27"/>
                    <a:pt x="43" y="37"/>
                    <a:pt x="43" y="37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26" y="33"/>
                    <a:pt x="25" y="33"/>
                  </a:cubicBezTo>
                  <a:cubicBezTo>
                    <a:pt x="24" y="33"/>
                    <a:pt x="14" y="44"/>
                    <a:pt x="14" y="4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18" y="27"/>
                    <a:pt x="18" y="26"/>
                  </a:cubicBezTo>
                  <a:cubicBezTo>
                    <a:pt x="18" y="25"/>
                    <a:pt x="7" y="15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3" name="Group 34"/>
          <p:cNvGrpSpPr/>
          <p:nvPr/>
        </p:nvGrpSpPr>
        <p:grpSpPr>
          <a:xfrm>
            <a:off x="8382458" y="4284687"/>
            <a:ext cx="459760" cy="526104"/>
            <a:chOff x="3526798" y="4057329"/>
            <a:chExt cx="284519" cy="359394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64" name="Freeform 107"/>
            <p:cNvSpPr>
              <a:spLocks/>
            </p:cNvSpPr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108"/>
            <p:cNvSpPr>
              <a:spLocks/>
            </p:cNvSpPr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109"/>
            <p:cNvSpPr>
              <a:spLocks/>
            </p:cNvSpPr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67" name="Freeform 105"/>
          <p:cNvSpPr>
            <a:spLocks noEditPoints="1"/>
          </p:cNvSpPr>
          <p:nvPr/>
        </p:nvSpPr>
        <p:spPr bwMode="auto">
          <a:xfrm>
            <a:off x="6283649" y="3282607"/>
            <a:ext cx="568279" cy="501235"/>
          </a:xfrm>
          <a:custGeom>
            <a:avLst/>
            <a:gdLst>
              <a:gd name="T0" fmla="*/ 133 w 134"/>
              <a:gd name="T1" fmla="*/ 16 h 118"/>
              <a:gd name="T2" fmla="*/ 121 w 134"/>
              <a:gd name="T3" fmla="*/ 4 h 118"/>
              <a:gd name="T4" fmla="*/ 115 w 134"/>
              <a:gd name="T5" fmla="*/ 4 h 118"/>
              <a:gd name="T6" fmla="*/ 114 w 134"/>
              <a:gd name="T7" fmla="*/ 7 h 118"/>
              <a:gd name="T8" fmla="*/ 111 w 134"/>
              <a:gd name="T9" fmla="*/ 8 h 118"/>
              <a:gd name="T10" fmla="*/ 111 w 134"/>
              <a:gd name="T11" fmla="*/ 8 h 118"/>
              <a:gd name="T12" fmla="*/ 81 w 134"/>
              <a:gd name="T13" fmla="*/ 39 h 118"/>
              <a:gd name="T14" fmla="*/ 79 w 134"/>
              <a:gd name="T15" fmla="*/ 46 h 118"/>
              <a:gd name="T16" fmla="*/ 82 w 134"/>
              <a:gd name="T17" fmla="*/ 50 h 118"/>
              <a:gd name="T18" fmla="*/ 82 w 134"/>
              <a:gd name="T19" fmla="*/ 50 h 118"/>
              <a:gd name="T20" fmla="*/ 82 w 134"/>
              <a:gd name="T21" fmla="*/ 50 h 118"/>
              <a:gd name="T22" fmla="*/ 76 w 134"/>
              <a:gd name="T23" fmla="*/ 57 h 118"/>
              <a:gd name="T24" fmla="*/ 54 w 134"/>
              <a:gd name="T25" fmla="*/ 35 h 118"/>
              <a:gd name="T26" fmla="*/ 47 w 134"/>
              <a:gd name="T27" fmla="*/ 9 h 118"/>
              <a:gd name="T28" fmla="*/ 21 w 134"/>
              <a:gd name="T29" fmla="*/ 2 h 118"/>
              <a:gd name="T30" fmla="*/ 36 w 134"/>
              <a:gd name="T31" fmla="*/ 17 h 118"/>
              <a:gd name="T32" fmla="*/ 32 w 134"/>
              <a:gd name="T33" fmla="*/ 32 h 118"/>
              <a:gd name="T34" fmla="*/ 18 w 134"/>
              <a:gd name="T35" fmla="*/ 36 h 118"/>
              <a:gd name="T36" fmla="*/ 3 w 134"/>
              <a:gd name="T37" fmla="*/ 21 h 118"/>
              <a:gd name="T38" fmla="*/ 9 w 134"/>
              <a:gd name="T39" fmla="*/ 46 h 118"/>
              <a:gd name="T40" fmla="*/ 36 w 134"/>
              <a:gd name="T41" fmla="*/ 53 h 118"/>
              <a:gd name="T42" fmla="*/ 36 w 134"/>
              <a:gd name="T43" fmla="*/ 53 h 118"/>
              <a:gd name="T44" fmla="*/ 58 w 134"/>
              <a:gd name="T45" fmla="*/ 74 h 118"/>
              <a:gd name="T46" fmla="*/ 37 w 134"/>
              <a:gd name="T47" fmla="*/ 95 h 118"/>
              <a:gd name="T48" fmla="*/ 36 w 134"/>
              <a:gd name="T49" fmla="*/ 94 h 118"/>
              <a:gd name="T50" fmla="*/ 31 w 134"/>
              <a:gd name="T51" fmla="*/ 98 h 118"/>
              <a:gd name="T52" fmla="*/ 21 w 134"/>
              <a:gd name="T53" fmla="*/ 114 h 118"/>
              <a:gd name="T54" fmla="*/ 23 w 134"/>
              <a:gd name="T55" fmla="*/ 116 h 118"/>
              <a:gd name="T56" fmla="*/ 39 w 134"/>
              <a:gd name="T57" fmla="*/ 107 h 118"/>
              <a:gd name="T58" fmla="*/ 43 w 134"/>
              <a:gd name="T59" fmla="*/ 101 h 118"/>
              <a:gd name="T60" fmla="*/ 42 w 134"/>
              <a:gd name="T61" fmla="*/ 100 h 118"/>
              <a:gd name="T62" fmla="*/ 63 w 134"/>
              <a:gd name="T63" fmla="*/ 79 h 118"/>
              <a:gd name="T64" fmla="*/ 98 w 134"/>
              <a:gd name="T65" fmla="*/ 114 h 118"/>
              <a:gd name="T66" fmla="*/ 107 w 134"/>
              <a:gd name="T67" fmla="*/ 118 h 118"/>
              <a:gd name="T68" fmla="*/ 116 w 134"/>
              <a:gd name="T69" fmla="*/ 114 h 118"/>
              <a:gd name="T70" fmla="*/ 116 w 134"/>
              <a:gd name="T71" fmla="*/ 97 h 118"/>
              <a:gd name="T72" fmla="*/ 80 w 134"/>
              <a:gd name="T73" fmla="*/ 61 h 118"/>
              <a:gd name="T74" fmla="*/ 87 w 134"/>
              <a:gd name="T75" fmla="*/ 55 h 118"/>
              <a:gd name="T76" fmla="*/ 90 w 134"/>
              <a:gd name="T77" fmla="*/ 58 h 118"/>
              <a:gd name="T78" fmla="*/ 98 w 134"/>
              <a:gd name="T79" fmla="*/ 56 h 118"/>
              <a:gd name="T80" fmla="*/ 128 w 134"/>
              <a:gd name="T81" fmla="*/ 26 h 118"/>
              <a:gd name="T82" fmla="*/ 128 w 134"/>
              <a:gd name="T83" fmla="*/ 25 h 118"/>
              <a:gd name="T84" fmla="*/ 128 w 134"/>
              <a:gd name="T85" fmla="*/ 25 h 118"/>
              <a:gd name="T86" fmla="*/ 129 w 134"/>
              <a:gd name="T87" fmla="*/ 23 h 118"/>
              <a:gd name="T88" fmla="*/ 133 w 134"/>
              <a:gd name="T89" fmla="*/ 22 h 118"/>
              <a:gd name="T90" fmla="*/ 133 w 134"/>
              <a:gd name="T91" fmla="*/ 16 h 118"/>
              <a:gd name="T92" fmla="*/ 108 w 134"/>
              <a:gd name="T93" fmla="*/ 103 h 118"/>
              <a:gd name="T94" fmla="*/ 113 w 134"/>
              <a:gd name="T95" fmla="*/ 107 h 118"/>
              <a:gd name="T96" fmla="*/ 108 w 134"/>
              <a:gd name="T97" fmla="*/ 112 h 118"/>
              <a:gd name="T98" fmla="*/ 103 w 134"/>
              <a:gd name="T99" fmla="*/ 107 h 118"/>
              <a:gd name="T100" fmla="*/ 108 w 134"/>
              <a:gd name="T101" fmla="*/ 103 h 118"/>
              <a:gd name="T102" fmla="*/ 91 w 134"/>
              <a:gd name="T103" fmla="*/ 40 h 118"/>
              <a:gd name="T104" fmla="*/ 89 w 134"/>
              <a:gd name="T105" fmla="*/ 38 h 118"/>
              <a:gd name="T106" fmla="*/ 111 w 134"/>
              <a:gd name="T107" fmla="*/ 16 h 118"/>
              <a:gd name="T108" fmla="*/ 113 w 134"/>
              <a:gd name="T109" fmla="*/ 18 h 118"/>
              <a:gd name="T110" fmla="*/ 91 w 134"/>
              <a:gd name="T111" fmla="*/ 40 h 118"/>
              <a:gd name="T112" fmla="*/ 98 w 134"/>
              <a:gd name="T113" fmla="*/ 48 h 118"/>
              <a:gd name="T114" fmla="*/ 96 w 134"/>
              <a:gd name="T115" fmla="*/ 46 h 118"/>
              <a:gd name="T116" fmla="*/ 119 w 134"/>
              <a:gd name="T117" fmla="*/ 23 h 118"/>
              <a:gd name="T118" fmla="*/ 121 w 134"/>
              <a:gd name="T119" fmla="*/ 25 h 118"/>
              <a:gd name="T120" fmla="*/ 98 w 134"/>
              <a:gd name="T121" fmla="*/ 4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8">
                <a:moveTo>
                  <a:pt x="133" y="16"/>
                </a:move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7" y="2"/>
                  <a:pt x="115" y="4"/>
                </a:cubicBezTo>
                <a:cubicBezTo>
                  <a:pt x="114" y="5"/>
                  <a:pt x="114" y="6"/>
                  <a:pt x="114" y="7"/>
                </a:cubicBezTo>
                <a:cubicBezTo>
                  <a:pt x="113" y="7"/>
                  <a:pt x="112" y="8"/>
                  <a:pt x="11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1"/>
                  <a:pt x="80" y="44"/>
                  <a:pt x="79" y="46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29"/>
                  <a:pt x="2" y="39"/>
                  <a:pt x="9" y="46"/>
                </a:cubicBezTo>
                <a:cubicBezTo>
                  <a:pt x="17" y="53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58" y="74"/>
                  <a:pt x="58" y="74"/>
                  <a:pt x="58" y="74"/>
                </a:cubicBezTo>
                <a:cubicBezTo>
                  <a:pt x="37" y="95"/>
                  <a:pt x="37" y="95"/>
                  <a:pt x="37" y="95"/>
                </a:cubicBezTo>
                <a:cubicBezTo>
                  <a:pt x="36" y="94"/>
                  <a:pt x="36" y="94"/>
                  <a:pt x="36" y="94"/>
                </a:cubicBezTo>
                <a:cubicBezTo>
                  <a:pt x="31" y="98"/>
                  <a:pt x="31" y="98"/>
                  <a:pt x="31" y="98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79"/>
                  <a:pt x="63" y="79"/>
                  <a:pt x="63" y="79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100" y="117"/>
                  <a:pt x="104" y="118"/>
                  <a:pt x="107" y="118"/>
                </a:cubicBezTo>
                <a:cubicBezTo>
                  <a:pt x="110" y="118"/>
                  <a:pt x="113" y="117"/>
                  <a:pt x="116" y="114"/>
                </a:cubicBezTo>
                <a:cubicBezTo>
                  <a:pt x="121" y="109"/>
                  <a:pt x="121" y="102"/>
                  <a:pt x="116" y="97"/>
                </a:cubicBezTo>
                <a:cubicBezTo>
                  <a:pt x="80" y="61"/>
                  <a:pt x="80" y="61"/>
                  <a:pt x="80" y="61"/>
                </a:cubicBezTo>
                <a:cubicBezTo>
                  <a:pt x="87" y="55"/>
                  <a:pt x="87" y="55"/>
                  <a:pt x="87" y="55"/>
                </a:cubicBezTo>
                <a:cubicBezTo>
                  <a:pt x="90" y="58"/>
                  <a:pt x="90" y="58"/>
                  <a:pt x="90" y="58"/>
                </a:cubicBezTo>
                <a:cubicBezTo>
                  <a:pt x="92" y="56"/>
                  <a:pt x="95" y="56"/>
                  <a:pt x="98" y="5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9" y="24"/>
                  <a:pt x="129" y="24"/>
                  <a:pt x="129" y="23"/>
                </a:cubicBezTo>
                <a:cubicBezTo>
                  <a:pt x="130" y="23"/>
                  <a:pt x="132" y="23"/>
                  <a:pt x="133" y="22"/>
                </a:cubicBezTo>
                <a:cubicBezTo>
                  <a:pt x="134" y="20"/>
                  <a:pt x="134" y="17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5"/>
                  <a:pt x="113" y="107"/>
                </a:cubicBezTo>
                <a:cubicBezTo>
                  <a:pt x="113" y="110"/>
                  <a:pt x="111" y="112"/>
                  <a:pt x="108" y="112"/>
                </a:cubicBezTo>
                <a:cubicBezTo>
                  <a:pt x="105" y="112"/>
                  <a:pt x="103" y="110"/>
                  <a:pt x="103" y="107"/>
                </a:cubicBezTo>
                <a:cubicBezTo>
                  <a:pt x="103" y="105"/>
                  <a:pt x="105" y="103"/>
                  <a:pt x="108" y="103"/>
                </a:cubicBezTo>
                <a:close/>
                <a:moveTo>
                  <a:pt x="91" y="40"/>
                </a:moveTo>
                <a:cubicBezTo>
                  <a:pt x="89" y="38"/>
                  <a:pt x="89" y="38"/>
                  <a:pt x="89" y="38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3" y="18"/>
                  <a:pt x="113" y="18"/>
                  <a:pt x="113" y="18"/>
                </a:cubicBezTo>
                <a:lnTo>
                  <a:pt x="91" y="40"/>
                </a:lnTo>
                <a:close/>
                <a:moveTo>
                  <a:pt x="98" y="48"/>
                </a:moveTo>
                <a:cubicBezTo>
                  <a:pt x="96" y="46"/>
                  <a:pt x="96" y="46"/>
                  <a:pt x="96" y="46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21" y="25"/>
                  <a:pt x="121" y="25"/>
                  <a:pt x="121" y="25"/>
                </a:cubicBezTo>
                <a:lnTo>
                  <a:pt x="98" y="48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68" name="Group 15"/>
          <p:cNvGrpSpPr/>
          <p:nvPr/>
        </p:nvGrpSpPr>
        <p:grpSpPr>
          <a:xfrm>
            <a:off x="7342990" y="2264297"/>
            <a:ext cx="610692" cy="554209"/>
            <a:chOff x="5159039" y="3837700"/>
            <a:chExt cx="431771" cy="391838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69" name="Rectangle 72"/>
            <p:cNvSpPr>
              <a:spLocks noChangeArrowheads="1"/>
            </p:cNvSpPr>
            <p:nvPr/>
          </p:nvSpPr>
          <p:spPr bwMode="auto">
            <a:xfrm>
              <a:off x="5256374" y="3837700"/>
              <a:ext cx="242092" cy="698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Freeform 73"/>
            <p:cNvSpPr>
              <a:spLocks noEditPoints="1"/>
            </p:cNvSpPr>
            <p:nvPr/>
          </p:nvSpPr>
          <p:spPr bwMode="auto">
            <a:xfrm>
              <a:off x="5159039" y="3930044"/>
              <a:ext cx="431771" cy="177201"/>
            </a:xfrm>
            <a:custGeom>
              <a:avLst/>
              <a:gdLst>
                <a:gd name="T0" fmla="*/ 124 w 130"/>
                <a:gd name="T1" fmla="*/ 0 h 53"/>
                <a:gd name="T2" fmla="*/ 6 w 130"/>
                <a:gd name="T3" fmla="*/ 0 h 53"/>
                <a:gd name="T4" fmla="*/ 0 w 130"/>
                <a:gd name="T5" fmla="*/ 7 h 53"/>
                <a:gd name="T6" fmla="*/ 0 w 130"/>
                <a:gd name="T7" fmla="*/ 53 h 53"/>
                <a:gd name="T8" fmla="*/ 19 w 130"/>
                <a:gd name="T9" fmla="*/ 53 h 53"/>
                <a:gd name="T10" fmla="*/ 19 w 130"/>
                <a:gd name="T11" fmla="*/ 25 h 53"/>
                <a:gd name="T12" fmla="*/ 111 w 130"/>
                <a:gd name="T13" fmla="*/ 25 h 53"/>
                <a:gd name="T14" fmla="*/ 111 w 130"/>
                <a:gd name="T15" fmla="*/ 53 h 53"/>
                <a:gd name="T16" fmla="*/ 130 w 130"/>
                <a:gd name="T17" fmla="*/ 53 h 53"/>
                <a:gd name="T18" fmla="*/ 130 w 130"/>
                <a:gd name="T19" fmla="*/ 7 h 53"/>
                <a:gd name="T20" fmla="*/ 124 w 130"/>
                <a:gd name="T21" fmla="*/ 0 h 53"/>
                <a:gd name="T22" fmla="*/ 18 w 130"/>
                <a:gd name="T23" fmla="*/ 16 h 53"/>
                <a:gd name="T24" fmla="*/ 13 w 130"/>
                <a:gd name="T25" fmla="*/ 11 h 53"/>
                <a:gd name="T26" fmla="*/ 18 w 130"/>
                <a:gd name="T27" fmla="*/ 6 h 53"/>
                <a:gd name="T28" fmla="*/ 23 w 130"/>
                <a:gd name="T29" fmla="*/ 11 h 53"/>
                <a:gd name="T30" fmla="*/ 18 w 130"/>
                <a:gd name="T31" fmla="*/ 16 h 53"/>
                <a:gd name="T32" fmla="*/ 117 w 130"/>
                <a:gd name="T33" fmla="*/ 13 h 53"/>
                <a:gd name="T34" fmla="*/ 29 w 130"/>
                <a:gd name="T35" fmla="*/ 13 h 53"/>
                <a:gd name="T36" fmla="*/ 29 w 130"/>
                <a:gd name="T37" fmla="*/ 7 h 53"/>
                <a:gd name="T38" fmla="*/ 117 w 130"/>
                <a:gd name="T39" fmla="*/ 7 h 53"/>
                <a:gd name="T40" fmla="*/ 117 w 130"/>
                <a:gd name="T41" fmla="*/ 1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53">
                  <a:moveTo>
                    <a:pt x="12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3"/>
                    <a:pt x="127" y="0"/>
                    <a:pt x="124" y="0"/>
                  </a:cubicBezTo>
                  <a:close/>
                  <a:moveTo>
                    <a:pt x="18" y="16"/>
                  </a:moveTo>
                  <a:cubicBezTo>
                    <a:pt x="15" y="16"/>
                    <a:pt x="13" y="14"/>
                    <a:pt x="13" y="11"/>
                  </a:cubicBezTo>
                  <a:cubicBezTo>
                    <a:pt x="13" y="8"/>
                    <a:pt x="15" y="6"/>
                    <a:pt x="18" y="6"/>
                  </a:cubicBezTo>
                  <a:cubicBezTo>
                    <a:pt x="21" y="6"/>
                    <a:pt x="23" y="8"/>
                    <a:pt x="23" y="11"/>
                  </a:cubicBezTo>
                  <a:cubicBezTo>
                    <a:pt x="23" y="14"/>
                    <a:pt x="21" y="16"/>
                    <a:pt x="18" y="16"/>
                  </a:cubicBezTo>
                  <a:close/>
                  <a:moveTo>
                    <a:pt x="117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117" y="7"/>
                    <a:pt x="117" y="7"/>
                    <a:pt x="117" y="7"/>
                  </a:cubicBezTo>
                  <a:lnTo>
                    <a:pt x="11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 74"/>
            <p:cNvSpPr>
              <a:spLocks/>
            </p:cNvSpPr>
            <p:nvPr/>
          </p:nvSpPr>
          <p:spPr bwMode="auto">
            <a:xfrm>
              <a:off x="5248887" y="4039859"/>
              <a:ext cx="252075" cy="189679"/>
            </a:xfrm>
            <a:custGeom>
              <a:avLst/>
              <a:gdLst>
                <a:gd name="T0" fmla="*/ 66 w 76"/>
                <a:gd name="T1" fmla="*/ 49 h 57"/>
                <a:gd name="T2" fmla="*/ 25 w 76"/>
                <a:gd name="T3" fmla="*/ 49 h 57"/>
                <a:gd name="T4" fmla="*/ 10 w 76"/>
                <a:gd name="T5" fmla="*/ 49 h 57"/>
                <a:gd name="T6" fmla="*/ 10 w 76"/>
                <a:gd name="T7" fmla="*/ 0 h 57"/>
                <a:gd name="T8" fmla="*/ 1 w 76"/>
                <a:gd name="T9" fmla="*/ 0 h 57"/>
                <a:gd name="T10" fmla="*/ 1 w 76"/>
                <a:gd name="T11" fmla="*/ 50 h 57"/>
                <a:gd name="T12" fmla="*/ 8 w 76"/>
                <a:gd name="T13" fmla="*/ 57 h 57"/>
                <a:gd name="T14" fmla="*/ 69 w 76"/>
                <a:gd name="T15" fmla="*/ 57 h 57"/>
                <a:gd name="T16" fmla="*/ 76 w 76"/>
                <a:gd name="T17" fmla="*/ 48 h 57"/>
                <a:gd name="T18" fmla="*/ 76 w 76"/>
                <a:gd name="T19" fmla="*/ 0 h 57"/>
                <a:gd name="T20" fmla="*/ 66 w 76"/>
                <a:gd name="T21" fmla="*/ 0 h 57"/>
                <a:gd name="T22" fmla="*/ 66 w 76"/>
                <a:gd name="T23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57">
                  <a:moveTo>
                    <a:pt x="66" y="49"/>
                  </a:moveTo>
                  <a:cubicBezTo>
                    <a:pt x="25" y="49"/>
                    <a:pt x="25" y="49"/>
                    <a:pt x="25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0" y="57"/>
                    <a:pt x="8" y="57"/>
                  </a:cubicBezTo>
                  <a:cubicBezTo>
                    <a:pt x="16" y="57"/>
                    <a:pt x="69" y="57"/>
                    <a:pt x="69" y="57"/>
                  </a:cubicBezTo>
                  <a:cubicBezTo>
                    <a:pt x="75" y="57"/>
                    <a:pt x="76" y="53"/>
                    <a:pt x="76" y="4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66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Rectangle 75"/>
            <p:cNvSpPr>
              <a:spLocks noChangeArrowheads="1"/>
            </p:cNvSpPr>
            <p:nvPr/>
          </p:nvSpPr>
          <p:spPr bwMode="auto">
            <a:xfrm>
              <a:off x="5293811" y="4082286"/>
              <a:ext cx="157235" cy="274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Rectangle 76"/>
            <p:cNvSpPr>
              <a:spLocks noChangeArrowheads="1"/>
            </p:cNvSpPr>
            <p:nvPr/>
          </p:nvSpPr>
          <p:spPr bwMode="auto">
            <a:xfrm>
              <a:off x="5298803" y="4142185"/>
              <a:ext cx="152243" cy="274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4" name="Group 4"/>
          <p:cNvGrpSpPr/>
          <p:nvPr/>
        </p:nvGrpSpPr>
        <p:grpSpPr>
          <a:xfrm>
            <a:off x="2257589" y="5394074"/>
            <a:ext cx="565623" cy="457622"/>
            <a:chOff x="5838825" y="2538413"/>
            <a:chExt cx="490538" cy="396874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75" name="Freeform 35"/>
            <p:cNvSpPr>
              <a:spLocks noEditPoints="1"/>
            </p:cNvSpPr>
            <p:nvPr/>
          </p:nvSpPr>
          <p:spPr bwMode="auto">
            <a:xfrm>
              <a:off x="5838825" y="2587625"/>
              <a:ext cx="490538" cy="347662"/>
            </a:xfrm>
            <a:custGeom>
              <a:avLst/>
              <a:gdLst>
                <a:gd name="T0" fmla="*/ 121 w 130"/>
                <a:gd name="T1" fmla="*/ 0 h 92"/>
                <a:gd name="T2" fmla="*/ 9 w 130"/>
                <a:gd name="T3" fmla="*/ 0 h 92"/>
                <a:gd name="T4" fmla="*/ 0 w 130"/>
                <a:gd name="T5" fmla="*/ 9 h 92"/>
                <a:gd name="T6" fmla="*/ 0 w 130"/>
                <a:gd name="T7" fmla="*/ 83 h 92"/>
                <a:gd name="T8" fmla="*/ 9 w 130"/>
                <a:gd name="T9" fmla="*/ 92 h 92"/>
                <a:gd name="T10" fmla="*/ 121 w 130"/>
                <a:gd name="T11" fmla="*/ 92 h 92"/>
                <a:gd name="T12" fmla="*/ 130 w 130"/>
                <a:gd name="T13" fmla="*/ 83 h 92"/>
                <a:gd name="T14" fmla="*/ 130 w 130"/>
                <a:gd name="T15" fmla="*/ 9 h 92"/>
                <a:gd name="T16" fmla="*/ 121 w 130"/>
                <a:gd name="T17" fmla="*/ 0 h 92"/>
                <a:gd name="T18" fmla="*/ 47 w 130"/>
                <a:gd name="T19" fmla="*/ 81 h 92"/>
                <a:gd name="T20" fmla="*/ 12 w 130"/>
                <a:gd name="T21" fmla="*/ 46 h 92"/>
                <a:gd name="T22" fmla="*/ 47 w 130"/>
                <a:gd name="T23" fmla="*/ 11 h 92"/>
                <a:gd name="T24" fmla="*/ 82 w 130"/>
                <a:gd name="T25" fmla="*/ 46 h 92"/>
                <a:gd name="T26" fmla="*/ 47 w 130"/>
                <a:gd name="T27" fmla="*/ 81 h 92"/>
                <a:gd name="T28" fmla="*/ 116 w 130"/>
                <a:gd name="T29" fmla="*/ 19 h 92"/>
                <a:gd name="T30" fmla="*/ 105 w 130"/>
                <a:gd name="T31" fmla="*/ 19 h 92"/>
                <a:gd name="T32" fmla="*/ 99 w 130"/>
                <a:gd name="T33" fmla="*/ 13 h 92"/>
                <a:gd name="T34" fmla="*/ 105 w 130"/>
                <a:gd name="T35" fmla="*/ 7 h 92"/>
                <a:gd name="T36" fmla="*/ 116 w 130"/>
                <a:gd name="T37" fmla="*/ 7 h 92"/>
                <a:gd name="T38" fmla="*/ 122 w 130"/>
                <a:gd name="T39" fmla="*/ 13 h 92"/>
                <a:gd name="T40" fmla="*/ 116 w 130"/>
                <a:gd name="T41" fmla="*/ 1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92">
                  <a:moveTo>
                    <a:pt x="12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8"/>
                    <a:pt x="4" y="92"/>
                    <a:pt x="9" y="92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6" y="92"/>
                    <a:pt x="130" y="88"/>
                    <a:pt x="130" y="83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30" y="4"/>
                    <a:pt x="126" y="0"/>
                    <a:pt x="121" y="0"/>
                  </a:cubicBezTo>
                  <a:close/>
                  <a:moveTo>
                    <a:pt x="47" y="81"/>
                  </a:moveTo>
                  <a:cubicBezTo>
                    <a:pt x="28" y="81"/>
                    <a:pt x="12" y="66"/>
                    <a:pt x="12" y="46"/>
                  </a:cubicBezTo>
                  <a:cubicBezTo>
                    <a:pt x="12" y="27"/>
                    <a:pt x="28" y="11"/>
                    <a:pt x="47" y="11"/>
                  </a:cubicBezTo>
                  <a:cubicBezTo>
                    <a:pt x="67" y="11"/>
                    <a:pt x="82" y="27"/>
                    <a:pt x="82" y="46"/>
                  </a:cubicBezTo>
                  <a:cubicBezTo>
                    <a:pt x="82" y="66"/>
                    <a:pt x="67" y="81"/>
                    <a:pt x="47" y="81"/>
                  </a:cubicBezTo>
                  <a:close/>
                  <a:moveTo>
                    <a:pt x="116" y="19"/>
                  </a:moveTo>
                  <a:cubicBezTo>
                    <a:pt x="105" y="19"/>
                    <a:pt x="105" y="19"/>
                    <a:pt x="105" y="19"/>
                  </a:cubicBezTo>
                  <a:cubicBezTo>
                    <a:pt x="101" y="19"/>
                    <a:pt x="99" y="17"/>
                    <a:pt x="99" y="13"/>
                  </a:cubicBezTo>
                  <a:cubicBezTo>
                    <a:pt x="99" y="10"/>
                    <a:pt x="101" y="7"/>
                    <a:pt x="105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7"/>
                    <a:pt x="122" y="10"/>
                    <a:pt x="122" y="13"/>
                  </a:cubicBezTo>
                  <a:cubicBezTo>
                    <a:pt x="122" y="17"/>
                    <a:pt x="119" y="19"/>
                    <a:pt x="11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Rectangle 36"/>
            <p:cNvSpPr>
              <a:spLocks noChangeArrowheads="1"/>
            </p:cNvSpPr>
            <p:nvPr/>
          </p:nvSpPr>
          <p:spPr bwMode="auto">
            <a:xfrm>
              <a:off x="5888038" y="2538413"/>
              <a:ext cx="1016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Oval 37"/>
            <p:cNvSpPr>
              <a:spLocks noChangeArrowheads="1"/>
            </p:cNvSpPr>
            <p:nvPr/>
          </p:nvSpPr>
          <p:spPr bwMode="auto">
            <a:xfrm>
              <a:off x="5951538" y="2697163"/>
              <a:ext cx="128588" cy="1285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334874" y="2285269"/>
            <a:ext cx="554900" cy="496874"/>
            <a:chOff x="7310299" y="609687"/>
            <a:chExt cx="554900" cy="496874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79" name="Freeform 205"/>
            <p:cNvSpPr>
              <a:spLocks noEditPoints="1"/>
            </p:cNvSpPr>
            <p:nvPr/>
          </p:nvSpPr>
          <p:spPr bwMode="auto">
            <a:xfrm>
              <a:off x="7393716" y="609687"/>
              <a:ext cx="257503" cy="250251"/>
            </a:xfrm>
            <a:custGeom>
              <a:avLst/>
              <a:gdLst>
                <a:gd name="T0" fmla="*/ 12 w 71"/>
                <a:gd name="T1" fmla="*/ 69 h 69"/>
                <a:gd name="T2" fmla="*/ 12 w 71"/>
                <a:gd name="T3" fmla="*/ 67 h 69"/>
                <a:gd name="T4" fmla="*/ 64 w 71"/>
                <a:gd name="T5" fmla="*/ 67 h 69"/>
                <a:gd name="T6" fmla="*/ 64 w 71"/>
                <a:gd name="T7" fmla="*/ 69 h 69"/>
                <a:gd name="T8" fmla="*/ 71 w 71"/>
                <a:gd name="T9" fmla="*/ 69 h 69"/>
                <a:gd name="T10" fmla="*/ 71 w 71"/>
                <a:gd name="T11" fmla="*/ 10 h 69"/>
                <a:gd name="T12" fmla="*/ 59 w 71"/>
                <a:gd name="T13" fmla="*/ 0 h 69"/>
                <a:gd name="T14" fmla="*/ 0 w 71"/>
                <a:gd name="T15" fmla="*/ 0 h 69"/>
                <a:gd name="T16" fmla="*/ 0 w 71"/>
                <a:gd name="T17" fmla="*/ 69 h 69"/>
                <a:gd name="T18" fmla="*/ 12 w 71"/>
                <a:gd name="T19" fmla="*/ 69 h 69"/>
                <a:gd name="T20" fmla="*/ 59 w 71"/>
                <a:gd name="T21" fmla="*/ 3 h 69"/>
                <a:gd name="T22" fmla="*/ 69 w 71"/>
                <a:gd name="T23" fmla="*/ 12 h 69"/>
                <a:gd name="T24" fmla="*/ 59 w 71"/>
                <a:gd name="T25" fmla="*/ 12 h 69"/>
                <a:gd name="T26" fmla="*/ 59 w 71"/>
                <a:gd name="T27" fmla="*/ 3 h 69"/>
                <a:gd name="T28" fmla="*/ 12 w 71"/>
                <a:gd name="T29" fmla="*/ 17 h 69"/>
                <a:gd name="T30" fmla="*/ 64 w 71"/>
                <a:gd name="T31" fmla="*/ 17 h 69"/>
                <a:gd name="T32" fmla="*/ 64 w 71"/>
                <a:gd name="T33" fmla="*/ 22 h 69"/>
                <a:gd name="T34" fmla="*/ 12 w 71"/>
                <a:gd name="T35" fmla="*/ 22 h 69"/>
                <a:gd name="T36" fmla="*/ 12 w 71"/>
                <a:gd name="T37" fmla="*/ 17 h 69"/>
                <a:gd name="T38" fmla="*/ 12 w 71"/>
                <a:gd name="T39" fmla="*/ 29 h 69"/>
                <a:gd name="T40" fmla="*/ 64 w 71"/>
                <a:gd name="T41" fmla="*/ 29 h 69"/>
                <a:gd name="T42" fmla="*/ 64 w 71"/>
                <a:gd name="T43" fmla="*/ 33 h 69"/>
                <a:gd name="T44" fmla="*/ 12 w 71"/>
                <a:gd name="T45" fmla="*/ 33 h 69"/>
                <a:gd name="T46" fmla="*/ 12 w 71"/>
                <a:gd name="T47" fmla="*/ 29 h 69"/>
                <a:gd name="T48" fmla="*/ 12 w 71"/>
                <a:gd name="T49" fmla="*/ 41 h 69"/>
                <a:gd name="T50" fmla="*/ 64 w 71"/>
                <a:gd name="T51" fmla="*/ 41 h 69"/>
                <a:gd name="T52" fmla="*/ 64 w 71"/>
                <a:gd name="T53" fmla="*/ 48 h 69"/>
                <a:gd name="T54" fmla="*/ 12 w 71"/>
                <a:gd name="T55" fmla="*/ 48 h 69"/>
                <a:gd name="T56" fmla="*/ 12 w 71"/>
                <a:gd name="T57" fmla="*/ 41 h 69"/>
                <a:gd name="T58" fmla="*/ 12 w 71"/>
                <a:gd name="T59" fmla="*/ 52 h 69"/>
                <a:gd name="T60" fmla="*/ 64 w 71"/>
                <a:gd name="T61" fmla="*/ 52 h 69"/>
                <a:gd name="T62" fmla="*/ 64 w 71"/>
                <a:gd name="T63" fmla="*/ 59 h 69"/>
                <a:gd name="T64" fmla="*/ 12 w 71"/>
                <a:gd name="T65" fmla="*/ 59 h 69"/>
                <a:gd name="T66" fmla="*/ 12 w 71"/>
                <a:gd name="T67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9">
                  <a:moveTo>
                    <a:pt x="12" y="69"/>
                  </a:moveTo>
                  <a:lnTo>
                    <a:pt x="12" y="67"/>
                  </a:lnTo>
                  <a:lnTo>
                    <a:pt x="64" y="67"/>
                  </a:lnTo>
                  <a:lnTo>
                    <a:pt x="64" y="69"/>
                  </a:lnTo>
                  <a:lnTo>
                    <a:pt x="71" y="69"/>
                  </a:lnTo>
                  <a:lnTo>
                    <a:pt x="71" y="10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12" y="69"/>
                  </a:lnTo>
                  <a:close/>
                  <a:moveTo>
                    <a:pt x="59" y="3"/>
                  </a:moveTo>
                  <a:lnTo>
                    <a:pt x="69" y="12"/>
                  </a:lnTo>
                  <a:lnTo>
                    <a:pt x="59" y="12"/>
                  </a:lnTo>
                  <a:lnTo>
                    <a:pt x="59" y="3"/>
                  </a:lnTo>
                  <a:close/>
                  <a:moveTo>
                    <a:pt x="12" y="17"/>
                  </a:moveTo>
                  <a:lnTo>
                    <a:pt x="64" y="17"/>
                  </a:lnTo>
                  <a:lnTo>
                    <a:pt x="64" y="22"/>
                  </a:lnTo>
                  <a:lnTo>
                    <a:pt x="12" y="22"/>
                  </a:lnTo>
                  <a:lnTo>
                    <a:pt x="12" y="17"/>
                  </a:lnTo>
                  <a:close/>
                  <a:moveTo>
                    <a:pt x="12" y="29"/>
                  </a:moveTo>
                  <a:lnTo>
                    <a:pt x="64" y="29"/>
                  </a:lnTo>
                  <a:lnTo>
                    <a:pt x="64" y="33"/>
                  </a:lnTo>
                  <a:lnTo>
                    <a:pt x="12" y="33"/>
                  </a:lnTo>
                  <a:lnTo>
                    <a:pt x="12" y="29"/>
                  </a:lnTo>
                  <a:close/>
                  <a:moveTo>
                    <a:pt x="12" y="41"/>
                  </a:moveTo>
                  <a:lnTo>
                    <a:pt x="64" y="41"/>
                  </a:lnTo>
                  <a:lnTo>
                    <a:pt x="64" y="48"/>
                  </a:lnTo>
                  <a:lnTo>
                    <a:pt x="12" y="48"/>
                  </a:lnTo>
                  <a:lnTo>
                    <a:pt x="12" y="41"/>
                  </a:lnTo>
                  <a:close/>
                  <a:moveTo>
                    <a:pt x="12" y="52"/>
                  </a:moveTo>
                  <a:lnTo>
                    <a:pt x="64" y="52"/>
                  </a:lnTo>
                  <a:lnTo>
                    <a:pt x="64" y="59"/>
                  </a:lnTo>
                  <a:lnTo>
                    <a:pt x="12" y="59"/>
                  </a:lnTo>
                  <a:lnTo>
                    <a:pt x="1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Freeform 206"/>
            <p:cNvSpPr>
              <a:spLocks/>
            </p:cNvSpPr>
            <p:nvPr/>
          </p:nvSpPr>
          <p:spPr bwMode="auto">
            <a:xfrm>
              <a:off x="7368328" y="1023144"/>
              <a:ext cx="446096" cy="83417"/>
            </a:xfrm>
            <a:custGeom>
              <a:avLst/>
              <a:gdLst>
                <a:gd name="T0" fmla="*/ 47 w 52"/>
                <a:gd name="T1" fmla="*/ 0 h 10"/>
                <a:gd name="T2" fmla="*/ 5 w 52"/>
                <a:gd name="T3" fmla="*/ 0 h 10"/>
                <a:gd name="T4" fmla="*/ 0 w 52"/>
                <a:gd name="T5" fmla="*/ 5 h 10"/>
                <a:gd name="T6" fmla="*/ 5 w 52"/>
                <a:gd name="T7" fmla="*/ 10 h 10"/>
                <a:gd name="T8" fmla="*/ 47 w 52"/>
                <a:gd name="T9" fmla="*/ 10 h 10"/>
                <a:gd name="T10" fmla="*/ 52 w 52"/>
                <a:gd name="T11" fmla="*/ 5 h 10"/>
                <a:gd name="T12" fmla="*/ 47 w 5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">
                  <a:moveTo>
                    <a:pt x="4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9" y="10"/>
                    <a:pt x="52" y="8"/>
                    <a:pt x="52" y="5"/>
                  </a:cubicBezTo>
                  <a:cubicBezTo>
                    <a:pt x="52" y="2"/>
                    <a:pt x="49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Freeform 207"/>
            <p:cNvSpPr>
              <a:spLocks noEditPoints="1"/>
            </p:cNvSpPr>
            <p:nvPr/>
          </p:nvSpPr>
          <p:spPr bwMode="auto">
            <a:xfrm>
              <a:off x="7310299" y="823669"/>
              <a:ext cx="554900" cy="257504"/>
            </a:xfrm>
            <a:custGeom>
              <a:avLst/>
              <a:gdLst>
                <a:gd name="T0" fmla="*/ 60 w 65"/>
                <a:gd name="T1" fmla="*/ 0 h 30"/>
                <a:gd name="T2" fmla="*/ 43 w 65"/>
                <a:gd name="T3" fmla="*/ 0 h 30"/>
                <a:gd name="T4" fmla="*/ 43 w 65"/>
                <a:gd name="T5" fmla="*/ 6 h 30"/>
                <a:gd name="T6" fmla="*/ 8 w 65"/>
                <a:gd name="T7" fmla="*/ 6 h 30"/>
                <a:gd name="T8" fmla="*/ 8 w 65"/>
                <a:gd name="T9" fmla="*/ 0 h 30"/>
                <a:gd name="T10" fmla="*/ 6 w 65"/>
                <a:gd name="T11" fmla="*/ 0 h 30"/>
                <a:gd name="T12" fmla="*/ 0 w 65"/>
                <a:gd name="T13" fmla="*/ 6 h 30"/>
                <a:gd name="T14" fmla="*/ 0 w 65"/>
                <a:gd name="T15" fmla="*/ 24 h 30"/>
                <a:gd name="T16" fmla="*/ 5 w 65"/>
                <a:gd name="T17" fmla="*/ 30 h 30"/>
                <a:gd name="T18" fmla="*/ 5 w 65"/>
                <a:gd name="T19" fmla="*/ 28 h 30"/>
                <a:gd name="T20" fmla="*/ 5 w 65"/>
                <a:gd name="T21" fmla="*/ 27 h 30"/>
                <a:gd name="T22" fmla="*/ 5 w 65"/>
                <a:gd name="T23" fmla="*/ 27 h 30"/>
                <a:gd name="T24" fmla="*/ 12 w 65"/>
                <a:gd name="T25" fmla="*/ 21 h 30"/>
                <a:gd name="T26" fmla="*/ 54 w 65"/>
                <a:gd name="T27" fmla="*/ 21 h 30"/>
                <a:gd name="T28" fmla="*/ 61 w 65"/>
                <a:gd name="T29" fmla="*/ 28 h 30"/>
                <a:gd name="T30" fmla="*/ 61 w 65"/>
                <a:gd name="T31" fmla="*/ 30 h 30"/>
                <a:gd name="T32" fmla="*/ 65 w 65"/>
                <a:gd name="T33" fmla="*/ 24 h 30"/>
                <a:gd name="T34" fmla="*/ 65 w 65"/>
                <a:gd name="T35" fmla="*/ 6 h 30"/>
                <a:gd name="T36" fmla="*/ 60 w 65"/>
                <a:gd name="T37" fmla="*/ 0 h 30"/>
                <a:gd name="T38" fmla="*/ 56 w 65"/>
                <a:gd name="T39" fmla="*/ 12 h 30"/>
                <a:gd name="T40" fmla="*/ 52 w 65"/>
                <a:gd name="T41" fmla="*/ 8 h 30"/>
                <a:gd name="T42" fmla="*/ 56 w 65"/>
                <a:gd name="T43" fmla="*/ 4 h 30"/>
                <a:gd name="T44" fmla="*/ 60 w 65"/>
                <a:gd name="T45" fmla="*/ 8 h 30"/>
                <a:gd name="T46" fmla="*/ 56 w 65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30">
                  <a:moveTo>
                    <a:pt x="6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5" y="29"/>
                    <a:pt x="5" y="29"/>
                    <a:pt x="5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3"/>
                    <a:pt x="9" y="21"/>
                    <a:pt x="12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8" y="21"/>
                    <a:pt x="61" y="24"/>
                    <a:pt x="61" y="28"/>
                  </a:cubicBezTo>
                  <a:cubicBezTo>
                    <a:pt x="61" y="29"/>
                    <a:pt x="61" y="29"/>
                    <a:pt x="61" y="30"/>
                  </a:cubicBezTo>
                  <a:cubicBezTo>
                    <a:pt x="63" y="29"/>
                    <a:pt x="65" y="27"/>
                    <a:pt x="65" y="24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3"/>
                    <a:pt x="63" y="0"/>
                    <a:pt x="60" y="0"/>
                  </a:cubicBezTo>
                  <a:close/>
                  <a:moveTo>
                    <a:pt x="56" y="12"/>
                  </a:moveTo>
                  <a:cubicBezTo>
                    <a:pt x="54" y="12"/>
                    <a:pt x="52" y="10"/>
                    <a:pt x="52" y="8"/>
                  </a:cubicBezTo>
                  <a:cubicBezTo>
                    <a:pt x="52" y="6"/>
                    <a:pt x="54" y="4"/>
                    <a:pt x="56" y="4"/>
                  </a:cubicBezTo>
                  <a:cubicBezTo>
                    <a:pt x="58" y="4"/>
                    <a:pt x="60" y="6"/>
                    <a:pt x="60" y="8"/>
                  </a:cubicBezTo>
                  <a:cubicBezTo>
                    <a:pt x="60" y="10"/>
                    <a:pt x="58" y="12"/>
                    <a:pt x="5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82" name="Freeform 19"/>
          <p:cNvSpPr>
            <a:spLocks noEditPoints="1"/>
          </p:cNvSpPr>
          <p:nvPr/>
        </p:nvSpPr>
        <p:spPr bwMode="auto">
          <a:xfrm>
            <a:off x="1152909" y="4307644"/>
            <a:ext cx="596925" cy="480190"/>
          </a:xfrm>
          <a:custGeom>
            <a:avLst/>
            <a:gdLst>
              <a:gd name="T0" fmla="*/ 393 w 400"/>
              <a:gd name="T1" fmla="*/ 61 h 322"/>
              <a:gd name="T2" fmla="*/ 300 w 400"/>
              <a:gd name="T3" fmla="*/ 3 h 322"/>
              <a:gd name="T4" fmla="*/ 286 w 400"/>
              <a:gd name="T5" fmla="*/ 3 h 322"/>
              <a:gd name="T6" fmla="*/ 200 w 400"/>
              <a:gd name="T7" fmla="*/ 57 h 322"/>
              <a:gd name="T8" fmla="*/ 113 w 400"/>
              <a:gd name="T9" fmla="*/ 3 h 322"/>
              <a:gd name="T10" fmla="*/ 100 w 400"/>
              <a:gd name="T11" fmla="*/ 3 h 322"/>
              <a:gd name="T12" fmla="*/ 6 w 400"/>
              <a:gd name="T13" fmla="*/ 61 h 322"/>
              <a:gd name="T14" fmla="*/ 0 w 400"/>
              <a:gd name="T15" fmla="*/ 73 h 322"/>
              <a:gd name="T16" fmla="*/ 0 w 400"/>
              <a:gd name="T17" fmla="*/ 307 h 322"/>
              <a:gd name="T18" fmla="*/ 6 w 400"/>
              <a:gd name="T19" fmla="*/ 319 h 322"/>
              <a:gd name="T20" fmla="*/ 20 w 400"/>
              <a:gd name="T21" fmla="*/ 319 h 322"/>
              <a:gd name="T22" fmla="*/ 106 w 400"/>
              <a:gd name="T23" fmla="*/ 265 h 322"/>
              <a:gd name="T24" fmla="*/ 193 w 400"/>
              <a:gd name="T25" fmla="*/ 319 h 322"/>
              <a:gd name="T26" fmla="*/ 207 w 400"/>
              <a:gd name="T27" fmla="*/ 319 h 322"/>
              <a:gd name="T28" fmla="*/ 293 w 400"/>
              <a:gd name="T29" fmla="*/ 265 h 322"/>
              <a:gd name="T30" fmla="*/ 380 w 400"/>
              <a:gd name="T31" fmla="*/ 319 h 322"/>
              <a:gd name="T32" fmla="*/ 387 w 400"/>
              <a:gd name="T33" fmla="*/ 321 h 322"/>
              <a:gd name="T34" fmla="*/ 393 w 400"/>
              <a:gd name="T35" fmla="*/ 319 h 322"/>
              <a:gd name="T36" fmla="*/ 400 w 400"/>
              <a:gd name="T37" fmla="*/ 307 h 322"/>
              <a:gd name="T38" fmla="*/ 400 w 400"/>
              <a:gd name="T39" fmla="*/ 73 h 322"/>
              <a:gd name="T40" fmla="*/ 393 w 400"/>
              <a:gd name="T41" fmla="*/ 61 h 322"/>
              <a:gd name="T42" fmla="*/ 93 w 400"/>
              <a:gd name="T43" fmla="*/ 241 h 322"/>
              <a:gd name="T44" fmla="*/ 26 w 400"/>
              <a:gd name="T45" fmla="*/ 283 h 322"/>
              <a:gd name="T46" fmla="*/ 26 w 400"/>
              <a:gd name="T47" fmla="*/ 81 h 322"/>
              <a:gd name="T48" fmla="*/ 93 w 400"/>
              <a:gd name="T49" fmla="*/ 39 h 322"/>
              <a:gd name="T50" fmla="*/ 93 w 400"/>
              <a:gd name="T51" fmla="*/ 241 h 322"/>
              <a:gd name="T52" fmla="*/ 187 w 400"/>
              <a:gd name="T53" fmla="*/ 283 h 322"/>
              <a:gd name="T54" fmla="*/ 119 w 400"/>
              <a:gd name="T55" fmla="*/ 241 h 322"/>
              <a:gd name="T56" fmla="*/ 119 w 400"/>
              <a:gd name="T57" fmla="*/ 39 h 322"/>
              <a:gd name="T58" fmla="*/ 187 w 400"/>
              <a:gd name="T59" fmla="*/ 81 h 322"/>
              <a:gd name="T60" fmla="*/ 187 w 400"/>
              <a:gd name="T61" fmla="*/ 283 h 322"/>
              <a:gd name="T62" fmla="*/ 280 w 400"/>
              <a:gd name="T63" fmla="*/ 241 h 322"/>
              <a:gd name="T64" fmla="*/ 213 w 400"/>
              <a:gd name="T65" fmla="*/ 283 h 322"/>
              <a:gd name="T66" fmla="*/ 213 w 400"/>
              <a:gd name="T67" fmla="*/ 81 h 322"/>
              <a:gd name="T68" fmla="*/ 280 w 400"/>
              <a:gd name="T69" fmla="*/ 39 h 322"/>
              <a:gd name="T70" fmla="*/ 280 w 400"/>
              <a:gd name="T71" fmla="*/ 241 h 322"/>
              <a:gd name="T72" fmla="*/ 374 w 400"/>
              <a:gd name="T73" fmla="*/ 283 h 322"/>
              <a:gd name="T74" fmla="*/ 306 w 400"/>
              <a:gd name="T75" fmla="*/ 241 h 322"/>
              <a:gd name="T76" fmla="*/ 306 w 400"/>
              <a:gd name="T77" fmla="*/ 39 h 322"/>
              <a:gd name="T78" fmla="*/ 374 w 400"/>
              <a:gd name="T79" fmla="*/ 81 h 322"/>
              <a:gd name="T80" fmla="*/ 374 w 400"/>
              <a:gd name="T81" fmla="*/ 28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0" h="322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3" name="Freeform 7"/>
          <p:cNvSpPr>
            <a:spLocks noEditPoints="1"/>
          </p:cNvSpPr>
          <p:nvPr/>
        </p:nvSpPr>
        <p:spPr bwMode="auto">
          <a:xfrm>
            <a:off x="2223185" y="4230524"/>
            <a:ext cx="634430" cy="634430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4" name="AutoShape 4"/>
          <p:cNvSpPr>
            <a:spLocks/>
          </p:cNvSpPr>
          <p:nvPr/>
        </p:nvSpPr>
        <p:spPr bwMode="auto">
          <a:xfrm>
            <a:off x="4238080" y="4300231"/>
            <a:ext cx="495017" cy="4950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  <a:effectLst/>
          <a:ex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85" name="AutoShape 100"/>
          <p:cNvSpPr>
            <a:spLocks/>
          </p:cNvSpPr>
          <p:nvPr/>
        </p:nvSpPr>
        <p:spPr bwMode="auto">
          <a:xfrm>
            <a:off x="6353344" y="4253160"/>
            <a:ext cx="428888" cy="5891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  <a:effectLst/>
          <a:ex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86" name="Group 15"/>
          <p:cNvGrpSpPr/>
          <p:nvPr/>
        </p:nvGrpSpPr>
        <p:grpSpPr>
          <a:xfrm>
            <a:off x="4225310" y="3241675"/>
            <a:ext cx="520556" cy="520556"/>
            <a:chOff x="2581275" y="2582069"/>
            <a:chExt cx="465138" cy="464344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87" name="AutoShape 128"/>
            <p:cNvSpPr>
              <a:spLocks/>
            </p:cNvSpPr>
            <p:nvPr/>
          </p:nvSpPr>
          <p:spPr bwMode="auto">
            <a:xfrm>
              <a:off x="2581275" y="2582069"/>
              <a:ext cx="46513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8" name="AutoShape 129"/>
            <p:cNvSpPr>
              <a:spLocks/>
            </p:cNvSpPr>
            <p:nvPr/>
          </p:nvSpPr>
          <p:spPr bwMode="auto">
            <a:xfrm>
              <a:off x="2871788" y="2640013"/>
              <a:ext cx="115888" cy="115888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89" name="Freeform 6"/>
          <p:cNvSpPr>
            <a:spLocks noEditPoints="1"/>
          </p:cNvSpPr>
          <p:nvPr/>
        </p:nvSpPr>
        <p:spPr bwMode="auto">
          <a:xfrm>
            <a:off x="10449949" y="4238041"/>
            <a:ext cx="605854" cy="619396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90" name="Group 48"/>
          <p:cNvGrpSpPr/>
          <p:nvPr/>
        </p:nvGrpSpPr>
        <p:grpSpPr>
          <a:xfrm>
            <a:off x="5351459" y="4266649"/>
            <a:ext cx="421155" cy="562180"/>
            <a:chOff x="2639219" y="3510757"/>
            <a:chExt cx="348456" cy="465138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91" name="AutoShape 115"/>
            <p:cNvSpPr>
              <a:spLocks/>
            </p:cNvSpPr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2" name="AutoShape 116"/>
            <p:cNvSpPr>
              <a:spLocks/>
            </p:cNvSpPr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93" name="AutoShape 117"/>
          <p:cNvSpPr>
            <a:spLocks/>
          </p:cNvSpPr>
          <p:nvPr/>
        </p:nvSpPr>
        <p:spPr bwMode="auto">
          <a:xfrm>
            <a:off x="3226420" y="4330969"/>
            <a:ext cx="577726" cy="433541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  <a:effectLst/>
          <a:ex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94" name="Group 30"/>
          <p:cNvGrpSpPr>
            <a:grpSpLocks noChangeAspect="1"/>
          </p:cNvGrpSpPr>
          <p:nvPr/>
        </p:nvGrpSpPr>
        <p:grpSpPr bwMode="auto">
          <a:xfrm>
            <a:off x="9228106" y="1080709"/>
            <a:ext cx="762216" cy="547063"/>
            <a:chOff x="3670" y="2036"/>
            <a:chExt cx="581" cy="417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95" name="Oval 31"/>
            <p:cNvSpPr>
              <a:spLocks noChangeArrowheads="1"/>
            </p:cNvSpPr>
            <p:nvPr/>
          </p:nvSpPr>
          <p:spPr bwMode="auto">
            <a:xfrm>
              <a:off x="3919" y="2251"/>
              <a:ext cx="82" cy="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6" name="Freeform 32"/>
            <p:cNvSpPr>
              <a:spLocks/>
            </p:cNvSpPr>
            <p:nvPr/>
          </p:nvSpPr>
          <p:spPr bwMode="auto">
            <a:xfrm>
              <a:off x="3887" y="2337"/>
              <a:ext cx="147" cy="116"/>
            </a:xfrm>
            <a:custGeom>
              <a:avLst/>
              <a:gdLst>
                <a:gd name="T0" fmla="*/ 27 w 36"/>
                <a:gd name="T1" fmla="*/ 0 h 28"/>
                <a:gd name="T2" fmla="*/ 18 w 36"/>
                <a:gd name="T3" fmla="*/ 11 h 28"/>
                <a:gd name="T4" fmla="*/ 9 w 36"/>
                <a:gd name="T5" fmla="*/ 0 h 28"/>
                <a:gd name="T6" fmla="*/ 0 w 36"/>
                <a:gd name="T7" fmla="*/ 18 h 28"/>
                <a:gd name="T8" fmla="*/ 1 w 36"/>
                <a:gd name="T9" fmla="*/ 26 h 28"/>
                <a:gd name="T10" fmla="*/ 18 w 36"/>
                <a:gd name="T11" fmla="*/ 28 h 28"/>
                <a:gd name="T12" fmla="*/ 35 w 36"/>
                <a:gd name="T13" fmla="*/ 26 h 28"/>
                <a:gd name="T14" fmla="*/ 36 w 36"/>
                <a:gd name="T15" fmla="*/ 18 h 28"/>
                <a:gd name="T16" fmla="*/ 27 w 36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8">
                  <a:moveTo>
                    <a:pt x="27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6" y="21"/>
                    <a:pt x="36" y="18"/>
                  </a:cubicBezTo>
                  <a:cubicBezTo>
                    <a:pt x="36" y="11"/>
                    <a:pt x="33" y="4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7" name="Oval 33"/>
            <p:cNvSpPr>
              <a:spLocks noChangeArrowheads="1"/>
            </p:cNvSpPr>
            <p:nvPr/>
          </p:nvSpPr>
          <p:spPr bwMode="auto">
            <a:xfrm>
              <a:off x="3707" y="2251"/>
              <a:ext cx="77" cy="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8" name="Freeform 34"/>
            <p:cNvSpPr>
              <a:spLocks/>
            </p:cNvSpPr>
            <p:nvPr/>
          </p:nvSpPr>
          <p:spPr bwMode="auto">
            <a:xfrm>
              <a:off x="3670" y="2337"/>
              <a:ext cx="151" cy="116"/>
            </a:xfrm>
            <a:custGeom>
              <a:avLst/>
              <a:gdLst>
                <a:gd name="T0" fmla="*/ 28 w 37"/>
                <a:gd name="T1" fmla="*/ 0 h 28"/>
                <a:gd name="T2" fmla="*/ 19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9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1" y="26"/>
                  </a:cubicBezTo>
                  <a:cubicBezTo>
                    <a:pt x="7" y="27"/>
                    <a:pt x="12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9" name="Oval 35"/>
            <p:cNvSpPr>
              <a:spLocks noChangeArrowheads="1"/>
            </p:cNvSpPr>
            <p:nvPr/>
          </p:nvSpPr>
          <p:spPr bwMode="auto">
            <a:xfrm>
              <a:off x="4136" y="2251"/>
              <a:ext cx="78" cy="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0" name="Freeform 36"/>
            <p:cNvSpPr>
              <a:spLocks/>
            </p:cNvSpPr>
            <p:nvPr/>
          </p:nvSpPr>
          <p:spPr bwMode="auto">
            <a:xfrm>
              <a:off x="4099" y="2337"/>
              <a:ext cx="152" cy="116"/>
            </a:xfrm>
            <a:custGeom>
              <a:avLst/>
              <a:gdLst>
                <a:gd name="T0" fmla="*/ 28 w 37"/>
                <a:gd name="T1" fmla="*/ 0 h 28"/>
                <a:gd name="T2" fmla="*/ 18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8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5" y="28"/>
                    <a:pt x="30" y="27"/>
                    <a:pt x="36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1" name="Oval 37"/>
            <p:cNvSpPr>
              <a:spLocks noChangeArrowheads="1"/>
            </p:cNvSpPr>
            <p:nvPr/>
          </p:nvSpPr>
          <p:spPr bwMode="auto">
            <a:xfrm>
              <a:off x="3813" y="2036"/>
              <a:ext cx="82" cy="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2" name="Freeform 38"/>
            <p:cNvSpPr>
              <a:spLocks/>
            </p:cNvSpPr>
            <p:nvPr/>
          </p:nvSpPr>
          <p:spPr bwMode="auto">
            <a:xfrm>
              <a:off x="3776" y="2123"/>
              <a:ext cx="152" cy="115"/>
            </a:xfrm>
            <a:custGeom>
              <a:avLst/>
              <a:gdLst>
                <a:gd name="T0" fmla="*/ 28 w 37"/>
                <a:gd name="T1" fmla="*/ 0 h 28"/>
                <a:gd name="T2" fmla="*/ 19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2 w 37"/>
                <a:gd name="T9" fmla="*/ 26 h 28"/>
                <a:gd name="T10" fmla="*/ 19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2" y="26"/>
                  </a:cubicBezTo>
                  <a:cubicBezTo>
                    <a:pt x="7" y="27"/>
                    <a:pt x="13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4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" name="Oval 39"/>
            <p:cNvSpPr>
              <a:spLocks noChangeArrowheads="1"/>
            </p:cNvSpPr>
            <p:nvPr/>
          </p:nvSpPr>
          <p:spPr bwMode="auto">
            <a:xfrm>
              <a:off x="4026" y="2036"/>
              <a:ext cx="82" cy="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4" name="Freeform 40"/>
            <p:cNvSpPr>
              <a:spLocks/>
            </p:cNvSpPr>
            <p:nvPr/>
          </p:nvSpPr>
          <p:spPr bwMode="auto">
            <a:xfrm>
              <a:off x="3993" y="2123"/>
              <a:ext cx="151" cy="115"/>
            </a:xfrm>
            <a:custGeom>
              <a:avLst/>
              <a:gdLst>
                <a:gd name="T0" fmla="*/ 28 w 37"/>
                <a:gd name="T1" fmla="*/ 0 h 28"/>
                <a:gd name="T2" fmla="*/ 18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8 w 37"/>
                <a:gd name="T11" fmla="*/ 28 h 28"/>
                <a:gd name="T12" fmla="*/ 35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10535902" y="1108319"/>
            <a:ext cx="433949" cy="491851"/>
            <a:chOff x="2471074" y="6170447"/>
            <a:chExt cx="1106488" cy="1254125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106" name="Freeform 11"/>
            <p:cNvSpPr>
              <a:spLocks/>
            </p:cNvSpPr>
            <p:nvPr/>
          </p:nvSpPr>
          <p:spPr bwMode="auto">
            <a:xfrm>
              <a:off x="2471074" y="6843547"/>
              <a:ext cx="1106488" cy="581025"/>
            </a:xfrm>
            <a:custGeom>
              <a:avLst/>
              <a:gdLst>
                <a:gd name="T0" fmla="*/ 0 w 38"/>
                <a:gd name="T1" fmla="*/ 9 h 19"/>
                <a:gd name="T2" fmla="*/ 4 w 38"/>
                <a:gd name="T3" fmla="*/ 2 h 19"/>
                <a:gd name="T4" fmla="*/ 12 w 38"/>
                <a:gd name="T5" fmla="*/ 0 h 19"/>
                <a:gd name="T6" fmla="*/ 19 w 38"/>
                <a:gd name="T7" fmla="*/ 17 h 19"/>
                <a:gd name="T8" fmla="*/ 26 w 38"/>
                <a:gd name="T9" fmla="*/ 0 h 19"/>
                <a:gd name="T10" fmla="*/ 34 w 38"/>
                <a:gd name="T11" fmla="*/ 2 h 19"/>
                <a:gd name="T12" fmla="*/ 38 w 38"/>
                <a:gd name="T13" fmla="*/ 9 h 19"/>
                <a:gd name="T14" fmla="*/ 38 w 38"/>
                <a:gd name="T15" fmla="*/ 19 h 19"/>
                <a:gd name="T16" fmla="*/ 19 w 38"/>
                <a:gd name="T17" fmla="*/ 19 h 19"/>
                <a:gd name="T18" fmla="*/ 0 w 38"/>
                <a:gd name="T19" fmla="*/ 19 h 19"/>
                <a:gd name="T20" fmla="*/ 0 w 38"/>
                <a:gd name="T2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9">
                  <a:moveTo>
                    <a:pt x="0" y="9"/>
                  </a:moveTo>
                  <a:cubicBezTo>
                    <a:pt x="0" y="6"/>
                    <a:pt x="1" y="3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6" y="3"/>
                    <a:pt x="38" y="6"/>
                    <a:pt x="38" y="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7" name="Freeform 12"/>
            <p:cNvSpPr>
              <a:spLocks/>
            </p:cNvSpPr>
            <p:nvPr/>
          </p:nvSpPr>
          <p:spPr bwMode="auto">
            <a:xfrm>
              <a:off x="2761587" y="6170447"/>
              <a:ext cx="495300" cy="611188"/>
            </a:xfrm>
            <a:custGeom>
              <a:avLst/>
              <a:gdLst>
                <a:gd name="T0" fmla="*/ 9 w 17"/>
                <a:gd name="T1" fmla="*/ 20 h 20"/>
                <a:gd name="T2" fmla="*/ 3 w 17"/>
                <a:gd name="T3" fmla="*/ 16 h 20"/>
                <a:gd name="T4" fmla="*/ 1 w 17"/>
                <a:gd name="T5" fmla="*/ 6 h 20"/>
                <a:gd name="T6" fmla="*/ 9 w 17"/>
                <a:gd name="T7" fmla="*/ 0 h 20"/>
                <a:gd name="T8" fmla="*/ 16 w 17"/>
                <a:gd name="T9" fmla="*/ 6 h 20"/>
                <a:gd name="T10" fmla="*/ 15 w 17"/>
                <a:gd name="T11" fmla="*/ 16 h 20"/>
                <a:gd name="T12" fmla="*/ 9 w 1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0">
                  <a:moveTo>
                    <a:pt x="9" y="20"/>
                  </a:moveTo>
                  <a:cubicBezTo>
                    <a:pt x="6" y="20"/>
                    <a:pt x="4" y="18"/>
                    <a:pt x="3" y="16"/>
                  </a:cubicBezTo>
                  <a:cubicBezTo>
                    <a:pt x="1" y="13"/>
                    <a:pt x="0" y="9"/>
                    <a:pt x="1" y="6"/>
                  </a:cubicBezTo>
                  <a:cubicBezTo>
                    <a:pt x="2" y="3"/>
                    <a:pt x="4" y="0"/>
                    <a:pt x="9" y="0"/>
                  </a:cubicBezTo>
                  <a:cubicBezTo>
                    <a:pt x="13" y="0"/>
                    <a:pt x="16" y="3"/>
                    <a:pt x="16" y="6"/>
                  </a:cubicBezTo>
                  <a:cubicBezTo>
                    <a:pt x="17" y="9"/>
                    <a:pt x="16" y="13"/>
                    <a:pt x="15" y="16"/>
                  </a:cubicBezTo>
                  <a:cubicBezTo>
                    <a:pt x="13" y="18"/>
                    <a:pt x="11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8" name="Freeform 13"/>
            <p:cNvSpPr>
              <a:spLocks/>
            </p:cNvSpPr>
            <p:nvPr/>
          </p:nvSpPr>
          <p:spPr bwMode="auto">
            <a:xfrm>
              <a:off x="2936212" y="6965785"/>
              <a:ext cx="174625" cy="396875"/>
            </a:xfrm>
            <a:custGeom>
              <a:avLst/>
              <a:gdLst>
                <a:gd name="T0" fmla="*/ 37 w 110"/>
                <a:gd name="T1" fmla="*/ 0 h 250"/>
                <a:gd name="T2" fmla="*/ 74 w 110"/>
                <a:gd name="T3" fmla="*/ 0 h 250"/>
                <a:gd name="T4" fmla="*/ 110 w 110"/>
                <a:gd name="T5" fmla="*/ 250 h 250"/>
                <a:gd name="T6" fmla="*/ 0 w 110"/>
                <a:gd name="T7" fmla="*/ 250 h 250"/>
                <a:gd name="T8" fmla="*/ 37 w 110"/>
                <a:gd name="T9" fmla="*/ 0 h 250"/>
                <a:gd name="T10" fmla="*/ 37 w 110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250">
                  <a:moveTo>
                    <a:pt x="37" y="0"/>
                  </a:moveTo>
                  <a:lnTo>
                    <a:pt x="74" y="0"/>
                  </a:lnTo>
                  <a:lnTo>
                    <a:pt x="110" y="250"/>
                  </a:lnTo>
                  <a:lnTo>
                    <a:pt x="0" y="25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9" name="Oval 14"/>
            <p:cNvSpPr>
              <a:spLocks noChangeArrowheads="1"/>
            </p:cNvSpPr>
            <p:nvPr/>
          </p:nvSpPr>
          <p:spPr bwMode="auto">
            <a:xfrm>
              <a:off x="2936212" y="6843547"/>
              <a:ext cx="14605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10" name="Freeform 135"/>
          <p:cNvSpPr>
            <a:spLocks noEditPoints="1"/>
          </p:cNvSpPr>
          <p:nvPr/>
        </p:nvSpPr>
        <p:spPr bwMode="auto">
          <a:xfrm>
            <a:off x="8365966" y="1123473"/>
            <a:ext cx="492717" cy="461532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11" name="Group 42"/>
          <p:cNvGrpSpPr>
            <a:grpSpLocks/>
          </p:cNvGrpSpPr>
          <p:nvPr/>
        </p:nvGrpSpPr>
        <p:grpSpPr bwMode="auto">
          <a:xfrm>
            <a:off x="3161789" y="5402093"/>
            <a:ext cx="706989" cy="441584"/>
            <a:chOff x="0" y="0"/>
            <a:chExt cx="1485900" cy="927101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112" name="AutoShape 43"/>
            <p:cNvSpPr>
              <a:spLocks/>
            </p:cNvSpPr>
            <p:nvPr/>
          </p:nvSpPr>
          <p:spPr bwMode="auto">
            <a:xfrm>
              <a:off x="0" y="0"/>
              <a:ext cx="1485900" cy="9271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600"/>
                    <a:pt x="10800" y="21600"/>
                  </a:cubicBezTo>
                  <a:cubicBezTo>
                    <a:pt x="15302" y="21600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3" name="AutoShape 44"/>
            <p:cNvSpPr>
              <a:spLocks/>
            </p:cNvSpPr>
            <p:nvPr/>
          </p:nvSpPr>
          <p:spPr bwMode="auto">
            <a:xfrm>
              <a:off x="558012" y="278340"/>
              <a:ext cx="209075" cy="2086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599"/>
                    <a:pt x="2402" y="21599"/>
                  </a:cubicBezTo>
                  <a:cubicBezTo>
                    <a:pt x="3722" y="21599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600" y="3721"/>
                    <a:pt x="21600" y="2401"/>
                  </a:cubicBezTo>
                  <a:cubicBezTo>
                    <a:pt x="21600" y="1076"/>
                    <a:pt x="20523" y="0"/>
                    <a:pt x="1920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4" name="AutoShape 45"/>
            <p:cNvSpPr>
              <a:spLocks/>
            </p:cNvSpPr>
            <p:nvPr/>
          </p:nvSpPr>
          <p:spPr bwMode="auto">
            <a:xfrm>
              <a:off x="418509" y="139170"/>
              <a:ext cx="651016" cy="6494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4"/>
                    <a:pt x="1676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5270918" y="5368095"/>
            <a:ext cx="582236" cy="509581"/>
            <a:chOff x="7021513" y="8939213"/>
            <a:chExt cx="928687" cy="812800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116" name="AutoShape 101"/>
            <p:cNvSpPr>
              <a:spLocks/>
            </p:cNvSpPr>
            <p:nvPr/>
          </p:nvSpPr>
          <p:spPr bwMode="auto">
            <a:xfrm>
              <a:off x="7021513" y="8939213"/>
              <a:ext cx="928687" cy="812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7" name="AutoShape 102"/>
            <p:cNvSpPr>
              <a:spLocks/>
            </p:cNvSpPr>
            <p:nvPr/>
          </p:nvSpPr>
          <p:spPr bwMode="auto">
            <a:xfrm>
              <a:off x="7137400" y="9055100"/>
              <a:ext cx="708025" cy="522288"/>
            </a:xfrm>
            <a:custGeom>
              <a:avLst/>
              <a:gdLst>
                <a:gd name="T0" fmla="+- 0 10799 40"/>
                <a:gd name="T1" fmla="*/ T0 w 21519"/>
                <a:gd name="T2" fmla="*/ 10800 h 21600"/>
                <a:gd name="T3" fmla="+- 0 10799 40"/>
                <a:gd name="T4" fmla="*/ T3 w 21519"/>
                <a:gd name="T5" fmla="*/ 10800 h 21600"/>
                <a:gd name="T6" fmla="+- 0 10799 40"/>
                <a:gd name="T7" fmla="*/ T6 w 21519"/>
                <a:gd name="T8" fmla="*/ 10800 h 21600"/>
                <a:gd name="T9" fmla="+- 0 10799 40"/>
                <a:gd name="T10" fmla="*/ T9 w 2151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19" h="21600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240906" y="5343317"/>
            <a:ext cx="489365" cy="559137"/>
            <a:chOff x="1504950" y="5164138"/>
            <a:chExt cx="812800" cy="928687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119" name="AutoShape 131"/>
            <p:cNvSpPr>
              <a:spLocks/>
            </p:cNvSpPr>
            <p:nvPr/>
          </p:nvSpPr>
          <p:spPr bwMode="auto">
            <a:xfrm>
              <a:off x="1504950" y="5164138"/>
              <a:ext cx="812800" cy="9286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5400"/>
                  </a:moveTo>
                  <a:lnTo>
                    <a:pt x="20057" y="6075"/>
                  </a:lnTo>
                  <a:lnTo>
                    <a:pt x="1542" y="6075"/>
                  </a:lnTo>
                  <a:lnTo>
                    <a:pt x="1542" y="5400"/>
                  </a:lnTo>
                  <a:lnTo>
                    <a:pt x="1542" y="4725"/>
                  </a:lnTo>
                  <a:cubicBezTo>
                    <a:pt x="1542" y="4352"/>
                    <a:pt x="1887" y="4050"/>
                    <a:pt x="2314" y="4050"/>
                  </a:cubicBezTo>
                  <a:lnTo>
                    <a:pt x="19285" y="4050"/>
                  </a:lnTo>
                  <a:cubicBezTo>
                    <a:pt x="19712" y="4050"/>
                    <a:pt x="20057" y="4352"/>
                    <a:pt x="20057" y="4725"/>
                  </a:cubicBezTo>
                  <a:cubicBezTo>
                    <a:pt x="20057" y="4725"/>
                    <a:pt x="20057" y="5400"/>
                    <a:pt x="20057" y="5400"/>
                  </a:cubicBezTo>
                  <a:close/>
                  <a:moveTo>
                    <a:pt x="18514" y="18900"/>
                  </a:moveTo>
                  <a:cubicBezTo>
                    <a:pt x="18514" y="19644"/>
                    <a:pt x="17822" y="20249"/>
                    <a:pt x="16971" y="20249"/>
                  </a:cubicBezTo>
                  <a:lnTo>
                    <a:pt x="4628" y="20249"/>
                  </a:lnTo>
                  <a:cubicBezTo>
                    <a:pt x="3777" y="20249"/>
                    <a:pt x="3085" y="19644"/>
                    <a:pt x="3085" y="18900"/>
                  </a:cubicBezTo>
                  <a:lnTo>
                    <a:pt x="3085" y="7425"/>
                  </a:lnTo>
                  <a:lnTo>
                    <a:pt x="18514" y="7425"/>
                  </a:lnTo>
                  <a:cubicBezTo>
                    <a:pt x="18514" y="7425"/>
                    <a:pt x="18514" y="18900"/>
                    <a:pt x="18514" y="18900"/>
                  </a:cubicBezTo>
                  <a:close/>
                  <a:moveTo>
                    <a:pt x="6171" y="2025"/>
                  </a:moveTo>
                  <a:cubicBezTo>
                    <a:pt x="6171" y="1652"/>
                    <a:pt x="6516" y="1350"/>
                    <a:pt x="6942" y="1350"/>
                  </a:cubicBezTo>
                  <a:lnTo>
                    <a:pt x="14657" y="1350"/>
                  </a:lnTo>
                  <a:cubicBezTo>
                    <a:pt x="15083" y="1350"/>
                    <a:pt x="15428" y="1652"/>
                    <a:pt x="15428" y="2025"/>
                  </a:cubicBezTo>
                  <a:lnTo>
                    <a:pt x="15428" y="2700"/>
                  </a:lnTo>
                  <a:lnTo>
                    <a:pt x="6171" y="2700"/>
                  </a:lnTo>
                  <a:cubicBezTo>
                    <a:pt x="6171" y="2700"/>
                    <a:pt x="6171" y="2025"/>
                    <a:pt x="6171" y="2025"/>
                  </a:cubicBezTo>
                  <a:close/>
                  <a:moveTo>
                    <a:pt x="21585" y="4601"/>
                  </a:moveTo>
                  <a:cubicBezTo>
                    <a:pt x="21511" y="3541"/>
                    <a:pt x="20516" y="2700"/>
                    <a:pt x="19285" y="2700"/>
                  </a:cubicBezTo>
                  <a:lnTo>
                    <a:pt x="16971" y="2700"/>
                  </a:lnTo>
                  <a:lnTo>
                    <a:pt x="16971" y="2025"/>
                  </a:lnTo>
                  <a:cubicBezTo>
                    <a:pt x="16971" y="906"/>
                    <a:pt x="15935" y="0"/>
                    <a:pt x="14657" y="0"/>
                  </a:cubicBezTo>
                  <a:lnTo>
                    <a:pt x="6942" y="0"/>
                  </a:lnTo>
                  <a:cubicBezTo>
                    <a:pt x="5664" y="0"/>
                    <a:pt x="4628" y="906"/>
                    <a:pt x="4628" y="2025"/>
                  </a:cubicBezTo>
                  <a:lnTo>
                    <a:pt x="4628" y="2700"/>
                  </a:lnTo>
                  <a:lnTo>
                    <a:pt x="2314" y="2700"/>
                  </a:lnTo>
                  <a:cubicBezTo>
                    <a:pt x="1083" y="2700"/>
                    <a:pt x="88" y="3541"/>
                    <a:pt x="14" y="4601"/>
                  </a:cubicBezTo>
                  <a:lnTo>
                    <a:pt x="0" y="4601"/>
                  </a:lnTo>
                  <a:lnTo>
                    <a:pt x="0" y="5400"/>
                  </a:lnTo>
                  <a:lnTo>
                    <a:pt x="0" y="6075"/>
                  </a:lnTo>
                  <a:cubicBezTo>
                    <a:pt x="0" y="6820"/>
                    <a:pt x="691" y="7425"/>
                    <a:pt x="1542" y="7425"/>
                  </a:cubicBezTo>
                  <a:lnTo>
                    <a:pt x="1542" y="18900"/>
                  </a:lnTo>
                  <a:cubicBezTo>
                    <a:pt x="1542" y="20391"/>
                    <a:pt x="2924" y="21599"/>
                    <a:pt x="4628" y="21599"/>
                  </a:cubicBezTo>
                  <a:lnTo>
                    <a:pt x="16971" y="21599"/>
                  </a:lnTo>
                  <a:cubicBezTo>
                    <a:pt x="18675" y="21599"/>
                    <a:pt x="20057" y="20391"/>
                    <a:pt x="20057" y="18900"/>
                  </a:cubicBezTo>
                  <a:lnTo>
                    <a:pt x="20057" y="7425"/>
                  </a:lnTo>
                  <a:cubicBezTo>
                    <a:pt x="20908" y="7425"/>
                    <a:pt x="21599" y="6820"/>
                    <a:pt x="21599" y="6075"/>
                  </a:cubicBezTo>
                  <a:lnTo>
                    <a:pt x="21599" y="5400"/>
                  </a:lnTo>
                  <a:lnTo>
                    <a:pt x="21599" y="4601"/>
                  </a:lnTo>
                  <a:cubicBezTo>
                    <a:pt x="21599" y="4601"/>
                    <a:pt x="21585" y="4601"/>
                    <a:pt x="21585" y="460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" name="AutoShape 132"/>
            <p:cNvSpPr>
              <a:spLocks/>
            </p:cNvSpPr>
            <p:nvPr/>
          </p:nvSpPr>
          <p:spPr bwMode="auto">
            <a:xfrm>
              <a:off x="1679575" y="5540375"/>
              <a:ext cx="115888" cy="4365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" name="AutoShape 133"/>
            <p:cNvSpPr>
              <a:spLocks/>
            </p:cNvSpPr>
            <p:nvPr/>
          </p:nvSpPr>
          <p:spPr bwMode="auto">
            <a:xfrm>
              <a:off x="1854200" y="5540375"/>
              <a:ext cx="115888" cy="4365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2" name="AutoShape 134"/>
            <p:cNvSpPr>
              <a:spLocks/>
            </p:cNvSpPr>
            <p:nvPr/>
          </p:nvSpPr>
          <p:spPr bwMode="auto">
            <a:xfrm>
              <a:off x="2027238" y="5540375"/>
              <a:ext cx="115887" cy="4365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6303265" y="5366063"/>
            <a:ext cx="528974" cy="513602"/>
            <a:chOff x="16432213" y="8899525"/>
            <a:chExt cx="928687" cy="901700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124" name="AutoShape 16"/>
            <p:cNvSpPr>
              <a:spLocks/>
            </p:cNvSpPr>
            <p:nvPr/>
          </p:nvSpPr>
          <p:spPr bwMode="auto">
            <a:xfrm>
              <a:off x="16897350" y="9393238"/>
              <a:ext cx="115888" cy="117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5" name="AutoShape 17"/>
            <p:cNvSpPr>
              <a:spLocks/>
            </p:cNvSpPr>
            <p:nvPr/>
          </p:nvSpPr>
          <p:spPr bwMode="auto">
            <a:xfrm>
              <a:off x="16432213" y="8899525"/>
              <a:ext cx="928687" cy="901700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26" name="AutoShape 47"/>
          <p:cNvSpPr>
            <a:spLocks/>
          </p:cNvSpPr>
          <p:nvPr/>
        </p:nvSpPr>
        <p:spPr bwMode="auto">
          <a:xfrm>
            <a:off x="7383848" y="5358397"/>
            <a:ext cx="528977" cy="528976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  <a:effectLst/>
          <a:extLst/>
        </p:spPr>
        <p:txBody>
          <a:bodyPr lIns="38100" tIns="38100" rIns="38100" bIns="381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7" name="AutoShape 139"/>
          <p:cNvSpPr>
            <a:spLocks/>
          </p:cNvSpPr>
          <p:nvPr/>
        </p:nvSpPr>
        <p:spPr bwMode="auto">
          <a:xfrm>
            <a:off x="8329942" y="5349191"/>
            <a:ext cx="564765" cy="547388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  <a:effectLst/>
          <a:extLst/>
        </p:spPr>
        <p:txBody>
          <a:bodyPr lIns="38100" tIns="38100" rIns="38100" bIns="381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" name="AutoShape 147"/>
          <p:cNvSpPr>
            <a:spLocks/>
          </p:cNvSpPr>
          <p:nvPr/>
        </p:nvSpPr>
        <p:spPr bwMode="auto">
          <a:xfrm>
            <a:off x="9326817" y="5375257"/>
            <a:ext cx="564766" cy="495256"/>
          </a:xfrm>
          <a:custGeom>
            <a:avLst/>
            <a:gdLst>
              <a:gd name="T0" fmla="+- 0 10800 597"/>
              <a:gd name="T1" fmla="*/ T0 w 20407"/>
              <a:gd name="T2" fmla="+- 0 11028 672"/>
              <a:gd name="T3" fmla="*/ 11028 h 20712"/>
              <a:gd name="T4" fmla="+- 0 10800 597"/>
              <a:gd name="T5" fmla="*/ T4 w 20407"/>
              <a:gd name="T6" fmla="+- 0 11028 672"/>
              <a:gd name="T7" fmla="*/ 11028 h 20712"/>
              <a:gd name="T8" fmla="+- 0 10800 597"/>
              <a:gd name="T9" fmla="*/ T8 w 20407"/>
              <a:gd name="T10" fmla="+- 0 11028 672"/>
              <a:gd name="T11" fmla="*/ 11028 h 20712"/>
              <a:gd name="T12" fmla="+- 0 10800 597"/>
              <a:gd name="T13" fmla="*/ T12 w 20407"/>
              <a:gd name="T14" fmla="+- 0 11028 672"/>
              <a:gd name="T15" fmla="*/ 11028 h 207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407" h="20712">
                <a:moveTo>
                  <a:pt x="17706" y="10922"/>
                </a:moveTo>
                <a:lnTo>
                  <a:pt x="10657" y="19017"/>
                </a:lnTo>
                <a:cubicBezTo>
                  <a:pt x="10407" y="19305"/>
                  <a:pt x="9998" y="19305"/>
                  <a:pt x="9748" y="19017"/>
                </a:cubicBezTo>
                <a:lnTo>
                  <a:pt x="2699" y="10922"/>
                </a:lnTo>
                <a:cubicBezTo>
                  <a:pt x="817" y="8762"/>
                  <a:pt x="817" y="5247"/>
                  <a:pt x="2699" y="3087"/>
                </a:cubicBezTo>
                <a:cubicBezTo>
                  <a:pt x="4512" y="1004"/>
                  <a:pt x="7429" y="931"/>
                  <a:pt x="9338" y="2923"/>
                </a:cubicBezTo>
                <a:lnTo>
                  <a:pt x="10202" y="3825"/>
                </a:lnTo>
                <a:lnTo>
                  <a:pt x="11067" y="2923"/>
                </a:lnTo>
                <a:cubicBezTo>
                  <a:pt x="12976" y="931"/>
                  <a:pt x="15893" y="1004"/>
                  <a:pt x="17706" y="3087"/>
                </a:cubicBezTo>
                <a:cubicBezTo>
                  <a:pt x="19588" y="5247"/>
                  <a:pt x="19588" y="8762"/>
                  <a:pt x="17706" y="10922"/>
                </a:cubicBezTo>
                <a:moveTo>
                  <a:pt x="18616" y="2043"/>
                </a:moveTo>
                <a:cubicBezTo>
                  <a:pt x="16301" y="-617"/>
                  <a:pt x="12601" y="-672"/>
                  <a:pt x="10202" y="1830"/>
                </a:cubicBezTo>
                <a:cubicBezTo>
                  <a:pt x="7805" y="-672"/>
                  <a:pt x="4104" y="-617"/>
                  <a:pt x="1789" y="2043"/>
                </a:cubicBezTo>
                <a:cubicBezTo>
                  <a:pt x="-597" y="4783"/>
                  <a:pt x="-597" y="9226"/>
                  <a:pt x="1789" y="11967"/>
                </a:cubicBezTo>
                <a:cubicBezTo>
                  <a:pt x="2470" y="12750"/>
                  <a:pt x="8838" y="20061"/>
                  <a:pt x="8838" y="20061"/>
                </a:cubicBezTo>
                <a:cubicBezTo>
                  <a:pt x="9592" y="20928"/>
                  <a:pt x="10812" y="20928"/>
                  <a:pt x="11567" y="20061"/>
                </a:cubicBezTo>
                <a:cubicBezTo>
                  <a:pt x="11567" y="20061"/>
                  <a:pt x="18539" y="12056"/>
                  <a:pt x="18616" y="11967"/>
                </a:cubicBezTo>
                <a:cubicBezTo>
                  <a:pt x="21003" y="9226"/>
                  <a:pt x="21003" y="4783"/>
                  <a:pt x="18616" y="2043"/>
                </a:cubicBezTo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  <a:effectLst/>
          <a:extLst/>
        </p:spPr>
        <p:txBody>
          <a:bodyPr lIns="38100" tIns="38100" rIns="38100" bIns="381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29" name="组合 128"/>
          <p:cNvGrpSpPr/>
          <p:nvPr/>
        </p:nvGrpSpPr>
        <p:grpSpPr>
          <a:xfrm>
            <a:off x="10534242" y="5304971"/>
            <a:ext cx="437268" cy="635829"/>
            <a:chOff x="20293013" y="7011988"/>
            <a:chExt cx="639762" cy="930275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130" name="AutoShape 30"/>
            <p:cNvSpPr>
              <a:spLocks/>
            </p:cNvSpPr>
            <p:nvPr/>
          </p:nvSpPr>
          <p:spPr bwMode="auto">
            <a:xfrm>
              <a:off x="20293013" y="7011988"/>
              <a:ext cx="639762" cy="930275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1" name="AutoShape 31"/>
            <p:cNvSpPr>
              <a:spLocks/>
            </p:cNvSpPr>
            <p:nvPr/>
          </p:nvSpPr>
          <p:spPr bwMode="auto">
            <a:xfrm>
              <a:off x="20410488" y="7418388"/>
              <a:ext cx="411162" cy="333375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20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14:window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2"/>
          <p:cNvSpPr>
            <a:spLocks noEditPoints="1"/>
          </p:cNvSpPr>
          <p:nvPr/>
        </p:nvSpPr>
        <p:spPr bwMode="auto">
          <a:xfrm>
            <a:off x="2396709" y="3126490"/>
            <a:ext cx="528819" cy="52881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" name="Group 67"/>
          <p:cNvGrpSpPr>
            <a:grpSpLocks noChangeAspect="1"/>
          </p:cNvGrpSpPr>
          <p:nvPr/>
        </p:nvGrpSpPr>
        <p:grpSpPr bwMode="auto">
          <a:xfrm>
            <a:off x="6467840" y="3113662"/>
            <a:ext cx="528640" cy="554474"/>
            <a:chOff x="5541" y="-146"/>
            <a:chExt cx="1064" cy="1116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4" name="Freeform 68"/>
            <p:cNvSpPr>
              <a:spLocks noEditPoints="1"/>
            </p:cNvSpPr>
            <p:nvPr/>
          </p:nvSpPr>
          <p:spPr bwMode="auto">
            <a:xfrm>
              <a:off x="5541" y="-108"/>
              <a:ext cx="1064" cy="1078"/>
            </a:xfrm>
            <a:custGeom>
              <a:avLst/>
              <a:gdLst>
                <a:gd name="T0" fmla="*/ 28 w 55"/>
                <a:gd name="T1" fmla="*/ 28 h 56"/>
                <a:gd name="T2" fmla="*/ 53 w 55"/>
                <a:gd name="T3" fmla="*/ 16 h 56"/>
                <a:gd name="T4" fmla="*/ 55 w 55"/>
                <a:gd name="T5" fmla="*/ 28 h 56"/>
                <a:gd name="T6" fmla="*/ 28 w 55"/>
                <a:gd name="T7" fmla="*/ 56 h 56"/>
                <a:gd name="T8" fmla="*/ 0 w 55"/>
                <a:gd name="T9" fmla="*/ 28 h 56"/>
                <a:gd name="T10" fmla="*/ 28 w 55"/>
                <a:gd name="T11" fmla="*/ 0 h 56"/>
                <a:gd name="T12" fmla="*/ 28 w 55"/>
                <a:gd name="T13" fmla="*/ 28 h 56"/>
                <a:gd name="T14" fmla="*/ 49 w 55"/>
                <a:gd name="T15" fmla="*/ 37 h 56"/>
                <a:gd name="T16" fmla="*/ 48 w 55"/>
                <a:gd name="T17" fmla="*/ 39 h 56"/>
                <a:gd name="T18" fmla="*/ 41 w 55"/>
                <a:gd name="T19" fmla="*/ 47 h 56"/>
                <a:gd name="T20" fmla="*/ 40 w 55"/>
                <a:gd name="T21" fmla="*/ 48 h 56"/>
                <a:gd name="T22" fmla="*/ 31 w 55"/>
                <a:gd name="T23" fmla="*/ 51 h 56"/>
                <a:gd name="T24" fmla="*/ 29 w 55"/>
                <a:gd name="T25" fmla="*/ 51 h 56"/>
                <a:gd name="T26" fmla="*/ 20 w 55"/>
                <a:gd name="T27" fmla="*/ 50 h 56"/>
                <a:gd name="T28" fmla="*/ 14 w 55"/>
                <a:gd name="T29" fmla="*/ 47 h 56"/>
                <a:gd name="T30" fmla="*/ 12 w 55"/>
                <a:gd name="T31" fmla="*/ 45 h 56"/>
                <a:gd name="T32" fmla="*/ 6 w 55"/>
                <a:gd name="T33" fmla="*/ 36 h 56"/>
                <a:gd name="T34" fmla="*/ 5 w 55"/>
                <a:gd name="T35" fmla="*/ 34 h 56"/>
                <a:gd name="T36" fmla="*/ 5 w 55"/>
                <a:gd name="T37" fmla="*/ 25 h 56"/>
                <a:gd name="T38" fmla="*/ 5 w 55"/>
                <a:gd name="T39" fmla="*/ 22 h 56"/>
                <a:gd name="T40" fmla="*/ 10 w 55"/>
                <a:gd name="T41" fmla="*/ 13 h 56"/>
                <a:gd name="T42" fmla="*/ 12 w 55"/>
                <a:gd name="T43" fmla="*/ 11 h 56"/>
                <a:gd name="T44" fmla="*/ 23 w 55"/>
                <a:gd name="T45" fmla="*/ 5 h 56"/>
                <a:gd name="T46" fmla="*/ 23 w 55"/>
                <a:gd name="T47" fmla="*/ 35 h 56"/>
                <a:gd name="T48" fmla="*/ 50 w 55"/>
                <a:gd name="T49" fmla="*/ 23 h 56"/>
                <a:gd name="T50" fmla="*/ 50 w 55"/>
                <a:gd name="T51" fmla="*/ 35 h 56"/>
                <a:gd name="T52" fmla="*/ 49 w 55"/>
                <a:gd name="T53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8" y="28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5" y="20"/>
                    <a:pt x="55" y="24"/>
                    <a:pt x="55" y="28"/>
                  </a:cubicBezTo>
                  <a:cubicBezTo>
                    <a:pt x="55" y="43"/>
                    <a:pt x="43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49" y="37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6" y="42"/>
                    <a:pt x="44" y="45"/>
                    <a:pt x="41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7" y="50"/>
                    <a:pt x="34" y="51"/>
                    <a:pt x="3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1"/>
                    <a:pt x="23" y="51"/>
                    <a:pt x="20" y="50"/>
                  </a:cubicBezTo>
                  <a:cubicBezTo>
                    <a:pt x="17" y="49"/>
                    <a:pt x="16" y="48"/>
                    <a:pt x="14" y="47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9" y="43"/>
                    <a:pt x="7" y="40"/>
                    <a:pt x="6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5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9"/>
                    <a:pt x="7" y="16"/>
                    <a:pt x="10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8"/>
                    <a:pt x="19" y="6"/>
                    <a:pt x="23" y="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7"/>
                    <a:pt x="51" y="31"/>
                    <a:pt x="50" y="35"/>
                  </a:cubicBezTo>
                  <a:cubicBezTo>
                    <a:pt x="49" y="37"/>
                    <a:pt x="49" y="37"/>
                    <a:pt x="4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Freeform 69"/>
            <p:cNvSpPr>
              <a:spLocks/>
            </p:cNvSpPr>
            <p:nvPr/>
          </p:nvSpPr>
          <p:spPr bwMode="auto">
            <a:xfrm>
              <a:off x="6160" y="-146"/>
              <a:ext cx="407" cy="462"/>
            </a:xfrm>
            <a:custGeom>
              <a:avLst/>
              <a:gdLst>
                <a:gd name="T0" fmla="*/ 0 w 21"/>
                <a:gd name="T1" fmla="*/ 0 h 24"/>
                <a:gd name="T2" fmla="*/ 21 w 21"/>
                <a:gd name="T3" fmla="*/ 14 h 24"/>
                <a:gd name="T4" fmla="*/ 0 w 21"/>
                <a:gd name="T5" fmla="*/ 24 h 24"/>
                <a:gd name="T6" fmla="*/ 0 w 2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9" y="0"/>
                    <a:pt x="18" y="5"/>
                    <a:pt x="21" y="1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" name="Freeform 15"/>
          <p:cNvSpPr>
            <a:spLocks noEditPoints="1"/>
          </p:cNvSpPr>
          <p:nvPr/>
        </p:nvSpPr>
        <p:spPr bwMode="auto">
          <a:xfrm>
            <a:off x="1148877" y="3074526"/>
            <a:ext cx="519583" cy="632747"/>
          </a:xfrm>
          <a:custGeom>
            <a:avLst/>
            <a:gdLst>
              <a:gd name="T0" fmla="*/ 18 w 36"/>
              <a:gd name="T1" fmla="*/ 5 h 44"/>
              <a:gd name="T2" fmla="*/ 36 w 36"/>
              <a:gd name="T3" fmla="*/ 23 h 44"/>
              <a:gd name="T4" fmla="*/ 22 w 36"/>
              <a:gd name="T5" fmla="*/ 40 h 44"/>
              <a:gd name="T6" fmla="*/ 31 w 36"/>
              <a:gd name="T7" fmla="*/ 43 h 44"/>
              <a:gd name="T8" fmla="*/ 31 w 36"/>
              <a:gd name="T9" fmla="*/ 44 h 44"/>
              <a:gd name="T10" fmla="*/ 5 w 36"/>
              <a:gd name="T11" fmla="*/ 44 h 44"/>
              <a:gd name="T12" fmla="*/ 5 w 36"/>
              <a:gd name="T13" fmla="*/ 43 h 44"/>
              <a:gd name="T14" fmla="*/ 13 w 36"/>
              <a:gd name="T15" fmla="*/ 40 h 44"/>
              <a:gd name="T16" fmla="*/ 0 w 36"/>
              <a:gd name="T17" fmla="*/ 23 h 44"/>
              <a:gd name="T18" fmla="*/ 18 w 36"/>
              <a:gd name="T19" fmla="*/ 5 h 44"/>
              <a:gd name="T20" fmla="*/ 18 w 36"/>
              <a:gd name="T21" fmla="*/ 5 h 44"/>
              <a:gd name="T22" fmla="*/ 17 w 36"/>
              <a:gd name="T23" fmla="*/ 21 h 44"/>
              <a:gd name="T24" fmla="*/ 16 w 36"/>
              <a:gd name="T25" fmla="*/ 16 h 44"/>
              <a:gd name="T26" fmla="*/ 18 w 36"/>
              <a:gd name="T27" fmla="*/ 14 h 44"/>
              <a:gd name="T28" fmla="*/ 19 w 36"/>
              <a:gd name="T29" fmla="*/ 16 h 44"/>
              <a:gd name="T30" fmla="*/ 18 w 36"/>
              <a:gd name="T31" fmla="*/ 21 h 44"/>
              <a:gd name="T32" fmla="*/ 19 w 36"/>
              <a:gd name="T33" fmla="*/ 23 h 44"/>
              <a:gd name="T34" fmla="*/ 19 w 36"/>
              <a:gd name="T35" fmla="*/ 24 h 44"/>
              <a:gd name="T36" fmla="*/ 24 w 36"/>
              <a:gd name="T37" fmla="*/ 28 h 44"/>
              <a:gd name="T38" fmla="*/ 27 w 36"/>
              <a:gd name="T39" fmla="*/ 32 h 44"/>
              <a:gd name="T40" fmla="*/ 22 w 36"/>
              <a:gd name="T41" fmla="*/ 29 h 44"/>
              <a:gd name="T42" fmla="*/ 19 w 36"/>
              <a:gd name="T43" fmla="*/ 24 h 44"/>
              <a:gd name="T44" fmla="*/ 18 w 36"/>
              <a:gd name="T45" fmla="*/ 25 h 44"/>
              <a:gd name="T46" fmla="*/ 16 w 36"/>
              <a:gd name="T47" fmla="*/ 23 h 44"/>
              <a:gd name="T48" fmla="*/ 17 w 36"/>
              <a:gd name="T49" fmla="*/ 21 h 44"/>
              <a:gd name="T50" fmla="*/ 17 w 36"/>
              <a:gd name="T51" fmla="*/ 21 h 44"/>
              <a:gd name="T52" fmla="*/ 4 w 36"/>
              <a:gd name="T53" fmla="*/ 22 h 44"/>
              <a:gd name="T54" fmla="*/ 6 w 36"/>
              <a:gd name="T55" fmla="*/ 22 h 44"/>
              <a:gd name="T56" fmla="*/ 6 w 36"/>
              <a:gd name="T57" fmla="*/ 24 h 44"/>
              <a:gd name="T58" fmla="*/ 4 w 36"/>
              <a:gd name="T59" fmla="*/ 24 h 44"/>
              <a:gd name="T60" fmla="*/ 17 w 36"/>
              <a:gd name="T61" fmla="*/ 37 h 44"/>
              <a:gd name="T62" fmla="*/ 17 w 36"/>
              <a:gd name="T63" fmla="*/ 35 h 44"/>
              <a:gd name="T64" fmla="*/ 18 w 36"/>
              <a:gd name="T65" fmla="*/ 35 h 44"/>
              <a:gd name="T66" fmla="*/ 18 w 36"/>
              <a:gd name="T67" fmla="*/ 37 h 44"/>
              <a:gd name="T68" fmla="*/ 32 w 36"/>
              <a:gd name="T69" fmla="*/ 24 h 44"/>
              <a:gd name="T70" fmla="*/ 29 w 36"/>
              <a:gd name="T71" fmla="*/ 24 h 44"/>
              <a:gd name="T72" fmla="*/ 29 w 36"/>
              <a:gd name="T73" fmla="*/ 22 h 44"/>
              <a:gd name="T74" fmla="*/ 32 w 36"/>
              <a:gd name="T75" fmla="*/ 22 h 44"/>
              <a:gd name="T76" fmla="*/ 18 w 36"/>
              <a:gd name="T77" fmla="*/ 9 h 44"/>
              <a:gd name="T78" fmla="*/ 18 w 36"/>
              <a:gd name="T79" fmla="*/ 11 h 44"/>
              <a:gd name="T80" fmla="*/ 17 w 36"/>
              <a:gd name="T81" fmla="*/ 11 h 44"/>
              <a:gd name="T82" fmla="*/ 17 w 36"/>
              <a:gd name="T83" fmla="*/ 9 h 44"/>
              <a:gd name="T84" fmla="*/ 4 w 36"/>
              <a:gd name="T85" fmla="*/ 22 h 44"/>
              <a:gd name="T86" fmla="*/ 4 w 36"/>
              <a:gd name="T87" fmla="*/ 22 h 44"/>
              <a:gd name="T88" fmla="*/ 17 w 36"/>
              <a:gd name="T89" fmla="*/ 0 h 44"/>
              <a:gd name="T90" fmla="*/ 19 w 36"/>
              <a:gd name="T91" fmla="*/ 0 h 44"/>
              <a:gd name="T92" fmla="*/ 20 w 36"/>
              <a:gd name="T93" fmla="*/ 2 h 44"/>
              <a:gd name="T94" fmla="*/ 20 w 36"/>
              <a:gd name="T95" fmla="*/ 4 h 44"/>
              <a:gd name="T96" fmla="*/ 18 w 36"/>
              <a:gd name="T97" fmla="*/ 3 h 44"/>
              <a:gd name="T98" fmla="*/ 15 w 36"/>
              <a:gd name="T99" fmla="*/ 4 h 44"/>
              <a:gd name="T100" fmla="*/ 15 w 36"/>
              <a:gd name="T101" fmla="*/ 2 h 44"/>
              <a:gd name="T102" fmla="*/ 17 w 36"/>
              <a:gd name="T103" fmla="*/ 0 h 44"/>
              <a:gd name="T104" fmla="*/ 17 w 36"/>
              <a:gd name="T10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" h="44">
                <a:moveTo>
                  <a:pt x="18" y="5"/>
                </a:moveTo>
                <a:cubicBezTo>
                  <a:pt x="27" y="5"/>
                  <a:pt x="36" y="13"/>
                  <a:pt x="36" y="23"/>
                </a:cubicBezTo>
                <a:cubicBezTo>
                  <a:pt x="36" y="31"/>
                  <a:pt x="30" y="39"/>
                  <a:pt x="22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6" y="39"/>
                  <a:pt x="0" y="31"/>
                  <a:pt x="0" y="23"/>
                </a:cubicBezTo>
                <a:cubicBezTo>
                  <a:pt x="0" y="13"/>
                  <a:pt x="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lose/>
                <a:moveTo>
                  <a:pt x="17" y="21"/>
                </a:moveTo>
                <a:cubicBezTo>
                  <a:pt x="16" y="16"/>
                  <a:pt x="16" y="16"/>
                  <a:pt x="16" y="16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3"/>
                  <a:pt x="19" y="24"/>
                  <a:pt x="19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32"/>
                  <a:pt x="27" y="32"/>
                  <a:pt x="27" y="32"/>
                </a:cubicBezTo>
                <a:cubicBezTo>
                  <a:pt x="22" y="29"/>
                  <a:pt x="22" y="29"/>
                  <a:pt x="22" y="29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8" y="25"/>
                  <a:pt x="18" y="25"/>
                </a:cubicBezTo>
                <a:cubicBezTo>
                  <a:pt x="17" y="25"/>
                  <a:pt x="16" y="24"/>
                  <a:pt x="16" y="23"/>
                </a:cubicBezTo>
                <a:cubicBezTo>
                  <a:pt x="16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4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24"/>
                  <a:pt x="6" y="24"/>
                  <a:pt x="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31"/>
                  <a:pt x="10" y="36"/>
                  <a:pt x="17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25" y="36"/>
                  <a:pt x="31" y="31"/>
                  <a:pt x="3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2"/>
                  <a:pt x="29" y="22"/>
                  <a:pt x="2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15"/>
                  <a:pt x="25" y="9"/>
                  <a:pt x="18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9"/>
                  <a:pt x="4" y="15"/>
                  <a:pt x="4" y="22"/>
                </a:cubicBezTo>
                <a:cubicBezTo>
                  <a:pt x="4" y="22"/>
                  <a:pt x="4" y="22"/>
                  <a:pt x="4" y="22"/>
                </a:cubicBezTo>
                <a:close/>
                <a:moveTo>
                  <a:pt x="17" y="0"/>
                </a:move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7" y="3"/>
                  <a:pt x="16" y="4"/>
                  <a:pt x="15" y="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7" name="Group 58"/>
          <p:cNvGrpSpPr/>
          <p:nvPr/>
        </p:nvGrpSpPr>
        <p:grpSpPr>
          <a:xfrm>
            <a:off x="1113701" y="5310442"/>
            <a:ext cx="589935" cy="435749"/>
            <a:chOff x="2563427" y="3717902"/>
            <a:chExt cx="439257" cy="324452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8" name="Freeform 92"/>
            <p:cNvSpPr>
              <a:spLocks/>
            </p:cNvSpPr>
            <p:nvPr/>
          </p:nvSpPr>
          <p:spPr bwMode="auto">
            <a:xfrm>
              <a:off x="2720660" y="3942523"/>
              <a:ext cx="127286" cy="99831"/>
            </a:xfrm>
            <a:custGeom>
              <a:avLst/>
              <a:gdLst>
                <a:gd name="T0" fmla="*/ 37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7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93"/>
            <p:cNvSpPr>
              <a:spLocks/>
            </p:cNvSpPr>
            <p:nvPr/>
          </p:nvSpPr>
          <p:spPr bwMode="auto">
            <a:xfrm>
              <a:off x="2638300" y="3830213"/>
              <a:ext cx="292007" cy="129781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8 w 88"/>
                <a:gd name="T15" fmla="*/ 26 h 39"/>
                <a:gd name="T16" fmla="*/ 88 w 88"/>
                <a:gd name="T17" fmla="*/ 26 h 39"/>
                <a:gd name="T18" fmla="*/ 88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94"/>
            <p:cNvSpPr>
              <a:spLocks/>
            </p:cNvSpPr>
            <p:nvPr/>
          </p:nvSpPr>
          <p:spPr bwMode="auto">
            <a:xfrm>
              <a:off x="2563427" y="3717902"/>
              <a:ext cx="439257" cy="169713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4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1" name="Freeform 17"/>
          <p:cNvSpPr>
            <a:spLocks noEditPoints="1"/>
          </p:cNvSpPr>
          <p:nvPr/>
        </p:nvSpPr>
        <p:spPr bwMode="auto">
          <a:xfrm>
            <a:off x="7380788" y="2119798"/>
            <a:ext cx="584586" cy="467174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Freeform 22"/>
          <p:cNvSpPr>
            <a:spLocks noEditPoints="1"/>
          </p:cNvSpPr>
          <p:nvPr/>
        </p:nvSpPr>
        <p:spPr bwMode="auto">
          <a:xfrm>
            <a:off x="3407252" y="2128081"/>
            <a:ext cx="451211" cy="450608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reeform 27"/>
          <p:cNvSpPr>
            <a:spLocks noEditPoints="1"/>
          </p:cNvSpPr>
          <p:nvPr/>
        </p:nvSpPr>
        <p:spPr bwMode="auto">
          <a:xfrm>
            <a:off x="8493334" y="2147952"/>
            <a:ext cx="574965" cy="410866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14" name="Group 71"/>
          <p:cNvGrpSpPr>
            <a:grpSpLocks noChangeAspect="1"/>
          </p:cNvGrpSpPr>
          <p:nvPr/>
        </p:nvGrpSpPr>
        <p:grpSpPr bwMode="auto">
          <a:xfrm>
            <a:off x="4340442" y="5256891"/>
            <a:ext cx="543385" cy="542828"/>
            <a:chOff x="3349" y="1673"/>
            <a:chExt cx="977" cy="976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15" name="Freeform 72"/>
            <p:cNvSpPr>
              <a:spLocks noEditPoints="1"/>
            </p:cNvSpPr>
            <p:nvPr/>
          </p:nvSpPr>
          <p:spPr bwMode="auto">
            <a:xfrm>
              <a:off x="3349" y="1673"/>
              <a:ext cx="977" cy="976"/>
            </a:xfrm>
            <a:custGeom>
              <a:avLst/>
              <a:gdLst>
                <a:gd name="T0" fmla="*/ 338 w 411"/>
                <a:gd name="T1" fmla="*/ 69 h 410"/>
                <a:gd name="T2" fmla="*/ 104 w 411"/>
                <a:gd name="T3" fmla="*/ 59 h 410"/>
                <a:gd name="T4" fmla="*/ 70 w 411"/>
                <a:gd name="T5" fmla="*/ 74 h 410"/>
                <a:gd name="T6" fmla="*/ 92 w 411"/>
                <a:gd name="T7" fmla="*/ 63 h 410"/>
                <a:gd name="T8" fmla="*/ 112 w 411"/>
                <a:gd name="T9" fmla="*/ 47 h 410"/>
                <a:gd name="T10" fmla="*/ 99 w 411"/>
                <a:gd name="T11" fmla="*/ 363 h 410"/>
                <a:gd name="T12" fmla="*/ 84 w 411"/>
                <a:gd name="T13" fmla="*/ 342 h 410"/>
                <a:gd name="T14" fmla="*/ 26 w 411"/>
                <a:gd name="T15" fmla="*/ 171 h 410"/>
                <a:gd name="T16" fmla="*/ 56 w 411"/>
                <a:gd name="T17" fmla="*/ 224 h 410"/>
                <a:gd name="T18" fmla="*/ 87 w 411"/>
                <a:gd name="T19" fmla="*/ 278 h 410"/>
                <a:gd name="T20" fmla="*/ 123 w 411"/>
                <a:gd name="T21" fmla="*/ 339 h 410"/>
                <a:gd name="T22" fmla="*/ 145 w 411"/>
                <a:gd name="T23" fmla="*/ 381 h 410"/>
                <a:gd name="T24" fmla="*/ 145 w 411"/>
                <a:gd name="T25" fmla="*/ 358 h 410"/>
                <a:gd name="T26" fmla="*/ 155 w 411"/>
                <a:gd name="T27" fmla="*/ 307 h 410"/>
                <a:gd name="T28" fmla="*/ 160 w 411"/>
                <a:gd name="T29" fmla="*/ 264 h 410"/>
                <a:gd name="T30" fmla="*/ 134 w 411"/>
                <a:gd name="T31" fmla="*/ 240 h 410"/>
                <a:gd name="T32" fmla="*/ 83 w 411"/>
                <a:gd name="T33" fmla="*/ 223 h 410"/>
                <a:gd name="T34" fmla="*/ 62 w 411"/>
                <a:gd name="T35" fmla="*/ 218 h 410"/>
                <a:gd name="T36" fmla="*/ 63 w 411"/>
                <a:gd name="T37" fmla="*/ 185 h 410"/>
                <a:gd name="T38" fmla="*/ 85 w 411"/>
                <a:gd name="T39" fmla="*/ 184 h 410"/>
                <a:gd name="T40" fmla="*/ 124 w 411"/>
                <a:gd name="T41" fmla="*/ 161 h 410"/>
                <a:gd name="T42" fmla="*/ 137 w 411"/>
                <a:gd name="T43" fmla="*/ 132 h 410"/>
                <a:gd name="T44" fmla="*/ 117 w 411"/>
                <a:gd name="T45" fmla="*/ 111 h 410"/>
                <a:gd name="T46" fmla="*/ 91 w 411"/>
                <a:gd name="T47" fmla="*/ 110 h 410"/>
                <a:gd name="T48" fmla="*/ 134 w 411"/>
                <a:gd name="T49" fmla="*/ 89 h 410"/>
                <a:gd name="T50" fmla="*/ 144 w 411"/>
                <a:gd name="T51" fmla="*/ 101 h 410"/>
                <a:gd name="T52" fmla="*/ 123 w 411"/>
                <a:gd name="T53" fmla="*/ 64 h 410"/>
                <a:gd name="T54" fmla="*/ 116 w 411"/>
                <a:gd name="T55" fmla="*/ 65 h 410"/>
                <a:gd name="T56" fmla="*/ 159 w 411"/>
                <a:gd name="T57" fmla="*/ 34 h 410"/>
                <a:gd name="T58" fmla="*/ 140 w 411"/>
                <a:gd name="T59" fmla="*/ 26 h 410"/>
                <a:gd name="T60" fmla="*/ 330 w 411"/>
                <a:gd name="T61" fmla="*/ 64 h 410"/>
                <a:gd name="T62" fmla="*/ 303 w 411"/>
                <a:gd name="T63" fmla="*/ 76 h 410"/>
                <a:gd name="T64" fmla="*/ 287 w 411"/>
                <a:gd name="T65" fmla="*/ 73 h 410"/>
                <a:gd name="T66" fmla="*/ 243 w 411"/>
                <a:gd name="T67" fmla="*/ 73 h 410"/>
                <a:gd name="T68" fmla="*/ 248 w 411"/>
                <a:gd name="T69" fmla="*/ 111 h 410"/>
                <a:gd name="T70" fmla="*/ 267 w 411"/>
                <a:gd name="T71" fmla="*/ 98 h 410"/>
                <a:gd name="T72" fmla="*/ 252 w 411"/>
                <a:gd name="T73" fmla="*/ 116 h 410"/>
                <a:gd name="T74" fmla="*/ 215 w 411"/>
                <a:gd name="T75" fmla="*/ 141 h 410"/>
                <a:gd name="T76" fmla="*/ 219 w 411"/>
                <a:gd name="T77" fmla="*/ 158 h 410"/>
                <a:gd name="T78" fmla="*/ 249 w 411"/>
                <a:gd name="T79" fmla="*/ 159 h 410"/>
                <a:gd name="T80" fmla="*/ 264 w 411"/>
                <a:gd name="T81" fmla="*/ 157 h 410"/>
                <a:gd name="T82" fmla="*/ 267 w 411"/>
                <a:gd name="T83" fmla="*/ 180 h 410"/>
                <a:gd name="T84" fmla="*/ 216 w 411"/>
                <a:gd name="T85" fmla="*/ 169 h 410"/>
                <a:gd name="T86" fmla="*/ 186 w 411"/>
                <a:gd name="T87" fmla="*/ 209 h 410"/>
                <a:gd name="T88" fmla="*/ 219 w 411"/>
                <a:gd name="T89" fmla="*/ 243 h 410"/>
                <a:gd name="T90" fmla="*/ 242 w 411"/>
                <a:gd name="T91" fmla="*/ 306 h 410"/>
                <a:gd name="T92" fmla="*/ 275 w 411"/>
                <a:gd name="T93" fmla="*/ 324 h 410"/>
                <a:gd name="T94" fmla="*/ 292 w 411"/>
                <a:gd name="T95" fmla="*/ 263 h 410"/>
                <a:gd name="T96" fmla="*/ 306 w 411"/>
                <a:gd name="T97" fmla="*/ 230 h 410"/>
                <a:gd name="T98" fmla="*/ 323 w 411"/>
                <a:gd name="T99" fmla="*/ 198 h 410"/>
                <a:gd name="T100" fmla="*/ 330 w 411"/>
                <a:gd name="T101" fmla="*/ 196 h 410"/>
                <a:gd name="T102" fmla="*/ 347 w 411"/>
                <a:gd name="T103" fmla="*/ 236 h 410"/>
                <a:gd name="T104" fmla="*/ 379 w 411"/>
                <a:gd name="T105" fmla="*/ 221 h 410"/>
                <a:gd name="T106" fmla="*/ 385 w 411"/>
                <a:gd name="T107" fmla="*/ 243 h 410"/>
                <a:gd name="T108" fmla="*/ 379 w 411"/>
                <a:gd name="T109" fmla="*/ 257 h 410"/>
                <a:gd name="T110" fmla="*/ 380 w 411"/>
                <a:gd name="T111" fmla="*/ 271 h 410"/>
                <a:gd name="T112" fmla="*/ 340 w 411"/>
                <a:gd name="T113" fmla="*/ 320 h 410"/>
                <a:gd name="T114" fmla="*/ 293 w 411"/>
                <a:gd name="T115" fmla="*/ 358 h 410"/>
                <a:gd name="T116" fmla="*/ 280 w 411"/>
                <a:gd name="T117" fmla="*/ 188 h 410"/>
                <a:gd name="T118" fmla="*/ 287 w 411"/>
                <a:gd name="T119" fmla="*/ 210 h 410"/>
                <a:gd name="T120" fmla="*/ 278 w 411"/>
                <a:gd name="T121" fmla="*/ 15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1" h="410">
                  <a:moveTo>
                    <a:pt x="205" y="0"/>
                  </a:moveTo>
                  <a:cubicBezTo>
                    <a:pt x="92" y="0"/>
                    <a:pt x="0" y="92"/>
                    <a:pt x="0" y="205"/>
                  </a:cubicBezTo>
                  <a:cubicBezTo>
                    <a:pt x="0" y="318"/>
                    <a:pt x="92" y="410"/>
                    <a:pt x="205" y="410"/>
                  </a:cubicBezTo>
                  <a:cubicBezTo>
                    <a:pt x="318" y="410"/>
                    <a:pt x="411" y="318"/>
                    <a:pt x="411" y="205"/>
                  </a:cubicBezTo>
                  <a:cubicBezTo>
                    <a:pt x="411" y="92"/>
                    <a:pt x="318" y="0"/>
                    <a:pt x="205" y="0"/>
                  </a:cubicBezTo>
                  <a:close/>
                  <a:moveTo>
                    <a:pt x="394" y="219"/>
                  </a:moveTo>
                  <a:cubicBezTo>
                    <a:pt x="394" y="219"/>
                    <a:pt x="394" y="219"/>
                    <a:pt x="394" y="218"/>
                  </a:cubicBezTo>
                  <a:cubicBezTo>
                    <a:pt x="394" y="218"/>
                    <a:pt x="393" y="217"/>
                    <a:pt x="393" y="217"/>
                  </a:cubicBezTo>
                  <a:cubicBezTo>
                    <a:pt x="392" y="214"/>
                    <a:pt x="393" y="213"/>
                    <a:pt x="395" y="212"/>
                  </a:cubicBezTo>
                  <a:cubicBezTo>
                    <a:pt x="395" y="212"/>
                    <a:pt x="395" y="211"/>
                    <a:pt x="395" y="211"/>
                  </a:cubicBezTo>
                  <a:cubicBezTo>
                    <a:pt x="395" y="211"/>
                    <a:pt x="395" y="211"/>
                    <a:pt x="396" y="211"/>
                  </a:cubicBezTo>
                  <a:cubicBezTo>
                    <a:pt x="395" y="214"/>
                    <a:pt x="395" y="217"/>
                    <a:pt x="395" y="220"/>
                  </a:cubicBezTo>
                  <a:cubicBezTo>
                    <a:pt x="395" y="220"/>
                    <a:pt x="394" y="219"/>
                    <a:pt x="394" y="219"/>
                  </a:cubicBezTo>
                  <a:close/>
                  <a:moveTo>
                    <a:pt x="339" y="70"/>
                  </a:moveTo>
                  <a:cubicBezTo>
                    <a:pt x="339" y="70"/>
                    <a:pt x="338" y="70"/>
                    <a:pt x="338" y="69"/>
                  </a:cubicBezTo>
                  <a:cubicBezTo>
                    <a:pt x="339" y="69"/>
                    <a:pt x="339" y="70"/>
                    <a:pt x="339" y="70"/>
                  </a:cubicBezTo>
                  <a:close/>
                  <a:moveTo>
                    <a:pt x="115" y="44"/>
                  </a:moveTo>
                  <a:cubicBezTo>
                    <a:pt x="116" y="45"/>
                    <a:pt x="116" y="46"/>
                    <a:pt x="116" y="47"/>
                  </a:cubicBezTo>
                  <a:cubicBezTo>
                    <a:pt x="116" y="48"/>
                    <a:pt x="115" y="48"/>
                    <a:pt x="115" y="49"/>
                  </a:cubicBezTo>
                  <a:cubicBezTo>
                    <a:pt x="117" y="50"/>
                    <a:pt x="120" y="50"/>
                    <a:pt x="120" y="52"/>
                  </a:cubicBezTo>
                  <a:cubicBezTo>
                    <a:pt x="120" y="53"/>
                    <a:pt x="119" y="56"/>
                    <a:pt x="118" y="57"/>
                  </a:cubicBezTo>
                  <a:cubicBezTo>
                    <a:pt x="118" y="57"/>
                    <a:pt x="118" y="61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6" y="61"/>
                    <a:pt x="116" y="61"/>
                  </a:cubicBezTo>
                  <a:cubicBezTo>
                    <a:pt x="116" y="61"/>
                    <a:pt x="115" y="61"/>
                    <a:pt x="115" y="61"/>
                  </a:cubicBezTo>
                  <a:cubicBezTo>
                    <a:pt x="114" y="61"/>
                    <a:pt x="115" y="59"/>
                    <a:pt x="115" y="58"/>
                  </a:cubicBezTo>
                  <a:cubicBezTo>
                    <a:pt x="115" y="58"/>
                    <a:pt x="115" y="57"/>
                    <a:pt x="115" y="56"/>
                  </a:cubicBezTo>
                  <a:cubicBezTo>
                    <a:pt x="114" y="56"/>
                    <a:pt x="113" y="57"/>
                    <a:pt x="112" y="57"/>
                  </a:cubicBezTo>
                  <a:cubicBezTo>
                    <a:pt x="111" y="59"/>
                    <a:pt x="113" y="59"/>
                    <a:pt x="112" y="61"/>
                  </a:cubicBezTo>
                  <a:cubicBezTo>
                    <a:pt x="108" y="63"/>
                    <a:pt x="107" y="59"/>
                    <a:pt x="104" y="59"/>
                  </a:cubicBezTo>
                  <a:cubicBezTo>
                    <a:pt x="103" y="59"/>
                    <a:pt x="102" y="60"/>
                    <a:pt x="101" y="60"/>
                  </a:cubicBezTo>
                  <a:cubicBezTo>
                    <a:pt x="100" y="61"/>
                    <a:pt x="98" y="62"/>
                    <a:pt x="97" y="64"/>
                  </a:cubicBezTo>
                  <a:cubicBezTo>
                    <a:pt x="97" y="65"/>
                    <a:pt x="98" y="66"/>
                    <a:pt x="99" y="66"/>
                  </a:cubicBezTo>
                  <a:cubicBezTo>
                    <a:pt x="100" y="67"/>
                    <a:pt x="100" y="68"/>
                    <a:pt x="100" y="69"/>
                  </a:cubicBezTo>
                  <a:cubicBezTo>
                    <a:pt x="102" y="69"/>
                    <a:pt x="102" y="69"/>
                    <a:pt x="103" y="70"/>
                  </a:cubicBezTo>
                  <a:cubicBezTo>
                    <a:pt x="103" y="71"/>
                    <a:pt x="103" y="71"/>
                    <a:pt x="103" y="73"/>
                  </a:cubicBezTo>
                  <a:cubicBezTo>
                    <a:pt x="103" y="74"/>
                    <a:pt x="105" y="75"/>
                    <a:pt x="104" y="77"/>
                  </a:cubicBezTo>
                  <a:cubicBezTo>
                    <a:pt x="103" y="78"/>
                    <a:pt x="100" y="80"/>
                    <a:pt x="98" y="80"/>
                  </a:cubicBezTo>
                  <a:cubicBezTo>
                    <a:pt x="96" y="80"/>
                    <a:pt x="94" y="79"/>
                    <a:pt x="91" y="79"/>
                  </a:cubicBezTo>
                  <a:cubicBezTo>
                    <a:pt x="89" y="79"/>
                    <a:pt x="87" y="79"/>
                    <a:pt x="87" y="79"/>
                  </a:cubicBezTo>
                  <a:cubicBezTo>
                    <a:pt x="85" y="78"/>
                    <a:pt x="85" y="76"/>
                    <a:pt x="84" y="76"/>
                  </a:cubicBezTo>
                  <a:cubicBezTo>
                    <a:pt x="82" y="76"/>
                    <a:pt x="81" y="78"/>
                    <a:pt x="78" y="78"/>
                  </a:cubicBezTo>
                  <a:cubicBezTo>
                    <a:pt x="77" y="78"/>
                    <a:pt x="76" y="77"/>
                    <a:pt x="75" y="77"/>
                  </a:cubicBezTo>
                  <a:cubicBezTo>
                    <a:pt x="73" y="77"/>
                    <a:pt x="72" y="77"/>
                    <a:pt x="71" y="76"/>
                  </a:cubicBezTo>
                  <a:cubicBezTo>
                    <a:pt x="70" y="76"/>
                    <a:pt x="72" y="74"/>
                    <a:pt x="70" y="74"/>
                  </a:cubicBezTo>
                  <a:cubicBezTo>
                    <a:pt x="71" y="73"/>
                    <a:pt x="69" y="74"/>
                    <a:pt x="69" y="73"/>
                  </a:cubicBezTo>
                  <a:cubicBezTo>
                    <a:pt x="69" y="73"/>
                    <a:pt x="69" y="73"/>
                    <a:pt x="68" y="73"/>
                  </a:cubicBezTo>
                  <a:cubicBezTo>
                    <a:pt x="69" y="72"/>
                    <a:pt x="70" y="71"/>
                    <a:pt x="71" y="70"/>
                  </a:cubicBezTo>
                  <a:cubicBezTo>
                    <a:pt x="71" y="71"/>
                    <a:pt x="71" y="71"/>
                    <a:pt x="72" y="71"/>
                  </a:cubicBezTo>
                  <a:cubicBezTo>
                    <a:pt x="72" y="71"/>
                    <a:pt x="72" y="72"/>
                    <a:pt x="72" y="72"/>
                  </a:cubicBezTo>
                  <a:cubicBezTo>
                    <a:pt x="73" y="73"/>
                    <a:pt x="76" y="74"/>
                    <a:pt x="79" y="74"/>
                  </a:cubicBezTo>
                  <a:cubicBezTo>
                    <a:pt x="80" y="74"/>
                    <a:pt x="81" y="74"/>
                    <a:pt x="82" y="73"/>
                  </a:cubicBezTo>
                  <a:cubicBezTo>
                    <a:pt x="84" y="73"/>
                    <a:pt x="85" y="73"/>
                    <a:pt x="86" y="73"/>
                  </a:cubicBezTo>
                  <a:cubicBezTo>
                    <a:pt x="87" y="73"/>
                    <a:pt x="87" y="75"/>
                    <a:pt x="89" y="75"/>
                  </a:cubicBezTo>
                  <a:cubicBezTo>
                    <a:pt x="90" y="76"/>
                    <a:pt x="92" y="75"/>
                    <a:pt x="93" y="74"/>
                  </a:cubicBezTo>
                  <a:cubicBezTo>
                    <a:pt x="94" y="74"/>
                    <a:pt x="94" y="74"/>
                    <a:pt x="95" y="73"/>
                  </a:cubicBezTo>
                  <a:cubicBezTo>
                    <a:pt x="96" y="71"/>
                    <a:pt x="93" y="69"/>
                    <a:pt x="92" y="67"/>
                  </a:cubicBezTo>
                  <a:cubicBezTo>
                    <a:pt x="92" y="67"/>
                    <a:pt x="92" y="66"/>
                    <a:pt x="92" y="66"/>
                  </a:cubicBezTo>
                  <a:cubicBezTo>
                    <a:pt x="92" y="66"/>
                    <a:pt x="92" y="65"/>
                    <a:pt x="92" y="65"/>
                  </a:cubicBezTo>
                  <a:cubicBezTo>
                    <a:pt x="92" y="65"/>
                    <a:pt x="92" y="64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2"/>
                    <a:pt x="92" y="61"/>
                    <a:pt x="92" y="60"/>
                  </a:cubicBezTo>
                  <a:cubicBezTo>
                    <a:pt x="90" y="60"/>
                    <a:pt x="89" y="60"/>
                    <a:pt x="88" y="59"/>
                  </a:cubicBezTo>
                  <a:cubicBezTo>
                    <a:pt x="87" y="59"/>
                    <a:pt x="85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7"/>
                    <a:pt x="87" y="56"/>
                    <a:pt x="89" y="55"/>
                  </a:cubicBezTo>
                  <a:cubicBezTo>
                    <a:pt x="89" y="55"/>
                    <a:pt x="89" y="55"/>
                    <a:pt x="90" y="55"/>
                  </a:cubicBezTo>
                  <a:cubicBezTo>
                    <a:pt x="92" y="54"/>
                    <a:pt x="96" y="56"/>
                    <a:pt x="98" y="54"/>
                  </a:cubicBezTo>
                  <a:cubicBezTo>
                    <a:pt x="100" y="51"/>
                    <a:pt x="97" y="51"/>
                    <a:pt x="96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48"/>
                    <a:pt x="101" y="46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5" y="45"/>
                    <a:pt x="106" y="45"/>
                    <a:pt x="107" y="45"/>
                  </a:cubicBezTo>
                  <a:cubicBezTo>
                    <a:pt x="108" y="46"/>
                    <a:pt x="108" y="48"/>
                    <a:pt x="109" y="48"/>
                  </a:cubicBezTo>
                  <a:cubicBezTo>
                    <a:pt x="109" y="48"/>
                    <a:pt x="111" y="49"/>
                    <a:pt x="112" y="47"/>
                  </a:cubicBezTo>
                  <a:cubicBezTo>
                    <a:pt x="113" y="45"/>
                    <a:pt x="111" y="44"/>
                    <a:pt x="111" y="43"/>
                  </a:cubicBezTo>
                  <a:cubicBezTo>
                    <a:pt x="110" y="42"/>
                    <a:pt x="110" y="42"/>
                    <a:pt x="109" y="41"/>
                  </a:cubicBezTo>
                  <a:cubicBezTo>
                    <a:pt x="109" y="41"/>
                    <a:pt x="109" y="41"/>
                    <a:pt x="108" y="41"/>
                  </a:cubicBezTo>
                  <a:cubicBezTo>
                    <a:pt x="113" y="39"/>
                    <a:pt x="117" y="36"/>
                    <a:pt x="122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1" y="36"/>
                    <a:pt x="121" y="37"/>
                    <a:pt x="121" y="39"/>
                  </a:cubicBezTo>
                  <a:cubicBezTo>
                    <a:pt x="121" y="40"/>
                    <a:pt x="121" y="41"/>
                    <a:pt x="120" y="41"/>
                  </a:cubicBezTo>
                  <a:cubicBezTo>
                    <a:pt x="119" y="42"/>
                    <a:pt x="117" y="40"/>
                    <a:pt x="115" y="41"/>
                  </a:cubicBezTo>
                  <a:cubicBezTo>
                    <a:pt x="114" y="43"/>
                    <a:pt x="115" y="44"/>
                    <a:pt x="115" y="44"/>
                  </a:cubicBezTo>
                  <a:close/>
                  <a:moveTo>
                    <a:pt x="90" y="357"/>
                  </a:moveTo>
                  <a:cubicBezTo>
                    <a:pt x="91" y="357"/>
                    <a:pt x="91" y="357"/>
                    <a:pt x="92" y="357"/>
                  </a:cubicBezTo>
                  <a:cubicBezTo>
                    <a:pt x="92" y="358"/>
                    <a:pt x="93" y="358"/>
                    <a:pt x="93" y="359"/>
                  </a:cubicBezTo>
                  <a:cubicBezTo>
                    <a:pt x="92" y="358"/>
                    <a:pt x="91" y="357"/>
                    <a:pt x="90" y="357"/>
                  </a:cubicBezTo>
                  <a:close/>
                  <a:moveTo>
                    <a:pt x="98" y="362"/>
                  </a:moveTo>
                  <a:cubicBezTo>
                    <a:pt x="98" y="362"/>
                    <a:pt x="99" y="362"/>
                    <a:pt x="99" y="363"/>
                  </a:cubicBezTo>
                  <a:cubicBezTo>
                    <a:pt x="100" y="363"/>
                    <a:pt x="101" y="364"/>
                    <a:pt x="101" y="364"/>
                  </a:cubicBezTo>
                  <a:cubicBezTo>
                    <a:pt x="100" y="364"/>
                    <a:pt x="99" y="363"/>
                    <a:pt x="98" y="362"/>
                  </a:cubicBezTo>
                  <a:close/>
                  <a:moveTo>
                    <a:pt x="108" y="369"/>
                  </a:moveTo>
                  <a:cubicBezTo>
                    <a:pt x="109" y="369"/>
                    <a:pt x="109" y="368"/>
                    <a:pt x="109" y="368"/>
                  </a:cubicBezTo>
                  <a:cubicBezTo>
                    <a:pt x="109" y="367"/>
                    <a:pt x="109" y="367"/>
                    <a:pt x="109" y="366"/>
                  </a:cubicBezTo>
                  <a:cubicBezTo>
                    <a:pt x="107" y="364"/>
                    <a:pt x="103" y="362"/>
                    <a:pt x="101" y="361"/>
                  </a:cubicBezTo>
                  <a:cubicBezTo>
                    <a:pt x="98" y="358"/>
                    <a:pt x="96" y="356"/>
                    <a:pt x="94" y="355"/>
                  </a:cubicBezTo>
                  <a:cubicBezTo>
                    <a:pt x="92" y="355"/>
                    <a:pt x="92" y="355"/>
                    <a:pt x="91" y="355"/>
                  </a:cubicBezTo>
                  <a:cubicBezTo>
                    <a:pt x="90" y="354"/>
                    <a:pt x="90" y="354"/>
                    <a:pt x="90" y="354"/>
                  </a:cubicBezTo>
                  <a:cubicBezTo>
                    <a:pt x="89" y="353"/>
                    <a:pt x="90" y="353"/>
                    <a:pt x="89" y="352"/>
                  </a:cubicBezTo>
                  <a:cubicBezTo>
                    <a:pt x="89" y="351"/>
                    <a:pt x="87" y="351"/>
                    <a:pt x="87" y="350"/>
                  </a:cubicBezTo>
                  <a:cubicBezTo>
                    <a:pt x="86" y="348"/>
                    <a:pt x="87" y="348"/>
                    <a:pt x="87" y="347"/>
                  </a:cubicBezTo>
                  <a:cubicBezTo>
                    <a:pt x="86" y="346"/>
                    <a:pt x="86" y="345"/>
                    <a:pt x="86" y="344"/>
                  </a:cubicBezTo>
                  <a:cubicBezTo>
                    <a:pt x="86" y="343"/>
                    <a:pt x="86" y="343"/>
                    <a:pt x="85" y="342"/>
                  </a:cubicBezTo>
                  <a:cubicBezTo>
                    <a:pt x="84" y="342"/>
                    <a:pt x="84" y="342"/>
                    <a:pt x="84" y="342"/>
                  </a:cubicBezTo>
                  <a:cubicBezTo>
                    <a:pt x="83" y="343"/>
                    <a:pt x="83" y="343"/>
                    <a:pt x="83" y="344"/>
                  </a:cubicBezTo>
                  <a:cubicBezTo>
                    <a:pt x="82" y="344"/>
                    <a:pt x="82" y="344"/>
                    <a:pt x="82" y="345"/>
                  </a:cubicBezTo>
                  <a:cubicBezTo>
                    <a:pt x="82" y="346"/>
                    <a:pt x="84" y="348"/>
                    <a:pt x="84" y="349"/>
                  </a:cubicBezTo>
                  <a:cubicBezTo>
                    <a:pt x="84" y="349"/>
                    <a:pt x="82" y="349"/>
                    <a:pt x="82" y="350"/>
                  </a:cubicBezTo>
                  <a:cubicBezTo>
                    <a:pt x="41" y="315"/>
                    <a:pt x="15" y="264"/>
                    <a:pt x="15" y="207"/>
                  </a:cubicBezTo>
                  <a:cubicBezTo>
                    <a:pt x="16" y="205"/>
                    <a:pt x="18" y="204"/>
                    <a:pt x="18" y="203"/>
                  </a:cubicBezTo>
                  <a:cubicBezTo>
                    <a:pt x="18" y="202"/>
                    <a:pt x="18" y="202"/>
                    <a:pt x="18" y="201"/>
                  </a:cubicBezTo>
                  <a:cubicBezTo>
                    <a:pt x="18" y="198"/>
                    <a:pt x="17" y="198"/>
                    <a:pt x="15" y="196"/>
                  </a:cubicBezTo>
                  <a:cubicBezTo>
                    <a:pt x="16" y="182"/>
                    <a:pt x="18" y="168"/>
                    <a:pt x="22" y="155"/>
                  </a:cubicBezTo>
                  <a:cubicBezTo>
                    <a:pt x="22" y="156"/>
                    <a:pt x="22" y="156"/>
                    <a:pt x="22" y="157"/>
                  </a:cubicBezTo>
                  <a:cubicBezTo>
                    <a:pt x="22" y="158"/>
                    <a:pt x="22" y="160"/>
                    <a:pt x="22" y="161"/>
                  </a:cubicBezTo>
                  <a:cubicBezTo>
                    <a:pt x="24" y="162"/>
                    <a:pt x="25" y="164"/>
                    <a:pt x="25" y="166"/>
                  </a:cubicBezTo>
                  <a:cubicBezTo>
                    <a:pt x="25" y="166"/>
                    <a:pt x="26" y="167"/>
                    <a:pt x="26" y="168"/>
                  </a:cubicBezTo>
                  <a:cubicBezTo>
                    <a:pt x="26" y="168"/>
                    <a:pt x="25" y="169"/>
                    <a:pt x="25" y="169"/>
                  </a:cubicBezTo>
                  <a:cubicBezTo>
                    <a:pt x="25" y="170"/>
                    <a:pt x="26" y="170"/>
                    <a:pt x="26" y="171"/>
                  </a:cubicBezTo>
                  <a:cubicBezTo>
                    <a:pt x="26" y="172"/>
                    <a:pt x="27" y="172"/>
                    <a:pt x="28" y="172"/>
                  </a:cubicBezTo>
                  <a:cubicBezTo>
                    <a:pt x="28" y="174"/>
                    <a:pt x="29" y="174"/>
                    <a:pt x="29" y="175"/>
                  </a:cubicBezTo>
                  <a:cubicBezTo>
                    <a:pt x="30" y="176"/>
                    <a:pt x="30" y="178"/>
                    <a:pt x="31" y="178"/>
                  </a:cubicBezTo>
                  <a:cubicBezTo>
                    <a:pt x="30" y="178"/>
                    <a:pt x="31" y="177"/>
                    <a:pt x="31" y="177"/>
                  </a:cubicBezTo>
                  <a:cubicBezTo>
                    <a:pt x="33" y="180"/>
                    <a:pt x="33" y="183"/>
                    <a:pt x="34" y="187"/>
                  </a:cubicBezTo>
                  <a:cubicBezTo>
                    <a:pt x="34" y="190"/>
                    <a:pt x="36" y="193"/>
                    <a:pt x="36" y="195"/>
                  </a:cubicBezTo>
                  <a:cubicBezTo>
                    <a:pt x="37" y="196"/>
                    <a:pt x="37" y="197"/>
                    <a:pt x="37" y="198"/>
                  </a:cubicBezTo>
                  <a:cubicBezTo>
                    <a:pt x="37" y="199"/>
                    <a:pt x="36" y="200"/>
                    <a:pt x="36" y="202"/>
                  </a:cubicBezTo>
                  <a:cubicBezTo>
                    <a:pt x="35" y="204"/>
                    <a:pt x="39" y="209"/>
                    <a:pt x="40" y="210"/>
                  </a:cubicBezTo>
                  <a:cubicBezTo>
                    <a:pt x="41" y="211"/>
                    <a:pt x="42" y="212"/>
                    <a:pt x="43" y="212"/>
                  </a:cubicBezTo>
                  <a:cubicBezTo>
                    <a:pt x="43" y="213"/>
                    <a:pt x="44" y="213"/>
                    <a:pt x="44" y="213"/>
                  </a:cubicBezTo>
                  <a:cubicBezTo>
                    <a:pt x="45" y="214"/>
                    <a:pt x="46" y="216"/>
                    <a:pt x="47" y="216"/>
                  </a:cubicBezTo>
                  <a:cubicBezTo>
                    <a:pt x="49" y="217"/>
                    <a:pt x="51" y="217"/>
                    <a:pt x="53" y="218"/>
                  </a:cubicBezTo>
                  <a:cubicBezTo>
                    <a:pt x="54" y="219"/>
                    <a:pt x="54" y="220"/>
                    <a:pt x="54" y="221"/>
                  </a:cubicBezTo>
                  <a:cubicBezTo>
                    <a:pt x="55" y="222"/>
                    <a:pt x="56" y="223"/>
                    <a:pt x="56" y="224"/>
                  </a:cubicBezTo>
                  <a:cubicBezTo>
                    <a:pt x="58" y="225"/>
                    <a:pt x="59" y="226"/>
                    <a:pt x="60" y="227"/>
                  </a:cubicBezTo>
                  <a:cubicBezTo>
                    <a:pt x="61" y="228"/>
                    <a:pt x="61" y="228"/>
                    <a:pt x="61" y="230"/>
                  </a:cubicBezTo>
                  <a:cubicBezTo>
                    <a:pt x="62" y="231"/>
                    <a:pt x="62" y="232"/>
                    <a:pt x="62" y="232"/>
                  </a:cubicBezTo>
                  <a:cubicBezTo>
                    <a:pt x="62" y="233"/>
                    <a:pt x="61" y="234"/>
                    <a:pt x="62" y="235"/>
                  </a:cubicBezTo>
                  <a:cubicBezTo>
                    <a:pt x="62" y="236"/>
                    <a:pt x="63" y="237"/>
                    <a:pt x="64" y="238"/>
                  </a:cubicBezTo>
                  <a:cubicBezTo>
                    <a:pt x="64" y="238"/>
                    <a:pt x="64" y="239"/>
                    <a:pt x="64" y="239"/>
                  </a:cubicBezTo>
                  <a:cubicBezTo>
                    <a:pt x="65" y="240"/>
                    <a:pt x="65" y="241"/>
                    <a:pt x="66" y="242"/>
                  </a:cubicBezTo>
                  <a:cubicBezTo>
                    <a:pt x="67" y="242"/>
                    <a:pt x="67" y="243"/>
                    <a:pt x="68" y="244"/>
                  </a:cubicBezTo>
                  <a:cubicBezTo>
                    <a:pt x="69" y="244"/>
                    <a:pt x="69" y="242"/>
                    <a:pt x="71" y="242"/>
                  </a:cubicBezTo>
                  <a:cubicBezTo>
                    <a:pt x="72" y="244"/>
                    <a:pt x="73" y="246"/>
                    <a:pt x="75" y="247"/>
                  </a:cubicBezTo>
                  <a:cubicBezTo>
                    <a:pt x="75" y="247"/>
                    <a:pt x="76" y="248"/>
                    <a:pt x="76" y="248"/>
                  </a:cubicBezTo>
                  <a:cubicBezTo>
                    <a:pt x="74" y="253"/>
                    <a:pt x="72" y="259"/>
                    <a:pt x="77" y="265"/>
                  </a:cubicBezTo>
                  <a:cubicBezTo>
                    <a:pt x="77" y="266"/>
                    <a:pt x="76" y="268"/>
                    <a:pt x="77" y="269"/>
                  </a:cubicBezTo>
                  <a:cubicBezTo>
                    <a:pt x="77" y="271"/>
                    <a:pt x="80" y="272"/>
                    <a:pt x="82" y="274"/>
                  </a:cubicBezTo>
                  <a:cubicBezTo>
                    <a:pt x="84" y="275"/>
                    <a:pt x="86" y="276"/>
                    <a:pt x="87" y="278"/>
                  </a:cubicBezTo>
                  <a:cubicBezTo>
                    <a:pt x="88" y="279"/>
                    <a:pt x="89" y="281"/>
                    <a:pt x="89" y="282"/>
                  </a:cubicBezTo>
                  <a:cubicBezTo>
                    <a:pt x="90" y="282"/>
                    <a:pt x="91" y="283"/>
                    <a:pt x="91" y="283"/>
                  </a:cubicBezTo>
                  <a:cubicBezTo>
                    <a:pt x="92" y="284"/>
                    <a:pt x="93" y="284"/>
                    <a:pt x="93" y="285"/>
                  </a:cubicBezTo>
                  <a:cubicBezTo>
                    <a:pt x="94" y="286"/>
                    <a:pt x="95" y="287"/>
                    <a:pt x="95" y="288"/>
                  </a:cubicBezTo>
                  <a:cubicBezTo>
                    <a:pt x="99" y="290"/>
                    <a:pt x="104" y="290"/>
                    <a:pt x="107" y="292"/>
                  </a:cubicBezTo>
                  <a:cubicBezTo>
                    <a:pt x="109" y="294"/>
                    <a:pt x="109" y="295"/>
                    <a:pt x="110" y="298"/>
                  </a:cubicBezTo>
                  <a:cubicBezTo>
                    <a:pt x="111" y="299"/>
                    <a:pt x="111" y="300"/>
                    <a:pt x="112" y="302"/>
                  </a:cubicBezTo>
                  <a:cubicBezTo>
                    <a:pt x="113" y="306"/>
                    <a:pt x="114" y="311"/>
                    <a:pt x="116" y="315"/>
                  </a:cubicBezTo>
                  <a:cubicBezTo>
                    <a:pt x="116" y="317"/>
                    <a:pt x="117" y="318"/>
                    <a:pt x="118" y="320"/>
                  </a:cubicBezTo>
                  <a:cubicBezTo>
                    <a:pt x="118" y="321"/>
                    <a:pt x="118" y="321"/>
                    <a:pt x="118" y="322"/>
                  </a:cubicBezTo>
                  <a:cubicBezTo>
                    <a:pt x="119" y="324"/>
                    <a:pt x="120" y="325"/>
                    <a:pt x="121" y="326"/>
                  </a:cubicBezTo>
                  <a:cubicBezTo>
                    <a:pt x="121" y="327"/>
                    <a:pt x="121" y="329"/>
                    <a:pt x="121" y="329"/>
                  </a:cubicBezTo>
                  <a:cubicBezTo>
                    <a:pt x="121" y="330"/>
                    <a:pt x="122" y="331"/>
                    <a:pt x="122" y="332"/>
                  </a:cubicBezTo>
                  <a:cubicBezTo>
                    <a:pt x="122" y="333"/>
                    <a:pt x="122" y="335"/>
                    <a:pt x="122" y="336"/>
                  </a:cubicBezTo>
                  <a:cubicBezTo>
                    <a:pt x="122" y="337"/>
                    <a:pt x="123" y="338"/>
                    <a:pt x="123" y="339"/>
                  </a:cubicBezTo>
                  <a:cubicBezTo>
                    <a:pt x="124" y="340"/>
                    <a:pt x="124" y="341"/>
                    <a:pt x="124" y="341"/>
                  </a:cubicBezTo>
                  <a:cubicBezTo>
                    <a:pt x="125" y="342"/>
                    <a:pt x="126" y="344"/>
                    <a:pt x="127" y="345"/>
                  </a:cubicBezTo>
                  <a:cubicBezTo>
                    <a:pt x="127" y="345"/>
                    <a:pt x="127" y="346"/>
                    <a:pt x="127" y="347"/>
                  </a:cubicBezTo>
                  <a:cubicBezTo>
                    <a:pt x="127" y="347"/>
                    <a:pt x="128" y="348"/>
                    <a:pt x="128" y="349"/>
                  </a:cubicBezTo>
                  <a:cubicBezTo>
                    <a:pt x="128" y="350"/>
                    <a:pt x="128" y="351"/>
                    <a:pt x="128" y="352"/>
                  </a:cubicBezTo>
                  <a:cubicBezTo>
                    <a:pt x="129" y="353"/>
                    <a:pt x="129" y="355"/>
                    <a:pt x="129" y="356"/>
                  </a:cubicBezTo>
                  <a:cubicBezTo>
                    <a:pt x="130" y="357"/>
                    <a:pt x="131" y="359"/>
                    <a:pt x="132" y="360"/>
                  </a:cubicBezTo>
                  <a:cubicBezTo>
                    <a:pt x="132" y="361"/>
                    <a:pt x="132" y="362"/>
                    <a:pt x="132" y="363"/>
                  </a:cubicBezTo>
                  <a:cubicBezTo>
                    <a:pt x="133" y="364"/>
                    <a:pt x="134" y="364"/>
                    <a:pt x="135" y="365"/>
                  </a:cubicBezTo>
                  <a:cubicBezTo>
                    <a:pt x="135" y="366"/>
                    <a:pt x="135" y="367"/>
                    <a:pt x="135" y="368"/>
                  </a:cubicBezTo>
                  <a:cubicBezTo>
                    <a:pt x="135" y="371"/>
                    <a:pt x="137" y="372"/>
                    <a:pt x="138" y="374"/>
                  </a:cubicBezTo>
                  <a:cubicBezTo>
                    <a:pt x="139" y="376"/>
                    <a:pt x="140" y="377"/>
                    <a:pt x="141" y="378"/>
                  </a:cubicBezTo>
                  <a:cubicBezTo>
                    <a:pt x="141" y="378"/>
                    <a:pt x="142" y="379"/>
                    <a:pt x="142" y="379"/>
                  </a:cubicBezTo>
                  <a:cubicBezTo>
                    <a:pt x="142" y="379"/>
                    <a:pt x="142" y="379"/>
                    <a:pt x="143" y="380"/>
                  </a:cubicBezTo>
                  <a:cubicBezTo>
                    <a:pt x="143" y="380"/>
                    <a:pt x="144" y="380"/>
                    <a:pt x="145" y="381"/>
                  </a:cubicBezTo>
                  <a:cubicBezTo>
                    <a:pt x="146" y="381"/>
                    <a:pt x="147" y="381"/>
                    <a:pt x="147" y="382"/>
                  </a:cubicBezTo>
                  <a:cubicBezTo>
                    <a:pt x="148" y="382"/>
                    <a:pt x="148" y="382"/>
                    <a:pt x="148" y="382"/>
                  </a:cubicBezTo>
                  <a:cubicBezTo>
                    <a:pt x="150" y="383"/>
                    <a:pt x="151" y="383"/>
                    <a:pt x="152" y="384"/>
                  </a:cubicBezTo>
                  <a:cubicBezTo>
                    <a:pt x="154" y="384"/>
                    <a:pt x="154" y="384"/>
                    <a:pt x="156" y="384"/>
                  </a:cubicBezTo>
                  <a:cubicBezTo>
                    <a:pt x="157" y="384"/>
                    <a:pt x="158" y="384"/>
                    <a:pt x="158" y="384"/>
                  </a:cubicBezTo>
                  <a:cubicBezTo>
                    <a:pt x="159" y="383"/>
                    <a:pt x="160" y="382"/>
                    <a:pt x="159" y="381"/>
                  </a:cubicBezTo>
                  <a:cubicBezTo>
                    <a:pt x="156" y="379"/>
                    <a:pt x="153" y="379"/>
                    <a:pt x="152" y="376"/>
                  </a:cubicBezTo>
                  <a:cubicBezTo>
                    <a:pt x="151" y="375"/>
                    <a:pt x="151" y="374"/>
                    <a:pt x="150" y="371"/>
                  </a:cubicBezTo>
                  <a:cubicBezTo>
                    <a:pt x="150" y="371"/>
                    <a:pt x="149" y="370"/>
                    <a:pt x="149" y="369"/>
                  </a:cubicBezTo>
                  <a:cubicBezTo>
                    <a:pt x="149" y="368"/>
                    <a:pt x="149" y="368"/>
                    <a:pt x="149" y="367"/>
                  </a:cubicBezTo>
                  <a:cubicBezTo>
                    <a:pt x="149" y="367"/>
                    <a:pt x="148" y="366"/>
                    <a:pt x="148" y="366"/>
                  </a:cubicBezTo>
                  <a:cubicBezTo>
                    <a:pt x="148" y="364"/>
                    <a:pt x="150" y="363"/>
                    <a:pt x="149" y="362"/>
                  </a:cubicBezTo>
                  <a:cubicBezTo>
                    <a:pt x="149" y="361"/>
                    <a:pt x="148" y="361"/>
                    <a:pt x="148" y="361"/>
                  </a:cubicBezTo>
                  <a:cubicBezTo>
                    <a:pt x="148" y="361"/>
                    <a:pt x="147" y="360"/>
                    <a:pt x="147" y="360"/>
                  </a:cubicBezTo>
                  <a:cubicBezTo>
                    <a:pt x="146" y="359"/>
                    <a:pt x="145" y="359"/>
                    <a:pt x="145" y="358"/>
                  </a:cubicBezTo>
                  <a:cubicBezTo>
                    <a:pt x="145" y="355"/>
                    <a:pt x="146" y="352"/>
                    <a:pt x="146" y="348"/>
                  </a:cubicBezTo>
                  <a:cubicBezTo>
                    <a:pt x="145" y="347"/>
                    <a:pt x="143" y="347"/>
                    <a:pt x="143" y="345"/>
                  </a:cubicBezTo>
                  <a:cubicBezTo>
                    <a:pt x="143" y="345"/>
                    <a:pt x="145" y="345"/>
                    <a:pt x="145" y="344"/>
                  </a:cubicBezTo>
                  <a:cubicBezTo>
                    <a:pt x="146" y="343"/>
                    <a:pt x="145" y="341"/>
                    <a:pt x="145" y="340"/>
                  </a:cubicBezTo>
                  <a:cubicBezTo>
                    <a:pt x="145" y="339"/>
                    <a:pt x="146" y="338"/>
                    <a:pt x="146" y="337"/>
                  </a:cubicBezTo>
                  <a:cubicBezTo>
                    <a:pt x="147" y="337"/>
                    <a:pt x="149" y="336"/>
                    <a:pt x="150" y="336"/>
                  </a:cubicBezTo>
                  <a:cubicBezTo>
                    <a:pt x="150" y="334"/>
                    <a:pt x="151" y="332"/>
                    <a:pt x="150" y="330"/>
                  </a:cubicBezTo>
                  <a:cubicBezTo>
                    <a:pt x="149" y="328"/>
                    <a:pt x="148" y="328"/>
                    <a:pt x="147" y="326"/>
                  </a:cubicBezTo>
                  <a:cubicBezTo>
                    <a:pt x="149" y="326"/>
                    <a:pt x="152" y="325"/>
                    <a:pt x="152" y="324"/>
                  </a:cubicBezTo>
                  <a:cubicBezTo>
                    <a:pt x="153" y="324"/>
                    <a:pt x="152" y="323"/>
                    <a:pt x="152" y="323"/>
                  </a:cubicBezTo>
                  <a:cubicBezTo>
                    <a:pt x="153" y="321"/>
                    <a:pt x="153" y="319"/>
                    <a:pt x="154" y="318"/>
                  </a:cubicBezTo>
                  <a:cubicBezTo>
                    <a:pt x="154" y="317"/>
                    <a:pt x="155" y="316"/>
                    <a:pt x="155" y="316"/>
                  </a:cubicBezTo>
                  <a:cubicBezTo>
                    <a:pt x="155" y="314"/>
                    <a:pt x="154" y="311"/>
                    <a:pt x="155" y="310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8"/>
                    <a:pt x="155" y="307"/>
                    <a:pt x="155" y="307"/>
                  </a:cubicBezTo>
                  <a:cubicBezTo>
                    <a:pt x="155" y="305"/>
                    <a:pt x="154" y="304"/>
                    <a:pt x="153" y="303"/>
                  </a:cubicBezTo>
                  <a:cubicBezTo>
                    <a:pt x="153" y="302"/>
                    <a:pt x="153" y="300"/>
                    <a:pt x="154" y="299"/>
                  </a:cubicBezTo>
                  <a:cubicBezTo>
                    <a:pt x="154" y="298"/>
                    <a:pt x="155" y="298"/>
                    <a:pt x="155" y="298"/>
                  </a:cubicBezTo>
                  <a:cubicBezTo>
                    <a:pt x="155" y="298"/>
                    <a:pt x="155" y="297"/>
                    <a:pt x="155" y="297"/>
                  </a:cubicBezTo>
                  <a:cubicBezTo>
                    <a:pt x="156" y="297"/>
                    <a:pt x="156" y="297"/>
                    <a:pt x="156" y="296"/>
                  </a:cubicBezTo>
                  <a:cubicBezTo>
                    <a:pt x="157" y="296"/>
                    <a:pt x="157" y="295"/>
                    <a:pt x="157" y="295"/>
                  </a:cubicBezTo>
                  <a:cubicBezTo>
                    <a:pt x="157" y="295"/>
                    <a:pt x="158" y="295"/>
                    <a:pt x="158" y="295"/>
                  </a:cubicBezTo>
                  <a:cubicBezTo>
                    <a:pt x="159" y="294"/>
                    <a:pt x="159" y="294"/>
                    <a:pt x="159" y="293"/>
                  </a:cubicBezTo>
                  <a:cubicBezTo>
                    <a:pt x="160" y="293"/>
                    <a:pt x="161" y="292"/>
                    <a:pt x="161" y="292"/>
                  </a:cubicBezTo>
                  <a:cubicBezTo>
                    <a:pt x="161" y="291"/>
                    <a:pt x="162" y="290"/>
                    <a:pt x="162" y="289"/>
                  </a:cubicBezTo>
                  <a:cubicBezTo>
                    <a:pt x="162" y="288"/>
                    <a:pt x="162" y="286"/>
                    <a:pt x="162" y="285"/>
                  </a:cubicBezTo>
                  <a:cubicBezTo>
                    <a:pt x="162" y="282"/>
                    <a:pt x="163" y="281"/>
                    <a:pt x="162" y="279"/>
                  </a:cubicBezTo>
                  <a:cubicBezTo>
                    <a:pt x="162" y="276"/>
                    <a:pt x="162" y="275"/>
                    <a:pt x="161" y="272"/>
                  </a:cubicBezTo>
                  <a:cubicBezTo>
                    <a:pt x="161" y="271"/>
                    <a:pt x="159" y="269"/>
                    <a:pt x="159" y="267"/>
                  </a:cubicBezTo>
                  <a:cubicBezTo>
                    <a:pt x="159" y="266"/>
                    <a:pt x="160" y="265"/>
                    <a:pt x="160" y="264"/>
                  </a:cubicBezTo>
                  <a:cubicBezTo>
                    <a:pt x="161" y="262"/>
                    <a:pt x="162" y="259"/>
                    <a:pt x="162" y="257"/>
                  </a:cubicBezTo>
                  <a:cubicBezTo>
                    <a:pt x="162" y="256"/>
                    <a:pt x="163" y="254"/>
                    <a:pt x="163" y="253"/>
                  </a:cubicBezTo>
                  <a:cubicBezTo>
                    <a:pt x="163" y="251"/>
                    <a:pt x="161" y="248"/>
                    <a:pt x="161" y="247"/>
                  </a:cubicBezTo>
                  <a:cubicBezTo>
                    <a:pt x="160" y="247"/>
                    <a:pt x="160" y="247"/>
                    <a:pt x="160" y="247"/>
                  </a:cubicBezTo>
                  <a:cubicBezTo>
                    <a:pt x="159" y="246"/>
                    <a:pt x="156" y="244"/>
                    <a:pt x="155" y="244"/>
                  </a:cubicBezTo>
                  <a:cubicBezTo>
                    <a:pt x="154" y="244"/>
                    <a:pt x="154" y="244"/>
                    <a:pt x="154" y="244"/>
                  </a:cubicBezTo>
                  <a:cubicBezTo>
                    <a:pt x="153" y="243"/>
                    <a:pt x="153" y="243"/>
                    <a:pt x="152" y="242"/>
                  </a:cubicBezTo>
                  <a:cubicBezTo>
                    <a:pt x="151" y="242"/>
                    <a:pt x="150" y="242"/>
                    <a:pt x="150" y="242"/>
                  </a:cubicBezTo>
                  <a:cubicBezTo>
                    <a:pt x="149" y="242"/>
                    <a:pt x="149" y="242"/>
                    <a:pt x="149" y="242"/>
                  </a:cubicBezTo>
                  <a:cubicBezTo>
                    <a:pt x="148" y="242"/>
                    <a:pt x="148" y="242"/>
                    <a:pt x="147" y="242"/>
                  </a:cubicBezTo>
                  <a:cubicBezTo>
                    <a:pt x="145" y="242"/>
                    <a:pt x="145" y="242"/>
                    <a:pt x="143" y="243"/>
                  </a:cubicBezTo>
                  <a:cubicBezTo>
                    <a:pt x="142" y="243"/>
                    <a:pt x="140" y="242"/>
                    <a:pt x="139" y="242"/>
                  </a:cubicBezTo>
                  <a:cubicBezTo>
                    <a:pt x="139" y="242"/>
                    <a:pt x="139" y="242"/>
                    <a:pt x="138" y="242"/>
                  </a:cubicBezTo>
                  <a:cubicBezTo>
                    <a:pt x="137" y="241"/>
                    <a:pt x="136" y="240"/>
                    <a:pt x="135" y="240"/>
                  </a:cubicBezTo>
                  <a:cubicBezTo>
                    <a:pt x="135" y="240"/>
                    <a:pt x="134" y="240"/>
                    <a:pt x="134" y="240"/>
                  </a:cubicBezTo>
                  <a:cubicBezTo>
                    <a:pt x="133" y="240"/>
                    <a:pt x="132" y="240"/>
                    <a:pt x="131" y="240"/>
                  </a:cubicBezTo>
                  <a:cubicBezTo>
                    <a:pt x="129" y="240"/>
                    <a:pt x="128" y="238"/>
                    <a:pt x="127" y="235"/>
                  </a:cubicBezTo>
                  <a:cubicBezTo>
                    <a:pt x="127" y="234"/>
                    <a:pt x="126" y="233"/>
                    <a:pt x="126" y="232"/>
                  </a:cubicBezTo>
                  <a:cubicBezTo>
                    <a:pt x="125" y="231"/>
                    <a:pt x="123" y="231"/>
                    <a:pt x="122" y="230"/>
                  </a:cubicBezTo>
                  <a:cubicBezTo>
                    <a:pt x="121" y="229"/>
                    <a:pt x="120" y="228"/>
                    <a:pt x="118" y="228"/>
                  </a:cubicBezTo>
                  <a:cubicBezTo>
                    <a:pt x="116" y="228"/>
                    <a:pt x="115" y="229"/>
                    <a:pt x="113" y="229"/>
                  </a:cubicBezTo>
                  <a:cubicBezTo>
                    <a:pt x="111" y="229"/>
                    <a:pt x="109" y="228"/>
                    <a:pt x="108" y="227"/>
                  </a:cubicBezTo>
                  <a:cubicBezTo>
                    <a:pt x="106" y="227"/>
                    <a:pt x="104" y="226"/>
                    <a:pt x="103" y="225"/>
                  </a:cubicBezTo>
                  <a:cubicBezTo>
                    <a:pt x="102" y="223"/>
                    <a:pt x="102" y="220"/>
                    <a:pt x="99" y="221"/>
                  </a:cubicBezTo>
                  <a:cubicBezTo>
                    <a:pt x="98" y="221"/>
                    <a:pt x="95" y="224"/>
                    <a:pt x="93" y="225"/>
                  </a:cubicBezTo>
                  <a:cubicBezTo>
                    <a:pt x="92" y="225"/>
                    <a:pt x="91" y="225"/>
                    <a:pt x="89" y="226"/>
                  </a:cubicBezTo>
                  <a:cubicBezTo>
                    <a:pt x="89" y="225"/>
                    <a:pt x="89" y="226"/>
                    <a:pt x="88" y="225"/>
                  </a:cubicBezTo>
                  <a:cubicBezTo>
                    <a:pt x="88" y="225"/>
                    <a:pt x="87" y="225"/>
                    <a:pt x="87" y="224"/>
                  </a:cubicBezTo>
                  <a:cubicBezTo>
                    <a:pt x="87" y="224"/>
                    <a:pt x="86" y="224"/>
                    <a:pt x="86" y="224"/>
                  </a:cubicBezTo>
                  <a:cubicBezTo>
                    <a:pt x="85" y="224"/>
                    <a:pt x="84" y="224"/>
                    <a:pt x="83" y="223"/>
                  </a:cubicBezTo>
                  <a:cubicBezTo>
                    <a:pt x="80" y="223"/>
                    <a:pt x="80" y="225"/>
                    <a:pt x="78" y="227"/>
                  </a:cubicBezTo>
                  <a:cubicBezTo>
                    <a:pt x="78" y="228"/>
                    <a:pt x="77" y="228"/>
                    <a:pt x="76" y="228"/>
                  </a:cubicBezTo>
                  <a:cubicBezTo>
                    <a:pt x="76" y="229"/>
                    <a:pt x="75" y="229"/>
                    <a:pt x="75" y="230"/>
                  </a:cubicBezTo>
                  <a:cubicBezTo>
                    <a:pt x="74" y="231"/>
                    <a:pt x="75" y="233"/>
                    <a:pt x="74" y="235"/>
                  </a:cubicBezTo>
                  <a:cubicBezTo>
                    <a:pt x="75" y="237"/>
                    <a:pt x="74" y="239"/>
                    <a:pt x="74" y="241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74" y="242"/>
                    <a:pt x="74" y="242"/>
                    <a:pt x="74" y="243"/>
                  </a:cubicBezTo>
                  <a:cubicBezTo>
                    <a:pt x="74" y="243"/>
                    <a:pt x="74" y="243"/>
                    <a:pt x="74" y="243"/>
                  </a:cubicBezTo>
                  <a:cubicBezTo>
                    <a:pt x="73" y="242"/>
                    <a:pt x="74" y="241"/>
                    <a:pt x="73" y="241"/>
                  </a:cubicBezTo>
                  <a:cubicBezTo>
                    <a:pt x="73" y="240"/>
                    <a:pt x="73" y="240"/>
                    <a:pt x="72" y="239"/>
                  </a:cubicBezTo>
                  <a:cubicBezTo>
                    <a:pt x="71" y="239"/>
                    <a:pt x="69" y="240"/>
                    <a:pt x="68" y="239"/>
                  </a:cubicBezTo>
                  <a:cubicBezTo>
                    <a:pt x="67" y="238"/>
                    <a:pt x="65" y="235"/>
                    <a:pt x="66" y="232"/>
                  </a:cubicBezTo>
                  <a:cubicBezTo>
                    <a:pt x="66" y="229"/>
                    <a:pt x="68" y="227"/>
                    <a:pt x="68" y="225"/>
                  </a:cubicBezTo>
                  <a:cubicBezTo>
                    <a:pt x="68" y="224"/>
                    <a:pt x="67" y="221"/>
                    <a:pt x="66" y="221"/>
                  </a:cubicBezTo>
                  <a:cubicBezTo>
                    <a:pt x="65" y="220"/>
                    <a:pt x="62" y="221"/>
                    <a:pt x="62" y="218"/>
                  </a:cubicBezTo>
                  <a:cubicBezTo>
                    <a:pt x="62" y="217"/>
                    <a:pt x="63" y="215"/>
                    <a:pt x="64" y="214"/>
                  </a:cubicBezTo>
                  <a:cubicBezTo>
                    <a:pt x="64" y="213"/>
                    <a:pt x="64" y="212"/>
                    <a:pt x="65" y="211"/>
                  </a:cubicBezTo>
                  <a:cubicBezTo>
                    <a:pt x="65" y="210"/>
                    <a:pt x="67" y="208"/>
                    <a:pt x="66" y="207"/>
                  </a:cubicBezTo>
                  <a:cubicBezTo>
                    <a:pt x="64" y="206"/>
                    <a:pt x="62" y="206"/>
                    <a:pt x="61" y="207"/>
                  </a:cubicBezTo>
                  <a:cubicBezTo>
                    <a:pt x="60" y="208"/>
                    <a:pt x="60" y="209"/>
                    <a:pt x="60" y="209"/>
                  </a:cubicBezTo>
                  <a:cubicBezTo>
                    <a:pt x="59" y="210"/>
                    <a:pt x="59" y="210"/>
                    <a:pt x="58" y="211"/>
                  </a:cubicBezTo>
                  <a:cubicBezTo>
                    <a:pt x="57" y="211"/>
                    <a:pt x="56" y="210"/>
                    <a:pt x="55" y="210"/>
                  </a:cubicBezTo>
                  <a:cubicBezTo>
                    <a:pt x="54" y="210"/>
                    <a:pt x="54" y="211"/>
                    <a:pt x="53" y="211"/>
                  </a:cubicBezTo>
                  <a:cubicBezTo>
                    <a:pt x="51" y="210"/>
                    <a:pt x="51" y="207"/>
                    <a:pt x="51" y="205"/>
                  </a:cubicBezTo>
                  <a:cubicBezTo>
                    <a:pt x="50" y="204"/>
                    <a:pt x="50" y="203"/>
                    <a:pt x="50" y="201"/>
                  </a:cubicBezTo>
                  <a:cubicBezTo>
                    <a:pt x="50" y="201"/>
                    <a:pt x="50" y="200"/>
                    <a:pt x="50" y="199"/>
                  </a:cubicBezTo>
                  <a:cubicBezTo>
                    <a:pt x="51" y="195"/>
                    <a:pt x="52" y="194"/>
                    <a:pt x="53" y="192"/>
                  </a:cubicBezTo>
                  <a:cubicBezTo>
                    <a:pt x="53" y="191"/>
                    <a:pt x="53" y="190"/>
                    <a:pt x="54" y="188"/>
                  </a:cubicBezTo>
                  <a:cubicBezTo>
                    <a:pt x="54" y="187"/>
                    <a:pt x="57" y="186"/>
                    <a:pt x="58" y="186"/>
                  </a:cubicBezTo>
                  <a:cubicBezTo>
                    <a:pt x="60" y="185"/>
                    <a:pt x="62" y="185"/>
                    <a:pt x="63" y="185"/>
                  </a:cubicBezTo>
                  <a:cubicBezTo>
                    <a:pt x="64" y="185"/>
                    <a:pt x="64" y="186"/>
                    <a:pt x="64" y="187"/>
                  </a:cubicBezTo>
                  <a:cubicBezTo>
                    <a:pt x="65" y="187"/>
                    <a:pt x="66" y="188"/>
                    <a:pt x="67" y="188"/>
                  </a:cubicBezTo>
                  <a:cubicBezTo>
                    <a:pt x="69" y="188"/>
                    <a:pt x="70" y="186"/>
                    <a:pt x="71" y="186"/>
                  </a:cubicBezTo>
                  <a:cubicBezTo>
                    <a:pt x="73" y="186"/>
                    <a:pt x="75" y="188"/>
                    <a:pt x="75" y="188"/>
                  </a:cubicBezTo>
                  <a:cubicBezTo>
                    <a:pt x="76" y="189"/>
                    <a:pt x="76" y="190"/>
                    <a:pt x="77" y="191"/>
                  </a:cubicBezTo>
                  <a:cubicBezTo>
                    <a:pt x="77" y="193"/>
                    <a:pt x="77" y="194"/>
                    <a:pt x="77" y="195"/>
                  </a:cubicBezTo>
                  <a:cubicBezTo>
                    <a:pt x="77" y="196"/>
                    <a:pt x="78" y="197"/>
                    <a:pt x="78" y="198"/>
                  </a:cubicBezTo>
                  <a:cubicBezTo>
                    <a:pt x="78" y="199"/>
                    <a:pt x="78" y="199"/>
                    <a:pt x="78" y="200"/>
                  </a:cubicBezTo>
                  <a:cubicBezTo>
                    <a:pt x="78" y="200"/>
                    <a:pt x="78" y="201"/>
                    <a:pt x="79" y="201"/>
                  </a:cubicBezTo>
                  <a:cubicBezTo>
                    <a:pt x="80" y="201"/>
                    <a:pt x="80" y="200"/>
                    <a:pt x="80" y="200"/>
                  </a:cubicBezTo>
                  <a:cubicBezTo>
                    <a:pt x="81" y="200"/>
                    <a:pt x="80" y="199"/>
                    <a:pt x="80" y="199"/>
                  </a:cubicBezTo>
                  <a:cubicBezTo>
                    <a:pt x="80" y="199"/>
                    <a:pt x="81" y="196"/>
                    <a:pt x="81" y="194"/>
                  </a:cubicBezTo>
                  <a:cubicBezTo>
                    <a:pt x="81" y="194"/>
                    <a:pt x="81" y="193"/>
                    <a:pt x="81" y="193"/>
                  </a:cubicBezTo>
                  <a:cubicBezTo>
                    <a:pt x="81" y="192"/>
                    <a:pt x="81" y="191"/>
                    <a:pt x="81" y="190"/>
                  </a:cubicBezTo>
                  <a:cubicBezTo>
                    <a:pt x="82" y="187"/>
                    <a:pt x="83" y="185"/>
                    <a:pt x="85" y="184"/>
                  </a:cubicBezTo>
                  <a:cubicBezTo>
                    <a:pt x="85" y="184"/>
                    <a:pt x="85" y="185"/>
                    <a:pt x="86" y="184"/>
                  </a:cubicBezTo>
                  <a:cubicBezTo>
                    <a:pt x="87" y="184"/>
                    <a:pt x="88" y="183"/>
                    <a:pt x="89" y="183"/>
                  </a:cubicBezTo>
                  <a:cubicBezTo>
                    <a:pt x="89" y="182"/>
                    <a:pt x="89" y="183"/>
                    <a:pt x="89" y="182"/>
                  </a:cubicBezTo>
                  <a:cubicBezTo>
                    <a:pt x="91" y="182"/>
                    <a:pt x="93" y="180"/>
                    <a:pt x="94" y="178"/>
                  </a:cubicBezTo>
                  <a:cubicBezTo>
                    <a:pt x="95" y="177"/>
                    <a:pt x="94" y="175"/>
                    <a:pt x="95" y="174"/>
                  </a:cubicBezTo>
                  <a:cubicBezTo>
                    <a:pt x="95" y="173"/>
                    <a:pt x="97" y="174"/>
                    <a:pt x="97" y="172"/>
                  </a:cubicBezTo>
                  <a:cubicBezTo>
                    <a:pt x="97" y="172"/>
                    <a:pt x="97" y="171"/>
                    <a:pt x="98" y="170"/>
                  </a:cubicBezTo>
                  <a:cubicBezTo>
                    <a:pt x="102" y="167"/>
                    <a:pt x="107" y="162"/>
                    <a:pt x="112" y="161"/>
                  </a:cubicBezTo>
                  <a:cubicBezTo>
                    <a:pt x="112" y="161"/>
                    <a:pt x="113" y="161"/>
                    <a:pt x="114" y="161"/>
                  </a:cubicBezTo>
                  <a:cubicBezTo>
                    <a:pt x="115" y="161"/>
                    <a:pt x="115" y="161"/>
                    <a:pt x="116" y="161"/>
                  </a:cubicBezTo>
                  <a:cubicBezTo>
                    <a:pt x="117" y="161"/>
                    <a:pt x="117" y="162"/>
                    <a:pt x="118" y="162"/>
                  </a:cubicBezTo>
                  <a:cubicBezTo>
                    <a:pt x="119" y="162"/>
                    <a:pt x="121" y="162"/>
                    <a:pt x="122" y="162"/>
                  </a:cubicBezTo>
                  <a:cubicBezTo>
                    <a:pt x="122" y="162"/>
                    <a:pt x="123" y="162"/>
                    <a:pt x="123" y="161"/>
                  </a:cubicBezTo>
                  <a:cubicBezTo>
                    <a:pt x="123" y="161"/>
                    <a:pt x="123" y="161"/>
                    <a:pt x="124" y="161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7" y="160"/>
                    <a:pt x="130" y="160"/>
                    <a:pt x="131" y="157"/>
                  </a:cubicBezTo>
                  <a:cubicBezTo>
                    <a:pt x="131" y="156"/>
                    <a:pt x="130" y="156"/>
                    <a:pt x="130" y="156"/>
                  </a:cubicBezTo>
                  <a:cubicBezTo>
                    <a:pt x="128" y="154"/>
                    <a:pt x="126" y="157"/>
                    <a:pt x="125" y="156"/>
                  </a:cubicBezTo>
                  <a:cubicBezTo>
                    <a:pt x="122" y="154"/>
                    <a:pt x="126" y="150"/>
                    <a:pt x="124" y="147"/>
                  </a:cubicBezTo>
                  <a:cubicBezTo>
                    <a:pt x="123" y="146"/>
                    <a:pt x="121" y="148"/>
                    <a:pt x="120" y="148"/>
                  </a:cubicBezTo>
                  <a:cubicBezTo>
                    <a:pt x="118" y="149"/>
                    <a:pt x="116" y="150"/>
                    <a:pt x="116" y="148"/>
                  </a:cubicBezTo>
                  <a:cubicBezTo>
                    <a:pt x="117" y="146"/>
                    <a:pt x="118" y="146"/>
                    <a:pt x="119" y="146"/>
                  </a:cubicBezTo>
                  <a:cubicBezTo>
                    <a:pt x="120" y="145"/>
                    <a:pt x="122" y="144"/>
                    <a:pt x="123" y="144"/>
                  </a:cubicBezTo>
                  <a:cubicBezTo>
                    <a:pt x="126" y="144"/>
                    <a:pt x="129" y="146"/>
                    <a:pt x="132" y="146"/>
                  </a:cubicBezTo>
                  <a:cubicBezTo>
                    <a:pt x="132" y="146"/>
                    <a:pt x="133" y="146"/>
                    <a:pt x="133" y="146"/>
                  </a:cubicBezTo>
                  <a:cubicBezTo>
                    <a:pt x="134" y="145"/>
                    <a:pt x="134" y="146"/>
                    <a:pt x="135" y="146"/>
                  </a:cubicBezTo>
                  <a:cubicBezTo>
                    <a:pt x="136" y="145"/>
                    <a:pt x="137" y="144"/>
                    <a:pt x="139" y="143"/>
                  </a:cubicBezTo>
                  <a:cubicBezTo>
                    <a:pt x="140" y="143"/>
                    <a:pt x="142" y="143"/>
                    <a:pt x="142" y="141"/>
                  </a:cubicBezTo>
                  <a:cubicBezTo>
                    <a:pt x="143" y="139"/>
                    <a:pt x="141" y="138"/>
                    <a:pt x="141" y="137"/>
                  </a:cubicBezTo>
                  <a:cubicBezTo>
                    <a:pt x="139" y="135"/>
                    <a:pt x="138" y="133"/>
                    <a:pt x="137" y="132"/>
                  </a:cubicBezTo>
                  <a:cubicBezTo>
                    <a:pt x="137" y="131"/>
                    <a:pt x="136" y="130"/>
                    <a:pt x="136" y="129"/>
                  </a:cubicBezTo>
                  <a:cubicBezTo>
                    <a:pt x="136" y="127"/>
                    <a:pt x="137" y="126"/>
                    <a:pt x="137" y="125"/>
                  </a:cubicBezTo>
                  <a:cubicBezTo>
                    <a:pt x="137" y="125"/>
                    <a:pt x="137" y="124"/>
                    <a:pt x="137" y="123"/>
                  </a:cubicBezTo>
                  <a:cubicBezTo>
                    <a:pt x="137" y="122"/>
                    <a:pt x="137" y="122"/>
                    <a:pt x="137" y="121"/>
                  </a:cubicBezTo>
                  <a:cubicBezTo>
                    <a:pt x="137" y="119"/>
                    <a:pt x="137" y="118"/>
                    <a:pt x="136" y="117"/>
                  </a:cubicBezTo>
                  <a:cubicBezTo>
                    <a:pt x="134" y="117"/>
                    <a:pt x="132" y="120"/>
                    <a:pt x="130" y="120"/>
                  </a:cubicBezTo>
                  <a:cubicBezTo>
                    <a:pt x="130" y="120"/>
                    <a:pt x="130" y="119"/>
                    <a:pt x="130" y="119"/>
                  </a:cubicBezTo>
                  <a:cubicBezTo>
                    <a:pt x="128" y="118"/>
                    <a:pt x="128" y="117"/>
                    <a:pt x="128" y="115"/>
                  </a:cubicBezTo>
                  <a:cubicBezTo>
                    <a:pt x="129" y="114"/>
                    <a:pt x="129" y="112"/>
                    <a:pt x="129" y="111"/>
                  </a:cubicBezTo>
                  <a:cubicBezTo>
                    <a:pt x="129" y="110"/>
                    <a:pt x="128" y="109"/>
                    <a:pt x="127" y="108"/>
                  </a:cubicBezTo>
                  <a:cubicBezTo>
                    <a:pt x="127" y="107"/>
                    <a:pt x="127" y="106"/>
                    <a:pt x="126" y="105"/>
                  </a:cubicBezTo>
                  <a:cubicBezTo>
                    <a:pt x="125" y="105"/>
                    <a:pt x="124" y="105"/>
                    <a:pt x="123" y="105"/>
                  </a:cubicBezTo>
                  <a:cubicBezTo>
                    <a:pt x="122" y="105"/>
                    <a:pt x="121" y="105"/>
                    <a:pt x="120" y="105"/>
                  </a:cubicBezTo>
                  <a:cubicBezTo>
                    <a:pt x="119" y="106"/>
                    <a:pt x="119" y="107"/>
                    <a:pt x="118" y="108"/>
                  </a:cubicBezTo>
                  <a:cubicBezTo>
                    <a:pt x="118" y="109"/>
                    <a:pt x="117" y="111"/>
                    <a:pt x="117" y="111"/>
                  </a:cubicBezTo>
                  <a:cubicBezTo>
                    <a:pt x="116" y="113"/>
                    <a:pt x="114" y="113"/>
                    <a:pt x="114" y="115"/>
                  </a:cubicBezTo>
                  <a:cubicBezTo>
                    <a:pt x="114" y="117"/>
                    <a:pt x="114" y="121"/>
                    <a:pt x="112" y="124"/>
                  </a:cubicBezTo>
                  <a:cubicBezTo>
                    <a:pt x="111" y="125"/>
                    <a:pt x="109" y="125"/>
                    <a:pt x="108" y="127"/>
                  </a:cubicBezTo>
                  <a:cubicBezTo>
                    <a:pt x="106" y="130"/>
                    <a:pt x="106" y="136"/>
                    <a:pt x="102" y="135"/>
                  </a:cubicBezTo>
                  <a:cubicBezTo>
                    <a:pt x="101" y="133"/>
                    <a:pt x="101" y="130"/>
                    <a:pt x="102" y="126"/>
                  </a:cubicBezTo>
                  <a:cubicBezTo>
                    <a:pt x="101" y="124"/>
                    <a:pt x="100" y="124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8" y="122"/>
                    <a:pt x="97" y="122"/>
                    <a:pt x="97" y="122"/>
                  </a:cubicBezTo>
                  <a:cubicBezTo>
                    <a:pt x="97" y="122"/>
                    <a:pt x="97" y="121"/>
                    <a:pt x="97" y="121"/>
                  </a:cubicBezTo>
                  <a:cubicBezTo>
                    <a:pt x="96" y="119"/>
                    <a:pt x="96" y="119"/>
                    <a:pt x="95" y="118"/>
                  </a:cubicBezTo>
                  <a:cubicBezTo>
                    <a:pt x="95" y="116"/>
                    <a:pt x="95" y="116"/>
                    <a:pt x="94" y="116"/>
                  </a:cubicBezTo>
                  <a:cubicBezTo>
                    <a:pt x="94" y="116"/>
                    <a:pt x="94" y="115"/>
                    <a:pt x="94" y="115"/>
                  </a:cubicBezTo>
                  <a:cubicBezTo>
                    <a:pt x="94" y="115"/>
                    <a:pt x="93" y="115"/>
                    <a:pt x="93" y="114"/>
                  </a:cubicBezTo>
                  <a:cubicBezTo>
                    <a:pt x="92" y="114"/>
                    <a:pt x="91" y="114"/>
                    <a:pt x="91" y="113"/>
                  </a:cubicBezTo>
                  <a:cubicBezTo>
                    <a:pt x="90" y="112"/>
                    <a:pt x="91" y="111"/>
                    <a:pt x="91" y="110"/>
                  </a:cubicBezTo>
                  <a:cubicBezTo>
                    <a:pt x="89" y="108"/>
                    <a:pt x="88" y="106"/>
                    <a:pt x="91" y="103"/>
                  </a:cubicBezTo>
                  <a:cubicBezTo>
                    <a:pt x="92" y="102"/>
                    <a:pt x="94" y="101"/>
                    <a:pt x="96" y="100"/>
                  </a:cubicBezTo>
                  <a:cubicBezTo>
                    <a:pt x="97" y="99"/>
                    <a:pt x="97" y="98"/>
                    <a:pt x="98" y="98"/>
                  </a:cubicBezTo>
                  <a:cubicBezTo>
                    <a:pt x="99" y="97"/>
                    <a:pt x="101" y="96"/>
                    <a:pt x="101" y="96"/>
                  </a:cubicBezTo>
                  <a:cubicBezTo>
                    <a:pt x="104" y="95"/>
                    <a:pt x="106" y="96"/>
                    <a:pt x="108" y="95"/>
                  </a:cubicBezTo>
                  <a:cubicBezTo>
                    <a:pt x="109" y="96"/>
                    <a:pt x="108" y="98"/>
                    <a:pt x="109" y="99"/>
                  </a:cubicBezTo>
                  <a:cubicBezTo>
                    <a:pt x="110" y="100"/>
                    <a:pt x="112" y="99"/>
                    <a:pt x="113" y="97"/>
                  </a:cubicBezTo>
                  <a:cubicBezTo>
                    <a:pt x="114" y="95"/>
                    <a:pt x="112" y="95"/>
                    <a:pt x="113" y="93"/>
                  </a:cubicBezTo>
                  <a:cubicBezTo>
                    <a:pt x="115" y="91"/>
                    <a:pt x="120" y="91"/>
                    <a:pt x="121" y="88"/>
                  </a:cubicBezTo>
                  <a:cubicBezTo>
                    <a:pt x="121" y="87"/>
                    <a:pt x="121" y="86"/>
                    <a:pt x="121" y="85"/>
                  </a:cubicBezTo>
                  <a:cubicBezTo>
                    <a:pt x="121" y="84"/>
                    <a:pt x="121" y="82"/>
                    <a:pt x="122" y="80"/>
                  </a:cubicBezTo>
                  <a:cubicBezTo>
                    <a:pt x="123" y="79"/>
                    <a:pt x="126" y="78"/>
                    <a:pt x="127" y="78"/>
                  </a:cubicBezTo>
                  <a:cubicBezTo>
                    <a:pt x="130" y="77"/>
                    <a:pt x="131" y="80"/>
                    <a:pt x="132" y="81"/>
                  </a:cubicBezTo>
                  <a:cubicBezTo>
                    <a:pt x="132" y="82"/>
                    <a:pt x="132" y="82"/>
                    <a:pt x="132" y="83"/>
                  </a:cubicBezTo>
                  <a:cubicBezTo>
                    <a:pt x="134" y="85"/>
                    <a:pt x="135" y="86"/>
                    <a:pt x="134" y="89"/>
                  </a:cubicBezTo>
                  <a:cubicBezTo>
                    <a:pt x="133" y="90"/>
                    <a:pt x="132" y="92"/>
                    <a:pt x="130" y="93"/>
                  </a:cubicBezTo>
                  <a:cubicBezTo>
                    <a:pt x="130" y="95"/>
                    <a:pt x="129" y="96"/>
                    <a:pt x="128" y="96"/>
                  </a:cubicBezTo>
                  <a:cubicBezTo>
                    <a:pt x="125" y="97"/>
                    <a:pt x="121" y="96"/>
                    <a:pt x="121" y="101"/>
                  </a:cubicBezTo>
                  <a:cubicBezTo>
                    <a:pt x="122" y="102"/>
                    <a:pt x="124" y="101"/>
                    <a:pt x="125" y="102"/>
                  </a:cubicBezTo>
                  <a:cubicBezTo>
                    <a:pt x="127" y="102"/>
                    <a:pt x="129" y="104"/>
                    <a:pt x="130" y="105"/>
                  </a:cubicBezTo>
                  <a:cubicBezTo>
                    <a:pt x="130" y="106"/>
                    <a:pt x="130" y="106"/>
                    <a:pt x="131" y="107"/>
                  </a:cubicBezTo>
                  <a:cubicBezTo>
                    <a:pt x="132" y="107"/>
                    <a:pt x="133" y="108"/>
                    <a:pt x="134" y="108"/>
                  </a:cubicBezTo>
                  <a:cubicBezTo>
                    <a:pt x="135" y="109"/>
                    <a:pt x="136" y="110"/>
                    <a:pt x="137" y="109"/>
                  </a:cubicBezTo>
                  <a:cubicBezTo>
                    <a:pt x="138" y="106"/>
                    <a:pt x="133" y="106"/>
                    <a:pt x="135" y="103"/>
                  </a:cubicBezTo>
                  <a:cubicBezTo>
                    <a:pt x="137" y="102"/>
                    <a:pt x="139" y="107"/>
                    <a:pt x="141" y="104"/>
                  </a:cubicBezTo>
                  <a:cubicBezTo>
                    <a:pt x="142" y="101"/>
                    <a:pt x="138" y="100"/>
                    <a:pt x="140" y="97"/>
                  </a:cubicBezTo>
                  <a:cubicBezTo>
                    <a:pt x="140" y="97"/>
                    <a:pt x="140" y="96"/>
                    <a:pt x="141" y="96"/>
                  </a:cubicBezTo>
                  <a:cubicBezTo>
                    <a:pt x="142" y="97"/>
                    <a:pt x="142" y="98"/>
                    <a:pt x="142" y="98"/>
                  </a:cubicBezTo>
                  <a:cubicBezTo>
                    <a:pt x="142" y="98"/>
                    <a:pt x="143" y="98"/>
                    <a:pt x="143" y="99"/>
                  </a:cubicBezTo>
                  <a:cubicBezTo>
                    <a:pt x="143" y="99"/>
                    <a:pt x="143" y="101"/>
                    <a:pt x="144" y="101"/>
                  </a:cubicBezTo>
                  <a:cubicBezTo>
                    <a:pt x="145" y="101"/>
                    <a:pt x="146" y="100"/>
                    <a:pt x="147" y="99"/>
                  </a:cubicBezTo>
                  <a:cubicBezTo>
                    <a:pt x="148" y="98"/>
                    <a:pt x="149" y="97"/>
                    <a:pt x="149" y="96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4"/>
                    <a:pt x="149" y="94"/>
                  </a:cubicBezTo>
                  <a:cubicBezTo>
                    <a:pt x="149" y="92"/>
                    <a:pt x="146" y="90"/>
                    <a:pt x="146" y="88"/>
                  </a:cubicBezTo>
                  <a:cubicBezTo>
                    <a:pt x="145" y="88"/>
                    <a:pt x="144" y="87"/>
                    <a:pt x="144" y="86"/>
                  </a:cubicBezTo>
                  <a:cubicBezTo>
                    <a:pt x="144" y="84"/>
                    <a:pt x="145" y="83"/>
                    <a:pt x="145" y="82"/>
                  </a:cubicBezTo>
                  <a:cubicBezTo>
                    <a:pt x="144" y="79"/>
                    <a:pt x="141" y="79"/>
                    <a:pt x="141" y="76"/>
                  </a:cubicBezTo>
                  <a:cubicBezTo>
                    <a:pt x="141" y="74"/>
                    <a:pt x="142" y="73"/>
                    <a:pt x="141" y="72"/>
                  </a:cubicBezTo>
                  <a:cubicBezTo>
                    <a:pt x="140" y="71"/>
                    <a:pt x="138" y="71"/>
                    <a:pt x="137" y="70"/>
                  </a:cubicBezTo>
                  <a:cubicBezTo>
                    <a:pt x="137" y="69"/>
                    <a:pt x="137" y="68"/>
                    <a:pt x="137" y="66"/>
                  </a:cubicBezTo>
                  <a:cubicBezTo>
                    <a:pt x="136" y="66"/>
                    <a:pt x="135" y="66"/>
                    <a:pt x="133" y="66"/>
                  </a:cubicBezTo>
                  <a:cubicBezTo>
                    <a:pt x="133" y="66"/>
                    <a:pt x="132" y="66"/>
                    <a:pt x="131" y="66"/>
                  </a:cubicBezTo>
                  <a:cubicBezTo>
                    <a:pt x="130" y="66"/>
                    <a:pt x="130" y="65"/>
                    <a:pt x="129" y="65"/>
                  </a:cubicBezTo>
                  <a:cubicBezTo>
                    <a:pt x="127" y="65"/>
                    <a:pt x="124" y="64"/>
                    <a:pt x="123" y="64"/>
                  </a:cubicBezTo>
                  <a:cubicBezTo>
                    <a:pt x="122" y="64"/>
                    <a:pt x="121" y="65"/>
                    <a:pt x="120" y="65"/>
                  </a:cubicBezTo>
                  <a:cubicBezTo>
                    <a:pt x="119" y="66"/>
                    <a:pt x="117" y="68"/>
                    <a:pt x="116" y="70"/>
                  </a:cubicBezTo>
                  <a:cubicBezTo>
                    <a:pt x="116" y="71"/>
                    <a:pt x="116" y="72"/>
                    <a:pt x="116" y="73"/>
                  </a:cubicBezTo>
                  <a:cubicBezTo>
                    <a:pt x="117" y="74"/>
                    <a:pt x="117" y="76"/>
                    <a:pt x="117" y="78"/>
                  </a:cubicBezTo>
                  <a:cubicBezTo>
                    <a:pt x="117" y="79"/>
                    <a:pt x="119" y="79"/>
                    <a:pt x="118" y="81"/>
                  </a:cubicBezTo>
                  <a:cubicBezTo>
                    <a:pt x="117" y="82"/>
                    <a:pt x="117" y="83"/>
                    <a:pt x="116" y="83"/>
                  </a:cubicBezTo>
                  <a:cubicBezTo>
                    <a:pt x="115" y="85"/>
                    <a:pt x="114" y="87"/>
                    <a:pt x="112" y="87"/>
                  </a:cubicBezTo>
                  <a:cubicBezTo>
                    <a:pt x="111" y="87"/>
                    <a:pt x="111" y="86"/>
                    <a:pt x="111" y="85"/>
                  </a:cubicBezTo>
                  <a:cubicBezTo>
                    <a:pt x="110" y="85"/>
                    <a:pt x="109" y="85"/>
                    <a:pt x="109" y="84"/>
                  </a:cubicBezTo>
                  <a:cubicBezTo>
                    <a:pt x="109" y="83"/>
                    <a:pt x="109" y="82"/>
                    <a:pt x="108" y="80"/>
                  </a:cubicBezTo>
                  <a:cubicBezTo>
                    <a:pt x="109" y="79"/>
                    <a:pt x="108" y="78"/>
                    <a:pt x="108" y="76"/>
                  </a:cubicBezTo>
                  <a:cubicBezTo>
                    <a:pt x="109" y="75"/>
                    <a:pt x="110" y="75"/>
                    <a:pt x="111" y="74"/>
                  </a:cubicBezTo>
                  <a:cubicBezTo>
                    <a:pt x="111" y="71"/>
                    <a:pt x="108" y="71"/>
                    <a:pt x="109" y="68"/>
                  </a:cubicBezTo>
                  <a:cubicBezTo>
                    <a:pt x="110" y="67"/>
                    <a:pt x="111" y="67"/>
                    <a:pt x="112" y="66"/>
                  </a:cubicBezTo>
                  <a:cubicBezTo>
                    <a:pt x="113" y="66"/>
                    <a:pt x="114" y="66"/>
                    <a:pt x="116" y="65"/>
                  </a:cubicBezTo>
                  <a:cubicBezTo>
                    <a:pt x="116" y="65"/>
                    <a:pt x="116" y="65"/>
                    <a:pt x="116" y="65"/>
                  </a:cubicBezTo>
                  <a:cubicBezTo>
                    <a:pt x="116" y="65"/>
                    <a:pt x="117" y="65"/>
                    <a:pt x="117" y="65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9" y="62"/>
                    <a:pt x="120" y="58"/>
                    <a:pt x="121" y="57"/>
                  </a:cubicBezTo>
                  <a:cubicBezTo>
                    <a:pt x="123" y="57"/>
                    <a:pt x="125" y="57"/>
                    <a:pt x="127" y="57"/>
                  </a:cubicBezTo>
                  <a:cubicBezTo>
                    <a:pt x="129" y="57"/>
                    <a:pt x="133" y="56"/>
                    <a:pt x="134" y="56"/>
                  </a:cubicBezTo>
                  <a:cubicBezTo>
                    <a:pt x="135" y="55"/>
                    <a:pt x="137" y="53"/>
                    <a:pt x="137" y="52"/>
                  </a:cubicBezTo>
                  <a:cubicBezTo>
                    <a:pt x="138" y="51"/>
                    <a:pt x="140" y="50"/>
                    <a:pt x="140" y="49"/>
                  </a:cubicBezTo>
                  <a:cubicBezTo>
                    <a:pt x="141" y="49"/>
                    <a:pt x="141" y="49"/>
                    <a:pt x="141" y="48"/>
                  </a:cubicBezTo>
                  <a:cubicBezTo>
                    <a:pt x="142" y="47"/>
                    <a:pt x="144" y="45"/>
                    <a:pt x="145" y="44"/>
                  </a:cubicBezTo>
                  <a:cubicBezTo>
                    <a:pt x="146" y="44"/>
                    <a:pt x="147" y="43"/>
                    <a:pt x="147" y="43"/>
                  </a:cubicBezTo>
                  <a:cubicBezTo>
                    <a:pt x="149" y="42"/>
                    <a:pt x="150" y="40"/>
                    <a:pt x="151" y="38"/>
                  </a:cubicBezTo>
                  <a:cubicBezTo>
                    <a:pt x="151" y="38"/>
                    <a:pt x="152" y="38"/>
                    <a:pt x="152" y="38"/>
                  </a:cubicBezTo>
                  <a:cubicBezTo>
                    <a:pt x="155" y="36"/>
                    <a:pt x="157" y="35"/>
                    <a:pt x="159" y="34"/>
                  </a:cubicBezTo>
                  <a:cubicBezTo>
                    <a:pt x="160" y="33"/>
                    <a:pt x="161" y="33"/>
                    <a:pt x="162" y="32"/>
                  </a:cubicBezTo>
                  <a:cubicBezTo>
                    <a:pt x="163" y="32"/>
                    <a:pt x="164" y="31"/>
                    <a:pt x="165" y="31"/>
                  </a:cubicBezTo>
                  <a:cubicBezTo>
                    <a:pt x="166" y="30"/>
                    <a:pt x="167" y="30"/>
                    <a:pt x="167" y="30"/>
                  </a:cubicBezTo>
                  <a:cubicBezTo>
                    <a:pt x="168" y="30"/>
                    <a:pt x="168" y="29"/>
                    <a:pt x="168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9" y="29"/>
                    <a:pt x="170" y="29"/>
                    <a:pt x="170" y="28"/>
                  </a:cubicBezTo>
                  <a:cubicBezTo>
                    <a:pt x="171" y="28"/>
                    <a:pt x="172" y="27"/>
                    <a:pt x="172" y="26"/>
                  </a:cubicBezTo>
                  <a:cubicBezTo>
                    <a:pt x="172" y="25"/>
                    <a:pt x="171" y="24"/>
                    <a:pt x="170" y="24"/>
                  </a:cubicBezTo>
                  <a:cubicBezTo>
                    <a:pt x="169" y="23"/>
                    <a:pt x="168" y="24"/>
                    <a:pt x="167" y="24"/>
                  </a:cubicBezTo>
                  <a:cubicBezTo>
                    <a:pt x="165" y="24"/>
                    <a:pt x="162" y="23"/>
                    <a:pt x="160" y="23"/>
                  </a:cubicBezTo>
                  <a:cubicBezTo>
                    <a:pt x="158" y="23"/>
                    <a:pt x="157" y="24"/>
                    <a:pt x="156" y="24"/>
                  </a:cubicBezTo>
                  <a:cubicBezTo>
                    <a:pt x="154" y="24"/>
                    <a:pt x="154" y="23"/>
                    <a:pt x="153" y="23"/>
                  </a:cubicBezTo>
                  <a:cubicBezTo>
                    <a:pt x="152" y="23"/>
                    <a:pt x="151" y="24"/>
                    <a:pt x="150" y="24"/>
                  </a:cubicBezTo>
                  <a:cubicBezTo>
                    <a:pt x="146" y="25"/>
                    <a:pt x="144" y="26"/>
                    <a:pt x="141" y="27"/>
                  </a:cubicBezTo>
                  <a:cubicBezTo>
                    <a:pt x="141" y="26"/>
                    <a:pt x="141" y="26"/>
                    <a:pt x="140" y="26"/>
                  </a:cubicBezTo>
                  <a:cubicBezTo>
                    <a:pt x="161" y="19"/>
                    <a:pt x="182" y="15"/>
                    <a:pt x="205" y="15"/>
                  </a:cubicBezTo>
                  <a:cubicBezTo>
                    <a:pt x="245" y="15"/>
                    <a:pt x="281" y="27"/>
                    <a:pt x="312" y="47"/>
                  </a:cubicBezTo>
                  <a:cubicBezTo>
                    <a:pt x="310" y="48"/>
                    <a:pt x="310" y="49"/>
                    <a:pt x="309" y="50"/>
                  </a:cubicBezTo>
                  <a:cubicBezTo>
                    <a:pt x="308" y="51"/>
                    <a:pt x="307" y="52"/>
                    <a:pt x="307" y="52"/>
                  </a:cubicBezTo>
                  <a:cubicBezTo>
                    <a:pt x="306" y="53"/>
                    <a:pt x="307" y="53"/>
                    <a:pt x="306" y="54"/>
                  </a:cubicBezTo>
                  <a:cubicBezTo>
                    <a:pt x="306" y="56"/>
                    <a:pt x="304" y="58"/>
                    <a:pt x="304" y="59"/>
                  </a:cubicBezTo>
                  <a:cubicBezTo>
                    <a:pt x="304" y="59"/>
                    <a:pt x="305" y="60"/>
                    <a:pt x="304" y="60"/>
                  </a:cubicBezTo>
                  <a:cubicBezTo>
                    <a:pt x="306" y="62"/>
                    <a:pt x="308" y="64"/>
                    <a:pt x="309" y="65"/>
                  </a:cubicBezTo>
                  <a:cubicBezTo>
                    <a:pt x="311" y="66"/>
                    <a:pt x="314" y="66"/>
                    <a:pt x="315" y="65"/>
                  </a:cubicBezTo>
                  <a:cubicBezTo>
                    <a:pt x="314" y="62"/>
                    <a:pt x="313" y="63"/>
                    <a:pt x="312" y="61"/>
                  </a:cubicBezTo>
                  <a:cubicBezTo>
                    <a:pt x="312" y="59"/>
                    <a:pt x="312" y="56"/>
                    <a:pt x="312" y="55"/>
                  </a:cubicBezTo>
                  <a:cubicBezTo>
                    <a:pt x="312" y="55"/>
                    <a:pt x="313" y="54"/>
                    <a:pt x="314" y="53"/>
                  </a:cubicBezTo>
                  <a:cubicBezTo>
                    <a:pt x="314" y="52"/>
                    <a:pt x="315" y="51"/>
                    <a:pt x="316" y="50"/>
                  </a:cubicBezTo>
                  <a:cubicBezTo>
                    <a:pt x="321" y="54"/>
                    <a:pt x="326" y="58"/>
                    <a:pt x="331" y="62"/>
                  </a:cubicBezTo>
                  <a:cubicBezTo>
                    <a:pt x="330" y="63"/>
                    <a:pt x="330" y="63"/>
                    <a:pt x="330" y="64"/>
                  </a:cubicBezTo>
                  <a:cubicBezTo>
                    <a:pt x="329" y="66"/>
                    <a:pt x="330" y="68"/>
                    <a:pt x="330" y="69"/>
                  </a:cubicBezTo>
                  <a:cubicBezTo>
                    <a:pt x="330" y="70"/>
                    <a:pt x="331" y="71"/>
                    <a:pt x="331" y="72"/>
                  </a:cubicBezTo>
                  <a:cubicBezTo>
                    <a:pt x="330" y="71"/>
                    <a:pt x="330" y="71"/>
                    <a:pt x="329" y="71"/>
                  </a:cubicBezTo>
                  <a:cubicBezTo>
                    <a:pt x="329" y="70"/>
                    <a:pt x="329" y="70"/>
                    <a:pt x="328" y="69"/>
                  </a:cubicBezTo>
                  <a:cubicBezTo>
                    <a:pt x="328" y="69"/>
                    <a:pt x="327" y="69"/>
                    <a:pt x="327" y="69"/>
                  </a:cubicBezTo>
                  <a:cubicBezTo>
                    <a:pt x="325" y="68"/>
                    <a:pt x="324" y="68"/>
                    <a:pt x="322" y="68"/>
                  </a:cubicBezTo>
                  <a:cubicBezTo>
                    <a:pt x="321" y="68"/>
                    <a:pt x="319" y="66"/>
                    <a:pt x="318" y="67"/>
                  </a:cubicBezTo>
                  <a:cubicBezTo>
                    <a:pt x="318" y="70"/>
                    <a:pt x="320" y="69"/>
                    <a:pt x="320" y="71"/>
                  </a:cubicBezTo>
                  <a:cubicBezTo>
                    <a:pt x="319" y="73"/>
                    <a:pt x="318" y="72"/>
                    <a:pt x="316" y="72"/>
                  </a:cubicBezTo>
                  <a:cubicBezTo>
                    <a:pt x="315" y="72"/>
                    <a:pt x="313" y="72"/>
                    <a:pt x="311" y="72"/>
                  </a:cubicBezTo>
                  <a:cubicBezTo>
                    <a:pt x="310" y="72"/>
                    <a:pt x="309" y="73"/>
                    <a:pt x="308" y="73"/>
                  </a:cubicBezTo>
                  <a:cubicBezTo>
                    <a:pt x="308" y="74"/>
                    <a:pt x="307" y="74"/>
                    <a:pt x="306" y="74"/>
                  </a:cubicBezTo>
                  <a:cubicBezTo>
                    <a:pt x="305" y="74"/>
                    <a:pt x="305" y="75"/>
                    <a:pt x="304" y="75"/>
                  </a:cubicBezTo>
                  <a:cubicBezTo>
                    <a:pt x="304" y="75"/>
                    <a:pt x="303" y="75"/>
                    <a:pt x="303" y="75"/>
                  </a:cubicBezTo>
                  <a:cubicBezTo>
                    <a:pt x="303" y="76"/>
                    <a:pt x="303" y="76"/>
                    <a:pt x="303" y="76"/>
                  </a:cubicBezTo>
                  <a:cubicBezTo>
                    <a:pt x="303" y="76"/>
                    <a:pt x="302" y="76"/>
                    <a:pt x="302" y="76"/>
                  </a:cubicBezTo>
                  <a:cubicBezTo>
                    <a:pt x="301" y="77"/>
                    <a:pt x="301" y="79"/>
                    <a:pt x="298" y="79"/>
                  </a:cubicBezTo>
                  <a:cubicBezTo>
                    <a:pt x="297" y="78"/>
                    <a:pt x="298" y="75"/>
                    <a:pt x="295" y="75"/>
                  </a:cubicBezTo>
                  <a:cubicBezTo>
                    <a:pt x="293" y="75"/>
                    <a:pt x="295" y="79"/>
                    <a:pt x="293" y="79"/>
                  </a:cubicBezTo>
                  <a:cubicBezTo>
                    <a:pt x="292" y="80"/>
                    <a:pt x="291" y="79"/>
                    <a:pt x="290" y="80"/>
                  </a:cubicBezTo>
                  <a:cubicBezTo>
                    <a:pt x="290" y="80"/>
                    <a:pt x="288" y="82"/>
                    <a:pt x="288" y="82"/>
                  </a:cubicBezTo>
                  <a:cubicBezTo>
                    <a:pt x="288" y="83"/>
                    <a:pt x="288" y="83"/>
                    <a:pt x="287" y="84"/>
                  </a:cubicBezTo>
                  <a:cubicBezTo>
                    <a:pt x="287" y="84"/>
                    <a:pt x="287" y="84"/>
                    <a:pt x="286" y="85"/>
                  </a:cubicBezTo>
                  <a:cubicBezTo>
                    <a:pt x="286" y="86"/>
                    <a:pt x="285" y="88"/>
                    <a:pt x="284" y="88"/>
                  </a:cubicBezTo>
                  <a:cubicBezTo>
                    <a:pt x="283" y="88"/>
                    <a:pt x="279" y="85"/>
                    <a:pt x="280" y="82"/>
                  </a:cubicBezTo>
                  <a:cubicBezTo>
                    <a:pt x="280" y="81"/>
                    <a:pt x="279" y="81"/>
                    <a:pt x="279" y="80"/>
                  </a:cubicBezTo>
                  <a:cubicBezTo>
                    <a:pt x="278" y="80"/>
                    <a:pt x="277" y="80"/>
                    <a:pt x="277" y="78"/>
                  </a:cubicBezTo>
                  <a:cubicBezTo>
                    <a:pt x="279" y="78"/>
                    <a:pt x="281" y="80"/>
                    <a:pt x="283" y="80"/>
                  </a:cubicBezTo>
                  <a:cubicBezTo>
                    <a:pt x="286" y="80"/>
                    <a:pt x="289" y="79"/>
                    <a:pt x="289" y="77"/>
                  </a:cubicBezTo>
                  <a:cubicBezTo>
                    <a:pt x="289" y="76"/>
                    <a:pt x="288" y="74"/>
                    <a:pt x="287" y="73"/>
                  </a:cubicBezTo>
                  <a:cubicBezTo>
                    <a:pt x="287" y="73"/>
                    <a:pt x="286" y="73"/>
                    <a:pt x="286" y="73"/>
                  </a:cubicBezTo>
                  <a:cubicBezTo>
                    <a:pt x="286" y="73"/>
                    <a:pt x="286" y="73"/>
                    <a:pt x="286" y="72"/>
                  </a:cubicBezTo>
                  <a:cubicBezTo>
                    <a:pt x="284" y="71"/>
                    <a:pt x="281" y="70"/>
                    <a:pt x="279" y="69"/>
                  </a:cubicBezTo>
                  <a:cubicBezTo>
                    <a:pt x="279" y="69"/>
                    <a:pt x="279" y="69"/>
                    <a:pt x="278" y="68"/>
                  </a:cubicBezTo>
                  <a:cubicBezTo>
                    <a:pt x="277" y="68"/>
                    <a:pt x="276" y="68"/>
                    <a:pt x="276" y="68"/>
                  </a:cubicBezTo>
                  <a:cubicBezTo>
                    <a:pt x="275" y="68"/>
                    <a:pt x="275" y="67"/>
                    <a:pt x="275" y="67"/>
                  </a:cubicBezTo>
                  <a:cubicBezTo>
                    <a:pt x="275" y="67"/>
                    <a:pt x="274" y="67"/>
                    <a:pt x="274" y="66"/>
                  </a:cubicBezTo>
                  <a:cubicBezTo>
                    <a:pt x="273" y="66"/>
                    <a:pt x="273" y="66"/>
                    <a:pt x="273" y="66"/>
                  </a:cubicBezTo>
                  <a:cubicBezTo>
                    <a:pt x="273" y="66"/>
                    <a:pt x="273" y="66"/>
                    <a:pt x="272" y="65"/>
                  </a:cubicBezTo>
                  <a:cubicBezTo>
                    <a:pt x="272" y="65"/>
                    <a:pt x="272" y="65"/>
                    <a:pt x="272" y="64"/>
                  </a:cubicBezTo>
                  <a:cubicBezTo>
                    <a:pt x="270" y="63"/>
                    <a:pt x="269" y="61"/>
                    <a:pt x="268" y="61"/>
                  </a:cubicBezTo>
                  <a:cubicBezTo>
                    <a:pt x="264" y="61"/>
                    <a:pt x="259" y="61"/>
                    <a:pt x="257" y="62"/>
                  </a:cubicBezTo>
                  <a:cubicBezTo>
                    <a:pt x="256" y="63"/>
                    <a:pt x="254" y="63"/>
                    <a:pt x="253" y="63"/>
                  </a:cubicBezTo>
                  <a:cubicBezTo>
                    <a:pt x="251" y="64"/>
                    <a:pt x="250" y="67"/>
                    <a:pt x="248" y="68"/>
                  </a:cubicBezTo>
                  <a:cubicBezTo>
                    <a:pt x="246" y="70"/>
                    <a:pt x="244" y="70"/>
                    <a:pt x="243" y="73"/>
                  </a:cubicBezTo>
                  <a:cubicBezTo>
                    <a:pt x="244" y="74"/>
                    <a:pt x="247" y="73"/>
                    <a:pt x="247" y="75"/>
                  </a:cubicBezTo>
                  <a:cubicBezTo>
                    <a:pt x="244" y="79"/>
                    <a:pt x="241" y="82"/>
                    <a:pt x="238" y="85"/>
                  </a:cubicBezTo>
                  <a:cubicBezTo>
                    <a:pt x="235" y="86"/>
                    <a:pt x="233" y="89"/>
                    <a:pt x="231" y="91"/>
                  </a:cubicBezTo>
                  <a:cubicBezTo>
                    <a:pt x="230" y="92"/>
                    <a:pt x="229" y="92"/>
                    <a:pt x="228" y="93"/>
                  </a:cubicBezTo>
                  <a:cubicBezTo>
                    <a:pt x="227" y="99"/>
                    <a:pt x="228" y="104"/>
                    <a:pt x="231" y="106"/>
                  </a:cubicBezTo>
                  <a:cubicBezTo>
                    <a:pt x="231" y="106"/>
                    <a:pt x="232" y="106"/>
                    <a:pt x="232" y="106"/>
                  </a:cubicBezTo>
                  <a:cubicBezTo>
                    <a:pt x="233" y="106"/>
                    <a:pt x="233" y="105"/>
                    <a:pt x="234" y="105"/>
                  </a:cubicBezTo>
                  <a:cubicBezTo>
                    <a:pt x="235" y="105"/>
                    <a:pt x="235" y="105"/>
                    <a:pt x="236" y="105"/>
                  </a:cubicBezTo>
                  <a:cubicBezTo>
                    <a:pt x="236" y="105"/>
                    <a:pt x="236" y="104"/>
                    <a:pt x="237" y="104"/>
                  </a:cubicBezTo>
                  <a:cubicBezTo>
                    <a:pt x="237" y="104"/>
                    <a:pt x="238" y="104"/>
                    <a:pt x="238" y="104"/>
                  </a:cubicBezTo>
                  <a:cubicBezTo>
                    <a:pt x="239" y="104"/>
                    <a:pt x="239" y="106"/>
                    <a:pt x="239" y="106"/>
                  </a:cubicBezTo>
                  <a:cubicBezTo>
                    <a:pt x="240" y="107"/>
                    <a:pt x="240" y="108"/>
                    <a:pt x="240" y="109"/>
                  </a:cubicBezTo>
                  <a:cubicBezTo>
                    <a:pt x="241" y="110"/>
                    <a:pt x="242" y="112"/>
                    <a:pt x="243" y="113"/>
                  </a:cubicBezTo>
                  <a:cubicBezTo>
                    <a:pt x="244" y="113"/>
                    <a:pt x="245" y="112"/>
                    <a:pt x="246" y="111"/>
                  </a:cubicBezTo>
                  <a:cubicBezTo>
                    <a:pt x="247" y="111"/>
                    <a:pt x="248" y="112"/>
                    <a:pt x="248" y="111"/>
                  </a:cubicBezTo>
                  <a:cubicBezTo>
                    <a:pt x="249" y="109"/>
                    <a:pt x="248" y="107"/>
                    <a:pt x="249" y="105"/>
                  </a:cubicBezTo>
                  <a:cubicBezTo>
                    <a:pt x="249" y="103"/>
                    <a:pt x="251" y="104"/>
                    <a:pt x="252" y="102"/>
                  </a:cubicBezTo>
                  <a:cubicBezTo>
                    <a:pt x="250" y="100"/>
                    <a:pt x="249" y="100"/>
                    <a:pt x="249" y="98"/>
                  </a:cubicBezTo>
                  <a:cubicBezTo>
                    <a:pt x="249" y="97"/>
                    <a:pt x="249" y="96"/>
                    <a:pt x="249" y="94"/>
                  </a:cubicBezTo>
                  <a:cubicBezTo>
                    <a:pt x="250" y="91"/>
                    <a:pt x="251" y="89"/>
                    <a:pt x="253" y="88"/>
                  </a:cubicBezTo>
                  <a:cubicBezTo>
                    <a:pt x="255" y="87"/>
                    <a:pt x="255" y="87"/>
                    <a:pt x="256" y="86"/>
                  </a:cubicBezTo>
                  <a:cubicBezTo>
                    <a:pt x="256" y="85"/>
                    <a:pt x="256" y="83"/>
                    <a:pt x="257" y="82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58" y="80"/>
                    <a:pt x="262" y="79"/>
                    <a:pt x="262" y="82"/>
                  </a:cubicBezTo>
                  <a:cubicBezTo>
                    <a:pt x="262" y="83"/>
                    <a:pt x="262" y="83"/>
                    <a:pt x="261" y="84"/>
                  </a:cubicBezTo>
                  <a:cubicBezTo>
                    <a:pt x="260" y="87"/>
                    <a:pt x="258" y="89"/>
                    <a:pt x="257" y="91"/>
                  </a:cubicBezTo>
                  <a:cubicBezTo>
                    <a:pt x="257" y="92"/>
                    <a:pt x="257" y="94"/>
                    <a:pt x="257" y="96"/>
                  </a:cubicBezTo>
                  <a:cubicBezTo>
                    <a:pt x="259" y="97"/>
                    <a:pt x="259" y="100"/>
                    <a:pt x="261" y="100"/>
                  </a:cubicBezTo>
                  <a:cubicBezTo>
                    <a:pt x="262" y="100"/>
                    <a:pt x="263" y="99"/>
                    <a:pt x="265" y="98"/>
                  </a:cubicBezTo>
                  <a:cubicBezTo>
                    <a:pt x="265" y="98"/>
                    <a:pt x="266" y="98"/>
                    <a:pt x="267" y="98"/>
                  </a:cubicBezTo>
                  <a:cubicBezTo>
                    <a:pt x="267" y="98"/>
                    <a:pt x="267" y="97"/>
                    <a:pt x="267" y="97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70" y="96"/>
                    <a:pt x="270" y="96"/>
                    <a:pt x="271" y="95"/>
                  </a:cubicBezTo>
                  <a:cubicBezTo>
                    <a:pt x="273" y="95"/>
                    <a:pt x="273" y="95"/>
                    <a:pt x="274" y="96"/>
                  </a:cubicBezTo>
                  <a:cubicBezTo>
                    <a:pt x="274" y="96"/>
                    <a:pt x="275" y="96"/>
                    <a:pt x="275" y="97"/>
                  </a:cubicBezTo>
                  <a:cubicBezTo>
                    <a:pt x="274" y="99"/>
                    <a:pt x="273" y="99"/>
                    <a:pt x="271" y="100"/>
                  </a:cubicBezTo>
                  <a:cubicBezTo>
                    <a:pt x="271" y="100"/>
                    <a:pt x="271" y="101"/>
                    <a:pt x="270" y="101"/>
                  </a:cubicBezTo>
                  <a:cubicBezTo>
                    <a:pt x="270" y="101"/>
                    <a:pt x="269" y="101"/>
                    <a:pt x="269" y="101"/>
                  </a:cubicBezTo>
                  <a:cubicBezTo>
                    <a:pt x="268" y="101"/>
                    <a:pt x="267" y="102"/>
                    <a:pt x="266" y="102"/>
                  </a:cubicBezTo>
                  <a:cubicBezTo>
                    <a:pt x="265" y="102"/>
                    <a:pt x="265" y="103"/>
                    <a:pt x="264" y="103"/>
                  </a:cubicBezTo>
                  <a:cubicBezTo>
                    <a:pt x="263" y="104"/>
                    <a:pt x="261" y="103"/>
                    <a:pt x="261" y="104"/>
                  </a:cubicBezTo>
                  <a:cubicBezTo>
                    <a:pt x="261" y="105"/>
                    <a:pt x="262" y="107"/>
                    <a:pt x="260" y="108"/>
                  </a:cubicBezTo>
                  <a:cubicBezTo>
                    <a:pt x="259" y="109"/>
                    <a:pt x="259" y="108"/>
                    <a:pt x="257" y="108"/>
                  </a:cubicBezTo>
                  <a:cubicBezTo>
                    <a:pt x="256" y="109"/>
                    <a:pt x="256" y="111"/>
                    <a:pt x="255" y="112"/>
                  </a:cubicBezTo>
                  <a:cubicBezTo>
                    <a:pt x="255" y="113"/>
                    <a:pt x="253" y="115"/>
                    <a:pt x="252" y="116"/>
                  </a:cubicBezTo>
                  <a:cubicBezTo>
                    <a:pt x="251" y="117"/>
                    <a:pt x="249" y="117"/>
                    <a:pt x="247" y="118"/>
                  </a:cubicBezTo>
                  <a:cubicBezTo>
                    <a:pt x="247" y="118"/>
                    <a:pt x="246" y="118"/>
                    <a:pt x="246" y="119"/>
                  </a:cubicBezTo>
                  <a:cubicBezTo>
                    <a:pt x="245" y="119"/>
                    <a:pt x="244" y="118"/>
                    <a:pt x="243" y="119"/>
                  </a:cubicBezTo>
                  <a:cubicBezTo>
                    <a:pt x="242" y="119"/>
                    <a:pt x="241" y="119"/>
                    <a:pt x="240" y="119"/>
                  </a:cubicBezTo>
                  <a:cubicBezTo>
                    <a:pt x="239" y="120"/>
                    <a:pt x="237" y="120"/>
                    <a:pt x="235" y="120"/>
                  </a:cubicBezTo>
                  <a:cubicBezTo>
                    <a:pt x="234" y="120"/>
                    <a:pt x="234" y="120"/>
                    <a:pt x="232" y="121"/>
                  </a:cubicBezTo>
                  <a:cubicBezTo>
                    <a:pt x="231" y="121"/>
                    <a:pt x="229" y="121"/>
                    <a:pt x="228" y="121"/>
                  </a:cubicBezTo>
                  <a:cubicBezTo>
                    <a:pt x="228" y="122"/>
                    <a:pt x="227" y="123"/>
                    <a:pt x="227" y="123"/>
                  </a:cubicBezTo>
                  <a:cubicBezTo>
                    <a:pt x="226" y="124"/>
                    <a:pt x="226" y="125"/>
                    <a:pt x="226" y="125"/>
                  </a:cubicBezTo>
                  <a:cubicBezTo>
                    <a:pt x="225" y="126"/>
                    <a:pt x="224" y="127"/>
                    <a:pt x="223" y="127"/>
                  </a:cubicBezTo>
                  <a:cubicBezTo>
                    <a:pt x="221" y="129"/>
                    <a:pt x="219" y="130"/>
                    <a:pt x="218" y="132"/>
                  </a:cubicBezTo>
                  <a:cubicBezTo>
                    <a:pt x="217" y="132"/>
                    <a:pt x="215" y="133"/>
                    <a:pt x="214" y="134"/>
                  </a:cubicBezTo>
                  <a:cubicBezTo>
                    <a:pt x="213" y="133"/>
                    <a:pt x="210" y="134"/>
                    <a:pt x="210" y="135"/>
                  </a:cubicBezTo>
                  <a:cubicBezTo>
                    <a:pt x="210" y="137"/>
                    <a:pt x="212" y="137"/>
                    <a:pt x="214" y="139"/>
                  </a:cubicBezTo>
                  <a:cubicBezTo>
                    <a:pt x="214" y="140"/>
                    <a:pt x="214" y="141"/>
                    <a:pt x="215" y="141"/>
                  </a:cubicBezTo>
                  <a:cubicBezTo>
                    <a:pt x="216" y="142"/>
                    <a:pt x="216" y="143"/>
                    <a:pt x="216" y="143"/>
                  </a:cubicBezTo>
                  <a:cubicBezTo>
                    <a:pt x="217" y="145"/>
                    <a:pt x="217" y="148"/>
                    <a:pt x="214" y="149"/>
                  </a:cubicBezTo>
                  <a:cubicBezTo>
                    <a:pt x="211" y="148"/>
                    <a:pt x="205" y="148"/>
                    <a:pt x="202" y="149"/>
                  </a:cubicBezTo>
                  <a:cubicBezTo>
                    <a:pt x="202" y="149"/>
                    <a:pt x="202" y="149"/>
                    <a:pt x="201" y="150"/>
                  </a:cubicBezTo>
                  <a:cubicBezTo>
                    <a:pt x="201" y="152"/>
                    <a:pt x="202" y="154"/>
                    <a:pt x="202" y="157"/>
                  </a:cubicBezTo>
                  <a:cubicBezTo>
                    <a:pt x="202" y="158"/>
                    <a:pt x="201" y="159"/>
                    <a:pt x="201" y="160"/>
                  </a:cubicBezTo>
                  <a:cubicBezTo>
                    <a:pt x="201" y="162"/>
                    <a:pt x="201" y="164"/>
                    <a:pt x="202" y="166"/>
                  </a:cubicBezTo>
                  <a:cubicBezTo>
                    <a:pt x="203" y="166"/>
                    <a:pt x="204" y="166"/>
                    <a:pt x="205" y="166"/>
                  </a:cubicBezTo>
                  <a:cubicBezTo>
                    <a:pt x="206" y="166"/>
                    <a:pt x="207" y="168"/>
                    <a:pt x="208" y="168"/>
                  </a:cubicBezTo>
                  <a:cubicBezTo>
                    <a:pt x="209" y="167"/>
                    <a:pt x="210" y="166"/>
                    <a:pt x="213" y="167"/>
                  </a:cubicBezTo>
                  <a:cubicBezTo>
                    <a:pt x="213" y="166"/>
                    <a:pt x="214" y="166"/>
                    <a:pt x="214" y="165"/>
                  </a:cubicBezTo>
                  <a:cubicBezTo>
                    <a:pt x="215" y="165"/>
                    <a:pt x="215" y="165"/>
                    <a:pt x="215" y="165"/>
                  </a:cubicBezTo>
                  <a:cubicBezTo>
                    <a:pt x="216" y="164"/>
                    <a:pt x="217" y="164"/>
                    <a:pt x="217" y="163"/>
                  </a:cubicBezTo>
                  <a:cubicBezTo>
                    <a:pt x="218" y="163"/>
                    <a:pt x="218" y="162"/>
                    <a:pt x="218" y="162"/>
                  </a:cubicBezTo>
                  <a:cubicBezTo>
                    <a:pt x="218" y="161"/>
                    <a:pt x="218" y="160"/>
                    <a:pt x="219" y="158"/>
                  </a:cubicBezTo>
                  <a:cubicBezTo>
                    <a:pt x="220" y="157"/>
                    <a:pt x="220" y="156"/>
                    <a:pt x="221" y="155"/>
                  </a:cubicBezTo>
                  <a:cubicBezTo>
                    <a:pt x="222" y="155"/>
                    <a:pt x="222" y="154"/>
                    <a:pt x="223" y="154"/>
                  </a:cubicBezTo>
                  <a:cubicBezTo>
                    <a:pt x="223" y="154"/>
                    <a:pt x="223" y="153"/>
                    <a:pt x="224" y="153"/>
                  </a:cubicBezTo>
                  <a:cubicBezTo>
                    <a:pt x="224" y="151"/>
                    <a:pt x="225" y="149"/>
                    <a:pt x="226" y="149"/>
                  </a:cubicBezTo>
                  <a:cubicBezTo>
                    <a:pt x="227" y="149"/>
                    <a:pt x="228" y="150"/>
                    <a:pt x="229" y="150"/>
                  </a:cubicBezTo>
                  <a:cubicBezTo>
                    <a:pt x="231" y="149"/>
                    <a:pt x="232" y="147"/>
                    <a:pt x="235" y="147"/>
                  </a:cubicBezTo>
                  <a:cubicBezTo>
                    <a:pt x="236" y="148"/>
                    <a:pt x="237" y="149"/>
                    <a:pt x="238" y="150"/>
                  </a:cubicBezTo>
                  <a:cubicBezTo>
                    <a:pt x="238" y="153"/>
                    <a:pt x="239" y="154"/>
                    <a:pt x="241" y="155"/>
                  </a:cubicBezTo>
                  <a:cubicBezTo>
                    <a:pt x="244" y="157"/>
                    <a:pt x="246" y="158"/>
                    <a:pt x="247" y="161"/>
                  </a:cubicBezTo>
                  <a:cubicBezTo>
                    <a:pt x="246" y="162"/>
                    <a:pt x="246" y="162"/>
                    <a:pt x="245" y="163"/>
                  </a:cubicBezTo>
                  <a:cubicBezTo>
                    <a:pt x="245" y="164"/>
                    <a:pt x="244" y="163"/>
                    <a:pt x="244" y="164"/>
                  </a:cubicBezTo>
                  <a:cubicBezTo>
                    <a:pt x="244" y="165"/>
                    <a:pt x="244" y="166"/>
                    <a:pt x="245" y="166"/>
                  </a:cubicBezTo>
                  <a:cubicBezTo>
                    <a:pt x="246" y="166"/>
                    <a:pt x="246" y="165"/>
                    <a:pt x="247" y="164"/>
                  </a:cubicBezTo>
                  <a:cubicBezTo>
                    <a:pt x="247" y="163"/>
                    <a:pt x="248" y="163"/>
                    <a:pt x="249" y="162"/>
                  </a:cubicBezTo>
                  <a:cubicBezTo>
                    <a:pt x="249" y="161"/>
                    <a:pt x="249" y="160"/>
                    <a:pt x="249" y="159"/>
                  </a:cubicBezTo>
                  <a:cubicBezTo>
                    <a:pt x="249" y="158"/>
                    <a:pt x="251" y="159"/>
                    <a:pt x="251" y="158"/>
                  </a:cubicBezTo>
                  <a:cubicBezTo>
                    <a:pt x="250" y="156"/>
                    <a:pt x="248" y="155"/>
                    <a:pt x="246" y="154"/>
                  </a:cubicBezTo>
                  <a:cubicBezTo>
                    <a:pt x="246" y="154"/>
                    <a:pt x="246" y="153"/>
                    <a:pt x="246" y="153"/>
                  </a:cubicBezTo>
                  <a:cubicBezTo>
                    <a:pt x="246" y="153"/>
                    <a:pt x="246" y="153"/>
                    <a:pt x="245" y="153"/>
                  </a:cubicBezTo>
                  <a:cubicBezTo>
                    <a:pt x="244" y="152"/>
                    <a:pt x="244" y="152"/>
                    <a:pt x="243" y="150"/>
                  </a:cubicBezTo>
                  <a:cubicBezTo>
                    <a:pt x="242" y="149"/>
                    <a:pt x="239" y="147"/>
                    <a:pt x="241" y="144"/>
                  </a:cubicBezTo>
                  <a:cubicBezTo>
                    <a:pt x="244" y="144"/>
                    <a:pt x="245" y="148"/>
                    <a:pt x="248" y="149"/>
                  </a:cubicBezTo>
                  <a:cubicBezTo>
                    <a:pt x="249" y="150"/>
                    <a:pt x="249" y="150"/>
                    <a:pt x="250" y="151"/>
                  </a:cubicBezTo>
                  <a:cubicBezTo>
                    <a:pt x="252" y="152"/>
                    <a:pt x="253" y="153"/>
                    <a:pt x="253" y="154"/>
                  </a:cubicBezTo>
                  <a:cubicBezTo>
                    <a:pt x="254" y="155"/>
                    <a:pt x="253" y="156"/>
                    <a:pt x="253" y="157"/>
                  </a:cubicBezTo>
                  <a:cubicBezTo>
                    <a:pt x="254" y="159"/>
                    <a:pt x="255" y="160"/>
                    <a:pt x="255" y="161"/>
                  </a:cubicBezTo>
                  <a:cubicBezTo>
                    <a:pt x="256" y="163"/>
                    <a:pt x="256" y="166"/>
                    <a:pt x="259" y="167"/>
                  </a:cubicBezTo>
                  <a:cubicBezTo>
                    <a:pt x="261" y="166"/>
                    <a:pt x="263" y="166"/>
                    <a:pt x="263" y="164"/>
                  </a:cubicBezTo>
                  <a:cubicBezTo>
                    <a:pt x="264" y="162"/>
                    <a:pt x="261" y="161"/>
                    <a:pt x="261" y="159"/>
                  </a:cubicBezTo>
                  <a:cubicBezTo>
                    <a:pt x="261" y="158"/>
                    <a:pt x="263" y="156"/>
                    <a:pt x="264" y="157"/>
                  </a:cubicBezTo>
                  <a:cubicBezTo>
                    <a:pt x="266" y="157"/>
                    <a:pt x="266" y="158"/>
                    <a:pt x="267" y="159"/>
                  </a:cubicBezTo>
                  <a:cubicBezTo>
                    <a:pt x="268" y="161"/>
                    <a:pt x="267" y="164"/>
                    <a:pt x="268" y="165"/>
                  </a:cubicBezTo>
                  <a:cubicBezTo>
                    <a:pt x="269" y="165"/>
                    <a:pt x="269" y="166"/>
                    <a:pt x="269" y="166"/>
                  </a:cubicBezTo>
                  <a:cubicBezTo>
                    <a:pt x="270" y="166"/>
                    <a:pt x="270" y="167"/>
                    <a:pt x="270" y="167"/>
                  </a:cubicBezTo>
                  <a:cubicBezTo>
                    <a:pt x="271" y="167"/>
                    <a:pt x="271" y="168"/>
                    <a:pt x="272" y="168"/>
                  </a:cubicBezTo>
                  <a:cubicBezTo>
                    <a:pt x="273" y="169"/>
                    <a:pt x="274" y="168"/>
                    <a:pt x="276" y="167"/>
                  </a:cubicBezTo>
                  <a:cubicBezTo>
                    <a:pt x="277" y="168"/>
                    <a:pt x="278" y="169"/>
                    <a:pt x="279" y="169"/>
                  </a:cubicBezTo>
                  <a:cubicBezTo>
                    <a:pt x="281" y="169"/>
                    <a:pt x="282" y="167"/>
                    <a:pt x="283" y="168"/>
                  </a:cubicBezTo>
                  <a:cubicBezTo>
                    <a:pt x="284" y="168"/>
                    <a:pt x="283" y="169"/>
                    <a:pt x="283" y="170"/>
                  </a:cubicBezTo>
                  <a:cubicBezTo>
                    <a:pt x="284" y="174"/>
                    <a:pt x="283" y="176"/>
                    <a:pt x="282" y="179"/>
                  </a:cubicBezTo>
                  <a:cubicBezTo>
                    <a:pt x="281" y="180"/>
                    <a:pt x="281" y="181"/>
                    <a:pt x="280" y="181"/>
                  </a:cubicBezTo>
                  <a:cubicBezTo>
                    <a:pt x="278" y="181"/>
                    <a:pt x="277" y="181"/>
                    <a:pt x="275" y="181"/>
                  </a:cubicBezTo>
                  <a:cubicBezTo>
                    <a:pt x="275" y="181"/>
                    <a:pt x="274" y="181"/>
                    <a:pt x="273" y="181"/>
                  </a:cubicBezTo>
                  <a:cubicBezTo>
                    <a:pt x="271" y="182"/>
                    <a:pt x="269" y="181"/>
                    <a:pt x="268" y="181"/>
                  </a:cubicBezTo>
                  <a:cubicBezTo>
                    <a:pt x="268" y="181"/>
                    <a:pt x="267" y="180"/>
                    <a:pt x="267" y="180"/>
                  </a:cubicBezTo>
                  <a:cubicBezTo>
                    <a:pt x="266" y="180"/>
                    <a:pt x="266" y="180"/>
                    <a:pt x="265" y="180"/>
                  </a:cubicBezTo>
                  <a:cubicBezTo>
                    <a:pt x="264" y="180"/>
                    <a:pt x="264" y="179"/>
                    <a:pt x="263" y="179"/>
                  </a:cubicBezTo>
                  <a:cubicBezTo>
                    <a:pt x="260" y="178"/>
                    <a:pt x="258" y="177"/>
                    <a:pt x="257" y="177"/>
                  </a:cubicBezTo>
                  <a:cubicBezTo>
                    <a:pt x="256" y="177"/>
                    <a:pt x="255" y="179"/>
                    <a:pt x="254" y="179"/>
                  </a:cubicBezTo>
                  <a:cubicBezTo>
                    <a:pt x="255" y="182"/>
                    <a:pt x="253" y="183"/>
                    <a:pt x="250" y="182"/>
                  </a:cubicBezTo>
                  <a:cubicBezTo>
                    <a:pt x="248" y="181"/>
                    <a:pt x="247" y="181"/>
                    <a:pt x="246" y="180"/>
                  </a:cubicBezTo>
                  <a:cubicBezTo>
                    <a:pt x="246" y="179"/>
                    <a:pt x="245" y="178"/>
                    <a:pt x="244" y="178"/>
                  </a:cubicBezTo>
                  <a:cubicBezTo>
                    <a:pt x="243" y="177"/>
                    <a:pt x="240" y="177"/>
                    <a:pt x="240" y="177"/>
                  </a:cubicBezTo>
                  <a:cubicBezTo>
                    <a:pt x="239" y="176"/>
                    <a:pt x="237" y="175"/>
                    <a:pt x="237" y="173"/>
                  </a:cubicBezTo>
                  <a:cubicBezTo>
                    <a:pt x="238" y="172"/>
                    <a:pt x="238" y="168"/>
                    <a:pt x="238" y="166"/>
                  </a:cubicBezTo>
                  <a:cubicBezTo>
                    <a:pt x="237" y="165"/>
                    <a:pt x="235" y="166"/>
                    <a:pt x="233" y="166"/>
                  </a:cubicBezTo>
                  <a:cubicBezTo>
                    <a:pt x="230" y="166"/>
                    <a:pt x="228" y="166"/>
                    <a:pt x="225" y="166"/>
                  </a:cubicBezTo>
                  <a:cubicBezTo>
                    <a:pt x="224" y="166"/>
                    <a:pt x="222" y="166"/>
                    <a:pt x="221" y="166"/>
                  </a:cubicBezTo>
                  <a:cubicBezTo>
                    <a:pt x="220" y="167"/>
                    <a:pt x="220" y="167"/>
                    <a:pt x="219" y="167"/>
                  </a:cubicBezTo>
                  <a:cubicBezTo>
                    <a:pt x="218" y="168"/>
                    <a:pt x="217" y="168"/>
                    <a:pt x="216" y="169"/>
                  </a:cubicBezTo>
                  <a:cubicBezTo>
                    <a:pt x="215" y="169"/>
                    <a:pt x="215" y="170"/>
                    <a:pt x="214" y="170"/>
                  </a:cubicBezTo>
                  <a:cubicBezTo>
                    <a:pt x="212" y="170"/>
                    <a:pt x="211" y="170"/>
                    <a:pt x="210" y="170"/>
                  </a:cubicBezTo>
                  <a:cubicBezTo>
                    <a:pt x="209" y="170"/>
                    <a:pt x="209" y="169"/>
                    <a:pt x="208" y="169"/>
                  </a:cubicBezTo>
                  <a:cubicBezTo>
                    <a:pt x="206" y="170"/>
                    <a:pt x="206" y="173"/>
                    <a:pt x="205" y="174"/>
                  </a:cubicBezTo>
                  <a:cubicBezTo>
                    <a:pt x="204" y="174"/>
                    <a:pt x="203" y="175"/>
                    <a:pt x="203" y="175"/>
                  </a:cubicBezTo>
                  <a:cubicBezTo>
                    <a:pt x="201" y="176"/>
                    <a:pt x="201" y="177"/>
                    <a:pt x="200" y="179"/>
                  </a:cubicBezTo>
                  <a:cubicBezTo>
                    <a:pt x="200" y="179"/>
                    <a:pt x="200" y="180"/>
                    <a:pt x="199" y="181"/>
                  </a:cubicBezTo>
                  <a:cubicBezTo>
                    <a:pt x="199" y="181"/>
                    <a:pt x="200" y="183"/>
                    <a:pt x="200" y="184"/>
                  </a:cubicBezTo>
                  <a:cubicBezTo>
                    <a:pt x="199" y="186"/>
                    <a:pt x="197" y="188"/>
                    <a:pt x="195" y="189"/>
                  </a:cubicBezTo>
                  <a:cubicBezTo>
                    <a:pt x="195" y="190"/>
                    <a:pt x="195" y="190"/>
                    <a:pt x="194" y="190"/>
                  </a:cubicBezTo>
                  <a:cubicBezTo>
                    <a:pt x="193" y="191"/>
                    <a:pt x="192" y="192"/>
                    <a:pt x="191" y="193"/>
                  </a:cubicBezTo>
                  <a:cubicBezTo>
                    <a:pt x="191" y="194"/>
                    <a:pt x="190" y="195"/>
                    <a:pt x="190" y="196"/>
                  </a:cubicBezTo>
                  <a:cubicBezTo>
                    <a:pt x="189" y="197"/>
                    <a:pt x="188" y="198"/>
                    <a:pt x="188" y="200"/>
                  </a:cubicBezTo>
                  <a:cubicBezTo>
                    <a:pt x="187" y="202"/>
                    <a:pt x="186" y="202"/>
                    <a:pt x="186" y="204"/>
                  </a:cubicBezTo>
                  <a:cubicBezTo>
                    <a:pt x="185" y="207"/>
                    <a:pt x="186" y="207"/>
                    <a:pt x="186" y="209"/>
                  </a:cubicBezTo>
                  <a:cubicBezTo>
                    <a:pt x="187" y="211"/>
                    <a:pt x="188" y="214"/>
                    <a:pt x="187" y="217"/>
                  </a:cubicBezTo>
                  <a:cubicBezTo>
                    <a:pt x="187" y="218"/>
                    <a:pt x="186" y="220"/>
                    <a:pt x="186" y="222"/>
                  </a:cubicBezTo>
                  <a:cubicBezTo>
                    <a:pt x="186" y="222"/>
                    <a:pt x="187" y="226"/>
                    <a:pt x="187" y="226"/>
                  </a:cubicBezTo>
                  <a:cubicBezTo>
                    <a:pt x="187" y="227"/>
                    <a:pt x="188" y="228"/>
                    <a:pt x="188" y="228"/>
                  </a:cubicBezTo>
                  <a:cubicBezTo>
                    <a:pt x="189" y="228"/>
                    <a:pt x="189" y="229"/>
                    <a:pt x="189" y="229"/>
                  </a:cubicBezTo>
                  <a:cubicBezTo>
                    <a:pt x="189" y="229"/>
                    <a:pt x="189" y="229"/>
                    <a:pt x="189" y="229"/>
                  </a:cubicBezTo>
                  <a:cubicBezTo>
                    <a:pt x="190" y="230"/>
                    <a:pt x="189" y="230"/>
                    <a:pt x="190" y="230"/>
                  </a:cubicBezTo>
                  <a:cubicBezTo>
                    <a:pt x="190" y="230"/>
                    <a:pt x="190" y="230"/>
                    <a:pt x="190" y="231"/>
                  </a:cubicBezTo>
                  <a:cubicBezTo>
                    <a:pt x="191" y="231"/>
                    <a:pt x="191" y="232"/>
                    <a:pt x="192" y="233"/>
                  </a:cubicBezTo>
                  <a:cubicBezTo>
                    <a:pt x="192" y="234"/>
                    <a:pt x="193" y="236"/>
                    <a:pt x="193" y="238"/>
                  </a:cubicBezTo>
                  <a:cubicBezTo>
                    <a:pt x="194" y="239"/>
                    <a:pt x="197" y="241"/>
                    <a:pt x="198" y="242"/>
                  </a:cubicBezTo>
                  <a:cubicBezTo>
                    <a:pt x="200" y="244"/>
                    <a:pt x="202" y="246"/>
                    <a:pt x="204" y="246"/>
                  </a:cubicBezTo>
                  <a:cubicBezTo>
                    <a:pt x="205" y="246"/>
                    <a:pt x="206" y="244"/>
                    <a:pt x="208" y="244"/>
                  </a:cubicBezTo>
                  <a:cubicBezTo>
                    <a:pt x="209" y="244"/>
                    <a:pt x="210" y="245"/>
                    <a:pt x="212" y="245"/>
                  </a:cubicBezTo>
                  <a:cubicBezTo>
                    <a:pt x="214" y="244"/>
                    <a:pt x="217" y="243"/>
                    <a:pt x="219" y="243"/>
                  </a:cubicBezTo>
                  <a:cubicBezTo>
                    <a:pt x="221" y="242"/>
                    <a:pt x="223" y="241"/>
                    <a:pt x="224" y="241"/>
                  </a:cubicBezTo>
                  <a:cubicBezTo>
                    <a:pt x="227" y="241"/>
                    <a:pt x="227" y="244"/>
                    <a:pt x="229" y="246"/>
                  </a:cubicBezTo>
                  <a:cubicBezTo>
                    <a:pt x="231" y="246"/>
                    <a:pt x="232" y="246"/>
                    <a:pt x="233" y="246"/>
                  </a:cubicBezTo>
                  <a:cubicBezTo>
                    <a:pt x="236" y="248"/>
                    <a:pt x="236" y="249"/>
                    <a:pt x="235" y="252"/>
                  </a:cubicBezTo>
                  <a:cubicBezTo>
                    <a:pt x="235" y="253"/>
                    <a:pt x="235" y="254"/>
                    <a:pt x="235" y="255"/>
                  </a:cubicBezTo>
                  <a:cubicBezTo>
                    <a:pt x="235" y="256"/>
                    <a:pt x="234" y="258"/>
                    <a:pt x="234" y="259"/>
                  </a:cubicBezTo>
                  <a:cubicBezTo>
                    <a:pt x="234" y="261"/>
                    <a:pt x="236" y="262"/>
                    <a:pt x="237" y="264"/>
                  </a:cubicBezTo>
                  <a:cubicBezTo>
                    <a:pt x="239" y="267"/>
                    <a:pt x="240" y="270"/>
                    <a:pt x="241" y="273"/>
                  </a:cubicBezTo>
                  <a:cubicBezTo>
                    <a:pt x="242" y="275"/>
                    <a:pt x="242" y="277"/>
                    <a:pt x="242" y="280"/>
                  </a:cubicBezTo>
                  <a:cubicBezTo>
                    <a:pt x="242" y="281"/>
                    <a:pt x="243" y="283"/>
                    <a:pt x="243" y="284"/>
                  </a:cubicBezTo>
                  <a:cubicBezTo>
                    <a:pt x="243" y="286"/>
                    <a:pt x="241" y="287"/>
                    <a:pt x="241" y="289"/>
                  </a:cubicBezTo>
                  <a:cubicBezTo>
                    <a:pt x="241" y="290"/>
                    <a:pt x="241" y="291"/>
                    <a:pt x="241" y="292"/>
                  </a:cubicBezTo>
                  <a:cubicBezTo>
                    <a:pt x="240" y="293"/>
                    <a:pt x="239" y="293"/>
                    <a:pt x="239" y="294"/>
                  </a:cubicBezTo>
                  <a:cubicBezTo>
                    <a:pt x="239" y="296"/>
                    <a:pt x="240" y="298"/>
                    <a:pt x="239" y="300"/>
                  </a:cubicBezTo>
                  <a:cubicBezTo>
                    <a:pt x="241" y="301"/>
                    <a:pt x="241" y="304"/>
                    <a:pt x="242" y="306"/>
                  </a:cubicBezTo>
                  <a:cubicBezTo>
                    <a:pt x="242" y="307"/>
                    <a:pt x="243" y="308"/>
                    <a:pt x="243" y="309"/>
                  </a:cubicBezTo>
                  <a:cubicBezTo>
                    <a:pt x="244" y="312"/>
                    <a:pt x="244" y="316"/>
                    <a:pt x="245" y="320"/>
                  </a:cubicBezTo>
                  <a:cubicBezTo>
                    <a:pt x="245" y="322"/>
                    <a:pt x="246" y="323"/>
                    <a:pt x="246" y="325"/>
                  </a:cubicBezTo>
                  <a:cubicBezTo>
                    <a:pt x="247" y="326"/>
                    <a:pt x="248" y="326"/>
                    <a:pt x="248" y="327"/>
                  </a:cubicBezTo>
                  <a:cubicBezTo>
                    <a:pt x="248" y="328"/>
                    <a:pt x="248" y="330"/>
                    <a:pt x="249" y="331"/>
                  </a:cubicBezTo>
                  <a:cubicBezTo>
                    <a:pt x="249" y="332"/>
                    <a:pt x="250" y="333"/>
                    <a:pt x="250" y="334"/>
                  </a:cubicBezTo>
                  <a:cubicBezTo>
                    <a:pt x="250" y="335"/>
                    <a:pt x="249" y="336"/>
                    <a:pt x="249" y="338"/>
                  </a:cubicBezTo>
                  <a:cubicBezTo>
                    <a:pt x="249" y="338"/>
                    <a:pt x="250" y="340"/>
                    <a:pt x="251" y="340"/>
                  </a:cubicBezTo>
                  <a:cubicBezTo>
                    <a:pt x="253" y="341"/>
                    <a:pt x="256" y="339"/>
                    <a:pt x="258" y="339"/>
                  </a:cubicBezTo>
                  <a:cubicBezTo>
                    <a:pt x="261" y="339"/>
                    <a:pt x="262" y="339"/>
                    <a:pt x="263" y="338"/>
                  </a:cubicBezTo>
                  <a:cubicBezTo>
                    <a:pt x="265" y="338"/>
                    <a:pt x="265" y="338"/>
                    <a:pt x="266" y="336"/>
                  </a:cubicBezTo>
                  <a:cubicBezTo>
                    <a:pt x="268" y="335"/>
                    <a:pt x="269" y="334"/>
                    <a:pt x="270" y="332"/>
                  </a:cubicBezTo>
                  <a:cubicBezTo>
                    <a:pt x="271" y="331"/>
                    <a:pt x="271" y="331"/>
                    <a:pt x="271" y="330"/>
                  </a:cubicBezTo>
                  <a:cubicBezTo>
                    <a:pt x="272" y="330"/>
                    <a:pt x="272" y="329"/>
                    <a:pt x="272" y="328"/>
                  </a:cubicBezTo>
                  <a:cubicBezTo>
                    <a:pt x="274" y="326"/>
                    <a:pt x="275" y="326"/>
                    <a:pt x="275" y="324"/>
                  </a:cubicBezTo>
                  <a:cubicBezTo>
                    <a:pt x="275" y="322"/>
                    <a:pt x="276" y="320"/>
                    <a:pt x="276" y="318"/>
                  </a:cubicBezTo>
                  <a:cubicBezTo>
                    <a:pt x="277" y="317"/>
                    <a:pt x="279" y="317"/>
                    <a:pt x="280" y="315"/>
                  </a:cubicBezTo>
                  <a:cubicBezTo>
                    <a:pt x="281" y="311"/>
                    <a:pt x="280" y="308"/>
                    <a:pt x="279" y="305"/>
                  </a:cubicBezTo>
                  <a:cubicBezTo>
                    <a:pt x="280" y="303"/>
                    <a:pt x="281" y="301"/>
                    <a:pt x="283" y="300"/>
                  </a:cubicBezTo>
                  <a:cubicBezTo>
                    <a:pt x="285" y="299"/>
                    <a:pt x="286" y="299"/>
                    <a:pt x="287" y="298"/>
                  </a:cubicBezTo>
                  <a:cubicBezTo>
                    <a:pt x="287" y="298"/>
                    <a:pt x="287" y="297"/>
                    <a:pt x="287" y="297"/>
                  </a:cubicBezTo>
                  <a:cubicBezTo>
                    <a:pt x="288" y="297"/>
                    <a:pt x="288" y="297"/>
                    <a:pt x="288" y="297"/>
                  </a:cubicBezTo>
                  <a:cubicBezTo>
                    <a:pt x="289" y="296"/>
                    <a:pt x="290" y="295"/>
                    <a:pt x="290" y="295"/>
                  </a:cubicBezTo>
                  <a:cubicBezTo>
                    <a:pt x="290" y="293"/>
                    <a:pt x="290" y="292"/>
                    <a:pt x="291" y="290"/>
                  </a:cubicBezTo>
                  <a:cubicBezTo>
                    <a:pt x="291" y="287"/>
                    <a:pt x="291" y="285"/>
                    <a:pt x="291" y="281"/>
                  </a:cubicBezTo>
                  <a:cubicBezTo>
                    <a:pt x="290" y="280"/>
                    <a:pt x="289" y="279"/>
                    <a:pt x="289" y="278"/>
                  </a:cubicBezTo>
                  <a:cubicBezTo>
                    <a:pt x="289" y="277"/>
                    <a:pt x="290" y="275"/>
                    <a:pt x="290" y="274"/>
                  </a:cubicBezTo>
                  <a:cubicBezTo>
                    <a:pt x="290" y="272"/>
                    <a:pt x="289" y="271"/>
                    <a:pt x="289" y="270"/>
                  </a:cubicBezTo>
                  <a:cubicBezTo>
                    <a:pt x="289" y="269"/>
                    <a:pt x="290" y="267"/>
                    <a:pt x="290" y="266"/>
                  </a:cubicBezTo>
                  <a:cubicBezTo>
                    <a:pt x="291" y="264"/>
                    <a:pt x="291" y="264"/>
                    <a:pt x="292" y="263"/>
                  </a:cubicBezTo>
                  <a:cubicBezTo>
                    <a:pt x="293" y="262"/>
                    <a:pt x="294" y="261"/>
                    <a:pt x="294" y="260"/>
                  </a:cubicBezTo>
                  <a:cubicBezTo>
                    <a:pt x="295" y="259"/>
                    <a:pt x="295" y="259"/>
                    <a:pt x="295" y="258"/>
                  </a:cubicBezTo>
                  <a:cubicBezTo>
                    <a:pt x="295" y="258"/>
                    <a:pt x="296" y="257"/>
                    <a:pt x="296" y="257"/>
                  </a:cubicBezTo>
                  <a:cubicBezTo>
                    <a:pt x="297" y="256"/>
                    <a:pt x="297" y="255"/>
                    <a:pt x="298" y="254"/>
                  </a:cubicBezTo>
                  <a:cubicBezTo>
                    <a:pt x="299" y="254"/>
                    <a:pt x="299" y="254"/>
                    <a:pt x="299" y="253"/>
                  </a:cubicBezTo>
                  <a:cubicBezTo>
                    <a:pt x="300" y="253"/>
                    <a:pt x="300" y="253"/>
                    <a:pt x="300" y="253"/>
                  </a:cubicBezTo>
                  <a:cubicBezTo>
                    <a:pt x="300" y="252"/>
                    <a:pt x="300" y="253"/>
                    <a:pt x="301" y="252"/>
                  </a:cubicBezTo>
                  <a:cubicBezTo>
                    <a:pt x="303" y="251"/>
                    <a:pt x="304" y="248"/>
                    <a:pt x="306" y="246"/>
                  </a:cubicBezTo>
                  <a:cubicBezTo>
                    <a:pt x="306" y="246"/>
                    <a:pt x="307" y="245"/>
                    <a:pt x="307" y="244"/>
                  </a:cubicBezTo>
                  <a:cubicBezTo>
                    <a:pt x="307" y="243"/>
                    <a:pt x="307" y="243"/>
                    <a:pt x="308" y="242"/>
                  </a:cubicBezTo>
                  <a:cubicBezTo>
                    <a:pt x="308" y="241"/>
                    <a:pt x="308" y="240"/>
                    <a:pt x="309" y="239"/>
                  </a:cubicBezTo>
                  <a:cubicBezTo>
                    <a:pt x="309" y="238"/>
                    <a:pt x="310" y="236"/>
                    <a:pt x="311" y="235"/>
                  </a:cubicBezTo>
                  <a:cubicBezTo>
                    <a:pt x="311" y="233"/>
                    <a:pt x="312" y="231"/>
                    <a:pt x="311" y="229"/>
                  </a:cubicBezTo>
                  <a:cubicBezTo>
                    <a:pt x="310" y="229"/>
                    <a:pt x="310" y="229"/>
                    <a:pt x="309" y="229"/>
                  </a:cubicBezTo>
                  <a:cubicBezTo>
                    <a:pt x="308" y="230"/>
                    <a:pt x="307" y="230"/>
                    <a:pt x="306" y="230"/>
                  </a:cubicBezTo>
                  <a:cubicBezTo>
                    <a:pt x="305" y="230"/>
                    <a:pt x="305" y="231"/>
                    <a:pt x="304" y="231"/>
                  </a:cubicBezTo>
                  <a:cubicBezTo>
                    <a:pt x="302" y="231"/>
                    <a:pt x="301" y="231"/>
                    <a:pt x="299" y="231"/>
                  </a:cubicBezTo>
                  <a:cubicBezTo>
                    <a:pt x="298" y="230"/>
                    <a:pt x="298" y="229"/>
                    <a:pt x="297" y="228"/>
                  </a:cubicBezTo>
                  <a:cubicBezTo>
                    <a:pt x="298" y="227"/>
                    <a:pt x="299" y="227"/>
                    <a:pt x="301" y="226"/>
                  </a:cubicBezTo>
                  <a:cubicBezTo>
                    <a:pt x="301" y="225"/>
                    <a:pt x="302" y="224"/>
                    <a:pt x="304" y="223"/>
                  </a:cubicBezTo>
                  <a:cubicBezTo>
                    <a:pt x="304" y="223"/>
                    <a:pt x="305" y="223"/>
                    <a:pt x="306" y="223"/>
                  </a:cubicBezTo>
                  <a:cubicBezTo>
                    <a:pt x="308" y="222"/>
                    <a:pt x="309" y="222"/>
                    <a:pt x="310" y="222"/>
                  </a:cubicBezTo>
                  <a:cubicBezTo>
                    <a:pt x="312" y="220"/>
                    <a:pt x="313" y="220"/>
                    <a:pt x="314" y="218"/>
                  </a:cubicBezTo>
                  <a:cubicBezTo>
                    <a:pt x="316" y="216"/>
                    <a:pt x="316" y="216"/>
                    <a:pt x="317" y="216"/>
                  </a:cubicBezTo>
                  <a:cubicBezTo>
                    <a:pt x="317" y="215"/>
                    <a:pt x="318" y="215"/>
                    <a:pt x="318" y="215"/>
                  </a:cubicBezTo>
                  <a:cubicBezTo>
                    <a:pt x="319" y="214"/>
                    <a:pt x="320" y="214"/>
                    <a:pt x="320" y="213"/>
                  </a:cubicBezTo>
                  <a:cubicBezTo>
                    <a:pt x="321" y="213"/>
                    <a:pt x="321" y="212"/>
                    <a:pt x="322" y="211"/>
                  </a:cubicBezTo>
                  <a:cubicBezTo>
                    <a:pt x="323" y="210"/>
                    <a:pt x="324" y="209"/>
                    <a:pt x="324" y="209"/>
                  </a:cubicBezTo>
                  <a:cubicBezTo>
                    <a:pt x="328" y="205"/>
                    <a:pt x="329" y="203"/>
                    <a:pt x="326" y="200"/>
                  </a:cubicBezTo>
                  <a:cubicBezTo>
                    <a:pt x="325" y="199"/>
                    <a:pt x="324" y="199"/>
                    <a:pt x="323" y="198"/>
                  </a:cubicBezTo>
                  <a:cubicBezTo>
                    <a:pt x="322" y="198"/>
                    <a:pt x="320" y="197"/>
                    <a:pt x="319" y="197"/>
                  </a:cubicBezTo>
                  <a:cubicBezTo>
                    <a:pt x="318" y="197"/>
                    <a:pt x="317" y="198"/>
                    <a:pt x="316" y="198"/>
                  </a:cubicBezTo>
                  <a:cubicBezTo>
                    <a:pt x="313" y="198"/>
                    <a:pt x="312" y="197"/>
                    <a:pt x="310" y="196"/>
                  </a:cubicBezTo>
                  <a:cubicBezTo>
                    <a:pt x="310" y="194"/>
                    <a:pt x="309" y="192"/>
                    <a:pt x="308" y="190"/>
                  </a:cubicBezTo>
                  <a:cubicBezTo>
                    <a:pt x="308" y="190"/>
                    <a:pt x="307" y="189"/>
                    <a:pt x="307" y="188"/>
                  </a:cubicBezTo>
                  <a:cubicBezTo>
                    <a:pt x="307" y="187"/>
                    <a:pt x="306" y="186"/>
                    <a:pt x="306" y="185"/>
                  </a:cubicBezTo>
                  <a:cubicBezTo>
                    <a:pt x="307" y="184"/>
                    <a:pt x="308" y="184"/>
                    <a:pt x="309" y="184"/>
                  </a:cubicBezTo>
                  <a:cubicBezTo>
                    <a:pt x="310" y="184"/>
                    <a:pt x="311" y="186"/>
                    <a:pt x="311" y="187"/>
                  </a:cubicBezTo>
                  <a:cubicBezTo>
                    <a:pt x="312" y="188"/>
                    <a:pt x="312" y="189"/>
                    <a:pt x="313" y="190"/>
                  </a:cubicBezTo>
                  <a:cubicBezTo>
                    <a:pt x="313" y="190"/>
                    <a:pt x="314" y="191"/>
                    <a:pt x="314" y="191"/>
                  </a:cubicBezTo>
                  <a:cubicBezTo>
                    <a:pt x="315" y="192"/>
                    <a:pt x="316" y="193"/>
                    <a:pt x="317" y="193"/>
                  </a:cubicBezTo>
                  <a:cubicBezTo>
                    <a:pt x="318" y="193"/>
                    <a:pt x="320" y="192"/>
                    <a:pt x="322" y="192"/>
                  </a:cubicBezTo>
                  <a:cubicBezTo>
                    <a:pt x="323" y="192"/>
                    <a:pt x="324" y="194"/>
                    <a:pt x="325" y="194"/>
                  </a:cubicBezTo>
                  <a:cubicBezTo>
                    <a:pt x="325" y="195"/>
                    <a:pt x="327" y="196"/>
                    <a:pt x="327" y="196"/>
                  </a:cubicBezTo>
                  <a:cubicBezTo>
                    <a:pt x="328" y="196"/>
                    <a:pt x="329" y="195"/>
                    <a:pt x="330" y="196"/>
                  </a:cubicBezTo>
                  <a:cubicBezTo>
                    <a:pt x="330" y="196"/>
                    <a:pt x="331" y="196"/>
                    <a:pt x="331" y="196"/>
                  </a:cubicBezTo>
                  <a:cubicBezTo>
                    <a:pt x="331" y="196"/>
                    <a:pt x="330" y="197"/>
                    <a:pt x="330" y="197"/>
                  </a:cubicBezTo>
                  <a:cubicBezTo>
                    <a:pt x="331" y="199"/>
                    <a:pt x="332" y="200"/>
                    <a:pt x="333" y="201"/>
                  </a:cubicBezTo>
                  <a:cubicBezTo>
                    <a:pt x="333" y="202"/>
                    <a:pt x="334" y="202"/>
                    <a:pt x="334" y="203"/>
                  </a:cubicBezTo>
                  <a:cubicBezTo>
                    <a:pt x="334" y="204"/>
                    <a:pt x="334" y="205"/>
                    <a:pt x="334" y="206"/>
                  </a:cubicBezTo>
                  <a:cubicBezTo>
                    <a:pt x="335" y="206"/>
                    <a:pt x="335" y="207"/>
                    <a:pt x="336" y="208"/>
                  </a:cubicBezTo>
                  <a:cubicBezTo>
                    <a:pt x="337" y="208"/>
                    <a:pt x="338" y="207"/>
                    <a:pt x="339" y="208"/>
                  </a:cubicBezTo>
                  <a:cubicBezTo>
                    <a:pt x="340" y="209"/>
                    <a:pt x="339" y="210"/>
                    <a:pt x="339" y="211"/>
                  </a:cubicBezTo>
                  <a:cubicBezTo>
                    <a:pt x="339" y="211"/>
                    <a:pt x="339" y="212"/>
                    <a:pt x="339" y="212"/>
                  </a:cubicBezTo>
                  <a:cubicBezTo>
                    <a:pt x="340" y="214"/>
                    <a:pt x="339" y="216"/>
                    <a:pt x="340" y="217"/>
                  </a:cubicBezTo>
                  <a:cubicBezTo>
                    <a:pt x="340" y="219"/>
                    <a:pt x="341" y="221"/>
                    <a:pt x="341" y="223"/>
                  </a:cubicBezTo>
                  <a:cubicBezTo>
                    <a:pt x="341" y="225"/>
                    <a:pt x="341" y="228"/>
                    <a:pt x="342" y="229"/>
                  </a:cubicBezTo>
                  <a:cubicBezTo>
                    <a:pt x="343" y="231"/>
                    <a:pt x="343" y="233"/>
                    <a:pt x="343" y="234"/>
                  </a:cubicBezTo>
                  <a:cubicBezTo>
                    <a:pt x="344" y="236"/>
                    <a:pt x="344" y="237"/>
                    <a:pt x="345" y="237"/>
                  </a:cubicBezTo>
                  <a:cubicBezTo>
                    <a:pt x="346" y="237"/>
                    <a:pt x="346" y="237"/>
                    <a:pt x="347" y="236"/>
                  </a:cubicBezTo>
                  <a:cubicBezTo>
                    <a:pt x="347" y="235"/>
                    <a:pt x="348" y="235"/>
                    <a:pt x="349" y="235"/>
                  </a:cubicBezTo>
                  <a:cubicBezTo>
                    <a:pt x="349" y="234"/>
                    <a:pt x="349" y="233"/>
                    <a:pt x="349" y="233"/>
                  </a:cubicBezTo>
                  <a:cubicBezTo>
                    <a:pt x="349" y="232"/>
                    <a:pt x="349" y="232"/>
                    <a:pt x="349" y="232"/>
                  </a:cubicBezTo>
                  <a:cubicBezTo>
                    <a:pt x="349" y="232"/>
                    <a:pt x="350" y="229"/>
                    <a:pt x="350" y="228"/>
                  </a:cubicBezTo>
                  <a:cubicBezTo>
                    <a:pt x="350" y="226"/>
                    <a:pt x="350" y="224"/>
                    <a:pt x="350" y="222"/>
                  </a:cubicBezTo>
                  <a:cubicBezTo>
                    <a:pt x="352" y="220"/>
                    <a:pt x="353" y="219"/>
                    <a:pt x="355" y="218"/>
                  </a:cubicBezTo>
                  <a:cubicBezTo>
                    <a:pt x="355" y="217"/>
                    <a:pt x="356" y="217"/>
                    <a:pt x="356" y="216"/>
                  </a:cubicBezTo>
                  <a:cubicBezTo>
                    <a:pt x="358" y="215"/>
                    <a:pt x="360" y="212"/>
                    <a:pt x="362" y="211"/>
                  </a:cubicBezTo>
                  <a:cubicBezTo>
                    <a:pt x="363" y="210"/>
                    <a:pt x="364" y="209"/>
                    <a:pt x="365" y="208"/>
                  </a:cubicBezTo>
                  <a:cubicBezTo>
                    <a:pt x="367" y="208"/>
                    <a:pt x="368" y="206"/>
                    <a:pt x="370" y="206"/>
                  </a:cubicBezTo>
                  <a:cubicBezTo>
                    <a:pt x="371" y="207"/>
                    <a:pt x="371" y="209"/>
                    <a:pt x="371" y="210"/>
                  </a:cubicBezTo>
                  <a:cubicBezTo>
                    <a:pt x="373" y="212"/>
                    <a:pt x="374" y="213"/>
                    <a:pt x="374" y="216"/>
                  </a:cubicBezTo>
                  <a:cubicBezTo>
                    <a:pt x="375" y="217"/>
                    <a:pt x="376" y="216"/>
                    <a:pt x="377" y="217"/>
                  </a:cubicBezTo>
                  <a:cubicBezTo>
                    <a:pt x="377" y="217"/>
                    <a:pt x="378" y="218"/>
                    <a:pt x="378" y="219"/>
                  </a:cubicBezTo>
                  <a:cubicBezTo>
                    <a:pt x="378" y="219"/>
                    <a:pt x="379" y="220"/>
                    <a:pt x="379" y="221"/>
                  </a:cubicBezTo>
                  <a:cubicBezTo>
                    <a:pt x="379" y="221"/>
                    <a:pt x="379" y="222"/>
                    <a:pt x="379" y="223"/>
                  </a:cubicBezTo>
                  <a:cubicBezTo>
                    <a:pt x="380" y="224"/>
                    <a:pt x="379" y="224"/>
                    <a:pt x="380" y="225"/>
                  </a:cubicBezTo>
                  <a:cubicBezTo>
                    <a:pt x="380" y="226"/>
                    <a:pt x="380" y="227"/>
                    <a:pt x="380" y="227"/>
                  </a:cubicBezTo>
                  <a:cubicBezTo>
                    <a:pt x="380" y="228"/>
                    <a:pt x="380" y="229"/>
                    <a:pt x="380" y="230"/>
                  </a:cubicBezTo>
                  <a:cubicBezTo>
                    <a:pt x="380" y="232"/>
                    <a:pt x="381" y="232"/>
                    <a:pt x="381" y="233"/>
                  </a:cubicBezTo>
                  <a:cubicBezTo>
                    <a:pt x="380" y="235"/>
                    <a:pt x="379" y="236"/>
                    <a:pt x="380" y="238"/>
                  </a:cubicBezTo>
                  <a:cubicBezTo>
                    <a:pt x="380" y="240"/>
                    <a:pt x="381" y="241"/>
                    <a:pt x="382" y="243"/>
                  </a:cubicBezTo>
                  <a:cubicBezTo>
                    <a:pt x="382" y="244"/>
                    <a:pt x="382" y="245"/>
                    <a:pt x="382" y="246"/>
                  </a:cubicBezTo>
                  <a:cubicBezTo>
                    <a:pt x="382" y="247"/>
                    <a:pt x="382" y="247"/>
                    <a:pt x="382" y="248"/>
                  </a:cubicBezTo>
                  <a:cubicBezTo>
                    <a:pt x="382" y="249"/>
                    <a:pt x="382" y="250"/>
                    <a:pt x="383" y="250"/>
                  </a:cubicBezTo>
                  <a:cubicBezTo>
                    <a:pt x="383" y="251"/>
                    <a:pt x="383" y="251"/>
                    <a:pt x="383" y="251"/>
                  </a:cubicBezTo>
                  <a:cubicBezTo>
                    <a:pt x="384" y="253"/>
                    <a:pt x="385" y="254"/>
                    <a:pt x="386" y="254"/>
                  </a:cubicBezTo>
                  <a:cubicBezTo>
                    <a:pt x="387" y="252"/>
                    <a:pt x="386" y="251"/>
                    <a:pt x="386" y="250"/>
                  </a:cubicBezTo>
                  <a:cubicBezTo>
                    <a:pt x="386" y="249"/>
                    <a:pt x="387" y="248"/>
                    <a:pt x="387" y="247"/>
                  </a:cubicBezTo>
                  <a:cubicBezTo>
                    <a:pt x="386" y="246"/>
                    <a:pt x="385" y="245"/>
                    <a:pt x="385" y="243"/>
                  </a:cubicBezTo>
                  <a:cubicBezTo>
                    <a:pt x="384" y="243"/>
                    <a:pt x="384" y="242"/>
                    <a:pt x="383" y="241"/>
                  </a:cubicBezTo>
                  <a:cubicBezTo>
                    <a:pt x="383" y="241"/>
                    <a:pt x="383" y="240"/>
                    <a:pt x="382" y="240"/>
                  </a:cubicBezTo>
                  <a:cubicBezTo>
                    <a:pt x="382" y="240"/>
                    <a:pt x="382" y="239"/>
                    <a:pt x="382" y="238"/>
                  </a:cubicBezTo>
                  <a:cubicBezTo>
                    <a:pt x="381" y="236"/>
                    <a:pt x="382" y="234"/>
                    <a:pt x="382" y="232"/>
                  </a:cubicBezTo>
                  <a:cubicBezTo>
                    <a:pt x="383" y="231"/>
                    <a:pt x="383" y="229"/>
                    <a:pt x="384" y="229"/>
                  </a:cubicBezTo>
                  <a:cubicBezTo>
                    <a:pt x="385" y="229"/>
                    <a:pt x="386" y="230"/>
                    <a:pt x="386" y="232"/>
                  </a:cubicBezTo>
                  <a:cubicBezTo>
                    <a:pt x="387" y="233"/>
                    <a:pt x="388" y="235"/>
                    <a:pt x="389" y="235"/>
                  </a:cubicBezTo>
                  <a:cubicBezTo>
                    <a:pt x="389" y="235"/>
                    <a:pt x="389" y="236"/>
                    <a:pt x="389" y="236"/>
                  </a:cubicBezTo>
                  <a:cubicBezTo>
                    <a:pt x="390" y="237"/>
                    <a:pt x="392" y="236"/>
                    <a:pt x="393" y="235"/>
                  </a:cubicBezTo>
                  <a:cubicBezTo>
                    <a:pt x="391" y="247"/>
                    <a:pt x="388" y="259"/>
                    <a:pt x="384" y="271"/>
                  </a:cubicBezTo>
                  <a:cubicBezTo>
                    <a:pt x="383" y="270"/>
                    <a:pt x="382" y="270"/>
                    <a:pt x="382" y="269"/>
                  </a:cubicBezTo>
                  <a:cubicBezTo>
                    <a:pt x="382" y="268"/>
                    <a:pt x="383" y="267"/>
                    <a:pt x="383" y="266"/>
                  </a:cubicBezTo>
                  <a:cubicBezTo>
                    <a:pt x="383" y="264"/>
                    <a:pt x="382" y="263"/>
                    <a:pt x="381" y="262"/>
                  </a:cubicBezTo>
                  <a:cubicBezTo>
                    <a:pt x="381" y="261"/>
                    <a:pt x="381" y="261"/>
                    <a:pt x="381" y="260"/>
                  </a:cubicBezTo>
                  <a:cubicBezTo>
                    <a:pt x="380" y="259"/>
                    <a:pt x="379" y="258"/>
                    <a:pt x="379" y="257"/>
                  </a:cubicBezTo>
                  <a:cubicBezTo>
                    <a:pt x="378" y="257"/>
                    <a:pt x="378" y="256"/>
                    <a:pt x="377" y="255"/>
                  </a:cubicBezTo>
                  <a:cubicBezTo>
                    <a:pt x="377" y="255"/>
                    <a:pt x="377" y="254"/>
                    <a:pt x="377" y="254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6" y="252"/>
                    <a:pt x="375" y="251"/>
                    <a:pt x="375" y="250"/>
                  </a:cubicBezTo>
                  <a:cubicBezTo>
                    <a:pt x="374" y="250"/>
                    <a:pt x="373" y="249"/>
                    <a:pt x="372" y="249"/>
                  </a:cubicBezTo>
                  <a:cubicBezTo>
                    <a:pt x="372" y="249"/>
                    <a:pt x="372" y="249"/>
                    <a:pt x="372" y="249"/>
                  </a:cubicBezTo>
                  <a:cubicBezTo>
                    <a:pt x="372" y="250"/>
                    <a:pt x="372" y="250"/>
                    <a:pt x="372" y="250"/>
                  </a:cubicBezTo>
                  <a:cubicBezTo>
                    <a:pt x="372" y="252"/>
                    <a:pt x="373" y="254"/>
                    <a:pt x="374" y="256"/>
                  </a:cubicBezTo>
                  <a:cubicBezTo>
                    <a:pt x="374" y="257"/>
                    <a:pt x="374" y="258"/>
                    <a:pt x="374" y="258"/>
                  </a:cubicBezTo>
                  <a:cubicBezTo>
                    <a:pt x="374" y="260"/>
                    <a:pt x="376" y="261"/>
                    <a:pt x="376" y="262"/>
                  </a:cubicBezTo>
                  <a:cubicBezTo>
                    <a:pt x="377" y="263"/>
                    <a:pt x="377" y="264"/>
                    <a:pt x="377" y="265"/>
                  </a:cubicBezTo>
                  <a:cubicBezTo>
                    <a:pt x="378" y="266"/>
                    <a:pt x="378" y="267"/>
                    <a:pt x="379" y="268"/>
                  </a:cubicBezTo>
                  <a:cubicBezTo>
                    <a:pt x="379" y="269"/>
                    <a:pt x="379" y="269"/>
                    <a:pt x="379" y="270"/>
                  </a:cubicBezTo>
                  <a:cubicBezTo>
                    <a:pt x="380" y="270"/>
                    <a:pt x="380" y="271"/>
                    <a:pt x="380" y="271"/>
                  </a:cubicBezTo>
                  <a:cubicBezTo>
                    <a:pt x="380" y="271"/>
                    <a:pt x="380" y="271"/>
                    <a:pt x="380" y="271"/>
                  </a:cubicBezTo>
                  <a:cubicBezTo>
                    <a:pt x="380" y="271"/>
                    <a:pt x="380" y="272"/>
                    <a:pt x="380" y="272"/>
                  </a:cubicBezTo>
                  <a:cubicBezTo>
                    <a:pt x="380" y="272"/>
                    <a:pt x="381" y="272"/>
                    <a:pt x="381" y="272"/>
                  </a:cubicBezTo>
                  <a:cubicBezTo>
                    <a:pt x="382" y="273"/>
                    <a:pt x="382" y="273"/>
                    <a:pt x="383" y="274"/>
                  </a:cubicBezTo>
                  <a:cubicBezTo>
                    <a:pt x="376" y="292"/>
                    <a:pt x="366" y="310"/>
                    <a:pt x="353" y="325"/>
                  </a:cubicBezTo>
                  <a:cubicBezTo>
                    <a:pt x="353" y="324"/>
                    <a:pt x="352" y="324"/>
                    <a:pt x="351" y="323"/>
                  </a:cubicBezTo>
                  <a:cubicBezTo>
                    <a:pt x="351" y="321"/>
                    <a:pt x="351" y="317"/>
                    <a:pt x="349" y="318"/>
                  </a:cubicBezTo>
                  <a:cubicBezTo>
                    <a:pt x="348" y="318"/>
                    <a:pt x="348" y="320"/>
                    <a:pt x="348" y="321"/>
                  </a:cubicBezTo>
                  <a:cubicBezTo>
                    <a:pt x="348" y="322"/>
                    <a:pt x="347" y="323"/>
                    <a:pt x="347" y="324"/>
                  </a:cubicBezTo>
                  <a:cubicBezTo>
                    <a:pt x="347" y="325"/>
                    <a:pt x="347" y="325"/>
                    <a:pt x="347" y="326"/>
                  </a:cubicBezTo>
                  <a:cubicBezTo>
                    <a:pt x="346" y="327"/>
                    <a:pt x="346" y="328"/>
                    <a:pt x="345" y="329"/>
                  </a:cubicBezTo>
                  <a:cubicBezTo>
                    <a:pt x="344" y="330"/>
                    <a:pt x="345" y="331"/>
                    <a:pt x="343" y="331"/>
                  </a:cubicBezTo>
                  <a:cubicBezTo>
                    <a:pt x="342" y="332"/>
                    <a:pt x="341" y="329"/>
                    <a:pt x="339" y="328"/>
                  </a:cubicBezTo>
                  <a:cubicBezTo>
                    <a:pt x="339" y="328"/>
                    <a:pt x="338" y="328"/>
                    <a:pt x="338" y="327"/>
                  </a:cubicBezTo>
                  <a:cubicBezTo>
                    <a:pt x="336" y="326"/>
                    <a:pt x="337" y="324"/>
                    <a:pt x="338" y="323"/>
                  </a:cubicBezTo>
                  <a:cubicBezTo>
                    <a:pt x="339" y="322"/>
                    <a:pt x="340" y="321"/>
                    <a:pt x="340" y="320"/>
                  </a:cubicBezTo>
                  <a:cubicBezTo>
                    <a:pt x="339" y="319"/>
                    <a:pt x="337" y="319"/>
                    <a:pt x="336" y="319"/>
                  </a:cubicBezTo>
                  <a:cubicBezTo>
                    <a:pt x="334" y="318"/>
                    <a:pt x="332" y="318"/>
                    <a:pt x="330" y="319"/>
                  </a:cubicBezTo>
                  <a:cubicBezTo>
                    <a:pt x="329" y="319"/>
                    <a:pt x="329" y="320"/>
                    <a:pt x="328" y="320"/>
                  </a:cubicBezTo>
                  <a:cubicBezTo>
                    <a:pt x="327" y="322"/>
                    <a:pt x="326" y="324"/>
                    <a:pt x="325" y="325"/>
                  </a:cubicBezTo>
                  <a:cubicBezTo>
                    <a:pt x="323" y="325"/>
                    <a:pt x="322" y="324"/>
                    <a:pt x="321" y="324"/>
                  </a:cubicBezTo>
                  <a:cubicBezTo>
                    <a:pt x="319" y="324"/>
                    <a:pt x="315" y="329"/>
                    <a:pt x="313" y="330"/>
                  </a:cubicBezTo>
                  <a:cubicBezTo>
                    <a:pt x="313" y="331"/>
                    <a:pt x="312" y="331"/>
                    <a:pt x="312" y="331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0" y="334"/>
                    <a:pt x="311" y="334"/>
                    <a:pt x="310" y="335"/>
                  </a:cubicBezTo>
                  <a:cubicBezTo>
                    <a:pt x="310" y="336"/>
                    <a:pt x="309" y="337"/>
                    <a:pt x="308" y="338"/>
                  </a:cubicBezTo>
                  <a:cubicBezTo>
                    <a:pt x="306" y="338"/>
                    <a:pt x="305" y="338"/>
                    <a:pt x="304" y="338"/>
                  </a:cubicBezTo>
                  <a:cubicBezTo>
                    <a:pt x="302" y="339"/>
                    <a:pt x="300" y="340"/>
                    <a:pt x="298" y="341"/>
                  </a:cubicBezTo>
                  <a:cubicBezTo>
                    <a:pt x="297" y="343"/>
                    <a:pt x="295" y="344"/>
                    <a:pt x="294" y="346"/>
                  </a:cubicBezTo>
                  <a:cubicBezTo>
                    <a:pt x="293" y="349"/>
                    <a:pt x="292" y="353"/>
                    <a:pt x="292" y="355"/>
                  </a:cubicBezTo>
                  <a:cubicBezTo>
                    <a:pt x="292" y="356"/>
                    <a:pt x="293" y="357"/>
                    <a:pt x="293" y="358"/>
                  </a:cubicBezTo>
                  <a:cubicBezTo>
                    <a:pt x="293" y="359"/>
                    <a:pt x="293" y="359"/>
                    <a:pt x="293" y="359"/>
                  </a:cubicBezTo>
                  <a:cubicBezTo>
                    <a:pt x="293" y="360"/>
                    <a:pt x="294" y="360"/>
                    <a:pt x="294" y="361"/>
                  </a:cubicBezTo>
                  <a:cubicBezTo>
                    <a:pt x="294" y="361"/>
                    <a:pt x="293" y="362"/>
                    <a:pt x="293" y="363"/>
                  </a:cubicBezTo>
                  <a:cubicBezTo>
                    <a:pt x="293" y="364"/>
                    <a:pt x="293" y="365"/>
                    <a:pt x="293" y="366"/>
                  </a:cubicBezTo>
                  <a:cubicBezTo>
                    <a:pt x="293" y="369"/>
                    <a:pt x="292" y="370"/>
                    <a:pt x="291" y="372"/>
                  </a:cubicBezTo>
                  <a:cubicBezTo>
                    <a:pt x="292" y="373"/>
                    <a:pt x="292" y="374"/>
                    <a:pt x="293" y="374"/>
                  </a:cubicBezTo>
                  <a:cubicBezTo>
                    <a:pt x="267" y="388"/>
                    <a:pt x="237" y="395"/>
                    <a:pt x="205" y="395"/>
                  </a:cubicBezTo>
                  <a:cubicBezTo>
                    <a:pt x="170" y="395"/>
                    <a:pt x="137" y="386"/>
                    <a:pt x="108" y="369"/>
                  </a:cubicBezTo>
                  <a:close/>
                  <a:moveTo>
                    <a:pt x="285" y="203"/>
                  </a:moveTo>
                  <a:cubicBezTo>
                    <a:pt x="285" y="202"/>
                    <a:pt x="284" y="201"/>
                    <a:pt x="284" y="201"/>
                  </a:cubicBezTo>
                  <a:cubicBezTo>
                    <a:pt x="284" y="200"/>
                    <a:pt x="284" y="198"/>
                    <a:pt x="283" y="197"/>
                  </a:cubicBezTo>
                  <a:cubicBezTo>
                    <a:pt x="283" y="197"/>
                    <a:pt x="283" y="195"/>
                    <a:pt x="282" y="195"/>
                  </a:cubicBezTo>
                  <a:cubicBezTo>
                    <a:pt x="281" y="194"/>
                    <a:pt x="280" y="191"/>
                    <a:pt x="279" y="189"/>
                  </a:cubicBezTo>
                  <a:cubicBezTo>
                    <a:pt x="279" y="189"/>
                    <a:pt x="280" y="188"/>
                    <a:pt x="280" y="188"/>
                  </a:cubicBezTo>
                  <a:cubicBezTo>
                    <a:pt x="280" y="188"/>
                    <a:pt x="280" y="188"/>
                    <a:pt x="280" y="188"/>
                  </a:cubicBezTo>
                  <a:cubicBezTo>
                    <a:pt x="282" y="188"/>
                    <a:pt x="282" y="189"/>
                    <a:pt x="283" y="190"/>
                  </a:cubicBezTo>
                  <a:cubicBezTo>
                    <a:pt x="283" y="190"/>
                    <a:pt x="284" y="190"/>
                    <a:pt x="284" y="190"/>
                  </a:cubicBezTo>
                  <a:cubicBezTo>
                    <a:pt x="284" y="191"/>
                    <a:pt x="285" y="192"/>
                    <a:pt x="286" y="194"/>
                  </a:cubicBezTo>
                  <a:cubicBezTo>
                    <a:pt x="286" y="194"/>
                    <a:pt x="286" y="196"/>
                    <a:pt x="287" y="197"/>
                  </a:cubicBezTo>
                  <a:cubicBezTo>
                    <a:pt x="288" y="198"/>
                    <a:pt x="290" y="200"/>
                    <a:pt x="290" y="201"/>
                  </a:cubicBezTo>
                  <a:cubicBezTo>
                    <a:pt x="290" y="202"/>
                    <a:pt x="289" y="204"/>
                    <a:pt x="290" y="205"/>
                  </a:cubicBezTo>
                  <a:cubicBezTo>
                    <a:pt x="290" y="205"/>
                    <a:pt x="290" y="207"/>
                    <a:pt x="290" y="207"/>
                  </a:cubicBezTo>
                  <a:cubicBezTo>
                    <a:pt x="291" y="209"/>
                    <a:pt x="293" y="210"/>
                    <a:pt x="294" y="211"/>
                  </a:cubicBezTo>
                  <a:cubicBezTo>
                    <a:pt x="294" y="211"/>
                    <a:pt x="294" y="212"/>
                    <a:pt x="294" y="213"/>
                  </a:cubicBezTo>
                  <a:cubicBezTo>
                    <a:pt x="295" y="214"/>
                    <a:pt x="295" y="215"/>
                    <a:pt x="296" y="216"/>
                  </a:cubicBezTo>
                  <a:cubicBezTo>
                    <a:pt x="296" y="217"/>
                    <a:pt x="297" y="218"/>
                    <a:pt x="297" y="219"/>
                  </a:cubicBezTo>
                  <a:cubicBezTo>
                    <a:pt x="298" y="221"/>
                    <a:pt x="299" y="223"/>
                    <a:pt x="297" y="225"/>
                  </a:cubicBezTo>
                  <a:cubicBezTo>
                    <a:pt x="295" y="225"/>
                    <a:pt x="294" y="222"/>
                    <a:pt x="293" y="221"/>
                  </a:cubicBezTo>
                  <a:cubicBezTo>
                    <a:pt x="292" y="219"/>
                    <a:pt x="290" y="218"/>
                    <a:pt x="290" y="215"/>
                  </a:cubicBezTo>
                  <a:cubicBezTo>
                    <a:pt x="289" y="213"/>
                    <a:pt x="288" y="211"/>
                    <a:pt x="287" y="210"/>
                  </a:cubicBezTo>
                  <a:cubicBezTo>
                    <a:pt x="287" y="207"/>
                    <a:pt x="286" y="204"/>
                    <a:pt x="285" y="203"/>
                  </a:cubicBezTo>
                  <a:close/>
                  <a:moveTo>
                    <a:pt x="281" y="142"/>
                  </a:moveTo>
                  <a:cubicBezTo>
                    <a:pt x="282" y="141"/>
                    <a:pt x="283" y="141"/>
                    <a:pt x="284" y="140"/>
                  </a:cubicBezTo>
                  <a:cubicBezTo>
                    <a:pt x="285" y="140"/>
                    <a:pt x="286" y="139"/>
                    <a:pt x="287" y="139"/>
                  </a:cubicBezTo>
                  <a:cubicBezTo>
                    <a:pt x="287" y="138"/>
                    <a:pt x="289" y="138"/>
                    <a:pt x="289" y="139"/>
                  </a:cubicBezTo>
                  <a:cubicBezTo>
                    <a:pt x="290" y="142"/>
                    <a:pt x="286" y="142"/>
                    <a:pt x="286" y="145"/>
                  </a:cubicBezTo>
                  <a:cubicBezTo>
                    <a:pt x="286" y="146"/>
                    <a:pt x="287" y="146"/>
                    <a:pt x="288" y="147"/>
                  </a:cubicBezTo>
                  <a:cubicBezTo>
                    <a:pt x="289" y="148"/>
                    <a:pt x="290" y="149"/>
                    <a:pt x="291" y="150"/>
                  </a:cubicBezTo>
                  <a:cubicBezTo>
                    <a:pt x="291" y="150"/>
                    <a:pt x="292" y="150"/>
                    <a:pt x="293" y="151"/>
                  </a:cubicBezTo>
                  <a:cubicBezTo>
                    <a:pt x="293" y="151"/>
                    <a:pt x="294" y="152"/>
                    <a:pt x="294" y="153"/>
                  </a:cubicBezTo>
                  <a:cubicBezTo>
                    <a:pt x="294" y="156"/>
                    <a:pt x="289" y="157"/>
                    <a:pt x="287" y="155"/>
                  </a:cubicBezTo>
                  <a:cubicBezTo>
                    <a:pt x="286" y="155"/>
                    <a:pt x="286" y="155"/>
                    <a:pt x="286" y="155"/>
                  </a:cubicBezTo>
                  <a:cubicBezTo>
                    <a:pt x="286" y="155"/>
                    <a:pt x="286" y="155"/>
                    <a:pt x="285" y="155"/>
                  </a:cubicBezTo>
                  <a:cubicBezTo>
                    <a:pt x="284" y="154"/>
                    <a:pt x="283" y="154"/>
                    <a:pt x="282" y="153"/>
                  </a:cubicBezTo>
                  <a:cubicBezTo>
                    <a:pt x="281" y="153"/>
                    <a:pt x="279" y="153"/>
                    <a:pt x="278" y="154"/>
                  </a:cubicBezTo>
                  <a:cubicBezTo>
                    <a:pt x="277" y="154"/>
                    <a:pt x="276" y="155"/>
                    <a:pt x="276" y="155"/>
                  </a:cubicBezTo>
                  <a:cubicBezTo>
                    <a:pt x="274" y="155"/>
                    <a:pt x="273" y="155"/>
                    <a:pt x="271" y="155"/>
                  </a:cubicBezTo>
                  <a:cubicBezTo>
                    <a:pt x="271" y="154"/>
                    <a:pt x="270" y="154"/>
                    <a:pt x="269" y="153"/>
                  </a:cubicBezTo>
                  <a:cubicBezTo>
                    <a:pt x="269" y="151"/>
                    <a:pt x="270" y="148"/>
                    <a:pt x="271" y="146"/>
                  </a:cubicBezTo>
                  <a:cubicBezTo>
                    <a:pt x="272" y="143"/>
                    <a:pt x="274" y="140"/>
                    <a:pt x="277" y="142"/>
                  </a:cubicBezTo>
                  <a:cubicBezTo>
                    <a:pt x="278" y="143"/>
                    <a:pt x="278" y="144"/>
                    <a:pt x="278" y="146"/>
                  </a:cubicBezTo>
                  <a:cubicBezTo>
                    <a:pt x="278" y="146"/>
                    <a:pt x="279" y="147"/>
                    <a:pt x="279" y="147"/>
                  </a:cubicBezTo>
                  <a:cubicBezTo>
                    <a:pt x="281" y="147"/>
                    <a:pt x="282" y="146"/>
                    <a:pt x="283" y="145"/>
                  </a:cubicBezTo>
                  <a:cubicBezTo>
                    <a:pt x="284" y="143"/>
                    <a:pt x="281" y="144"/>
                    <a:pt x="281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73"/>
            <p:cNvSpPr>
              <a:spLocks/>
            </p:cNvSpPr>
            <p:nvPr/>
          </p:nvSpPr>
          <p:spPr bwMode="auto">
            <a:xfrm>
              <a:off x="4046" y="2354"/>
              <a:ext cx="35" cy="74"/>
            </a:xfrm>
            <a:custGeom>
              <a:avLst/>
              <a:gdLst>
                <a:gd name="T0" fmla="*/ 1 w 15"/>
                <a:gd name="T1" fmla="*/ 29 h 31"/>
                <a:gd name="T2" fmla="*/ 4 w 15"/>
                <a:gd name="T3" fmla="*/ 31 h 31"/>
                <a:gd name="T4" fmla="*/ 8 w 15"/>
                <a:gd name="T5" fmla="*/ 26 h 31"/>
                <a:gd name="T6" fmla="*/ 10 w 15"/>
                <a:gd name="T7" fmla="*/ 19 h 31"/>
                <a:gd name="T8" fmla="*/ 11 w 15"/>
                <a:gd name="T9" fmla="*/ 15 h 31"/>
                <a:gd name="T10" fmla="*/ 12 w 15"/>
                <a:gd name="T11" fmla="*/ 13 h 31"/>
                <a:gd name="T12" fmla="*/ 13 w 15"/>
                <a:gd name="T13" fmla="*/ 11 h 31"/>
                <a:gd name="T14" fmla="*/ 14 w 15"/>
                <a:gd name="T15" fmla="*/ 6 h 31"/>
                <a:gd name="T16" fmla="*/ 13 w 15"/>
                <a:gd name="T17" fmla="*/ 0 h 31"/>
                <a:gd name="T18" fmla="*/ 12 w 15"/>
                <a:gd name="T19" fmla="*/ 0 h 31"/>
                <a:gd name="T20" fmla="*/ 11 w 15"/>
                <a:gd name="T21" fmla="*/ 1 h 31"/>
                <a:gd name="T22" fmla="*/ 9 w 15"/>
                <a:gd name="T23" fmla="*/ 4 h 31"/>
                <a:gd name="T24" fmla="*/ 9 w 15"/>
                <a:gd name="T25" fmla="*/ 5 h 31"/>
                <a:gd name="T26" fmla="*/ 5 w 15"/>
                <a:gd name="T27" fmla="*/ 8 h 31"/>
                <a:gd name="T28" fmla="*/ 3 w 15"/>
                <a:gd name="T29" fmla="*/ 9 h 31"/>
                <a:gd name="T30" fmla="*/ 3 w 15"/>
                <a:gd name="T31" fmla="*/ 10 h 31"/>
                <a:gd name="T32" fmla="*/ 3 w 15"/>
                <a:gd name="T33" fmla="*/ 17 h 31"/>
                <a:gd name="T34" fmla="*/ 0 w 15"/>
                <a:gd name="T35" fmla="*/ 23 h 31"/>
                <a:gd name="T36" fmla="*/ 1 w 15"/>
                <a:gd name="T37" fmla="*/ 28 h 31"/>
                <a:gd name="T38" fmla="*/ 1 w 15"/>
                <a:gd name="T3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1">
                  <a:moveTo>
                    <a:pt x="1" y="29"/>
                  </a:moveTo>
                  <a:cubicBezTo>
                    <a:pt x="2" y="30"/>
                    <a:pt x="3" y="31"/>
                    <a:pt x="4" y="31"/>
                  </a:cubicBezTo>
                  <a:cubicBezTo>
                    <a:pt x="6" y="31"/>
                    <a:pt x="7" y="29"/>
                    <a:pt x="8" y="26"/>
                  </a:cubicBezTo>
                  <a:cubicBezTo>
                    <a:pt x="9" y="24"/>
                    <a:pt x="10" y="21"/>
                    <a:pt x="10" y="19"/>
                  </a:cubicBezTo>
                  <a:cubicBezTo>
                    <a:pt x="10" y="18"/>
                    <a:pt x="11" y="17"/>
                    <a:pt x="11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3" y="9"/>
                    <a:pt x="13" y="7"/>
                    <a:pt x="14" y="6"/>
                  </a:cubicBezTo>
                  <a:cubicBezTo>
                    <a:pt x="14" y="4"/>
                    <a:pt x="15" y="1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0"/>
                    <a:pt x="11" y="1"/>
                  </a:cubicBezTo>
                  <a:cubicBezTo>
                    <a:pt x="11" y="3"/>
                    <a:pt x="10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2" y="12"/>
                    <a:pt x="2" y="14"/>
                    <a:pt x="3" y="17"/>
                  </a:cubicBezTo>
                  <a:cubicBezTo>
                    <a:pt x="2" y="19"/>
                    <a:pt x="0" y="20"/>
                    <a:pt x="0" y="23"/>
                  </a:cubicBezTo>
                  <a:cubicBezTo>
                    <a:pt x="0" y="25"/>
                    <a:pt x="1" y="27"/>
                    <a:pt x="1" y="28"/>
                  </a:cubicBezTo>
                  <a:cubicBezTo>
                    <a:pt x="1" y="28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74"/>
            <p:cNvSpPr>
              <a:spLocks/>
            </p:cNvSpPr>
            <p:nvPr/>
          </p:nvSpPr>
          <p:spPr bwMode="auto">
            <a:xfrm>
              <a:off x="3710" y="1726"/>
              <a:ext cx="172" cy="169"/>
            </a:xfrm>
            <a:custGeom>
              <a:avLst/>
              <a:gdLst>
                <a:gd name="T0" fmla="*/ 36 w 72"/>
                <a:gd name="T1" fmla="*/ 57 h 71"/>
                <a:gd name="T2" fmla="*/ 41 w 72"/>
                <a:gd name="T3" fmla="*/ 55 h 71"/>
                <a:gd name="T4" fmla="*/ 46 w 72"/>
                <a:gd name="T5" fmla="*/ 52 h 71"/>
                <a:gd name="T6" fmla="*/ 50 w 72"/>
                <a:gd name="T7" fmla="*/ 48 h 71"/>
                <a:gd name="T8" fmla="*/ 53 w 72"/>
                <a:gd name="T9" fmla="*/ 47 h 71"/>
                <a:gd name="T10" fmla="*/ 57 w 72"/>
                <a:gd name="T11" fmla="*/ 46 h 71"/>
                <a:gd name="T12" fmla="*/ 62 w 72"/>
                <a:gd name="T13" fmla="*/ 41 h 71"/>
                <a:gd name="T14" fmla="*/ 64 w 72"/>
                <a:gd name="T15" fmla="*/ 35 h 71"/>
                <a:gd name="T16" fmla="*/ 66 w 72"/>
                <a:gd name="T17" fmla="*/ 26 h 71"/>
                <a:gd name="T18" fmla="*/ 66 w 72"/>
                <a:gd name="T19" fmla="*/ 18 h 71"/>
                <a:gd name="T20" fmla="*/ 69 w 72"/>
                <a:gd name="T21" fmla="*/ 15 h 71"/>
                <a:gd name="T22" fmla="*/ 72 w 72"/>
                <a:gd name="T23" fmla="*/ 11 h 71"/>
                <a:gd name="T24" fmla="*/ 69 w 72"/>
                <a:gd name="T25" fmla="*/ 8 h 71"/>
                <a:gd name="T26" fmla="*/ 66 w 72"/>
                <a:gd name="T27" fmla="*/ 8 h 71"/>
                <a:gd name="T28" fmla="*/ 66 w 72"/>
                <a:gd name="T29" fmla="*/ 5 h 71"/>
                <a:gd name="T30" fmla="*/ 60 w 72"/>
                <a:gd name="T31" fmla="*/ 1 h 71"/>
                <a:gd name="T32" fmla="*/ 56 w 72"/>
                <a:gd name="T33" fmla="*/ 1 h 71"/>
                <a:gd name="T34" fmla="*/ 46 w 72"/>
                <a:gd name="T35" fmla="*/ 1 h 71"/>
                <a:gd name="T36" fmla="*/ 40 w 72"/>
                <a:gd name="T37" fmla="*/ 4 h 71"/>
                <a:gd name="T38" fmla="*/ 36 w 72"/>
                <a:gd name="T39" fmla="*/ 6 h 71"/>
                <a:gd name="T40" fmla="*/ 34 w 72"/>
                <a:gd name="T41" fmla="*/ 9 h 71"/>
                <a:gd name="T42" fmla="*/ 32 w 72"/>
                <a:gd name="T43" fmla="*/ 7 h 71"/>
                <a:gd name="T44" fmla="*/ 25 w 72"/>
                <a:gd name="T45" fmla="*/ 8 h 71"/>
                <a:gd name="T46" fmla="*/ 21 w 72"/>
                <a:gd name="T47" fmla="*/ 9 h 71"/>
                <a:gd name="T48" fmla="*/ 16 w 72"/>
                <a:gd name="T49" fmla="*/ 11 h 71"/>
                <a:gd name="T50" fmla="*/ 13 w 72"/>
                <a:gd name="T51" fmla="*/ 13 h 71"/>
                <a:gd name="T52" fmla="*/ 11 w 72"/>
                <a:gd name="T53" fmla="*/ 14 h 71"/>
                <a:gd name="T54" fmla="*/ 10 w 72"/>
                <a:gd name="T55" fmla="*/ 18 h 71"/>
                <a:gd name="T56" fmla="*/ 2 w 72"/>
                <a:gd name="T57" fmla="*/ 21 h 71"/>
                <a:gd name="T58" fmla="*/ 1 w 72"/>
                <a:gd name="T59" fmla="*/ 25 h 71"/>
                <a:gd name="T60" fmla="*/ 2 w 72"/>
                <a:gd name="T61" fmla="*/ 29 h 71"/>
                <a:gd name="T62" fmla="*/ 9 w 72"/>
                <a:gd name="T63" fmla="*/ 28 h 71"/>
                <a:gd name="T64" fmla="*/ 14 w 72"/>
                <a:gd name="T65" fmla="*/ 29 h 71"/>
                <a:gd name="T66" fmla="*/ 17 w 72"/>
                <a:gd name="T67" fmla="*/ 32 h 71"/>
                <a:gd name="T68" fmla="*/ 17 w 72"/>
                <a:gd name="T69" fmla="*/ 33 h 71"/>
                <a:gd name="T70" fmla="*/ 18 w 72"/>
                <a:gd name="T71" fmla="*/ 35 h 71"/>
                <a:gd name="T72" fmla="*/ 21 w 72"/>
                <a:gd name="T73" fmla="*/ 41 h 71"/>
                <a:gd name="T74" fmla="*/ 23 w 72"/>
                <a:gd name="T75" fmla="*/ 47 h 71"/>
                <a:gd name="T76" fmla="*/ 20 w 72"/>
                <a:gd name="T77" fmla="*/ 50 h 71"/>
                <a:gd name="T78" fmla="*/ 18 w 72"/>
                <a:gd name="T79" fmla="*/ 55 h 71"/>
                <a:gd name="T80" fmla="*/ 18 w 72"/>
                <a:gd name="T81" fmla="*/ 59 h 71"/>
                <a:gd name="T82" fmla="*/ 20 w 72"/>
                <a:gd name="T83" fmla="*/ 63 h 71"/>
                <a:gd name="T84" fmla="*/ 22 w 72"/>
                <a:gd name="T85" fmla="*/ 67 h 71"/>
                <a:gd name="T86" fmla="*/ 26 w 72"/>
                <a:gd name="T87" fmla="*/ 69 h 71"/>
                <a:gd name="T88" fmla="*/ 31 w 72"/>
                <a:gd name="T89" fmla="*/ 68 h 71"/>
                <a:gd name="T90" fmla="*/ 33 w 72"/>
                <a:gd name="T91" fmla="*/ 64 h 71"/>
                <a:gd name="T92" fmla="*/ 35 w 72"/>
                <a:gd name="T9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71">
                  <a:moveTo>
                    <a:pt x="35" y="61"/>
                  </a:moveTo>
                  <a:cubicBezTo>
                    <a:pt x="35" y="60"/>
                    <a:pt x="36" y="58"/>
                    <a:pt x="36" y="57"/>
                  </a:cubicBezTo>
                  <a:cubicBezTo>
                    <a:pt x="37" y="57"/>
                    <a:pt x="37" y="56"/>
                    <a:pt x="38" y="56"/>
                  </a:cubicBezTo>
                  <a:cubicBezTo>
                    <a:pt x="39" y="55"/>
                    <a:pt x="40" y="56"/>
                    <a:pt x="41" y="55"/>
                  </a:cubicBezTo>
                  <a:cubicBezTo>
                    <a:pt x="42" y="55"/>
                    <a:pt x="43" y="54"/>
                    <a:pt x="43" y="53"/>
                  </a:cubicBezTo>
                  <a:cubicBezTo>
                    <a:pt x="44" y="53"/>
                    <a:pt x="45" y="52"/>
                    <a:pt x="46" y="52"/>
                  </a:cubicBezTo>
                  <a:cubicBezTo>
                    <a:pt x="47" y="51"/>
                    <a:pt x="47" y="50"/>
                    <a:pt x="48" y="50"/>
                  </a:cubicBezTo>
                  <a:cubicBezTo>
                    <a:pt x="49" y="49"/>
                    <a:pt x="49" y="48"/>
                    <a:pt x="50" y="48"/>
                  </a:cubicBezTo>
                  <a:cubicBezTo>
                    <a:pt x="50" y="48"/>
                    <a:pt x="51" y="48"/>
                    <a:pt x="52" y="48"/>
                  </a:cubicBezTo>
                  <a:cubicBezTo>
                    <a:pt x="52" y="48"/>
                    <a:pt x="53" y="47"/>
                    <a:pt x="53" y="47"/>
                  </a:cubicBezTo>
                  <a:cubicBezTo>
                    <a:pt x="54" y="47"/>
                    <a:pt x="56" y="47"/>
                    <a:pt x="57" y="47"/>
                  </a:cubicBezTo>
                  <a:cubicBezTo>
                    <a:pt x="57" y="47"/>
                    <a:pt x="57" y="46"/>
                    <a:pt x="57" y="46"/>
                  </a:cubicBezTo>
                  <a:cubicBezTo>
                    <a:pt x="59" y="46"/>
                    <a:pt x="59" y="45"/>
                    <a:pt x="60" y="43"/>
                  </a:cubicBezTo>
                  <a:cubicBezTo>
                    <a:pt x="61" y="42"/>
                    <a:pt x="62" y="42"/>
                    <a:pt x="62" y="41"/>
                  </a:cubicBezTo>
                  <a:cubicBezTo>
                    <a:pt x="63" y="40"/>
                    <a:pt x="62" y="39"/>
                    <a:pt x="62" y="39"/>
                  </a:cubicBezTo>
                  <a:cubicBezTo>
                    <a:pt x="62" y="37"/>
                    <a:pt x="63" y="37"/>
                    <a:pt x="64" y="35"/>
                  </a:cubicBezTo>
                  <a:cubicBezTo>
                    <a:pt x="64" y="34"/>
                    <a:pt x="64" y="32"/>
                    <a:pt x="65" y="30"/>
                  </a:cubicBezTo>
                  <a:cubicBezTo>
                    <a:pt x="65" y="29"/>
                    <a:pt x="65" y="27"/>
                    <a:pt x="66" y="26"/>
                  </a:cubicBezTo>
                  <a:cubicBezTo>
                    <a:pt x="66" y="25"/>
                    <a:pt x="65" y="24"/>
                    <a:pt x="64" y="23"/>
                  </a:cubicBezTo>
                  <a:cubicBezTo>
                    <a:pt x="65" y="22"/>
                    <a:pt x="66" y="20"/>
                    <a:pt x="66" y="18"/>
                  </a:cubicBezTo>
                  <a:cubicBezTo>
                    <a:pt x="67" y="17"/>
                    <a:pt x="68" y="16"/>
                    <a:pt x="68" y="16"/>
                  </a:cubicBezTo>
                  <a:cubicBezTo>
                    <a:pt x="68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4"/>
                  </a:cubicBezTo>
                  <a:cubicBezTo>
                    <a:pt x="70" y="13"/>
                    <a:pt x="71" y="13"/>
                    <a:pt x="72" y="11"/>
                  </a:cubicBezTo>
                  <a:cubicBezTo>
                    <a:pt x="72" y="10"/>
                    <a:pt x="72" y="9"/>
                    <a:pt x="72" y="7"/>
                  </a:cubicBezTo>
                  <a:cubicBezTo>
                    <a:pt x="71" y="7"/>
                    <a:pt x="70" y="7"/>
                    <a:pt x="69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8" y="8"/>
                    <a:pt x="67" y="8"/>
                    <a:pt x="66" y="8"/>
                  </a:cubicBezTo>
                  <a:cubicBezTo>
                    <a:pt x="66" y="8"/>
                    <a:pt x="64" y="9"/>
                    <a:pt x="64" y="8"/>
                  </a:cubicBezTo>
                  <a:cubicBezTo>
                    <a:pt x="64" y="7"/>
                    <a:pt x="66" y="6"/>
                    <a:pt x="66" y="5"/>
                  </a:cubicBezTo>
                  <a:cubicBezTo>
                    <a:pt x="65" y="3"/>
                    <a:pt x="64" y="3"/>
                    <a:pt x="63" y="2"/>
                  </a:cubicBezTo>
                  <a:cubicBezTo>
                    <a:pt x="62" y="2"/>
                    <a:pt x="61" y="1"/>
                    <a:pt x="60" y="1"/>
                  </a:cubicBezTo>
                  <a:cubicBezTo>
                    <a:pt x="60" y="1"/>
                    <a:pt x="59" y="2"/>
                    <a:pt x="59" y="1"/>
                  </a:cubicBezTo>
                  <a:cubicBezTo>
                    <a:pt x="58" y="1"/>
                    <a:pt x="57" y="1"/>
                    <a:pt x="56" y="1"/>
                  </a:cubicBezTo>
                  <a:cubicBezTo>
                    <a:pt x="55" y="0"/>
                    <a:pt x="53" y="1"/>
                    <a:pt x="51" y="1"/>
                  </a:cubicBezTo>
                  <a:cubicBezTo>
                    <a:pt x="50" y="1"/>
                    <a:pt x="48" y="1"/>
                    <a:pt x="46" y="1"/>
                  </a:cubicBezTo>
                  <a:cubicBezTo>
                    <a:pt x="45" y="2"/>
                    <a:pt x="43" y="4"/>
                    <a:pt x="42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3"/>
                    <a:pt x="38" y="4"/>
                    <a:pt x="37" y="5"/>
                  </a:cubicBezTo>
                  <a:cubicBezTo>
                    <a:pt x="37" y="5"/>
                    <a:pt x="36" y="5"/>
                    <a:pt x="36" y="6"/>
                  </a:cubicBezTo>
                  <a:cubicBezTo>
                    <a:pt x="35" y="6"/>
                    <a:pt x="34" y="7"/>
                    <a:pt x="34" y="7"/>
                  </a:cubicBezTo>
                  <a:cubicBezTo>
                    <a:pt x="33" y="8"/>
                    <a:pt x="35" y="8"/>
                    <a:pt x="34" y="9"/>
                  </a:cubicBezTo>
                  <a:cubicBezTo>
                    <a:pt x="35" y="9"/>
                    <a:pt x="34" y="10"/>
                    <a:pt x="34" y="10"/>
                  </a:cubicBezTo>
                  <a:cubicBezTo>
                    <a:pt x="33" y="10"/>
                    <a:pt x="33" y="8"/>
                    <a:pt x="32" y="7"/>
                  </a:cubicBezTo>
                  <a:cubicBezTo>
                    <a:pt x="31" y="7"/>
                    <a:pt x="30" y="7"/>
                    <a:pt x="29" y="8"/>
                  </a:cubicBezTo>
                  <a:cubicBezTo>
                    <a:pt x="28" y="8"/>
                    <a:pt x="26" y="8"/>
                    <a:pt x="25" y="8"/>
                  </a:cubicBezTo>
                  <a:cubicBezTo>
                    <a:pt x="25" y="8"/>
                    <a:pt x="24" y="9"/>
                    <a:pt x="23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5" y="11"/>
                    <a:pt x="15" y="12"/>
                    <a:pt x="14" y="12"/>
                  </a:cubicBezTo>
                  <a:cubicBezTo>
                    <a:pt x="14" y="12"/>
                    <a:pt x="14" y="13"/>
                    <a:pt x="13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3"/>
                    <a:pt x="12" y="14"/>
                    <a:pt x="11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11" y="16"/>
                    <a:pt x="10" y="18"/>
                  </a:cubicBezTo>
                  <a:cubicBezTo>
                    <a:pt x="10" y="20"/>
                    <a:pt x="8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4"/>
                    <a:pt x="2" y="24"/>
                    <a:pt x="1" y="25"/>
                  </a:cubicBezTo>
                  <a:cubicBezTo>
                    <a:pt x="1" y="26"/>
                    <a:pt x="0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6" y="28"/>
                    <a:pt x="8" y="29"/>
                    <a:pt x="9" y="28"/>
                  </a:cubicBezTo>
                  <a:cubicBezTo>
                    <a:pt x="11" y="28"/>
                    <a:pt x="13" y="28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6" y="30"/>
                    <a:pt x="17" y="31"/>
                    <a:pt x="17" y="32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7" y="39"/>
                    <a:pt x="17" y="40"/>
                  </a:cubicBezTo>
                  <a:cubicBezTo>
                    <a:pt x="19" y="40"/>
                    <a:pt x="20" y="40"/>
                    <a:pt x="21" y="41"/>
                  </a:cubicBezTo>
                  <a:cubicBezTo>
                    <a:pt x="22" y="41"/>
                    <a:pt x="22" y="41"/>
                    <a:pt x="23" y="42"/>
                  </a:cubicBezTo>
                  <a:cubicBezTo>
                    <a:pt x="24" y="43"/>
                    <a:pt x="23" y="45"/>
                    <a:pt x="23" y="47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21" y="49"/>
                    <a:pt x="20" y="50"/>
                    <a:pt x="20" y="50"/>
                  </a:cubicBezTo>
                  <a:cubicBezTo>
                    <a:pt x="20" y="50"/>
                    <a:pt x="19" y="50"/>
                    <a:pt x="19" y="51"/>
                  </a:cubicBezTo>
                  <a:cubicBezTo>
                    <a:pt x="18" y="52"/>
                    <a:pt x="18" y="53"/>
                    <a:pt x="18" y="55"/>
                  </a:cubicBezTo>
                  <a:cubicBezTo>
                    <a:pt x="18" y="55"/>
                    <a:pt x="18" y="56"/>
                    <a:pt x="18" y="57"/>
                  </a:cubicBezTo>
                  <a:cubicBezTo>
                    <a:pt x="18" y="58"/>
                    <a:pt x="18" y="59"/>
                    <a:pt x="18" y="59"/>
                  </a:cubicBezTo>
                  <a:cubicBezTo>
                    <a:pt x="19" y="60"/>
                    <a:pt x="19" y="61"/>
                    <a:pt x="19" y="62"/>
                  </a:cubicBezTo>
                  <a:cubicBezTo>
                    <a:pt x="20" y="62"/>
                    <a:pt x="20" y="63"/>
                    <a:pt x="20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21" y="65"/>
                    <a:pt x="22" y="66"/>
                    <a:pt x="22" y="67"/>
                  </a:cubicBezTo>
                  <a:cubicBezTo>
                    <a:pt x="23" y="68"/>
                    <a:pt x="23" y="68"/>
                    <a:pt x="24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8" y="69"/>
                    <a:pt x="28" y="71"/>
                    <a:pt x="30" y="71"/>
                  </a:cubicBezTo>
                  <a:cubicBezTo>
                    <a:pt x="31" y="70"/>
                    <a:pt x="31" y="69"/>
                    <a:pt x="31" y="68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65"/>
                    <a:pt x="33" y="64"/>
                    <a:pt x="33" y="64"/>
                  </a:cubicBezTo>
                  <a:cubicBezTo>
                    <a:pt x="33" y="63"/>
                    <a:pt x="34" y="63"/>
                    <a:pt x="34" y="63"/>
                  </a:cubicBezTo>
                  <a:cubicBezTo>
                    <a:pt x="34" y="62"/>
                    <a:pt x="34" y="61"/>
                    <a:pt x="3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75"/>
            <p:cNvSpPr>
              <a:spLocks/>
            </p:cNvSpPr>
            <p:nvPr/>
          </p:nvSpPr>
          <p:spPr bwMode="auto">
            <a:xfrm>
              <a:off x="3591" y="1790"/>
              <a:ext cx="24" cy="21"/>
            </a:xfrm>
            <a:custGeom>
              <a:avLst/>
              <a:gdLst>
                <a:gd name="T0" fmla="*/ 8 w 10"/>
                <a:gd name="T1" fmla="*/ 1 h 9"/>
                <a:gd name="T2" fmla="*/ 6 w 10"/>
                <a:gd name="T3" fmla="*/ 1 h 9"/>
                <a:gd name="T4" fmla="*/ 4 w 10"/>
                <a:gd name="T5" fmla="*/ 0 h 9"/>
                <a:gd name="T6" fmla="*/ 0 w 10"/>
                <a:gd name="T7" fmla="*/ 2 h 9"/>
                <a:gd name="T8" fmla="*/ 0 w 10"/>
                <a:gd name="T9" fmla="*/ 6 h 9"/>
                <a:gd name="T10" fmla="*/ 4 w 10"/>
                <a:gd name="T11" fmla="*/ 8 h 9"/>
                <a:gd name="T12" fmla="*/ 7 w 10"/>
                <a:gd name="T13" fmla="*/ 8 h 9"/>
                <a:gd name="T14" fmla="*/ 8 w 10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8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3" y="6"/>
                    <a:pt x="2" y="8"/>
                    <a:pt x="4" y="8"/>
                  </a:cubicBezTo>
                  <a:cubicBezTo>
                    <a:pt x="4" y="9"/>
                    <a:pt x="6" y="9"/>
                    <a:pt x="7" y="8"/>
                  </a:cubicBezTo>
                  <a:cubicBezTo>
                    <a:pt x="9" y="5"/>
                    <a:pt x="10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76"/>
            <p:cNvSpPr>
              <a:spLocks/>
            </p:cNvSpPr>
            <p:nvPr/>
          </p:nvSpPr>
          <p:spPr bwMode="auto">
            <a:xfrm>
              <a:off x="3824" y="1947"/>
              <a:ext cx="17" cy="29"/>
            </a:xfrm>
            <a:custGeom>
              <a:avLst/>
              <a:gdLst>
                <a:gd name="T0" fmla="*/ 7 w 7"/>
                <a:gd name="T1" fmla="*/ 2 h 12"/>
                <a:gd name="T2" fmla="*/ 5 w 7"/>
                <a:gd name="T3" fmla="*/ 0 h 12"/>
                <a:gd name="T4" fmla="*/ 3 w 7"/>
                <a:gd name="T5" fmla="*/ 1 h 12"/>
                <a:gd name="T6" fmla="*/ 3 w 7"/>
                <a:gd name="T7" fmla="*/ 2 h 12"/>
                <a:gd name="T8" fmla="*/ 2 w 7"/>
                <a:gd name="T9" fmla="*/ 2 h 12"/>
                <a:gd name="T10" fmla="*/ 2 w 7"/>
                <a:gd name="T11" fmla="*/ 5 h 12"/>
                <a:gd name="T12" fmla="*/ 1 w 7"/>
                <a:gd name="T13" fmla="*/ 7 h 12"/>
                <a:gd name="T14" fmla="*/ 0 w 7"/>
                <a:gd name="T15" fmla="*/ 9 h 12"/>
                <a:gd name="T16" fmla="*/ 5 w 7"/>
                <a:gd name="T17" fmla="*/ 10 h 12"/>
                <a:gd name="T18" fmla="*/ 6 w 7"/>
                <a:gd name="T19" fmla="*/ 9 h 12"/>
                <a:gd name="T20" fmla="*/ 7 w 7"/>
                <a:gd name="T21" fmla="*/ 7 h 12"/>
                <a:gd name="T22" fmla="*/ 6 w 7"/>
                <a:gd name="T23" fmla="*/ 4 h 12"/>
                <a:gd name="T24" fmla="*/ 7 w 7"/>
                <a:gd name="T2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2">
                  <a:moveTo>
                    <a:pt x="7" y="2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2"/>
                    <a:pt x="4" y="11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6" y="7"/>
                    <a:pt x="6" y="5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77"/>
            <p:cNvSpPr>
              <a:spLocks/>
            </p:cNvSpPr>
            <p:nvPr/>
          </p:nvSpPr>
          <p:spPr bwMode="auto">
            <a:xfrm>
              <a:off x="3663" y="2021"/>
              <a:ext cx="28" cy="31"/>
            </a:xfrm>
            <a:custGeom>
              <a:avLst/>
              <a:gdLst>
                <a:gd name="T0" fmla="*/ 10 w 12"/>
                <a:gd name="T1" fmla="*/ 7 h 13"/>
                <a:gd name="T2" fmla="*/ 8 w 12"/>
                <a:gd name="T3" fmla="*/ 3 h 13"/>
                <a:gd name="T4" fmla="*/ 7 w 12"/>
                <a:gd name="T5" fmla="*/ 0 h 13"/>
                <a:gd name="T6" fmla="*/ 6 w 12"/>
                <a:gd name="T7" fmla="*/ 0 h 13"/>
                <a:gd name="T8" fmla="*/ 4 w 12"/>
                <a:gd name="T9" fmla="*/ 3 h 13"/>
                <a:gd name="T10" fmla="*/ 0 w 12"/>
                <a:gd name="T11" fmla="*/ 7 h 13"/>
                <a:gd name="T12" fmla="*/ 5 w 12"/>
                <a:gd name="T13" fmla="*/ 9 h 13"/>
                <a:gd name="T14" fmla="*/ 11 w 12"/>
                <a:gd name="T15" fmla="*/ 12 h 13"/>
                <a:gd name="T16" fmla="*/ 11 w 12"/>
                <a:gd name="T17" fmla="*/ 8 h 13"/>
                <a:gd name="T18" fmla="*/ 10 w 12"/>
                <a:gd name="T1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10" y="7"/>
                  </a:moveTo>
                  <a:cubicBezTo>
                    <a:pt x="9" y="6"/>
                    <a:pt x="9" y="4"/>
                    <a:pt x="8" y="3"/>
                  </a:cubicBezTo>
                  <a:cubicBezTo>
                    <a:pt x="8" y="2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1"/>
                    <a:pt x="4" y="3"/>
                  </a:cubicBezTo>
                  <a:cubicBezTo>
                    <a:pt x="3" y="4"/>
                    <a:pt x="1" y="5"/>
                    <a:pt x="0" y="7"/>
                  </a:cubicBezTo>
                  <a:cubicBezTo>
                    <a:pt x="0" y="9"/>
                    <a:pt x="3" y="8"/>
                    <a:pt x="5" y="9"/>
                  </a:cubicBezTo>
                  <a:cubicBezTo>
                    <a:pt x="7" y="10"/>
                    <a:pt x="9" y="13"/>
                    <a:pt x="11" y="12"/>
                  </a:cubicBezTo>
                  <a:cubicBezTo>
                    <a:pt x="12" y="10"/>
                    <a:pt x="11" y="9"/>
                    <a:pt x="11" y="8"/>
                  </a:cubicBezTo>
                  <a:cubicBezTo>
                    <a:pt x="11" y="8"/>
                    <a:pt x="10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78"/>
            <p:cNvSpPr>
              <a:spLocks/>
            </p:cNvSpPr>
            <p:nvPr/>
          </p:nvSpPr>
          <p:spPr bwMode="auto">
            <a:xfrm>
              <a:off x="3817" y="1859"/>
              <a:ext cx="46" cy="26"/>
            </a:xfrm>
            <a:custGeom>
              <a:avLst/>
              <a:gdLst>
                <a:gd name="T0" fmla="*/ 10 w 19"/>
                <a:gd name="T1" fmla="*/ 11 h 11"/>
                <a:gd name="T2" fmla="*/ 13 w 19"/>
                <a:gd name="T3" fmla="*/ 9 h 11"/>
                <a:gd name="T4" fmla="*/ 17 w 19"/>
                <a:gd name="T5" fmla="*/ 7 h 11"/>
                <a:gd name="T6" fmla="*/ 19 w 19"/>
                <a:gd name="T7" fmla="*/ 4 h 11"/>
                <a:gd name="T8" fmla="*/ 16 w 19"/>
                <a:gd name="T9" fmla="*/ 0 h 11"/>
                <a:gd name="T10" fmla="*/ 9 w 19"/>
                <a:gd name="T11" fmla="*/ 1 h 11"/>
                <a:gd name="T12" fmla="*/ 6 w 19"/>
                <a:gd name="T13" fmla="*/ 3 h 11"/>
                <a:gd name="T14" fmla="*/ 5 w 19"/>
                <a:gd name="T15" fmla="*/ 2 h 11"/>
                <a:gd name="T16" fmla="*/ 3 w 19"/>
                <a:gd name="T17" fmla="*/ 1 h 11"/>
                <a:gd name="T18" fmla="*/ 0 w 19"/>
                <a:gd name="T19" fmla="*/ 5 h 11"/>
                <a:gd name="T20" fmla="*/ 4 w 19"/>
                <a:gd name="T21" fmla="*/ 10 h 11"/>
                <a:gd name="T22" fmla="*/ 10 w 19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1"/>
                  </a:moveTo>
                  <a:cubicBezTo>
                    <a:pt x="11" y="11"/>
                    <a:pt x="12" y="10"/>
                    <a:pt x="13" y="9"/>
                  </a:cubicBezTo>
                  <a:cubicBezTo>
                    <a:pt x="15" y="8"/>
                    <a:pt x="16" y="7"/>
                    <a:pt x="17" y="7"/>
                  </a:cubicBezTo>
                  <a:cubicBezTo>
                    <a:pt x="18" y="6"/>
                    <a:pt x="19" y="5"/>
                    <a:pt x="19" y="4"/>
                  </a:cubicBezTo>
                  <a:cubicBezTo>
                    <a:pt x="19" y="2"/>
                    <a:pt x="17" y="1"/>
                    <a:pt x="16" y="0"/>
                  </a:cubicBezTo>
                  <a:cubicBezTo>
                    <a:pt x="14" y="0"/>
                    <a:pt x="11" y="1"/>
                    <a:pt x="9" y="1"/>
                  </a:cubicBezTo>
                  <a:cubicBezTo>
                    <a:pt x="7" y="1"/>
                    <a:pt x="7" y="3"/>
                    <a:pt x="6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8"/>
                    <a:pt x="2" y="9"/>
                    <a:pt x="4" y="10"/>
                  </a:cubicBezTo>
                  <a:cubicBezTo>
                    <a:pt x="6" y="10"/>
                    <a:pt x="8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79"/>
            <p:cNvSpPr>
              <a:spLocks/>
            </p:cNvSpPr>
            <p:nvPr/>
          </p:nvSpPr>
          <p:spPr bwMode="auto">
            <a:xfrm>
              <a:off x="3836" y="1919"/>
              <a:ext cx="43" cy="66"/>
            </a:xfrm>
            <a:custGeom>
              <a:avLst/>
              <a:gdLst>
                <a:gd name="T0" fmla="*/ 14 w 18"/>
                <a:gd name="T1" fmla="*/ 17 h 28"/>
                <a:gd name="T2" fmla="*/ 14 w 18"/>
                <a:gd name="T3" fmla="*/ 16 h 28"/>
                <a:gd name="T4" fmla="*/ 11 w 18"/>
                <a:gd name="T5" fmla="*/ 12 h 28"/>
                <a:gd name="T6" fmla="*/ 10 w 18"/>
                <a:gd name="T7" fmla="*/ 6 h 28"/>
                <a:gd name="T8" fmla="*/ 8 w 18"/>
                <a:gd name="T9" fmla="*/ 3 h 28"/>
                <a:gd name="T10" fmla="*/ 7 w 18"/>
                <a:gd name="T11" fmla="*/ 1 h 28"/>
                <a:gd name="T12" fmla="*/ 2 w 18"/>
                <a:gd name="T13" fmla="*/ 2 h 28"/>
                <a:gd name="T14" fmla="*/ 0 w 18"/>
                <a:gd name="T15" fmla="*/ 6 h 28"/>
                <a:gd name="T16" fmla="*/ 4 w 18"/>
                <a:gd name="T17" fmla="*/ 13 h 28"/>
                <a:gd name="T18" fmla="*/ 8 w 18"/>
                <a:gd name="T19" fmla="*/ 16 h 28"/>
                <a:gd name="T20" fmla="*/ 5 w 18"/>
                <a:gd name="T21" fmla="*/ 18 h 28"/>
                <a:gd name="T22" fmla="*/ 4 w 18"/>
                <a:gd name="T23" fmla="*/ 21 h 28"/>
                <a:gd name="T24" fmla="*/ 4 w 18"/>
                <a:gd name="T25" fmla="*/ 22 h 28"/>
                <a:gd name="T26" fmla="*/ 3 w 18"/>
                <a:gd name="T27" fmla="*/ 26 h 28"/>
                <a:gd name="T28" fmla="*/ 4 w 18"/>
                <a:gd name="T29" fmla="*/ 27 h 28"/>
                <a:gd name="T30" fmla="*/ 9 w 18"/>
                <a:gd name="T31" fmla="*/ 25 h 28"/>
                <a:gd name="T32" fmla="*/ 12 w 18"/>
                <a:gd name="T33" fmla="*/ 25 h 28"/>
                <a:gd name="T34" fmla="*/ 13 w 18"/>
                <a:gd name="T35" fmla="*/ 24 h 28"/>
                <a:gd name="T36" fmla="*/ 15 w 18"/>
                <a:gd name="T37" fmla="*/ 24 h 28"/>
                <a:gd name="T38" fmla="*/ 14 w 18"/>
                <a:gd name="T3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8"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3" y="15"/>
                    <a:pt x="12" y="14"/>
                    <a:pt x="11" y="12"/>
                  </a:cubicBezTo>
                  <a:cubicBezTo>
                    <a:pt x="10" y="10"/>
                    <a:pt x="8" y="8"/>
                    <a:pt x="10" y="6"/>
                  </a:cubicBezTo>
                  <a:cubicBezTo>
                    <a:pt x="10" y="4"/>
                    <a:pt x="8" y="4"/>
                    <a:pt x="8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9"/>
                    <a:pt x="3" y="11"/>
                    <a:pt x="4" y="13"/>
                  </a:cubicBezTo>
                  <a:cubicBezTo>
                    <a:pt x="6" y="13"/>
                    <a:pt x="8" y="13"/>
                    <a:pt x="8" y="16"/>
                  </a:cubicBezTo>
                  <a:cubicBezTo>
                    <a:pt x="7" y="17"/>
                    <a:pt x="6" y="17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4" y="22"/>
                    <a:pt x="4" y="22"/>
                  </a:cubicBezTo>
                  <a:cubicBezTo>
                    <a:pt x="3" y="23"/>
                    <a:pt x="2" y="24"/>
                    <a:pt x="3" y="26"/>
                  </a:cubicBezTo>
                  <a:cubicBezTo>
                    <a:pt x="3" y="26"/>
                    <a:pt x="4" y="27"/>
                    <a:pt x="4" y="27"/>
                  </a:cubicBezTo>
                  <a:cubicBezTo>
                    <a:pt x="5" y="28"/>
                    <a:pt x="7" y="26"/>
                    <a:pt x="9" y="25"/>
                  </a:cubicBezTo>
                  <a:cubicBezTo>
                    <a:pt x="10" y="25"/>
                    <a:pt x="11" y="26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8" y="21"/>
                    <a:pt x="17" y="19"/>
                    <a:pt x="1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3520" y="2159"/>
              <a:ext cx="31" cy="31"/>
            </a:xfrm>
            <a:custGeom>
              <a:avLst/>
              <a:gdLst>
                <a:gd name="T0" fmla="*/ 9 w 13"/>
                <a:gd name="T1" fmla="*/ 6 h 13"/>
                <a:gd name="T2" fmla="*/ 8 w 13"/>
                <a:gd name="T3" fmla="*/ 5 h 13"/>
                <a:gd name="T4" fmla="*/ 7 w 13"/>
                <a:gd name="T5" fmla="*/ 4 h 13"/>
                <a:gd name="T6" fmla="*/ 6 w 13"/>
                <a:gd name="T7" fmla="*/ 3 h 13"/>
                <a:gd name="T8" fmla="*/ 3 w 13"/>
                <a:gd name="T9" fmla="*/ 1 h 13"/>
                <a:gd name="T10" fmla="*/ 0 w 13"/>
                <a:gd name="T11" fmla="*/ 2 h 13"/>
                <a:gd name="T12" fmla="*/ 6 w 13"/>
                <a:gd name="T13" fmla="*/ 7 h 13"/>
                <a:gd name="T14" fmla="*/ 8 w 13"/>
                <a:gd name="T15" fmla="*/ 10 h 13"/>
                <a:gd name="T16" fmla="*/ 9 w 13"/>
                <a:gd name="T17" fmla="*/ 12 h 13"/>
                <a:gd name="T18" fmla="*/ 13 w 13"/>
                <a:gd name="T19" fmla="*/ 11 h 13"/>
                <a:gd name="T20" fmla="*/ 10 w 13"/>
                <a:gd name="T21" fmla="*/ 7 h 13"/>
                <a:gd name="T22" fmla="*/ 9 w 13"/>
                <a:gd name="T2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9" y="6"/>
                  </a:move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5"/>
                    <a:pt x="4" y="5"/>
                    <a:pt x="6" y="7"/>
                  </a:cubicBezTo>
                  <a:cubicBezTo>
                    <a:pt x="7" y="8"/>
                    <a:pt x="8" y="9"/>
                    <a:pt x="8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11" y="12"/>
                    <a:pt x="12" y="13"/>
                    <a:pt x="13" y="11"/>
                  </a:cubicBezTo>
                  <a:cubicBezTo>
                    <a:pt x="13" y="10"/>
                    <a:pt x="11" y="9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81"/>
            <p:cNvSpPr>
              <a:spLocks/>
            </p:cNvSpPr>
            <p:nvPr/>
          </p:nvSpPr>
          <p:spPr bwMode="auto">
            <a:xfrm>
              <a:off x="3965" y="1759"/>
              <a:ext cx="59" cy="45"/>
            </a:xfrm>
            <a:custGeom>
              <a:avLst/>
              <a:gdLst>
                <a:gd name="T0" fmla="*/ 3 w 25"/>
                <a:gd name="T1" fmla="*/ 16 h 19"/>
                <a:gd name="T2" fmla="*/ 6 w 25"/>
                <a:gd name="T3" fmla="*/ 17 h 19"/>
                <a:gd name="T4" fmla="*/ 10 w 25"/>
                <a:gd name="T5" fmla="*/ 17 h 19"/>
                <a:gd name="T6" fmla="*/ 12 w 25"/>
                <a:gd name="T7" fmla="*/ 14 h 19"/>
                <a:gd name="T8" fmla="*/ 13 w 25"/>
                <a:gd name="T9" fmla="*/ 13 h 19"/>
                <a:gd name="T10" fmla="*/ 16 w 25"/>
                <a:gd name="T11" fmla="*/ 16 h 19"/>
                <a:gd name="T12" fmla="*/ 20 w 25"/>
                <a:gd name="T13" fmla="*/ 14 h 19"/>
                <a:gd name="T14" fmla="*/ 16 w 25"/>
                <a:gd name="T15" fmla="*/ 11 h 19"/>
                <a:gd name="T16" fmla="*/ 12 w 25"/>
                <a:gd name="T17" fmla="*/ 7 h 19"/>
                <a:gd name="T18" fmla="*/ 22 w 25"/>
                <a:gd name="T19" fmla="*/ 8 h 19"/>
                <a:gd name="T20" fmla="*/ 25 w 25"/>
                <a:gd name="T21" fmla="*/ 5 h 19"/>
                <a:gd name="T22" fmla="*/ 11 w 25"/>
                <a:gd name="T23" fmla="*/ 2 h 19"/>
                <a:gd name="T24" fmla="*/ 9 w 25"/>
                <a:gd name="T25" fmla="*/ 4 h 19"/>
                <a:gd name="T26" fmla="*/ 8 w 25"/>
                <a:gd name="T27" fmla="*/ 3 h 19"/>
                <a:gd name="T28" fmla="*/ 5 w 25"/>
                <a:gd name="T29" fmla="*/ 4 h 19"/>
                <a:gd name="T30" fmla="*/ 2 w 25"/>
                <a:gd name="T31" fmla="*/ 4 h 19"/>
                <a:gd name="T32" fmla="*/ 0 w 25"/>
                <a:gd name="T33" fmla="*/ 7 h 19"/>
                <a:gd name="T34" fmla="*/ 2 w 25"/>
                <a:gd name="T35" fmla="*/ 12 h 19"/>
                <a:gd name="T36" fmla="*/ 3 w 25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9">
                  <a:moveTo>
                    <a:pt x="3" y="16"/>
                  </a:moveTo>
                  <a:cubicBezTo>
                    <a:pt x="4" y="17"/>
                    <a:pt x="5" y="17"/>
                    <a:pt x="6" y="17"/>
                  </a:cubicBezTo>
                  <a:cubicBezTo>
                    <a:pt x="8" y="19"/>
                    <a:pt x="9" y="19"/>
                    <a:pt x="10" y="17"/>
                  </a:cubicBezTo>
                  <a:cubicBezTo>
                    <a:pt x="11" y="16"/>
                    <a:pt x="11" y="16"/>
                    <a:pt x="12" y="14"/>
                  </a:cubicBezTo>
                  <a:cubicBezTo>
                    <a:pt x="12" y="14"/>
                    <a:pt x="12" y="12"/>
                    <a:pt x="13" y="13"/>
                  </a:cubicBezTo>
                  <a:cubicBezTo>
                    <a:pt x="15" y="13"/>
                    <a:pt x="15" y="15"/>
                    <a:pt x="16" y="16"/>
                  </a:cubicBezTo>
                  <a:cubicBezTo>
                    <a:pt x="18" y="16"/>
                    <a:pt x="20" y="16"/>
                    <a:pt x="20" y="14"/>
                  </a:cubicBezTo>
                  <a:cubicBezTo>
                    <a:pt x="19" y="13"/>
                    <a:pt x="18" y="12"/>
                    <a:pt x="16" y="11"/>
                  </a:cubicBezTo>
                  <a:cubicBezTo>
                    <a:pt x="15" y="10"/>
                    <a:pt x="13" y="10"/>
                    <a:pt x="12" y="7"/>
                  </a:cubicBezTo>
                  <a:cubicBezTo>
                    <a:pt x="16" y="7"/>
                    <a:pt x="19" y="9"/>
                    <a:pt x="22" y="8"/>
                  </a:cubicBezTo>
                  <a:cubicBezTo>
                    <a:pt x="23" y="7"/>
                    <a:pt x="25" y="6"/>
                    <a:pt x="25" y="5"/>
                  </a:cubicBezTo>
                  <a:cubicBezTo>
                    <a:pt x="23" y="0"/>
                    <a:pt x="14" y="1"/>
                    <a:pt x="11" y="2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3" y="13"/>
                    <a:pt x="3" y="15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82"/>
            <p:cNvSpPr>
              <a:spLocks/>
            </p:cNvSpPr>
            <p:nvPr/>
          </p:nvSpPr>
          <p:spPr bwMode="auto">
            <a:xfrm>
              <a:off x="3553" y="2187"/>
              <a:ext cx="19" cy="19"/>
            </a:xfrm>
            <a:custGeom>
              <a:avLst/>
              <a:gdLst>
                <a:gd name="T0" fmla="*/ 0 w 8"/>
                <a:gd name="T1" fmla="*/ 5 h 8"/>
                <a:gd name="T2" fmla="*/ 5 w 8"/>
                <a:gd name="T3" fmla="*/ 7 h 8"/>
                <a:gd name="T4" fmla="*/ 8 w 8"/>
                <a:gd name="T5" fmla="*/ 6 h 8"/>
                <a:gd name="T6" fmla="*/ 0 w 8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1" y="6"/>
                    <a:pt x="4" y="7"/>
                    <a:pt x="5" y="7"/>
                  </a:cubicBezTo>
                  <a:cubicBezTo>
                    <a:pt x="6" y="7"/>
                    <a:pt x="8" y="8"/>
                    <a:pt x="8" y="6"/>
                  </a:cubicBezTo>
                  <a:cubicBezTo>
                    <a:pt x="7" y="3"/>
                    <a:pt x="1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1109405" y="4146084"/>
            <a:ext cx="598526" cy="657745"/>
            <a:chOff x="2602" y="1841"/>
            <a:chExt cx="566" cy="622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2602" y="2181"/>
              <a:ext cx="566" cy="229"/>
            </a:xfrm>
            <a:custGeom>
              <a:avLst/>
              <a:gdLst>
                <a:gd name="T0" fmla="*/ 2206 w 2497"/>
                <a:gd name="T1" fmla="*/ 47 h 1009"/>
                <a:gd name="T2" fmla="*/ 2073 w 2497"/>
                <a:gd name="T3" fmla="*/ 47 h 1009"/>
                <a:gd name="T4" fmla="*/ 2073 w 2497"/>
                <a:gd name="T5" fmla="*/ 21 h 1009"/>
                <a:gd name="T6" fmla="*/ 2053 w 2497"/>
                <a:gd name="T7" fmla="*/ 0 h 1009"/>
                <a:gd name="T8" fmla="*/ 21 w 2497"/>
                <a:gd name="T9" fmla="*/ 0 h 1009"/>
                <a:gd name="T10" fmla="*/ 0 w 2497"/>
                <a:gd name="T11" fmla="*/ 21 h 1009"/>
                <a:gd name="T12" fmla="*/ 695 w 2497"/>
                <a:gd name="T13" fmla="*/ 1009 h 1009"/>
                <a:gd name="T14" fmla="*/ 1378 w 2497"/>
                <a:gd name="T15" fmla="*/ 1009 h 1009"/>
                <a:gd name="T16" fmla="*/ 1890 w 2497"/>
                <a:gd name="T17" fmla="*/ 628 h 1009"/>
                <a:gd name="T18" fmla="*/ 2206 w 2497"/>
                <a:gd name="T19" fmla="*/ 628 h 1009"/>
                <a:gd name="T20" fmla="*/ 2497 w 2497"/>
                <a:gd name="T21" fmla="*/ 338 h 1009"/>
                <a:gd name="T22" fmla="*/ 2206 w 2497"/>
                <a:gd name="T23" fmla="*/ 47 h 1009"/>
                <a:gd name="T24" fmla="*/ 2206 w 2497"/>
                <a:gd name="T25" fmla="*/ 497 h 1009"/>
                <a:gd name="T26" fmla="*/ 2014 w 2497"/>
                <a:gd name="T27" fmla="*/ 497 h 1009"/>
                <a:gd name="T28" fmla="*/ 1985 w 2497"/>
                <a:gd name="T29" fmla="*/ 480 h 1009"/>
                <a:gd name="T30" fmla="*/ 1981 w 2497"/>
                <a:gd name="T31" fmla="*/ 463 h 1009"/>
                <a:gd name="T32" fmla="*/ 1983 w 2497"/>
                <a:gd name="T33" fmla="*/ 457 h 1009"/>
                <a:gd name="T34" fmla="*/ 2049 w 2497"/>
                <a:gd name="T35" fmla="*/ 252 h 1009"/>
                <a:gd name="T36" fmla="*/ 2136 w 2497"/>
                <a:gd name="T37" fmla="*/ 178 h 1009"/>
                <a:gd name="T38" fmla="*/ 2206 w 2497"/>
                <a:gd name="T39" fmla="*/ 178 h 1009"/>
                <a:gd name="T40" fmla="*/ 2365 w 2497"/>
                <a:gd name="T41" fmla="*/ 337 h 1009"/>
                <a:gd name="T42" fmla="*/ 2206 w 2497"/>
                <a:gd name="T43" fmla="*/ 497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97" h="1009">
                  <a:moveTo>
                    <a:pt x="2206" y="47"/>
                  </a:moveTo>
                  <a:lnTo>
                    <a:pt x="2073" y="47"/>
                  </a:lnTo>
                  <a:cubicBezTo>
                    <a:pt x="2073" y="39"/>
                    <a:pt x="2073" y="30"/>
                    <a:pt x="2073" y="21"/>
                  </a:cubicBezTo>
                  <a:cubicBezTo>
                    <a:pt x="2073" y="9"/>
                    <a:pt x="2064" y="0"/>
                    <a:pt x="2053" y="0"/>
                  </a:cubicBezTo>
                  <a:lnTo>
                    <a:pt x="21" y="0"/>
                  </a:lnTo>
                  <a:cubicBezTo>
                    <a:pt x="9" y="0"/>
                    <a:pt x="0" y="9"/>
                    <a:pt x="0" y="21"/>
                  </a:cubicBezTo>
                  <a:cubicBezTo>
                    <a:pt x="0" y="625"/>
                    <a:pt x="489" y="1009"/>
                    <a:pt x="695" y="1009"/>
                  </a:cubicBezTo>
                  <a:lnTo>
                    <a:pt x="1378" y="1009"/>
                  </a:lnTo>
                  <a:cubicBezTo>
                    <a:pt x="1539" y="1009"/>
                    <a:pt x="1767" y="813"/>
                    <a:pt x="1890" y="628"/>
                  </a:cubicBezTo>
                  <a:lnTo>
                    <a:pt x="2206" y="628"/>
                  </a:lnTo>
                  <a:cubicBezTo>
                    <a:pt x="2366" y="628"/>
                    <a:pt x="2497" y="498"/>
                    <a:pt x="2497" y="338"/>
                  </a:cubicBezTo>
                  <a:cubicBezTo>
                    <a:pt x="2497" y="177"/>
                    <a:pt x="2366" y="47"/>
                    <a:pt x="2206" y="47"/>
                  </a:cubicBezTo>
                  <a:close/>
                  <a:moveTo>
                    <a:pt x="2206" y="497"/>
                  </a:moveTo>
                  <a:lnTo>
                    <a:pt x="2014" y="497"/>
                  </a:lnTo>
                  <a:cubicBezTo>
                    <a:pt x="2004" y="497"/>
                    <a:pt x="1992" y="490"/>
                    <a:pt x="1985" y="480"/>
                  </a:cubicBezTo>
                  <a:cubicBezTo>
                    <a:pt x="1983" y="476"/>
                    <a:pt x="1979" y="470"/>
                    <a:pt x="1981" y="463"/>
                  </a:cubicBezTo>
                  <a:cubicBezTo>
                    <a:pt x="1982" y="461"/>
                    <a:pt x="1983" y="459"/>
                    <a:pt x="1983" y="457"/>
                  </a:cubicBezTo>
                  <a:cubicBezTo>
                    <a:pt x="2012" y="391"/>
                    <a:pt x="2034" y="322"/>
                    <a:pt x="2049" y="252"/>
                  </a:cubicBezTo>
                  <a:cubicBezTo>
                    <a:pt x="2064" y="205"/>
                    <a:pt x="2095" y="178"/>
                    <a:pt x="2136" y="178"/>
                  </a:cubicBezTo>
                  <a:lnTo>
                    <a:pt x="2206" y="178"/>
                  </a:lnTo>
                  <a:cubicBezTo>
                    <a:pt x="2294" y="178"/>
                    <a:pt x="2365" y="250"/>
                    <a:pt x="2365" y="337"/>
                  </a:cubicBezTo>
                  <a:cubicBezTo>
                    <a:pt x="2366" y="425"/>
                    <a:pt x="2294" y="497"/>
                    <a:pt x="2206" y="4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668" y="2433"/>
              <a:ext cx="337" cy="30"/>
            </a:xfrm>
            <a:custGeom>
              <a:avLst/>
              <a:gdLst>
                <a:gd name="T0" fmla="*/ 1419 w 1486"/>
                <a:gd name="T1" fmla="*/ 0 h 134"/>
                <a:gd name="T2" fmla="*/ 67 w 1486"/>
                <a:gd name="T3" fmla="*/ 0 h 134"/>
                <a:gd name="T4" fmla="*/ 0 w 1486"/>
                <a:gd name="T5" fmla="*/ 67 h 134"/>
                <a:gd name="T6" fmla="*/ 67 w 1486"/>
                <a:gd name="T7" fmla="*/ 134 h 134"/>
                <a:gd name="T8" fmla="*/ 1419 w 1486"/>
                <a:gd name="T9" fmla="*/ 134 h 134"/>
                <a:gd name="T10" fmla="*/ 1486 w 1486"/>
                <a:gd name="T11" fmla="*/ 67 h 134"/>
                <a:gd name="T12" fmla="*/ 1419 w 148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6" h="134">
                  <a:moveTo>
                    <a:pt x="1419" y="0"/>
                  </a:moveTo>
                  <a:lnTo>
                    <a:pt x="67" y="0"/>
                  </a:ln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lnTo>
                    <a:pt x="1419" y="134"/>
                  </a:lnTo>
                  <a:cubicBezTo>
                    <a:pt x="1456" y="134"/>
                    <a:pt x="1486" y="104"/>
                    <a:pt x="1486" y="67"/>
                  </a:cubicBezTo>
                  <a:cubicBezTo>
                    <a:pt x="1486" y="30"/>
                    <a:pt x="1456" y="0"/>
                    <a:pt x="141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735" y="1882"/>
              <a:ext cx="101" cy="229"/>
            </a:xfrm>
            <a:custGeom>
              <a:avLst/>
              <a:gdLst>
                <a:gd name="T0" fmla="*/ 112 w 445"/>
                <a:gd name="T1" fmla="*/ 1008 h 1008"/>
                <a:gd name="T2" fmla="*/ 31 w 445"/>
                <a:gd name="T3" fmla="*/ 935 h 1008"/>
                <a:gd name="T4" fmla="*/ 190 w 445"/>
                <a:gd name="T5" fmla="*/ 284 h 1008"/>
                <a:gd name="T6" fmla="*/ 276 w 445"/>
                <a:gd name="T7" fmla="*/ 77 h 1008"/>
                <a:gd name="T8" fmla="*/ 368 w 445"/>
                <a:gd name="T9" fmla="*/ 6 h 1008"/>
                <a:gd name="T10" fmla="*/ 439 w 445"/>
                <a:gd name="T11" fmla="*/ 98 h 1008"/>
                <a:gd name="T12" fmla="*/ 335 w 445"/>
                <a:gd name="T13" fmla="*/ 361 h 1008"/>
                <a:gd name="T14" fmla="*/ 194 w 445"/>
                <a:gd name="T15" fmla="*/ 917 h 1008"/>
                <a:gd name="T16" fmla="*/ 121 w 445"/>
                <a:gd name="T17" fmla="*/ 1008 h 1008"/>
                <a:gd name="T18" fmla="*/ 112 w 445"/>
                <a:gd name="T19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1008">
                  <a:moveTo>
                    <a:pt x="112" y="1008"/>
                  </a:moveTo>
                  <a:cubicBezTo>
                    <a:pt x="71" y="1008"/>
                    <a:pt x="35" y="977"/>
                    <a:pt x="31" y="935"/>
                  </a:cubicBezTo>
                  <a:cubicBezTo>
                    <a:pt x="0" y="640"/>
                    <a:pt x="105" y="442"/>
                    <a:pt x="190" y="284"/>
                  </a:cubicBezTo>
                  <a:cubicBezTo>
                    <a:pt x="232" y="205"/>
                    <a:pt x="268" y="137"/>
                    <a:pt x="276" y="77"/>
                  </a:cubicBezTo>
                  <a:cubicBezTo>
                    <a:pt x="282" y="32"/>
                    <a:pt x="323" y="0"/>
                    <a:pt x="368" y="6"/>
                  </a:cubicBezTo>
                  <a:cubicBezTo>
                    <a:pt x="413" y="12"/>
                    <a:pt x="445" y="53"/>
                    <a:pt x="439" y="98"/>
                  </a:cubicBezTo>
                  <a:cubicBezTo>
                    <a:pt x="427" y="188"/>
                    <a:pt x="383" y="272"/>
                    <a:pt x="335" y="361"/>
                  </a:cubicBezTo>
                  <a:cubicBezTo>
                    <a:pt x="257" y="507"/>
                    <a:pt x="169" y="673"/>
                    <a:pt x="194" y="917"/>
                  </a:cubicBezTo>
                  <a:cubicBezTo>
                    <a:pt x="199" y="963"/>
                    <a:pt x="166" y="1003"/>
                    <a:pt x="121" y="1008"/>
                  </a:cubicBezTo>
                  <a:cubicBezTo>
                    <a:pt x="118" y="1008"/>
                    <a:pt x="115" y="1008"/>
                    <a:pt x="112" y="10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798" y="1841"/>
              <a:ext cx="117" cy="306"/>
            </a:xfrm>
            <a:custGeom>
              <a:avLst/>
              <a:gdLst>
                <a:gd name="T0" fmla="*/ 154 w 518"/>
                <a:gd name="T1" fmla="*/ 1350 h 1350"/>
                <a:gd name="T2" fmla="*/ 74 w 518"/>
                <a:gd name="T3" fmla="*/ 1285 h 1350"/>
                <a:gd name="T4" fmla="*/ 205 w 518"/>
                <a:gd name="T5" fmla="*/ 558 h 1350"/>
                <a:gd name="T6" fmla="*/ 331 w 518"/>
                <a:gd name="T7" fmla="*/ 95 h 1350"/>
                <a:gd name="T8" fmla="*/ 405 w 518"/>
                <a:gd name="T9" fmla="*/ 5 h 1350"/>
                <a:gd name="T10" fmla="*/ 495 w 518"/>
                <a:gd name="T11" fmla="*/ 79 h 1350"/>
                <a:gd name="T12" fmla="*/ 351 w 518"/>
                <a:gd name="T13" fmla="*/ 635 h 1350"/>
                <a:gd name="T14" fmla="*/ 235 w 518"/>
                <a:gd name="T15" fmla="*/ 1250 h 1350"/>
                <a:gd name="T16" fmla="*/ 171 w 518"/>
                <a:gd name="T17" fmla="*/ 1348 h 1350"/>
                <a:gd name="T18" fmla="*/ 154 w 518"/>
                <a:gd name="T19" fmla="*/ 135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8" h="1350">
                  <a:moveTo>
                    <a:pt x="154" y="1350"/>
                  </a:moveTo>
                  <a:cubicBezTo>
                    <a:pt x="116" y="1350"/>
                    <a:pt x="82" y="1323"/>
                    <a:pt x="74" y="1285"/>
                  </a:cubicBezTo>
                  <a:cubicBezTo>
                    <a:pt x="0" y="946"/>
                    <a:pt x="109" y="740"/>
                    <a:pt x="205" y="558"/>
                  </a:cubicBezTo>
                  <a:cubicBezTo>
                    <a:pt x="282" y="411"/>
                    <a:pt x="349" y="284"/>
                    <a:pt x="331" y="95"/>
                  </a:cubicBezTo>
                  <a:cubicBezTo>
                    <a:pt x="326" y="49"/>
                    <a:pt x="360" y="9"/>
                    <a:pt x="405" y="5"/>
                  </a:cubicBezTo>
                  <a:cubicBezTo>
                    <a:pt x="450" y="0"/>
                    <a:pt x="490" y="34"/>
                    <a:pt x="495" y="79"/>
                  </a:cubicBezTo>
                  <a:cubicBezTo>
                    <a:pt x="518" y="318"/>
                    <a:pt x="433" y="479"/>
                    <a:pt x="351" y="635"/>
                  </a:cubicBezTo>
                  <a:cubicBezTo>
                    <a:pt x="260" y="807"/>
                    <a:pt x="174" y="970"/>
                    <a:pt x="235" y="1250"/>
                  </a:cubicBezTo>
                  <a:cubicBezTo>
                    <a:pt x="244" y="1294"/>
                    <a:pt x="216" y="1338"/>
                    <a:pt x="171" y="1348"/>
                  </a:cubicBezTo>
                  <a:cubicBezTo>
                    <a:pt x="166" y="1349"/>
                    <a:pt x="160" y="1350"/>
                    <a:pt x="154" y="13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2874" y="1894"/>
              <a:ext cx="100" cy="217"/>
            </a:xfrm>
            <a:custGeom>
              <a:avLst/>
              <a:gdLst>
                <a:gd name="T0" fmla="*/ 108 w 441"/>
                <a:gd name="T1" fmla="*/ 961 h 961"/>
                <a:gd name="T2" fmla="*/ 27 w 441"/>
                <a:gd name="T3" fmla="*/ 891 h 961"/>
                <a:gd name="T4" fmla="*/ 137 w 441"/>
                <a:gd name="T5" fmla="*/ 463 h 961"/>
                <a:gd name="T6" fmla="*/ 273 w 441"/>
                <a:gd name="T7" fmla="*/ 79 h 961"/>
                <a:gd name="T8" fmla="*/ 362 w 441"/>
                <a:gd name="T9" fmla="*/ 4 h 961"/>
                <a:gd name="T10" fmla="*/ 437 w 441"/>
                <a:gd name="T11" fmla="*/ 93 h 961"/>
                <a:gd name="T12" fmla="*/ 281 w 441"/>
                <a:gd name="T13" fmla="*/ 544 h 961"/>
                <a:gd name="T14" fmla="*/ 190 w 441"/>
                <a:gd name="T15" fmla="*/ 867 h 961"/>
                <a:gd name="T16" fmla="*/ 120 w 441"/>
                <a:gd name="T17" fmla="*/ 961 h 961"/>
                <a:gd name="T18" fmla="*/ 108 w 441"/>
                <a:gd name="T19" fmla="*/ 961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1" h="961">
                  <a:moveTo>
                    <a:pt x="108" y="961"/>
                  </a:moveTo>
                  <a:cubicBezTo>
                    <a:pt x="68" y="961"/>
                    <a:pt x="33" y="932"/>
                    <a:pt x="27" y="891"/>
                  </a:cubicBezTo>
                  <a:cubicBezTo>
                    <a:pt x="0" y="705"/>
                    <a:pt x="70" y="582"/>
                    <a:pt x="137" y="463"/>
                  </a:cubicBezTo>
                  <a:cubicBezTo>
                    <a:pt x="197" y="358"/>
                    <a:pt x="258" y="250"/>
                    <a:pt x="273" y="79"/>
                  </a:cubicBezTo>
                  <a:cubicBezTo>
                    <a:pt x="277" y="33"/>
                    <a:pt x="317" y="0"/>
                    <a:pt x="362" y="4"/>
                  </a:cubicBezTo>
                  <a:cubicBezTo>
                    <a:pt x="407" y="8"/>
                    <a:pt x="441" y="48"/>
                    <a:pt x="437" y="93"/>
                  </a:cubicBezTo>
                  <a:cubicBezTo>
                    <a:pt x="419" y="300"/>
                    <a:pt x="342" y="436"/>
                    <a:pt x="281" y="544"/>
                  </a:cubicBezTo>
                  <a:cubicBezTo>
                    <a:pt x="217" y="656"/>
                    <a:pt x="171" y="737"/>
                    <a:pt x="190" y="867"/>
                  </a:cubicBezTo>
                  <a:cubicBezTo>
                    <a:pt x="196" y="912"/>
                    <a:pt x="165" y="954"/>
                    <a:pt x="120" y="961"/>
                  </a:cubicBezTo>
                  <a:cubicBezTo>
                    <a:pt x="116" y="961"/>
                    <a:pt x="112" y="961"/>
                    <a:pt x="108" y="9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</p:grpSp>
      <p:sp>
        <p:nvSpPr>
          <p:cNvPr id="32" name="Freeform 132"/>
          <p:cNvSpPr>
            <a:spLocks noChangeAspect="1" noEditPoints="1"/>
          </p:cNvSpPr>
          <p:nvPr/>
        </p:nvSpPr>
        <p:spPr bwMode="auto">
          <a:xfrm>
            <a:off x="4330638" y="4205696"/>
            <a:ext cx="562992" cy="538514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Freeform 144"/>
          <p:cNvSpPr>
            <a:spLocks noEditPoints="1"/>
          </p:cNvSpPr>
          <p:nvPr/>
        </p:nvSpPr>
        <p:spPr bwMode="auto">
          <a:xfrm>
            <a:off x="3377628" y="4253621"/>
            <a:ext cx="510459" cy="442664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Freeform 171"/>
          <p:cNvSpPr>
            <a:spLocks/>
          </p:cNvSpPr>
          <p:nvPr/>
        </p:nvSpPr>
        <p:spPr bwMode="auto">
          <a:xfrm>
            <a:off x="7434655" y="3218126"/>
            <a:ext cx="476853" cy="345546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2" y="44"/>
              </a:cxn>
              <a:cxn ang="0">
                <a:pos x="61" y="45"/>
              </a:cxn>
              <a:cxn ang="0">
                <a:pos x="60" y="44"/>
              </a:cxn>
              <a:cxn ang="0">
                <a:pos x="45" y="30"/>
              </a:cxn>
              <a:cxn ang="0">
                <a:pos x="45" y="36"/>
              </a:cxn>
              <a:cxn ang="0">
                <a:pos x="35" y="46"/>
              </a:cxn>
              <a:cxn ang="0">
                <a:pos x="10" y="46"/>
              </a:cxn>
              <a:cxn ang="0">
                <a:pos x="0" y="36"/>
              </a:cxn>
              <a:cxn ang="0">
                <a:pos x="0" y="10"/>
              </a:cxn>
              <a:cxn ang="0">
                <a:pos x="10" y="0"/>
              </a:cxn>
              <a:cxn ang="0">
                <a:pos x="35" y="0"/>
              </a:cxn>
              <a:cxn ang="0">
                <a:pos x="45" y="10"/>
              </a:cxn>
              <a:cxn ang="0">
                <a:pos x="45" y="16"/>
              </a:cxn>
              <a:cxn ang="0">
                <a:pos x="60" y="2"/>
              </a:cxn>
              <a:cxn ang="0">
                <a:pos x="61" y="1"/>
              </a:cxn>
              <a:cxn ang="0">
                <a:pos x="62" y="1"/>
              </a:cxn>
              <a:cxn ang="0">
                <a:pos x="64" y="4"/>
              </a:cxn>
              <a:cxn ang="0">
                <a:pos x="64" y="42"/>
              </a:cxn>
            </a:cxnLst>
            <a:rect l="0" t="0" r="r" b="b"/>
            <a:pathLst>
              <a:path w="64" h="46">
                <a:moveTo>
                  <a:pt x="64" y="42"/>
                </a:moveTo>
                <a:cubicBezTo>
                  <a:pt x="64" y="43"/>
                  <a:pt x="63" y="44"/>
                  <a:pt x="62" y="44"/>
                </a:cubicBezTo>
                <a:cubicBezTo>
                  <a:pt x="62" y="45"/>
                  <a:pt x="62" y="45"/>
                  <a:pt x="61" y="45"/>
                </a:cubicBezTo>
                <a:cubicBezTo>
                  <a:pt x="61" y="45"/>
                  <a:pt x="60" y="44"/>
                  <a:pt x="60" y="4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41"/>
                  <a:pt x="41" y="46"/>
                  <a:pt x="35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4" y="46"/>
                  <a:pt x="0" y="41"/>
                  <a:pt x="0" y="3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1" y="0"/>
                  <a:pt x="45" y="5"/>
                  <a:pt x="45" y="10"/>
                </a:cubicBezTo>
                <a:cubicBezTo>
                  <a:pt x="45" y="16"/>
                  <a:pt x="45" y="16"/>
                  <a:pt x="45" y="16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1"/>
                  <a:pt x="61" y="1"/>
                  <a:pt x="61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63" y="2"/>
                  <a:pt x="64" y="3"/>
                  <a:pt x="64" y="4"/>
                </a:cubicBezTo>
                <a:lnTo>
                  <a:pt x="64" y="42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5" name="Group 90"/>
          <p:cNvGrpSpPr/>
          <p:nvPr/>
        </p:nvGrpSpPr>
        <p:grpSpPr>
          <a:xfrm>
            <a:off x="4385537" y="3101374"/>
            <a:ext cx="453194" cy="579051"/>
            <a:chOff x="7239000" y="2776538"/>
            <a:chExt cx="1331913" cy="1701800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36" name="Freeform 52"/>
            <p:cNvSpPr>
              <a:spLocks noEditPoints="1"/>
            </p:cNvSpPr>
            <p:nvPr/>
          </p:nvSpPr>
          <p:spPr bwMode="auto">
            <a:xfrm>
              <a:off x="7239000" y="2776538"/>
              <a:ext cx="1331913" cy="1701800"/>
            </a:xfrm>
            <a:custGeom>
              <a:avLst/>
              <a:gdLst/>
              <a:ahLst/>
              <a:cxnLst>
                <a:cxn ang="0">
                  <a:pos x="425" y="197"/>
                </a:cxn>
                <a:cxn ang="0">
                  <a:pos x="454" y="167"/>
                </a:cxn>
                <a:cxn ang="0">
                  <a:pos x="453" y="141"/>
                </a:cxn>
                <a:cxn ang="0">
                  <a:pos x="430" y="119"/>
                </a:cxn>
                <a:cxn ang="0">
                  <a:pos x="404" y="120"/>
                </a:cxn>
                <a:cxn ang="0">
                  <a:pos x="372" y="153"/>
                </a:cxn>
                <a:cxn ang="0">
                  <a:pos x="294" y="123"/>
                </a:cxn>
                <a:cxn ang="0">
                  <a:pos x="294" y="82"/>
                </a:cxn>
                <a:cxn ang="0">
                  <a:pos x="330" y="82"/>
                </a:cxn>
                <a:cxn ang="0">
                  <a:pos x="349" y="63"/>
                </a:cxn>
                <a:cxn ang="0">
                  <a:pos x="349" y="19"/>
                </a:cxn>
                <a:cxn ang="0">
                  <a:pos x="330" y="0"/>
                </a:cxn>
                <a:cxn ang="0">
                  <a:pos x="168" y="0"/>
                </a:cxn>
                <a:cxn ang="0">
                  <a:pos x="149" y="19"/>
                </a:cxn>
                <a:cxn ang="0">
                  <a:pos x="149" y="63"/>
                </a:cxn>
                <a:cxn ang="0">
                  <a:pos x="168" y="82"/>
                </a:cxn>
                <a:cxn ang="0">
                  <a:pos x="197" y="82"/>
                </a:cxn>
                <a:cxn ang="0">
                  <a:pos x="197" y="123"/>
                </a:cxn>
                <a:cxn ang="0">
                  <a:pos x="198" y="123"/>
                </a:cxn>
                <a:cxn ang="0">
                  <a:pos x="120" y="153"/>
                </a:cxn>
                <a:cxn ang="0">
                  <a:pos x="85" y="119"/>
                </a:cxn>
                <a:cxn ang="0">
                  <a:pos x="59" y="120"/>
                </a:cxn>
                <a:cxn ang="0">
                  <a:pos x="37" y="143"/>
                </a:cxn>
                <a:cxn ang="0">
                  <a:pos x="38" y="170"/>
                </a:cxn>
                <a:cxn ang="0">
                  <a:pos x="66" y="196"/>
                </a:cxn>
                <a:cxn ang="0">
                  <a:pos x="0" y="364"/>
                </a:cxn>
                <a:cxn ang="0">
                  <a:pos x="178" y="600"/>
                </a:cxn>
                <a:cxn ang="0">
                  <a:pos x="178" y="615"/>
                </a:cxn>
                <a:cxn ang="0">
                  <a:pos x="192" y="628"/>
                </a:cxn>
                <a:cxn ang="0">
                  <a:pos x="306" y="628"/>
                </a:cxn>
                <a:cxn ang="0">
                  <a:pos x="320" y="615"/>
                </a:cxn>
                <a:cxn ang="0">
                  <a:pos x="320" y="598"/>
                </a:cxn>
                <a:cxn ang="0">
                  <a:pos x="491" y="364"/>
                </a:cxn>
                <a:cxn ang="0">
                  <a:pos x="425" y="197"/>
                </a:cxn>
                <a:cxn ang="0">
                  <a:pos x="245" y="565"/>
                </a:cxn>
                <a:cxn ang="0">
                  <a:pos x="44" y="364"/>
                </a:cxn>
                <a:cxn ang="0">
                  <a:pos x="245" y="162"/>
                </a:cxn>
                <a:cxn ang="0">
                  <a:pos x="447" y="364"/>
                </a:cxn>
                <a:cxn ang="0">
                  <a:pos x="245" y="565"/>
                </a:cxn>
                <a:cxn ang="0">
                  <a:pos x="245" y="565"/>
                </a:cxn>
                <a:cxn ang="0">
                  <a:pos x="245" y="565"/>
                </a:cxn>
              </a:cxnLst>
              <a:rect l="0" t="0" r="r" b="b"/>
              <a:pathLst>
                <a:path w="491" h="628">
                  <a:moveTo>
                    <a:pt x="425" y="197"/>
                  </a:moveTo>
                  <a:cubicBezTo>
                    <a:pt x="454" y="167"/>
                    <a:pt x="454" y="167"/>
                    <a:pt x="454" y="167"/>
                  </a:cubicBezTo>
                  <a:cubicBezTo>
                    <a:pt x="461" y="160"/>
                    <a:pt x="461" y="148"/>
                    <a:pt x="453" y="141"/>
                  </a:cubicBezTo>
                  <a:cubicBezTo>
                    <a:pt x="430" y="119"/>
                    <a:pt x="430" y="119"/>
                    <a:pt x="430" y="119"/>
                  </a:cubicBezTo>
                  <a:cubicBezTo>
                    <a:pt x="423" y="112"/>
                    <a:pt x="411" y="112"/>
                    <a:pt x="404" y="120"/>
                  </a:cubicBezTo>
                  <a:cubicBezTo>
                    <a:pt x="372" y="153"/>
                    <a:pt x="372" y="153"/>
                    <a:pt x="372" y="153"/>
                  </a:cubicBezTo>
                  <a:cubicBezTo>
                    <a:pt x="348" y="139"/>
                    <a:pt x="322" y="129"/>
                    <a:pt x="294" y="123"/>
                  </a:cubicBezTo>
                  <a:cubicBezTo>
                    <a:pt x="294" y="82"/>
                    <a:pt x="294" y="82"/>
                    <a:pt x="294" y="82"/>
                  </a:cubicBezTo>
                  <a:cubicBezTo>
                    <a:pt x="330" y="82"/>
                    <a:pt x="330" y="82"/>
                    <a:pt x="330" y="82"/>
                  </a:cubicBezTo>
                  <a:cubicBezTo>
                    <a:pt x="341" y="82"/>
                    <a:pt x="349" y="74"/>
                    <a:pt x="349" y="63"/>
                  </a:cubicBezTo>
                  <a:cubicBezTo>
                    <a:pt x="349" y="19"/>
                    <a:pt x="349" y="19"/>
                    <a:pt x="349" y="19"/>
                  </a:cubicBezTo>
                  <a:cubicBezTo>
                    <a:pt x="349" y="9"/>
                    <a:pt x="341" y="0"/>
                    <a:pt x="330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58" y="0"/>
                    <a:pt x="149" y="9"/>
                    <a:pt x="149" y="1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9" y="74"/>
                    <a:pt x="158" y="82"/>
                    <a:pt x="168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70" y="129"/>
                    <a:pt x="144" y="139"/>
                    <a:pt x="120" y="153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78" y="112"/>
                    <a:pt x="66" y="112"/>
                    <a:pt x="59" y="120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0" y="150"/>
                    <a:pt x="30" y="162"/>
                    <a:pt x="38" y="170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25" y="240"/>
                    <a:pt x="0" y="299"/>
                    <a:pt x="0" y="364"/>
                  </a:cubicBezTo>
                  <a:cubicBezTo>
                    <a:pt x="0" y="476"/>
                    <a:pt x="75" y="571"/>
                    <a:pt x="178" y="600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8" y="622"/>
                    <a:pt x="184" y="628"/>
                    <a:pt x="192" y="628"/>
                  </a:cubicBezTo>
                  <a:cubicBezTo>
                    <a:pt x="306" y="628"/>
                    <a:pt x="306" y="628"/>
                    <a:pt x="306" y="628"/>
                  </a:cubicBezTo>
                  <a:cubicBezTo>
                    <a:pt x="314" y="628"/>
                    <a:pt x="320" y="622"/>
                    <a:pt x="320" y="615"/>
                  </a:cubicBezTo>
                  <a:cubicBezTo>
                    <a:pt x="320" y="598"/>
                    <a:pt x="320" y="598"/>
                    <a:pt x="320" y="598"/>
                  </a:cubicBezTo>
                  <a:cubicBezTo>
                    <a:pt x="419" y="566"/>
                    <a:pt x="491" y="473"/>
                    <a:pt x="491" y="364"/>
                  </a:cubicBezTo>
                  <a:cubicBezTo>
                    <a:pt x="491" y="300"/>
                    <a:pt x="466" y="241"/>
                    <a:pt x="425" y="197"/>
                  </a:cubicBezTo>
                  <a:close/>
                  <a:moveTo>
                    <a:pt x="245" y="565"/>
                  </a:moveTo>
                  <a:cubicBezTo>
                    <a:pt x="134" y="565"/>
                    <a:pt x="44" y="475"/>
                    <a:pt x="44" y="364"/>
                  </a:cubicBezTo>
                  <a:cubicBezTo>
                    <a:pt x="44" y="253"/>
                    <a:pt x="134" y="162"/>
                    <a:pt x="245" y="162"/>
                  </a:cubicBezTo>
                  <a:cubicBezTo>
                    <a:pt x="356" y="162"/>
                    <a:pt x="447" y="253"/>
                    <a:pt x="447" y="364"/>
                  </a:cubicBezTo>
                  <a:cubicBezTo>
                    <a:pt x="447" y="475"/>
                    <a:pt x="356" y="565"/>
                    <a:pt x="245" y="565"/>
                  </a:cubicBezTo>
                  <a:close/>
                  <a:moveTo>
                    <a:pt x="245" y="565"/>
                  </a:moveTo>
                  <a:cubicBezTo>
                    <a:pt x="245" y="565"/>
                    <a:pt x="245" y="565"/>
                    <a:pt x="245" y="5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53"/>
            <p:cNvSpPr>
              <a:spLocks noEditPoints="1"/>
            </p:cNvSpPr>
            <p:nvPr/>
          </p:nvSpPr>
          <p:spPr bwMode="auto">
            <a:xfrm>
              <a:off x="7829550" y="3557588"/>
              <a:ext cx="363538" cy="298450"/>
            </a:xfrm>
            <a:custGeom>
              <a:avLst/>
              <a:gdLst/>
              <a:ahLst/>
              <a:cxnLst>
                <a:cxn ang="0">
                  <a:pos x="128" y="8"/>
                </a:cxn>
                <a:cxn ang="0">
                  <a:pos x="21" y="46"/>
                </a:cxn>
                <a:cxn ang="0">
                  <a:pos x="17" y="48"/>
                </a:cxn>
                <a:cxn ang="0">
                  <a:pos x="16" y="49"/>
                </a:cxn>
                <a:cxn ang="0">
                  <a:pos x="16" y="49"/>
                </a:cxn>
                <a:cxn ang="0">
                  <a:pos x="0" y="77"/>
                </a:cxn>
                <a:cxn ang="0">
                  <a:pos x="33" y="110"/>
                </a:cxn>
                <a:cxn ang="0">
                  <a:pos x="52" y="104"/>
                </a:cxn>
                <a:cxn ang="0">
                  <a:pos x="52" y="104"/>
                </a:cxn>
                <a:cxn ang="0">
                  <a:pos x="53" y="104"/>
                </a:cxn>
                <a:cxn ang="0">
                  <a:pos x="61" y="95"/>
                </a:cxn>
                <a:cxn ang="0">
                  <a:pos x="128" y="8"/>
                </a:cxn>
                <a:cxn ang="0">
                  <a:pos x="128" y="8"/>
                </a:cxn>
                <a:cxn ang="0">
                  <a:pos x="128" y="8"/>
                </a:cxn>
              </a:cxnLst>
              <a:rect l="0" t="0" r="r" b="b"/>
              <a:pathLst>
                <a:path w="134" h="110">
                  <a:moveTo>
                    <a:pt x="128" y="8"/>
                  </a:moveTo>
                  <a:cubicBezTo>
                    <a:pt x="121" y="0"/>
                    <a:pt x="42" y="37"/>
                    <a:pt x="21" y="46"/>
                  </a:cubicBezTo>
                  <a:cubicBezTo>
                    <a:pt x="20" y="47"/>
                    <a:pt x="18" y="48"/>
                    <a:pt x="17" y="48"/>
                  </a:cubicBezTo>
                  <a:cubicBezTo>
                    <a:pt x="17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6" y="54"/>
                    <a:pt x="0" y="65"/>
                    <a:pt x="0" y="77"/>
                  </a:cubicBezTo>
                  <a:cubicBezTo>
                    <a:pt x="0" y="96"/>
                    <a:pt x="15" y="110"/>
                    <a:pt x="33" y="110"/>
                  </a:cubicBezTo>
                  <a:cubicBezTo>
                    <a:pt x="40" y="110"/>
                    <a:pt x="47" y="108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4"/>
                    <a:pt x="53" y="104"/>
                    <a:pt x="53" y="104"/>
                  </a:cubicBezTo>
                  <a:cubicBezTo>
                    <a:pt x="56" y="101"/>
                    <a:pt x="58" y="98"/>
                    <a:pt x="61" y="95"/>
                  </a:cubicBezTo>
                  <a:cubicBezTo>
                    <a:pt x="81" y="73"/>
                    <a:pt x="134" y="15"/>
                    <a:pt x="128" y="8"/>
                  </a:cubicBezTo>
                  <a:close/>
                  <a:moveTo>
                    <a:pt x="128" y="8"/>
                  </a:moveTo>
                  <a:cubicBezTo>
                    <a:pt x="128" y="8"/>
                    <a:pt x="128" y="8"/>
                    <a:pt x="128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54"/>
            <p:cNvSpPr>
              <a:spLocks noEditPoints="1"/>
            </p:cNvSpPr>
            <p:nvPr/>
          </p:nvSpPr>
          <p:spPr bwMode="auto">
            <a:xfrm>
              <a:off x="7870825" y="4121151"/>
              <a:ext cx="84138" cy="11588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" y="43"/>
                </a:cxn>
                <a:cxn ang="0">
                  <a:pos x="30" y="43"/>
                </a:cxn>
                <a:cxn ang="0">
                  <a:pos x="31" y="43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1" h="43">
                  <a:moveTo>
                    <a:pt x="3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1" y="43"/>
                    <a:pt x="31" y="4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lose/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55"/>
            <p:cNvSpPr>
              <a:spLocks noEditPoints="1"/>
            </p:cNvSpPr>
            <p:nvPr/>
          </p:nvSpPr>
          <p:spPr bwMode="auto">
            <a:xfrm>
              <a:off x="7466013" y="3711576"/>
              <a:ext cx="120650" cy="80963"/>
            </a:xfrm>
            <a:custGeom>
              <a:avLst/>
              <a:gdLst/>
              <a:ahLst/>
              <a:cxnLst>
                <a:cxn ang="0">
                  <a:pos x="44" y="30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0"/>
                </a:cxn>
                <a:cxn ang="0">
                  <a:pos x="1" y="30"/>
                </a:cxn>
                <a:cxn ang="0">
                  <a:pos x="43" y="30"/>
                </a:cxn>
                <a:cxn ang="0">
                  <a:pos x="44" y="30"/>
                </a:cxn>
                <a:cxn ang="0">
                  <a:pos x="44" y="30"/>
                </a:cxn>
                <a:cxn ang="0">
                  <a:pos x="44" y="30"/>
                </a:cxn>
              </a:cxnLst>
              <a:rect l="0" t="0" r="r" b="b"/>
              <a:pathLst>
                <a:path w="44" h="30">
                  <a:moveTo>
                    <a:pt x="44" y="30"/>
                  </a:move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0"/>
                    <a:pt x="4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1" y="30"/>
                    <a:pt x="1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lose/>
                  <a:moveTo>
                    <a:pt x="44" y="30"/>
                  </a:moveTo>
                  <a:cubicBezTo>
                    <a:pt x="44" y="30"/>
                    <a:pt x="44" y="30"/>
                    <a:pt x="44" y="3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56"/>
            <p:cNvSpPr>
              <a:spLocks noEditPoints="1"/>
            </p:cNvSpPr>
            <p:nvPr/>
          </p:nvSpPr>
          <p:spPr bwMode="auto">
            <a:xfrm>
              <a:off x="7870825" y="3267076"/>
              <a:ext cx="84138" cy="119063"/>
            </a:xfrm>
            <a:custGeom>
              <a:avLst/>
              <a:gdLst/>
              <a:ahLst/>
              <a:cxnLst>
                <a:cxn ang="0">
                  <a:pos x="1" y="44"/>
                </a:cxn>
                <a:cxn ang="0">
                  <a:pos x="30" y="44"/>
                </a:cxn>
                <a:cxn ang="0">
                  <a:pos x="31" y="43"/>
                </a:cxn>
                <a:cxn ang="0">
                  <a:pos x="31" y="1"/>
                </a:cxn>
                <a:cxn ang="0">
                  <a:pos x="30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1" y="44"/>
                </a:cxn>
              </a:cxnLst>
              <a:rect l="0" t="0" r="r" b="b"/>
              <a:pathLst>
                <a:path w="31" h="44">
                  <a:moveTo>
                    <a:pt x="1" y="44"/>
                  </a:move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3"/>
                    <a:pt x="31" y="43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4"/>
                    <a:pt x="1" y="44"/>
                  </a:cubicBezTo>
                  <a:close/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57"/>
            <p:cNvSpPr>
              <a:spLocks noEditPoints="1"/>
            </p:cNvSpPr>
            <p:nvPr/>
          </p:nvSpPr>
          <p:spPr bwMode="auto">
            <a:xfrm>
              <a:off x="8239125" y="3711576"/>
              <a:ext cx="117475" cy="809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9"/>
                </a:cxn>
                <a:cxn ang="0">
                  <a:pos x="0" y="30"/>
                </a:cxn>
                <a:cxn ang="0">
                  <a:pos x="43" y="30"/>
                </a:cxn>
                <a:cxn ang="0">
                  <a:pos x="43" y="29"/>
                </a:cxn>
                <a:cxn ang="0">
                  <a:pos x="43" y="1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43" h="30">
                  <a:moveTo>
                    <a:pt x="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29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lose/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58"/>
            <p:cNvSpPr>
              <a:spLocks noEditPoints="1"/>
            </p:cNvSpPr>
            <p:nvPr/>
          </p:nvSpPr>
          <p:spPr bwMode="auto">
            <a:xfrm>
              <a:off x="7518400" y="3990976"/>
              <a:ext cx="141288" cy="14287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0" y="0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22" y="53"/>
                </a:cxn>
                <a:cxn ang="0">
                  <a:pos x="52" y="22"/>
                </a:cxn>
                <a:cxn ang="0">
                  <a:pos x="52" y="22"/>
                </a:cxn>
                <a:cxn ang="0">
                  <a:pos x="52" y="21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52" h="53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1"/>
                    <a:pt x="52" y="21"/>
                  </a:cubicBezTo>
                  <a:lnTo>
                    <a:pt x="31" y="0"/>
                  </a:lnTo>
                  <a:close/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59"/>
            <p:cNvSpPr>
              <a:spLocks noEditPoints="1"/>
            </p:cNvSpPr>
            <p:nvPr/>
          </p:nvSpPr>
          <p:spPr bwMode="auto">
            <a:xfrm>
              <a:off x="7548563" y="3408363"/>
              <a:ext cx="139700" cy="14287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0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30" y="52"/>
                </a:cxn>
                <a:cxn ang="0">
                  <a:pos x="31" y="53"/>
                </a:cxn>
                <a:cxn ang="0">
                  <a:pos x="31" y="52"/>
                </a:cxn>
                <a:cxn ang="0">
                  <a:pos x="52" y="32"/>
                </a:cxn>
                <a:cxn ang="0">
                  <a:pos x="52" y="31"/>
                </a:cxn>
                <a:cxn ang="0">
                  <a:pos x="52" y="3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52" h="53">
                  <a:moveTo>
                    <a:pt x="21" y="0"/>
                  </a:moveTo>
                  <a:cubicBezTo>
                    <a:pt x="21" y="0"/>
                    <a:pt x="21" y="0"/>
                    <a:pt x="2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lnTo>
                    <a:pt x="21" y="0"/>
                  </a:lnTo>
                  <a:close/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60"/>
            <p:cNvSpPr>
              <a:spLocks noEditPoints="1"/>
            </p:cNvSpPr>
            <p:nvPr/>
          </p:nvSpPr>
          <p:spPr bwMode="auto">
            <a:xfrm>
              <a:off x="8131175" y="3378201"/>
              <a:ext cx="141288" cy="144463"/>
            </a:xfrm>
            <a:custGeom>
              <a:avLst/>
              <a:gdLst/>
              <a:ahLst/>
              <a:cxnLst>
                <a:cxn ang="0">
                  <a:pos x="21" y="53"/>
                </a:cxn>
                <a:cxn ang="0">
                  <a:pos x="21" y="53"/>
                </a:cxn>
                <a:cxn ang="0">
                  <a:pos x="22" y="53"/>
                </a:cxn>
                <a:cxn ang="0">
                  <a:pos x="52" y="22"/>
                </a:cxn>
                <a:cxn ang="0">
                  <a:pos x="52" y="22"/>
                </a:cxn>
                <a:cxn ang="0">
                  <a:pos x="52" y="21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2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21" y="53"/>
                </a:cxn>
              </a:cxnLst>
              <a:rect l="0" t="0" r="r" b="b"/>
              <a:pathLst>
                <a:path w="52" h="53">
                  <a:moveTo>
                    <a:pt x="21" y="53"/>
                  </a:move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2" y="53"/>
                    <a:pt x="22" y="53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1"/>
                    <a:pt x="52" y="2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2"/>
                  </a:cubicBezTo>
                  <a:lnTo>
                    <a:pt x="21" y="53"/>
                  </a:lnTo>
                  <a:close/>
                  <a:moveTo>
                    <a:pt x="21" y="53"/>
                  </a:moveTo>
                  <a:cubicBezTo>
                    <a:pt x="21" y="53"/>
                    <a:pt x="21" y="53"/>
                    <a:pt x="21" y="5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61"/>
            <p:cNvSpPr>
              <a:spLocks noEditPoints="1"/>
            </p:cNvSpPr>
            <p:nvPr/>
          </p:nvSpPr>
          <p:spPr bwMode="auto">
            <a:xfrm>
              <a:off x="8101013" y="3960813"/>
              <a:ext cx="141288" cy="14128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1" y="0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52" y="32"/>
                </a:cxn>
                <a:cxn ang="0">
                  <a:pos x="52" y="31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52" h="52">
                  <a:moveTo>
                    <a:pt x="2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1"/>
                    <a:pt x="52" y="31"/>
                    <a:pt x="52" y="31"/>
                  </a:cubicBezTo>
                  <a:lnTo>
                    <a:pt x="22" y="0"/>
                  </a:ln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6" name="Group 66"/>
          <p:cNvGrpSpPr/>
          <p:nvPr/>
        </p:nvGrpSpPr>
        <p:grpSpPr>
          <a:xfrm>
            <a:off x="8596054" y="4184933"/>
            <a:ext cx="369525" cy="580041"/>
            <a:chOff x="7618413" y="3513138"/>
            <a:chExt cx="261938" cy="411163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47" name="Freeform 96"/>
            <p:cNvSpPr>
              <a:spLocks noEditPoints="1"/>
            </p:cNvSpPr>
            <p:nvPr/>
          </p:nvSpPr>
          <p:spPr bwMode="auto">
            <a:xfrm>
              <a:off x="7618413" y="3513138"/>
              <a:ext cx="261938" cy="411163"/>
            </a:xfrm>
            <a:custGeom>
              <a:avLst/>
              <a:gdLst/>
              <a:ahLst/>
              <a:cxnLst>
                <a:cxn ang="0">
                  <a:pos x="80" y="13"/>
                </a:cxn>
                <a:cxn ang="0">
                  <a:pos x="67" y="13"/>
                </a:cxn>
                <a:cxn ang="0">
                  <a:pos x="67" y="6"/>
                </a:cxn>
                <a:cxn ang="0">
                  <a:pos x="61" y="0"/>
                </a:cxn>
                <a:cxn ang="0">
                  <a:pos x="29" y="0"/>
                </a:cxn>
                <a:cxn ang="0">
                  <a:pos x="22" y="6"/>
                </a:cxn>
                <a:cxn ang="0">
                  <a:pos x="22" y="13"/>
                </a:cxn>
                <a:cxn ang="0">
                  <a:pos x="10" y="13"/>
                </a:cxn>
                <a:cxn ang="0">
                  <a:pos x="0" y="22"/>
                </a:cxn>
                <a:cxn ang="0">
                  <a:pos x="0" y="131"/>
                </a:cxn>
                <a:cxn ang="0">
                  <a:pos x="10" y="141"/>
                </a:cxn>
                <a:cxn ang="0">
                  <a:pos x="80" y="141"/>
                </a:cxn>
                <a:cxn ang="0">
                  <a:pos x="90" y="131"/>
                </a:cxn>
                <a:cxn ang="0">
                  <a:pos x="90" y="22"/>
                </a:cxn>
                <a:cxn ang="0">
                  <a:pos x="80" y="13"/>
                </a:cxn>
                <a:cxn ang="0">
                  <a:pos x="83" y="131"/>
                </a:cxn>
                <a:cxn ang="0">
                  <a:pos x="80" y="134"/>
                </a:cxn>
                <a:cxn ang="0">
                  <a:pos x="10" y="134"/>
                </a:cxn>
                <a:cxn ang="0">
                  <a:pos x="6" y="131"/>
                </a:cxn>
                <a:cxn ang="0">
                  <a:pos x="6" y="22"/>
                </a:cxn>
                <a:cxn ang="0">
                  <a:pos x="10" y="19"/>
                </a:cxn>
                <a:cxn ang="0">
                  <a:pos x="80" y="19"/>
                </a:cxn>
                <a:cxn ang="0">
                  <a:pos x="83" y="22"/>
                </a:cxn>
                <a:cxn ang="0">
                  <a:pos x="83" y="131"/>
                </a:cxn>
                <a:cxn ang="0">
                  <a:pos x="83" y="131"/>
                </a:cxn>
                <a:cxn ang="0">
                  <a:pos x="83" y="131"/>
                </a:cxn>
              </a:cxnLst>
              <a:rect l="0" t="0" r="r" b="b"/>
              <a:pathLst>
                <a:path w="90" h="141">
                  <a:moveTo>
                    <a:pt x="80" y="13"/>
                  </a:moveTo>
                  <a:cubicBezTo>
                    <a:pt x="67" y="13"/>
                    <a:pt x="67" y="13"/>
                    <a:pt x="67" y="13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3"/>
                    <a:pt x="64" y="0"/>
                    <a:pt x="6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2" y="3"/>
                    <a:pt x="22" y="6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4" y="13"/>
                    <a:pt x="0" y="17"/>
                    <a:pt x="0" y="2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6"/>
                    <a:pt x="4" y="141"/>
                    <a:pt x="10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5" y="141"/>
                    <a:pt x="90" y="136"/>
                    <a:pt x="90" y="131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0" y="17"/>
                    <a:pt x="85" y="13"/>
                    <a:pt x="80" y="13"/>
                  </a:cubicBezTo>
                  <a:close/>
                  <a:moveTo>
                    <a:pt x="83" y="131"/>
                  </a:moveTo>
                  <a:cubicBezTo>
                    <a:pt x="83" y="133"/>
                    <a:pt x="82" y="134"/>
                    <a:pt x="8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8" y="134"/>
                    <a:pt x="6" y="133"/>
                    <a:pt x="6" y="13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8" y="19"/>
                    <a:pt x="1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2" y="19"/>
                    <a:pt x="83" y="20"/>
                    <a:pt x="83" y="22"/>
                  </a:cubicBezTo>
                  <a:lnTo>
                    <a:pt x="83" y="131"/>
                  </a:lnTo>
                  <a:close/>
                  <a:moveTo>
                    <a:pt x="83" y="131"/>
                  </a:moveTo>
                  <a:cubicBezTo>
                    <a:pt x="83" y="131"/>
                    <a:pt x="83" y="131"/>
                    <a:pt x="83" y="13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Rectangle 97"/>
            <p:cNvSpPr>
              <a:spLocks noChangeArrowheads="1"/>
            </p:cNvSpPr>
            <p:nvPr/>
          </p:nvSpPr>
          <p:spPr bwMode="auto">
            <a:xfrm>
              <a:off x="7656513" y="3586163"/>
              <a:ext cx="185738" cy="93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Rectangle 98"/>
            <p:cNvSpPr>
              <a:spLocks noChangeArrowheads="1"/>
            </p:cNvSpPr>
            <p:nvPr/>
          </p:nvSpPr>
          <p:spPr bwMode="auto">
            <a:xfrm>
              <a:off x="7656513" y="3690938"/>
              <a:ext cx="185738" cy="93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Rectangle 99"/>
            <p:cNvSpPr>
              <a:spLocks noChangeArrowheads="1"/>
            </p:cNvSpPr>
            <p:nvPr/>
          </p:nvSpPr>
          <p:spPr bwMode="auto">
            <a:xfrm>
              <a:off x="7656513" y="3792538"/>
              <a:ext cx="185738" cy="93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1" name="Group 54"/>
          <p:cNvGrpSpPr/>
          <p:nvPr/>
        </p:nvGrpSpPr>
        <p:grpSpPr>
          <a:xfrm>
            <a:off x="4292963" y="2034214"/>
            <a:ext cx="638342" cy="638342"/>
            <a:chOff x="3119438" y="3767138"/>
            <a:chExt cx="552450" cy="552450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52" name="Freeform 82"/>
            <p:cNvSpPr>
              <a:spLocks noEditPoints="1"/>
            </p:cNvSpPr>
            <p:nvPr/>
          </p:nvSpPr>
          <p:spPr bwMode="auto">
            <a:xfrm>
              <a:off x="3119438" y="3767138"/>
              <a:ext cx="552450" cy="552450"/>
            </a:xfrm>
            <a:custGeom>
              <a:avLst/>
              <a:gdLst/>
              <a:ahLst/>
              <a:cxnLst>
                <a:cxn ang="0">
                  <a:pos x="30" y="162"/>
                </a:cxn>
                <a:cxn ang="0">
                  <a:pos x="72" y="150"/>
                </a:cxn>
                <a:cxn ang="0">
                  <a:pos x="95" y="190"/>
                </a:cxn>
                <a:cxn ang="0">
                  <a:pos x="117" y="152"/>
                </a:cxn>
                <a:cxn ang="0">
                  <a:pos x="161" y="164"/>
                </a:cxn>
                <a:cxn ang="0">
                  <a:pos x="150" y="121"/>
                </a:cxn>
                <a:cxn ang="0">
                  <a:pos x="190" y="98"/>
                </a:cxn>
                <a:cxn ang="0">
                  <a:pos x="151" y="75"/>
                </a:cxn>
                <a:cxn ang="0">
                  <a:pos x="164" y="30"/>
                </a:cxn>
                <a:cxn ang="0">
                  <a:pos x="120" y="41"/>
                </a:cxn>
                <a:cxn ang="0">
                  <a:pos x="96" y="0"/>
                </a:cxn>
                <a:cxn ang="0">
                  <a:pos x="72" y="41"/>
                </a:cxn>
                <a:cxn ang="0">
                  <a:pos x="29" y="30"/>
                </a:cxn>
                <a:cxn ang="0">
                  <a:pos x="41" y="73"/>
                </a:cxn>
                <a:cxn ang="0">
                  <a:pos x="0" y="96"/>
                </a:cxn>
                <a:cxn ang="0">
                  <a:pos x="41" y="120"/>
                </a:cxn>
                <a:cxn ang="0">
                  <a:pos x="30" y="162"/>
                </a:cxn>
                <a:cxn ang="0">
                  <a:pos x="96" y="43"/>
                </a:cxn>
                <a:cxn ang="0">
                  <a:pos x="150" y="97"/>
                </a:cxn>
                <a:cxn ang="0">
                  <a:pos x="96" y="151"/>
                </a:cxn>
                <a:cxn ang="0">
                  <a:pos x="41" y="97"/>
                </a:cxn>
                <a:cxn ang="0">
                  <a:pos x="96" y="43"/>
                </a:cxn>
                <a:cxn ang="0">
                  <a:pos x="96" y="43"/>
                </a:cxn>
                <a:cxn ang="0">
                  <a:pos x="96" y="43"/>
                </a:cxn>
              </a:cxnLst>
              <a:rect l="0" t="0" r="r" b="b"/>
              <a:pathLst>
                <a:path w="190" h="190">
                  <a:moveTo>
                    <a:pt x="30" y="162"/>
                  </a:moveTo>
                  <a:cubicBezTo>
                    <a:pt x="72" y="150"/>
                    <a:pt x="72" y="150"/>
                    <a:pt x="72" y="15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1" y="120"/>
                    <a:pt x="41" y="120"/>
                    <a:pt x="41" y="120"/>
                  </a:cubicBezTo>
                  <a:lnTo>
                    <a:pt x="30" y="162"/>
                  </a:lnTo>
                  <a:close/>
                  <a:moveTo>
                    <a:pt x="96" y="43"/>
                  </a:moveTo>
                  <a:cubicBezTo>
                    <a:pt x="125" y="43"/>
                    <a:pt x="150" y="67"/>
                    <a:pt x="150" y="97"/>
                  </a:cubicBezTo>
                  <a:cubicBezTo>
                    <a:pt x="150" y="127"/>
                    <a:pt x="125" y="151"/>
                    <a:pt x="96" y="151"/>
                  </a:cubicBezTo>
                  <a:cubicBezTo>
                    <a:pt x="66" y="151"/>
                    <a:pt x="41" y="127"/>
                    <a:pt x="41" y="97"/>
                  </a:cubicBezTo>
                  <a:cubicBezTo>
                    <a:pt x="41" y="67"/>
                    <a:pt x="66" y="43"/>
                    <a:pt x="96" y="43"/>
                  </a:cubicBezTo>
                  <a:close/>
                  <a:moveTo>
                    <a:pt x="96" y="43"/>
                  </a:moveTo>
                  <a:cubicBezTo>
                    <a:pt x="96" y="43"/>
                    <a:pt x="96" y="43"/>
                    <a:pt x="96" y="4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 83"/>
            <p:cNvSpPr>
              <a:spLocks noEditPoints="1"/>
            </p:cNvSpPr>
            <p:nvPr/>
          </p:nvSpPr>
          <p:spPr bwMode="auto">
            <a:xfrm>
              <a:off x="3259138" y="3910013"/>
              <a:ext cx="276225" cy="279400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95" y="48"/>
                </a:cxn>
                <a:cxn ang="0">
                  <a:pos x="48" y="0"/>
                </a:cxn>
                <a:cxn ang="0">
                  <a:pos x="0" y="48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</a:cxnLst>
              <a:rect l="0" t="0" r="r" b="b"/>
              <a:pathLst>
                <a:path w="95" h="96">
                  <a:moveTo>
                    <a:pt x="48" y="96"/>
                  </a:moveTo>
                  <a:cubicBezTo>
                    <a:pt x="74" y="96"/>
                    <a:pt x="95" y="74"/>
                    <a:pt x="95" y="48"/>
                  </a:cubicBezTo>
                  <a:cubicBezTo>
                    <a:pt x="95" y="22"/>
                    <a:pt x="74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4"/>
                    <a:pt x="21" y="96"/>
                    <a:pt x="48" y="96"/>
                  </a:cubicBezTo>
                  <a:close/>
                  <a:moveTo>
                    <a:pt x="48" y="96"/>
                  </a:moveTo>
                  <a:cubicBezTo>
                    <a:pt x="48" y="96"/>
                    <a:pt x="48" y="96"/>
                    <a:pt x="48" y="9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54" name="Freeform 58"/>
          <p:cNvSpPr>
            <a:spLocks noEditPoints="1"/>
          </p:cNvSpPr>
          <p:nvPr/>
        </p:nvSpPr>
        <p:spPr bwMode="auto">
          <a:xfrm>
            <a:off x="2405575" y="4219410"/>
            <a:ext cx="511087" cy="511087"/>
          </a:xfrm>
          <a:custGeom>
            <a:avLst/>
            <a:gdLst/>
            <a:ahLst/>
            <a:cxnLst>
              <a:cxn ang="0">
                <a:pos x="51" y="58"/>
              </a:cxn>
              <a:cxn ang="0">
                <a:pos x="7" y="58"/>
              </a:cxn>
              <a:cxn ang="0">
                <a:pos x="3" y="50"/>
              </a:cxn>
              <a:cxn ang="0">
                <a:pos x="22" y="20"/>
              </a:cxn>
              <a:cxn ang="0">
                <a:pos x="22" y="4"/>
              </a:cxn>
              <a:cxn ang="0">
                <a:pos x="19" y="4"/>
              </a:cxn>
              <a:cxn ang="0">
                <a:pos x="17" y="2"/>
              </a:cxn>
              <a:cxn ang="0">
                <a:pos x="19" y="0"/>
              </a:cxn>
              <a:cxn ang="0">
                <a:pos x="39" y="0"/>
              </a:cxn>
              <a:cxn ang="0">
                <a:pos x="41" y="2"/>
              </a:cxn>
              <a:cxn ang="0">
                <a:pos x="39" y="4"/>
              </a:cxn>
              <a:cxn ang="0">
                <a:pos x="36" y="4"/>
              </a:cxn>
              <a:cxn ang="0">
                <a:pos x="36" y="20"/>
              </a:cxn>
              <a:cxn ang="0">
                <a:pos x="55" y="50"/>
              </a:cxn>
              <a:cxn ang="0">
                <a:pos x="51" y="58"/>
              </a:cxn>
              <a:cxn ang="0">
                <a:pos x="16" y="38"/>
              </a:cxn>
              <a:cxn ang="0">
                <a:pos x="43" y="38"/>
              </a:cxn>
              <a:cxn ang="0">
                <a:pos x="32" y="22"/>
              </a:cxn>
              <a:cxn ang="0">
                <a:pos x="31" y="21"/>
              </a:cxn>
              <a:cxn ang="0">
                <a:pos x="31" y="20"/>
              </a:cxn>
              <a:cxn ang="0">
                <a:pos x="31" y="4"/>
              </a:cxn>
              <a:cxn ang="0">
                <a:pos x="27" y="4"/>
              </a:cxn>
              <a:cxn ang="0">
                <a:pos x="27" y="20"/>
              </a:cxn>
              <a:cxn ang="0">
                <a:pos x="27" y="21"/>
              </a:cxn>
              <a:cxn ang="0">
                <a:pos x="26" y="22"/>
              </a:cxn>
              <a:cxn ang="0">
                <a:pos x="16" y="38"/>
              </a:cxn>
            </a:cxnLst>
            <a:rect l="0" t="0" r="r" b="b"/>
            <a:pathLst>
              <a:path w="58" h="58">
                <a:moveTo>
                  <a:pt x="51" y="58"/>
                </a:moveTo>
                <a:cubicBezTo>
                  <a:pt x="7" y="58"/>
                  <a:pt x="7" y="58"/>
                  <a:pt x="7" y="58"/>
                </a:cubicBezTo>
                <a:cubicBezTo>
                  <a:pt x="2" y="58"/>
                  <a:pt x="0" y="54"/>
                  <a:pt x="3" y="5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3"/>
                  <a:pt x="40" y="4"/>
                  <a:pt x="39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0"/>
                  <a:pt x="36" y="20"/>
                  <a:pt x="36" y="20"/>
                </a:cubicBezTo>
                <a:cubicBezTo>
                  <a:pt x="55" y="50"/>
                  <a:pt x="55" y="50"/>
                  <a:pt x="55" y="50"/>
                </a:cubicBezTo>
                <a:cubicBezTo>
                  <a:pt x="58" y="54"/>
                  <a:pt x="56" y="58"/>
                  <a:pt x="51" y="58"/>
                </a:cubicBezTo>
                <a:close/>
                <a:moveTo>
                  <a:pt x="16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6" y="22"/>
                  <a:pt x="26" y="22"/>
                </a:cubicBezTo>
                <a:lnTo>
                  <a:pt x="16" y="38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5" name="Freeform 66"/>
          <p:cNvSpPr>
            <a:spLocks noEditPoints="1"/>
          </p:cNvSpPr>
          <p:nvPr/>
        </p:nvSpPr>
        <p:spPr bwMode="auto">
          <a:xfrm>
            <a:off x="10622761" y="2110210"/>
            <a:ext cx="416372" cy="486350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56" name="Group 92"/>
          <p:cNvGrpSpPr/>
          <p:nvPr/>
        </p:nvGrpSpPr>
        <p:grpSpPr>
          <a:xfrm>
            <a:off x="9498581" y="2118141"/>
            <a:ext cx="536536" cy="470502"/>
            <a:chOff x="6365875" y="1458913"/>
            <a:chExt cx="619125" cy="542925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57" name="Freeform 43"/>
            <p:cNvSpPr>
              <a:spLocks noEditPoints="1"/>
            </p:cNvSpPr>
            <p:nvPr/>
          </p:nvSpPr>
          <p:spPr bwMode="auto">
            <a:xfrm>
              <a:off x="6365875" y="1846263"/>
              <a:ext cx="619125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0" h="98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8"/>
                  </a:ln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44"/>
            <p:cNvSpPr>
              <a:spLocks noEditPoints="1"/>
            </p:cNvSpPr>
            <p:nvPr/>
          </p:nvSpPr>
          <p:spPr bwMode="auto">
            <a:xfrm>
              <a:off x="6365875" y="1846263"/>
              <a:ext cx="619125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0" h="98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8"/>
                  </a:lnTo>
                  <a:lnTo>
                    <a:pt x="0" y="4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45"/>
            <p:cNvSpPr>
              <a:spLocks noEditPoints="1"/>
            </p:cNvSpPr>
            <p:nvPr/>
          </p:nvSpPr>
          <p:spPr bwMode="auto">
            <a:xfrm>
              <a:off x="6365875" y="1692276"/>
              <a:ext cx="619125" cy="153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7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0" h="97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7"/>
                  </a:ln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 46"/>
            <p:cNvSpPr>
              <a:spLocks noEditPoints="1"/>
            </p:cNvSpPr>
            <p:nvPr/>
          </p:nvSpPr>
          <p:spPr bwMode="auto">
            <a:xfrm>
              <a:off x="6365875" y="1692276"/>
              <a:ext cx="619125" cy="153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7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0" h="97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7"/>
                  </a:lnTo>
                  <a:lnTo>
                    <a:pt x="0" y="4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6365875" y="1458913"/>
              <a:ext cx="619125" cy="23336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95" y="0"/>
                </a:cxn>
                <a:cxn ang="0">
                  <a:pos x="390" y="48"/>
                </a:cxn>
                <a:cxn ang="0">
                  <a:pos x="390" y="96"/>
                </a:cxn>
                <a:cxn ang="0">
                  <a:pos x="195" y="147"/>
                </a:cxn>
                <a:cxn ang="0">
                  <a:pos x="0" y="9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390" h="147">
                  <a:moveTo>
                    <a:pt x="0" y="48"/>
                  </a:moveTo>
                  <a:lnTo>
                    <a:pt x="195" y="0"/>
                  </a:lnTo>
                  <a:lnTo>
                    <a:pt x="390" y="48"/>
                  </a:lnTo>
                  <a:lnTo>
                    <a:pt x="390" y="96"/>
                  </a:lnTo>
                  <a:lnTo>
                    <a:pt x="195" y="147"/>
                  </a:lnTo>
                  <a:lnTo>
                    <a:pt x="0" y="96"/>
                  </a:lnTo>
                  <a:lnTo>
                    <a:pt x="0" y="48"/>
                  </a:lnTo>
                  <a:close/>
                  <a:moveTo>
                    <a:pt x="0" y="48"/>
                  </a:moveTo>
                  <a:lnTo>
                    <a:pt x="0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 48"/>
            <p:cNvSpPr>
              <a:spLocks noEditPoints="1"/>
            </p:cNvSpPr>
            <p:nvPr/>
          </p:nvSpPr>
          <p:spPr bwMode="auto">
            <a:xfrm>
              <a:off x="6365875" y="1458913"/>
              <a:ext cx="619125" cy="23336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95" y="0"/>
                </a:cxn>
                <a:cxn ang="0">
                  <a:pos x="390" y="48"/>
                </a:cxn>
                <a:cxn ang="0">
                  <a:pos x="390" y="96"/>
                </a:cxn>
                <a:cxn ang="0">
                  <a:pos x="195" y="147"/>
                </a:cxn>
                <a:cxn ang="0">
                  <a:pos x="0" y="9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390" h="147">
                  <a:moveTo>
                    <a:pt x="0" y="48"/>
                  </a:moveTo>
                  <a:lnTo>
                    <a:pt x="195" y="0"/>
                  </a:lnTo>
                  <a:lnTo>
                    <a:pt x="390" y="48"/>
                  </a:lnTo>
                  <a:lnTo>
                    <a:pt x="390" y="96"/>
                  </a:lnTo>
                  <a:lnTo>
                    <a:pt x="195" y="147"/>
                  </a:lnTo>
                  <a:lnTo>
                    <a:pt x="0" y="96"/>
                  </a:lnTo>
                  <a:lnTo>
                    <a:pt x="0" y="48"/>
                  </a:lnTo>
                  <a:moveTo>
                    <a:pt x="0" y="48"/>
                  </a:moveTo>
                  <a:lnTo>
                    <a:pt x="0" y="48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63" name="Freeform 89"/>
          <p:cNvSpPr>
            <a:spLocks noEditPoints="1"/>
          </p:cNvSpPr>
          <p:nvPr/>
        </p:nvSpPr>
        <p:spPr bwMode="auto">
          <a:xfrm>
            <a:off x="5403979" y="2113968"/>
            <a:ext cx="620842" cy="478834"/>
          </a:xfrm>
          <a:custGeom>
            <a:avLst/>
            <a:gdLst/>
            <a:ahLst/>
            <a:cxnLst>
              <a:cxn ang="0">
                <a:pos x="191" y="0"/>
              </a:cxn>
              <a:cxn ang="0">
                <a:pos x="160" y="30"/>
              </a:cxn>
              <a:cxn ang="0">
                <a:pos x="177" y="57"/>
              </a:cxn>
              <a:cxn ang="0">
                <a:pos x="161" y="103"/>
              </a:cxn>
              <a:cxn ang="0">
                <a:pos x="155" y="102"/>
              </a:cxn>
              <a:cxn ang="0">
                <a:pos x="142" y="105"/>
              </a:cxn>
              <a:cxn ang="0">
                <a:pos x="107" y="68"/>
              </a:cxn>
              <a:cxn ang="0">
                <a:pos x="109" y="56"/>
              </a:cxn>
              <a:cxn ang="0">
                <a:pos x="79" y="26"/>
              </a:cxn>
              <a:cxn ang="0">
                <a:pos x="48" y="56"/>
              </a:cxn>
              <a:cxn ang="0">
                <a:pos x="59" y="79"/>
              </a:cxn>
              <a:cxn ang="0">
                <a:pos x="44" y="112"/>
              </a:cxn>
              <a:cxn ang="0">
                <a:pos x="30" y="109"/>
              </a:cxn>
              <a:cxn ang="0">
                <a:pos x="0" y="139"/>
              </a:cxn>
              <a:cxn ang="0">
                <a:pos x="30" y="170"/>
              </a:cxn>
              <a:cxn ang="0">
                <a:pos x="61" y="139"/>
              </a:cxn>
              <a:cxn ang="0">
                <a:pos x="54" y="120"/>
              </a:cxn>
              <a:cxn ang="0">
                <a:pos x="70" y="85"/>
              </a:cxn>
              <a:cxn ang="0">
                <a:pos x="78" y="86"/>
              </a:cxn>
              <a:cxn ang="0">
                <a:pos x="99" y="78"/>
              </a:cxn>
              <a:cxn ang="0">
                <a:pos x="132" y="113"/>
              </a:cxn>
              <a:cxn ang="0">
                <a:pos x="125" y="132"/>
              </a:cxn>
              <a:cxn ang="0">
                <a:pos x="156" y="163"/>
              </a:cxn>
              <a:cxn ang="0">
                <a:pos x="186" y="132"/>
              </a:cxn>
              <a:cxn ang="0">
                <a:pos x="173" y="108"/>
              </a:cxn>
              <a:cxn ang="0">
                <a:pos x="189" y="60"/>
              </a:cxn>
              <a:cxn ang="0">
                <a:pos x="191" y="60"/>
              </a:cxn>
              <a:cxn ang="0">
                <a:pos x="221" y="30"/>
              </a:cxn>
              <a:cxn ang="0">
                <a:pos x="191" y="0"/>
              </a:cxn>
              <a:cxn ang="0">
                <a:pos x="31" y="157"/>
              </a:cxn>
              <a:cxn ang="0">
                <a:pos x="13" y="139"/>
              </a:cxn>
              <a:cxn ang="0">
                <a:pos x="31" y="122"/>
              </a:cxn>
              <a:cxn ang="0">
                <a:pos x="48" y="139"/>
              </a:cxn>
              <a:cxn ang="0">
                <a:pos x="31" y="157"/>
              </a:cxn>
              <a:cxn ang="0">
                <a:pos x="79" y="74"/>
              </a:cxn>
              <a:cxn ang="0">
                <a:pos x="61" y="56"/>
              </a:cxn>
              <a:cxn ang="0">
                <a:pos x="79" y="38"/>
              </a:cxn>
              <a:cxn ang="0">
                <a:pos x="96" y="56"/>
              </a:cxn>
              <a:cxn ang="0">
                <a:pos x="79" y="74"/>
              </a:cxn>
              <a:cxn ang="0">
                <a:pos x="156" y="150"/>
              </a:cxn>
              <a:cxn ang="0">
                <a:pos x="138" y="133"/>
              </a:cxn>
              <a:cxn ang="0">
                <a:pos x="156" y="115"/>
              </a:cxn>
              <a:cxn ang="0">
                <a:pos x="173" y="133"/>
              </a:cxn>
              <a:cxn ang="0">
                <a:pos x="156" y="150"/>
              </a:cxn>
              <a:cxn ang="0">
                <a:pos x="191" y="48"/>
              </a:cxn>
              <a:cxn ang="0">
                <a:pos x="173" y="30"/>
              </a:cxn>
              <a:cxn ang="0">
                <a:pos x="191" y="13"/>
              </a:cxn>
              <a:cxn ang="0">
                <a:pos x="208" y="30"/>
              </a:cxn>
              <a:cxn ang="0">
                <a:pos x="191" y="48"/>
              </a:cxn>
              <a:cxn ang="0">
                <a:pos x="191" y="48"/>
              </a:cxn>
              <a:cxn ang="0">
                <a:pos x="191" y="48"/>
              </a:cxn>
            </a:cxnLst>
            <a:rect l="0" t="0" r="r" b="b"/>
            <a:pathLst>
              <a:path w="221" h="170">
                <a:moveTo>
                  <a:pt x="191" y="0"/>
                </a:moveTo>
                <a:cubicBezTo>
                  <a:pt x="174" y="0"/>
                  <a:pt x="160" y="14"/>
                  <a:pt x="160" y="30"/>
                </a:cubicBezTo>
                <a:cubicBezTo>
                  <a:pt x="160" y="42"/>
                  <a:pt x="167" y="52"/>
                  <a:pt x="177" y="57"/>
                </a:cubicBezTo>
                <a:cubicBezTo>
                  <a:pt x="161" y="103"/>
                  <a:pt x="161" y="103"/>
                  <a:pt x="161" y="103"/>
                </a:cubicBezTo>
                <a:cubicBezTo>
                  <a:pt x="159" y="103"/>
                  <a:pt x="157" y="102"/>
                  <a:pt x="155" y="102"/>
                </a:cubicBezTo>
                <a:cubicBezTo>
                  <a:pt x="150" y="102"/>
                  <a:pt x="146" y="103"/>
                  <a:pt x="142" y="105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08" y="64"/>
                  <a:pt x="109" y="60"/>
                  <a:pt x="109" y="56"/>
                </a:cubicBezTo>
                <a:cubicBezTo>
                  <a:pt x="109" y="39"/>
                  <a:pt x="95" y="26"/>
                  <a:pt x="79" y="26"/>
                </a:cubicBezTo>
                <a:cubicBezTo>
                  <a:pt x="62" y="26"/>
                  <a:pt x="48" y="39"/>
                  <a:pt x="48" y="56"/>
                </a:cubicBezTo>
                <a:cubicBezTo>
                  <a:pt x="48" y="65"/>
                  <a:pt x="52" y="74"/>
                  <a:pt x="59" y="79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0" y="110"/>
                  <a:pt x="35" y="109"/>
                  <a:pt x="30" y="109"/>
                </a:cubicBezTo>
                <a:cubicBezTo>
                  <a:pt x="14" y="109"/>
                  <a:pt x="0" y="123"/>
                  <a:pt x="0" y="139"/>
                </a:cubicBezTo>
                <a:cubicBezTo>
                  <a:pt x="0" y="156"/>
                  <a:pt x="14" y="170"/>
                  <a:pt x="30" y="170"/>
                </a:cubicBezTo>
                <a:cubicBezTo>
                  <a:pt x="47" y="170"/>
                  <a:pt x="61" y="156"/>
                  <a:pt x="61" y="139"/>
                </a:cubicBezTo>
                <a:cubicBezTo>
                  <a:pt x="61" y="132"/>
                  <a:pt x="58" y="125"/>
                  <a:pt x="54" y="120"/>
                </a:cubicBezTo>
                <a:cubicBezTo>
                  <a:pt x="70" y="85"/>
                  <a:pt x="70" y="85"/>
                  <a:pt x="70" y="85"/>
                </a:cubicBezTo>
                <a:cubicBezTo>
                  <a:pt x="73" y="86"/>
                  <a:pt x="76" y="86"/>
                  <a:pt x="78" y="86"/>
                </a:cubicBezTo>
                <a:cubicBezTo>
                  <a:pt x="86" y="86"/>
                  <a:pt x="93" y="83"/>
                  <a:pt x="99" y="78"/>
                </a:cubicBezTo>
                <a:cubicBezTo>
                  <a:pt x="132" y="113"/>
                  <a:pt x="132" y="113"/>
                  <a:pt x="132" y="113"/>
                </a:cubicBezTo>
                <a:cubicBezTo>
                  <a:pt x="128" y="118"/>
                  <a:pt x="125" y="125"/>
                  <a:pt x="125" y="132"/>
                </a:cubicBezTo>
                <a:cubicBezTo>
                  <a:pt x="125" y="149"/>
                  <a:pt x="139" y="163"/>
                  <a:pt x="156" y="163"/>
                </a:cubicBezTo>
                <a:cubicBezTo>
                  <a:pt x="172" y="163"/>
                  <a:pt x="186" y="149"/>
                  <a:pt x="186" y="132"/>
                </a:cubicBezTo>
                <a:cubicBezTo>
                  <a:pt x="186" y="122"/>
                  <a:pt x="181" y="113"/>
                  <a:pt x="173" y="108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91" y="60"/>
                  <a:pt x="191" y="60"/>
                  <a:pt x="191" y="60"/>
                </a:cubicBezTo>
                <a:cubicBezTo>
                  <a:pt x="207" y="60"/>
                  <a:pt x="221" y="47"/>
                  <a:pt x="221" y="30"/>
                </a:cubicBezTo>
                <a:cubicBezTo>
                  <a:pt x="221" y="14"/>
                  <a:pt x="207" y="0"/>
                  <a:pt x="191" y="0"/>
                </a:cubicBezTo>
                <a:close/>
                <a:moveTo>
                  <a:pt x="31" y="157"/>
                </a:moveTo>
                <a:cubicBezTo>
                  <a:pt x="21" y="157"/>
                  <a:pt x="13" y="149"/>
                  <a:pt x="13" y="139"/>
                </a:cubicBezTo>
                <a:cubicBezTo>
                  <a:pt x="13" y="130"/>
                  <a:pt x="21" y="122"/>
                  <a:pt x="31" y="122"/>
                </a:cubicBezTo>
                <a:cubicBezTo>
                  <a:pt x="40" y="122"/>
                  <a:pt x="48" y="130"/>
                  <a:pt x="48" y="139"/>
                </a:cubicBezTo>
                <a:cubicBezTo>
                  <a:pt x="48" y="149"/>
                  <a:pt x="40" y="157"/>
                  <a:pt x="31" y="157"/>
                </a:cubicBezTo>
                <a:close/>
                <a:moveTo>
                  <a:pt x="79" y="74"/>
                </a:moveTo>
                <a:cubicBezTo>
                  <a:pt x="69" y="74"/>
                  <a:pt x="61" y="66"/>
                  <a:pt x="61" y="56"/>
                </a:cubicBezTo>
                <a:cubicBezTo>
                  <a:pt x="61" y="46"/>
                  <a:pt x="69" y="38"/>
                  <a:pt x="79" y="38"/>
                </a:cubicBezTo>
                <a:cubicBezTo>
                  <a:pt x="88" y="38"/>
                  <a:pt x="96" y="46"/>
                  <a:pt x="96" y="56"/>
                </a:cubicBezTo>
                <a:cubicBezTo>
                  <a:pt x="96" y="66"/>
                  <a:pt x="88" y="74"/>
                  <a:pt x="79" y="74"/>
                </a:cubicBezTo>
                <a:close/>
                <a:moveTo>
                  <a:pt x="156" y="150"/>
                </a:moveTo>
                <a:cubicBezTo>
                  <a:pt x="146" y="150"/>
                  <a:pt x="138" y="142"/>
                  <a:pt x="138" y="133"/>
                </a:cubicBezTo>
                <a:cubicBezTo>
                  <a:pt x="138" y="123"/>
                  <a:pt x="146" y="115"/>
                  <a:pt x="156" y="115"/>
                </a:cubicBezTo>
                <a:cubicBezTo>
                  <a:pt x="165" y="115"/>
                  <a:pt x="173" y="123"/>
                  <a:pt x="173" y="133"/>
                </a:cubicBezTo>
                <a:cubicBezTo>
                  <a:pt x="173" y="142"/>
                  <a:pt x="165" y="150"/>
                  <a:pt x="156" y="150"/>
                </a:cubicBezTo>
                <a:close/>
                <a:moveTo>
                  <a:pt x="191" y="48"/>
                </a:moveTo>
                <a:cubicBezTo>
                  <a:pt x="181" y="48"/>
                  <a:pt x="173" y="40"/>
                  <a:pt x="173" y="30"/>
                </a:cubicBezTo>
                <a:cubicBezTo>
                  <a:pt x="173" y="21"/>
                  <a:pt x="181" y="13"/>
                  <a:pt x="191" y="13"/>
                </a:cubicBezTo>
                <a:cubicBezTo>
                  <a:pt x="200" y="13"/>
                  <a:pt x="208" y="21"/>
                  <a:pt x="208" y="30"/>
                </a:cubicBezTo>
                <a:cubicBezTo>
                  <a:pt x="208" y="40"/>
                  <a:pt x="200" y="48"/>
                  <a:pt x="191" y="48"/>
                </a:cubicBezTo>
                <a:close/>
                <a:moveTo>
                  <a:pt x="191" y="48"/>
                </a:moveTo>
                <a:cubicBezTo>
                  <a:pt x="191" y="48"/>
                  <a:pt x="191" y="48"/>
                  <a:pt x="191" y="48"/>
                </a:cubicBezTo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Freeform 127"/>
          <p:cNvSpPr>
            <a:spLocks/>
          </p:cNvSpPr>
          <p:nvPr/>
        </p:nvSpPr>
        <p:spPr bwMode="auto">
          <a:xfrm>
            <a:off x="6514199" y="2113224"/>
            <a:ext cx="435922" cy="480322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5" name="Freeform 145"/>
          <p:cNvSpPr>
            <a:spLocks/>
          </p:cNvSpPr>
          <p:nvPr/>
        </p:nvSpPr>
        <p:spPr bwMode="auto">
          <a:xfrm>
            <a:off x="8502824" y="3151184"/>
            <a:ext cx="555984" cy="479431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Freeform 111"/>
          <p:cNvSpPr>
            <a:spLocks noEditPoints="1"/>
          </p:cNvSpPr>
          <p:nvPr/>
        </p:nvSpPr>
        <p:spPr bwMode="auto">
          <a:xfrm>
            <a:off x="1078619" y="2125693"/>
            <a:ext cx="660098" cy="455384"/>
          </a:xfrm>
          <a:custGeom>
            <a:avLst/>
            <a:gdLst/>
            <a:ahLst/>
            <a:cxnLst>
              <a:cxn ang="0">
                <a:pos x="73" y="36"/>
              </a:cxn>
              <a:cxn ang="0">
                <a:pos x="58" y="50"/>
              </a:cxn>
              <a:cxn ang="0">
                <a:pos x="58" y="50"/>
              </a:cxn>
              <a:cxn ang="0">
                <a:pos x="15" y="50"/>
              </a:cxn>
              <a:cxn ang="0">
                <a:pos x="15" y="50"/>
              </a:cxn>
              <a:cxn ang="0">
                <a:pos x="14" y="50"/>
              </a:cxn>
              <a:cxn ang="0">
                <a:pos x="14" y="50"/>
              </a:cxn>
              <a:cxn ang="0">
                <a:pos x="0" y="35"/>
              </a:cxn>
              <a:cxn ang="0">
                <a:pos x="7" y="23"/>
              </a:cxn>
              <a:cxn ang="0">
                <a:pos x="7" y="20"/>
              </a:cxn>
              <a:cxn ang="0">
                <a:pos x="17" y="10"/>
              </a:cxn>
              <a:cxn ang="0">
                <a:pos x="23" y="12"/>
              </a:cxn>
              <a:cxn ang="0">
                <a:pos x="42" y="0"/>
              </a:cxn>
              <a:cxn ang="0">
                <a:pos x="64" y="21"/>
              </a:cxn>
              <a:cxn ang="0">
                <a:pos x="64" y="23"/>
              </a:cxn>
              <a:cxn ang="0">
                <a:pos x="73" y="36"/>
              </a:cxn>
              <a:cxn ang="0">
                <a:pos x="27" y="42"/>
              </a:cxn>
              <a:cxn ang="0">
                <a:pos x="35" y="38"/>
              </a:cxn>
              <a:cxn ang="0">
                <a:pos x="32" y="34"/>
              </a:cxn>
              <a:cxn ang="0">
                <a:pos x="27" y="37"/>
              </a:cxn>
              <a:cxn ang="0">
                <a:pos x="22" y="32"/>
              </a:cxn>
              <a:cxn ang="0">
                <a:pos x="27" y="28"/>
              </a:cxn>
              <a:cxn ang="0">
                <a:pos x="48" y="42"/>
              </a:cxn>
              <a:cxn ang="0">
                <a:pos x="58" y="32"/>
              </a:cxn>
              <a:cxn ang="0">
                <a:pos x="48" y="23"/>
              </a:cxn>
              <a:cxn ang="0">
                <a:pos x="39" y="26"/>
              </a:cxn>
              <a:cxn ang="0">
                <a:pos x="43" y="30"/>
              </a:cxn>
              <a:cxn ang="0">
                <a:pos x="48" y="28"/>
              </a:cxn>
              <a:cxn ang="0">
                <a:pos x="52" y="32"/>
              </a:cxn>
              <a:cxn ang="0">
                <a:pos x="48" y="37"/>
              </a:cxn>
              <a:cxn ang="0">
                <a:pos x="27" y="23"/>
              </a:cxn>
              <a:cxn ang="0">
                <a:pos x="16" y="32"/>
              </a:cxn>
              <a:cxn ang="0">
                <a:pos x="27" y="42"/>
              </a:cxn>
            </a:cxnLst>
            <a:rect l="0" t="0" r="r" b="b"/>
            <a:pathLst>
              <a:path w="73" h="50">
                <a:moveTo>
                  <a:pt x="73" y="36"/>
                </a:moveTo>
                <a:cubicBezTo>
                  <a:pt x="73" y="44"/>
                  <a:pt x="66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6" y="50"/>
                  <a:pt x="0" y="43"/>
                  <a:pt x="0" y="35"/>
                </a:cubicBezTo>
                <a:cubicBezTo>
                  <a:pt x="0" y="30"/>
                  <a:pt x="3" y="26"/>
                  <a:pt x="7" y="23"/>
                </a:cubicBezTo>
                <a:cubicBezTo>
                  <a:pt x="7" y="22"/>
                  <a:pt x="7" y="21"/>
                  <a:pt x="7" y="20"/>
                </a:cubicBezTo>
                <a:cubicBezTo>
                  <a:pt x="7" y="15"/>
                  <a:pt x="11" y="10"/>
                  <a:pt x="17" y="10"/>
                </a:cubicBezTo>
                <a:cubicBezTo>
                  <a:pt x="19" y="10"/>
                  <a:pt x="21" y="11"/>
                  <a:pt x="23" y="12"/>
                </a:cubicBezTo>
                <a:cubicBezTo>
                  <a:pt x="26" y="5"/>
                  <a:pt x="34" y="0"/>
                  <a:pt x="42" y="0"/>
                </a:cubicBezTo>
                <a:cubicBezTo>
                  <a:pt x="54" y="0"/>
                  <a:pt x="64" y="10"/>
                  <a:pt x="64" y="21"/>
                </a:cubicBezTo>
                <a:cubicBezTo>
                  <a:pt x="64" y="22"/>
                  <a:pt x="64" y="22"/>
                  <a:pt x="64" y="23"/>
                </a:cubicBezTo>
                <a:cubicBezTo>
                  <a:pt x="69" y="25"/>
                  <a:pt x="73" y="30"/>
                  <a:pt x="73" y="36"/>
                </a:cubicBezTo>
                <a:close/>
                <a:moveTo>
                  <a:pt x="27" y="42"/>
                </a:moveTo>
                <a:cubicBezTo>
                  <a:pt x="30" y="42"/>
                  <a:pt x="33" y="41"/>
                  <a:pt x="35" y="38"/>
                </a:cubicBezTo>
                <a:cubicBezTo>
                  <a:pt x="34" y="37"/>
                  <a:pt x="33" y="36"/>
                  <a:pt x="32" y="34"/>
                </a:cubicBezTo>
                <a:cubicBezTo>
                  <a:pt x="31" y="36"/>
                  <a:pt x="29" y="37"/>
                  <a:pt x="27" y="37"/>
                </a:cubicBezTo>
                <a:cubicBezTo>
                  <a:pt x="25" y="37"/>
                  <a:pt x="22" y="35"/>
                  <a:pt x="22" y="32"/>
                </a:cubicBezTo>
                <a:cubicBezTo>
                  <a:pt x="22" y="30"/>
                  <a:pt x="25" y="28"/>
                  <a:pt x="27" y="28"/>
                </a:cubicBezTo>
                <a:cubicBezTo>
                  <a:pt x="35" y="28"/>
                  <a:pt x="37" y="42"/>
                  <a:pt x="48" y="42"/>
                </a:cubicBezTo>
                <a:cubicBezTo>
                  <a:pt x="54" y="42"/>
                  <a:pt x="58" y="38"/>
                  <a:pt x="58" y="32"/>
                </a:cubicBezTo>
                <a:cubicBezTo>
                  <a:pt x="58" y="26"/>
                  <a:pt x="53" y="23"/>
                  <a:pt x="48" y="23"/>
                </a:cubicBezTo>
                <a:cubicBezTo>
                  <a:pt x="44" y="23"/>
                  <a:pt x="42" y="24"/>
                  <a:pt x="39" y="26"/>
                </a:cubicBezTo>
                <a:cubicBezTo>
                  <a:pt x="40" y="28"/>
                  <a:pt x="41" y="29"/>
                  <a:pt x="43" y="30"/>
                </a:cubicBezTo>
                <a:cubicBezTo>
                  <a:pt x="44" y="29"/>
                  <a:pt x="46" y="28"/>
                  <a:pt x="48" y="28"/>
                </a:cubicBezTo>
                <a:cubicBezTo>
                  <a:pt x="50" y="28"/>
                  <a:pt x="52" y="30"/>
                  <a:pt x="52" y="32"/>
                </a:cubicBezTo>
                <a:cubicBezTo>
                  <a:pt x="52" y="35"/>
                  <a:pt x="50" y="37"/>
                  <a:pt x="48" y="37"/>
                </a:cubicBezTo>
                <a:cubicBezTo>
                  <a:pt x="40" y="37"/>
                  <a:pt x="38" y="23"/>
                  <a:pt x="27" y="23"/>
                </a:cubicBezTo>
                <a:cubicBezTo>
                  <a:pt x="21" y="23"/>
                  <a:pt x="16" y="26"/>
                  <a:pt x="16" y="32"/>
                </a:cubicBezTo>
                <a:cubicBezTo>
                  <a:pt x="16" y="38"/>
                  <a:pt x="21" y="42"/>
                  <a:pt x="27" y="42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7" name="Freeform 25"/>
          <p:cNvSpPr>
            <a:spLocks noEditPoints="1"/>
          </p:cNvSpPr>
          <p:nvPr/>
        </p:nvSpPr>
        <p:spPr bwMode="auto">
          <a:xfrm>
            <a:off x="5507790" y="4193867"/>
            <a:ext cx="413221" cy="562173"/>
          </a:xfrm>
          <a:custGeom>
            <a:avLst/>
            <a:gdLst>
              <a:gd name="T0" fmla="*/ 97 w 110"/>
              <a:gd name="T1" fmla="*/ 56 h 150"/>
              <a:gd name="T2" fmla="*/ 30 w 110"/>
              <a:gd name="T3" fmla="*/ 57 h 150"/>
              <a:gd name="T4" fmla="*/ 30 w 110"/>
              <a:gd name="T5" fmla="*/ 42 h 150"/>
              <a:gd name="T6" fmla="*/ 55 w 110"/>
              <a:gd name="T7" fmla="*/ 17 h 150"/>
              <a:gd name="T8" fmla="*/ 79 w 110"/>
              <a:gd name="T9" fmla="*/ 37 h 150"/>
              <a:gd name="T10" fmla="*/ 88 w 110"/>
              <a:gd name="T11" fmla="*/ 37 h 150"/>
              <a:gd name="T12" fmla="*/ 88 w 110"/>
              <a:gd name="T13" fmla="*/ 43 h 150"/>
              <a:gd name="T14" fmla="*/ 78 w 110"/>
              <a:gd name="T15" fmla="*/ 43 h 150"/>
              <a:gd name="T16" fmla="*/ 78 w 110"/>
              <a:gd name="T17" fmla="*/ 50 h 150"/>
              <a:gd name="T18" fmla="*/ 97 w 110"/>
              <a:gd name="T19" fmla="*/ 50 h 150"/>
              <a:gd name="T20" fmla="*/ 97 w 110"/>
              <a:gd name="T21" fmla="*/ 42 h 150"/>
              <a:gd name="T22" fmla="*/ 55 w 110"/>
              <a:gd name="T23" fmla="*/ 0 h 150"/>
              <a:gd name="T24" fmla="*/ 13 w 110"/>
              <a:gd name="T25" fmla="*/ 42 h 150"/>
              <a:gd name="T26" fmla="*/ 13 w 110"/>
              <a:gd name="T27" fmla="*/ 57 h 150"/>
              <a:gd name="T28" fmla="*/ 0 w 110"/>
              <a:gd name="T29" fmla="*/ 75 h 150"/>
              <a:gd name="T30" fmla="*/ 0 w 110"/>
              <a:gd name="T31" fmla="*/ 131 h 150"/>
              <a:gd name="T32" fmla="*/ 19 w 110"/>
              <a:gd name="T33" fmla="*/ 150 h 150"/>
              <a:gd name="T34" fmla="*/ 92 w 110"/>
              <a:gd name="T35" fmla="*/ 150 h 150"/>
              <a:gd name="T36" fmla="*/ 110 w 110"/>
              <a:gd name="T37" fmla="*/ 131 h 150"/>
              <a:gd name="T38" fmla="*/ 110 w 110"/>
              <a:gd name="T39" fmla="*/ 75 h 150"/>
              <a:gd name="T40" fmla="*/ 97 w 110"/>
              <a:gd name="T41" fmla="*/ 56 h 150"/>
              <a:gd name="T42" fmla="*/ 61 w 110"/>
              <a:gd name="T43" fmla="*/ 102 h 150"/>
              <a:gd name="T44" fmla="*/ 61 w 110"/>
              <a:gd name="T45" fmla="*/ 119 h 150"/>
              <a:gd name="T46" fmla="*/ 50 w 110"/>
              <a:gd name="T47" fmla="*/ 119 h 150"/>
              <a:gd name="T48" fmla="*/ 50 w 110"/>
              <a:gd name="T49" fmla="*/ 102 h 150"/>
              <a:gd name="T50" fmla="*/ 41 w 110"/>
              <a:gd name="T51" fmla="*/ 89 h 150"/>
              <a:gd name="T52" fmla="*/ 55 w 110"/>
              <a:gd name="T53" fmla="*/ 75 h 150"/>
              <a:gd name="T54" fmla="*/ 69 w 110"/>
              <a:gd name="T55" fmla="*/ 89 h 150"/>
              <a:gd name="T56" fmla="*/ 61 w 110"/>
              <a:gd name="T57" fmla="*/ 10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0" h="150">
                <a:moveTo>
                  <a:pt x="97" y="56"/>
                </a:moveTo>
                <a:cubicBezTo>
                  <a:pt x="30" y="57"/>
                  <a:pt x="30" y="57"/>
                  <a:pt x="30" y="57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29"/>
                  <a:pt x="41" y="17"/>
                  <a:pt x="55" y="17"/>
                </a:cubicBezTo>
                <a:cubicBezTo>
                  <a:pt x="67" y="17"/>
                  <a:pt x="77" y="26"/>
                  <a:pt x="79" y="37"/>
                </a:cubicBezTo>
                <a:cubicBezTo>
                  <a:pt x="88" y="37"/>
                  <a:pt x="88" y="37"/>
                  <a:pt x="88" y="37"/>
                </a:cubicBezTo>
                <a:cubicBezTo>
                  <a:pt x="88" y="43"/>
                  <a:pt x="88" y="43"/>
                  <a:pt x="88" y="43"/>
                </a:cubicBezTo>
                <a:cubicBezTo>
                  <a:pt x="78" y="43"/>
                  <a:pt x="78" y="43"/>
                  <a:pt x="78" y="43"/>
                </a:cubicBezTo>
                <a:cubicBezTo>
                  <a:pt x="78" y="50"/>
                  <a:pt x="78" y="50"/>
                  <a:pt x="78" y="50"/>
                </a:cubicBezTo>
                <a:cubicBezTo>
                  <a:pt x="97" y="50"/>
                  <a:pt x="97" y="50"/>
                  <a:pt x="97" y="50"/>
                </a:cubicBezTo>
                <a:cubicBezTo>
                  <a:pt x="97" y="42"/>
                  <a:pt x="97" y="42"/>
                  <a:pt x="97" y="42"/>
                </a:cubicBezTo>
                <a:cubicBezTo>
                  <a:pt x="97" y="19"/>
                  <a:pt x="78" y="0"/>
                  <a:pt x="55" y="0"/>
                </a:cubicBezTo>
                <a:cubicBezTo>
                  <a:pt x="32" y="0"/>
                  <a:pt x="13" y="19"/>
                  <a:pt x="13" y="42"/>
                </a:cubicBezTo>
                <a:cubicBezTo>
                  <a:pt x="13" y="57"/>
                  <a:pt x="13" y="57"/>
                  <a:pt x="13" y="57"/>
                </a:cubicBezTo>
                <a:cubicBezTo>
                  <a:pt x="6" y="60"/>
                  <a:pt x="0" y="67"/>
                  <a:pt x="0" y="75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1"/>
                  <a:pt x="9" y="150"/>
                  <a:pt x="19" y="150"/>
                </a:cubicBezTo>
                <a:cubicBezTo>
                  <a:pt x="92" y="150"/>
                  <a:pt x="92" y="150"/>
                  <a:pt x="92" y="150"/>
                </a:cubicBezTo>
                <a:cubicBezTo>
                  <a:pt x="102" y="150"/>
                  <a:pt x="110" y="141"/>
                  <a:pt x="110" y="131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0" y="67"/>
                  <a:pt x="105" y="59"/>
                  <a:pt x="97" y="56"/>
                </a:cubicBezTo>
                <a:close/>
                <a:moveTo>
                  <a:pt x="61" y="102"/>
                </a:moveTo>
                <a:cubicBezTo>
                  <a:pt x="61" y="119"/>
                  <a:pt x="61" y="119"/>
                  <a:pt x="61" y="119"/>
                </a:cubicBezTo>
                <a:cubicBezTo>
                  <a:pt x="50" y="119"/>
                  <a:pt x="50" y="119"/>
                  <a:pt x="50" y="119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45" y="100"/>
                  <a:pt x="41" y="95"/>
                  <a:pt x="41" y="89"/>
                </a:cubicBezTo>
                <a:cubicBezTo>
                  <a:pt x="41" y="82"/>
                  <a:pt x="47" y="75"/>
                  <a:pt x="55" y="75"/>
                </a:cubicBezTo>
                <a:cubicBezTo>
                  <a:pt x="63" y="75"/>
                  <a:pt x="69" y="82"/>
                  <a:pt x="69" y="89"/>
                </a:cubicBezTo>
                <a:cubicBezTo>
                  <a:pt x="69" y="95"/>
                  <a:pt x="66" y="100"/>
                  <a:pt x="61" y="102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62"/>
          <p:cNvSpPr>
            <a:spLocks noEditPoints="1"/>
          </p:cNvSpPr>
          <p:nvPr/>
        </p:nvSpPr>
        <p:spPr bwMode="auto">
          <a:xfrm>
            <a:off x="2431766" y="1177308"/>
            <a:ext cx="458705" cy="462373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9" name="Freeform 245"/>
          <p:cNvSpPr>
            <a:spLocks/>
          </p:cNvSpPr>
          <p:nvPr/>
        </p:nvSpPr>
        <p:spPr bwMode="auto">
          <a:xfrm>
            <a:off x="1142089" y="1141915"/>
            <a:ext cx="533158" cy="53315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70" name="Group 13"/>
          <p:cNvGrpSpPr/>
          <p:nvPr/>
        </p:nvGrpSpPr>
        <p:grpSpPr>
          <a:xfrm>
            <a:off x="4312250" y="1175251"/>
            <a:ext cx="599768" cy="466487"/>
            <a:chOff x="4146807" y="4475116"/>
            <a:chExt cx="810979" cy="630762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71" name="Freeform 5"/>
            <p:cNvSpPr>
              <a:spLocks/>
            </p:cNvSpPr>
            <p:nvPr/>
          </p:nvSpPr>
          <p:spPr bwMode="auto">
            <a:xfrm>
              <a:off x="4245636" y="4475116"/>
              <a:ext cx="712150" cy="590068"/>
            </a:xfrm>
            <a:custGeom>
              <a:avLst/>
              <a:gdLst>
                <a:gd name="T0" fmla="*/ 1033 w 1075"/>
                <a:gd name="T1" fmla="*/ 238 h 887"/>
                <a:gd name="T2" fmla="*/ 889 w 1075"/>
                <a:gd name="T3" fmla="*/ 60 h 887"/>
                <a:gd name="T4" fmla="*/ 799 w 1075"/>
                <a:gd name="T5" fmla="*/ 88 h 887"/>
                <a:gd name="T6" fmla="*/ 677 w 1075"/>
                <a:gd name="T7" fmla="*/ 46 h 887"/>
                <a:gd name="T8" fmla="*/ 584 w 1075"/>
                <a:gd name="T9" fmla="*/ 0 h 887"/>
                <a:gd name="T10" fmla="*/ 522 w 1075"/>
                <a:gd name="T11" fmla="*/ 23 h 887"/>
                <a:gd name="T12" fmla="*/ 610 w 1075"/>
                <a:gd name="T13" fmla="*/ 68 h 887"/>
                <a:gd name="T14" fmla="*/ 652 w 1075"/>
                <a:gd name="T15" fmla="*/ 130 h 887"/>
                <a:gd name="T16" fmla="*/ 703 w 1075"/>
                <a:gd name="T17" fmla="*/ 246 h 887"/>
                <a:gd name="T18" fmla="*/ 672 w 1075"/>
                <a:gd name="T19" fmla="*/ 336 h 887"/>
                <a:gd name="T20" fmla="*/ 548 w 1075"/>
                <a:gd name="T21" fmla="*/ 317 h 887"/>
                <a:gd name="T22" fmla="*/ 463 w 1075"/>
                <a:gd name="T23" fmla="*/ 206 h 887"/>
                <a:gd name="T24" fmla="*/ 384 w 1075"/>
                <a:gd name="T25" fmla="*/ 209 h 887"/>
                <a:gd name="T26" fmla="*/ 192 w 1075"/>
                <a:gd name="T27" fmla="*/ 345 h 887"/>
                <a:gd name="T28" fmla="*/ 68 w 1075"/>
                <a:gd name="T29" fmla="*/ 463 h 887"/>
                <a:gd name="T30" fmla="*/ 6 w 1075"/>
                <a:gd name="T31" fmla="*/ 576 h 887"/>
                <a:gd name="T32" fmla="*/ 51 w 1075"/>
                <a:gd name="T33" fmla="*/ 624 h 887"/>
                <a:gd name="T34" fmla="*/ 102 w 1075"/>
                <a:gd name="T35" fmla="*/ 596 h 887"/>
                <a:gd name="T36" fmla="*/ 212 w 1075"/>
                <a:gd name="T37" fmla="*/ 497 h 887"/>
                <a:gd name="T38" fmla="*/ 217 w 1075"/>
                <a:gd name="T39" fmla="*/ 534 h 887"/>
                <a:gd name="T40" fmla="*/ 116 w 1075"/>
                <a:gd name="T41" fmla="*/ 633 h 887"/>
                <a:gd name="T42" fmla="*/ 99 w 1075"/>
                <a:gd name="T43" fmla="*/ 692 h 887"/>
                <a:gd name="T44" fmla="*/ 150 w 1075"/>
                <a:gd name="T45" fmla="*/ 734 h 887"/>
                <a:gd name="T46" fmla="*/ 198 w 1075"/>
                <a:gd name="T47" fmla="*/ 706 h 887"/>
                <a:gd name="T48" fmla="*/ 308 w 1075"/>
                <a:gd name="T49" fmla="*/ 602 h 887"/>
                <a:gd name="T50" fmla="*/ 319 w 1075"/>
                <a:gd name="T51" fmla="*/ 633 h 887"/>
                <a:gd name="T52" fmla="*/ 212 w 1075"/>
                <a:gd name="T53" fmla="*/ 743 h 887"/>
                <a:gd name="T54" fmla="*/ 209 w 1075"/>
                <a:gd name="T55" fmla="*/ 782 h 887"/>
                <a:gd name="T56" fmla="*/ 277 w 1075"/>
                <a:gd name="T57" fmla="*/ 796 h 887"/>
                <a:gd name="T58" fmla="*/ 339 w 1075"/>
                <a:gd name="T59" fmla="*/ 757 h 887"/>
                <a:gd name="T60" fmla="*/ 342 w 1075"/>
                <a:gd name="T61" fmla="*/ 785 h 887"/>
                <a:gd name="T62" fmla="*/ 322 w 1075"/>
                <a:gd name="T63" fmla="*/ 810 h 887"/>
                <a:gd name="T64" fmla="*/ 328 w 1075"/>
                <a:gd name="T65" fmla="*/ 856 h 887"/>
                <a:gd name="T66" fmla="*/ 381 w 1075"/>
                <a:gd name="T67" fmla="*/ 875 h 887"/>
                <a:gd name="T68" fmla="*/ 415 w 1075"/>
                <a:gd name="T69" fmla="*/ 836 h 887"/>
                <a:gd name="T70" fmla="*/ 423 w 1075"/>
                <a:gd name="T71" fmla="*/ 771 h 887"/>
                <a:gd name="T72" fmla="*/ 457 w 1075"/>
                <a:gd name="T73" fmla="*/ 746 h 887"/>
                <a:gd name="T74" fmla="*/ 466 w 1075"/>
                <a:gd name="T75" fmla="*/ 633 h 887"/>
                <a:gd name="T76" fmla="*/ 570 w 1075"/>
                <a:gd name="T77" fmla="*/ 641 h 887"/>
                <a:gd name="T78" fmla="*/ 624 w 1075"/>
                <a:gd name="T79" fmla="*/ 554 h 887"/>
                <a:gd name="T80" fmla="*/ 734 w 1075"/>
                <a:gd name="T81" fmla="*/ 602 h 887"/>
                <a:gd name="T82" fmla="*/ 802 w 1075"/>
                <a:gd name="T83" fmla="*/ 537 h 887"/>
                <a:gd name="T84" fmla="*/ 889 w 1075"/>
                <a:gd name="T85" fmla="*/ 545 h 887"/>
                <a:gd name="T86" fmla="*/ 931 w 1075"/>
                <a:gd name="T87" fmla="*/ 511 h 887"/>
                <a:gd name="T88" fmla="*/ 1042 w 1075"/>
                <a:gd name="T89" fmla="*/ 458 h 887"/>
                <a:gd name="T90" fmla="*/ 1033 w 1075"/>
                <a:gd name="T91" fmla="*/ 238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5" h="887">
                  <a:moveTo>
                    <a:pt x="1033" y="238"/>
                  </a:moveTo>
                  <a:cubicBezTo>
                    <a:pt x="996" y="147"/>
                    <a:pt x="931" y="43"/>
                    <a:pt x="889" y="60"/>
                  </a:cubicBezTo>
                  <a:cubicBezTo>
                    <a:pt x="850" y="77"/>
                    <a:pt x="824" y="91"/>
                    <a:pt x="799" y="88"/>
                  </a:cubicBezTo>
                  <a:cubicBezTo>
                    <a:pt x="773" y="85"/>
                    <a:pt x="731" y="79"/>
                    <a:pt x="677" y="46"/>
                  </a:cubicBezTo>
                  <a:cubicBezTo>
                    <a:pt x="666" y="40"/>
                    <a:pt x="615" y="0"/>
                    <a:pt x="584" y="0"/>
                  </a:cubicBezTo>
                  <a:cubicBezTo>
                    <a:pt x="550" y="3"/>
                    <a:pt x="517" y="15"/>
                    <a:pt x="522" y="23"/>
                  </a:cubicBezTo>
                  <a:cubicBezTo>
                    <a:pt x="531" y="37"/>
                    <a:pt x="596" y="51"/>
                    <a:pt x="610" y="68"/>
                  </a:cubicBezTo>
                  <a:cubicBezTo>
                    <a:pt x="621" y="79"/>
                    <a:pt x="644" y="105"/>
                    <a:pt x="652" y="130"/>
                  </a:cubicBezTo>
                  <a:cubicBezTo>
                    <a:pt x="661" y="156"/>
                    <a:pt x="666" y="201"/>
                    <a:pt x="703" y="246"/>
                  </a:cubicBezTo>
                  <a:cubicBezTo>
                    <a:pt x="717" y="263"/>
                    <a:pt x="709" y="308"/>
                    <a:pt x="672" y="336"/>
                  </a:cubicBezTo>
                  <a:cubicBezTo>
                    <a:pt x="635" y="362"/>
                    <a:pt x="579" y="348"/>
                    <a:pt x="548" y="317"/>
                  </a:cubicBezTo>
                  <a:cubicBezTo>
                    <a:pt x="514" y="283"/>
                    <a:pt x="480" y="221"/>
                    <a:pt x="463" y="206"/>
                  </a:cubicBezTo>
                  <a:cubicBezTo>
                    <a:pt x="446" y="190"/>
                    <a:pt x="404" y="198"/>
                    <a:pt x="384" y="209"/>
                  </a:cubicBezTo>
                  <a:cubicBezTo>
                    <a:pt x="353" y="229"/>
                    <a:pt x="251" y="302"/>
                    <a:pt x="192" y="345"/>
                  </a:cubicBezTo>
                  <a:cubicBezTo>
                    <a:pt x="161" y="367"/>
                    <a:pt x="85" y="444"/>
                    <a:pt x="68" y="463"/>
                  </a:cubicBezTo>
                  <a:cubicBezTo>
                    <a:pt x="51" y="483"/>
                    <a:pt x="0" y="551"/>
                    <a:pt x="6" y="576"/>
                  </a:cubicBezTo>
                  <a:cubicBezTo>
                    <a:pt x="11" y="602"/>
                    <a:pt x="31" y="627"/>
                    <a:pt x="51" y="624"/>
                  </a:cubicBezTo>
                  <a:cubicBezTo>
                    <a:pt x="71" y="624"/>
                    <a:pt x="82" y="613"/>
                    <a:pt x="102" y="596"/>
                  </a:cubicBezTo>
                  <a:cubicBezTo>
                    <a:pt x="121" y="579"/>
                    <a:pt x="198" y="494"/>
                    <a:pt x="212" y="497"/>
                  </a:cubicBezTo>
                  <a:cubicBezTo>
                    <a:pt x="223" y="497"/>
                    <a:pt x="237" y="511"/>
                    <a:pt x="217" y="534"/>
                  </a:cubicBezTo>
                  <a:cubicBezTo>
                    <a:pt x="209" y="545"/>
                    <a:pt x="130" y="616"/>
                    <a:pt x="116" y="633"/>
                  </a:cubicBezTo>
                  <a:cubicBezTo>
                    <a:pt x="110" y="641"/>
                    <a:pt x="88" y="669"/>
                    <a:pt x="99" y="692"/>
                  </a:cubicBezTo>
                  <a:cubicBezTo>
                    <a:pt x="110" y="712"/>
                    <a:pt x="133" y="737"/>
                    <a:pt x="150" y="734"/>
                  </a:cubicBezTo>
                  <a:cubicBezTo>
                    <a:pt x="167" y="731"/>
                    <a:pt x="175" y="723"/>
                    <a:pt x="198" y="706"/>
                  </a:cubicBezTo>
                  <a:cubicBezTo>
                    <a:pt x="220" y="686"/>
                    <a:pt x="294" y="602"/>
                    <a:pt x="308" y="602"/>
                  </a:cubicBezTo>
                  <a:cubicBezTo>
                    <a:pt x="322" y="602"/>
                    <a:pt x="328" y="613"/>
                    <a:pt x="319" y="633"/>
                  </a:cubicBezTo>
                  <a:cubicBezTo>
                    <a:pt x="311" y="652"/>
                    <a:pt x="223" y="729"/>
                    <a:pt x="212" y="743"/>
                  </a:cubicBezTo>
                  <a:cubicBezTo>
                    <a:pt x="201" y="757"/>
                    <a:pt x="203" y="774"/>
                    <a:pt x="209" y="782"/>
                  </a:cubicBezTo>
                  <a:cubicBezTo>
                    <a:pt x="215" y="791"/>
                    <a:pt x="257" y="802"/>
                    <a:pt x="277" y="796"/>
                  </a:cubicBezTo>
                  <a:cubicBezTo>
                    <a:pt x="296" y="791"/>
                    <a:pt x="313" y="760"/>
                    <a:pt x="339" y="757"/>
                  </a:cubicBezTo>
                  <a:cubicBezTo>
                    <a:pt x="350" y="757"/>
                    <a:pt x="356" y="768"/>
                    <a:pt x="342" y="785"/>
                  </a:cubicBezTo>
                  <a:cubicBezTo>
                    <a:pt x="328" y="802"/>
                    <a:pt x="325" y="799"/>
                    <a:pt x="322" y="810"/>
                  </a:cubicBezTo>
                  <a:cubicBezTo>
                    <a:pt x="319" y="822"/>
                    <a:pt x="319" y="847"/>
                    <a:pt x="328" y="856"/>
                  </a:cubicBezTo>
                  <a:cubicBezTo>
                    <a:pt x="342" y="870"/>
                    <a:pt x="367" y="887"/>
                    <a:pt x="381" y="875"/>
                  </a:cubicBezTo>
                  <a:cubicBezTo>
                    <a:pt x="401" y="861"/>
                    <a:pt x="421" y="847"/>
                    <a:pt x="415" y="836"/>
                  </a:cubicBezTo>
                  <a:cubicBezTo>
                    <a:pt x="409" y="825"/>
                    <a:pt x="395" y="805"/>
                    <a:pt x="423" y="771"/>
                  </a:cubicBezTo>
                  <a:cubicBezTo>
                    <a:pt x="440" y="751"/>
                    <a:pt x="449" y="760"/>
                    <a:pt x="457" y="746"/>
                  </a:cubicBezTo>
                  <a:cubicBezTo>
                    <a:pt x="469" y="729"/>
                    <a:pt x="409" y="678"/>
                    <a:pt x="466" y="633"/>
                  </a:cubicBezTo>
                  <a:cubicBezTo>
                    <a:pt x="511" y="599"/>
                    <a:pt x="559" y="644"/>
                    <a:pt x="570" y="641"/>
                  </a:cubicBezTo>
                  <a:cubicBezTo>
                    <a:pt x="582" y="638"/>
                    <a:pt x="553" y="573"/>
                    <a:pt x="624" y="554"/>
                  </a:cubicBezTo>
                  <a:cubicBezTo>
                    <a:pt x="663" y="542"/>
                    <a:pt x="717" y="565"/>
                    <a:pt x="734" y="602"/>
                  </a:cubicBezTo>
                  <a:cubicBezTo>
                    <a:pt x="745" y="627"/>
                    <a:pt x="754" y="542"/>
                    <a:pt x="802" y="537"/>
                  </a:cubicBezTo>
                  <a:cubicBezTo>
                    <a:pt x="847" y="531"/>
                    <a:pt x="889" y="545"/>
                    <a:pt x="889" y="545"/>
                  </a:cubicBezTo>
                  <a:cubicBezTo>
                    <a:pt x="889" y="545"/>
                    <a:pt x="923" y="520"/>
                    <a:pt x="931" y="511"/>
                  </a:cubicBezTo>
                  <a:cubicBezTo>
                    <a:pt x="965" y="489"/>
                    <a:pt x="1016" y="475"/>
                    <a:pt x="1042" y="458"/>
                  </a:cubicBezTo>
                  <a:cubicBezTo>
                    <a:pt x="1075" y="446"/>
                    <a:pt x="1070" y="328"/>
                    <a:pt x="1033" y="2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72" name="Freeform 6"/>
            <p:cNvSpPr>
              <a:spLocks/>
            </p:cNvSpPr>
            <p:nvPr/>
          </p:nvSpPr>
          <p:spPr bwMode="auto">
            <a:xfrm>
              <a:off x="4146807" y="4498370"/>
              <a:ext cx="540653" cy="322648"/>
            </a:xfrm>
            <a:custGeom>
              <a:avLst/>
              <a:gdLst>
                <a:gd name="T0" fmla="*/ 107 w 815"/>
                <a:gd name="T1" fmla="*/ 341 h 488"/>
                <a:gd name="T2" fmla="*/ 239 w 815"/>
                <a:gd name="T3" fmla="*/ 333 h 488"/>
                <a:gd name="T4" fmla="*/ 468 w 815"/>
                <a:gd name="T5" fmla="*/ 163 h 488"/>
                <a:gd name="T6" fmla="*/ 598 w 815"/>
                <a:gd name="T7" fmla="*/ 132 h 488"/>
                <a:gd name="T8" fmla="*/ 654 w 815"/>
                <a:gd name="T9" fmla="*/ 73 h 488"/>
                <a:gd name="T10" fmla="*/ 666 w 815"/>
                <a:gd name="T11" fmla="*/ 177 h 488"/>
                <a:gd name="T12" fmla="*/ 733 w 815"/>
                <a:gd name="T13" fmla="*/ 262 h 488"/>
                <a:gd name="T14" fmla="*/ 793 w 815"/>
                <a:gd name="T15" fmla="*/ 262 h 488"/>
                <a:gd name="T16" fmla="*/ 815 w 815"/>
                <a:gd name="T17" fmla="*/ 239 h 488"/>
                <a:gd name="T18" fmla="*/ 770 w 815"/>
                <a:gd name="T19" fmla="*/ 177 h 488"/>
                <a:gd name="T20" fmla="*/ 731 w 815"/>
                <a:gd name="T21" fmla="*/ 79 h 488"/>
                <a:gd name="T22" fmla="*/ 567 w 815"/>
                <a:gd name="T23" fmla="*/ 8 h 488"/>
                <a:gd name="T24" fmla="*/ 499 w 815"/>
                <a:gd name="T25" fmla="*/ 5 h 488"/>
                <a:gd name="T26" fmla="*/ 318 w 815"/>
                <a:gd name="T27" fmla="*/ 64 h 488"/>
                <a:gd name="T28" fmla="*/ 191 w 815"/>
                <a:gd name="T29" fmla="*/ 25 h 488"/>
                <a:gd name="T30" fmla="*/ 112 w 815"/>
                <a:gd name="T31" fmla="*/ 73 h 488"/>
                <a:gd name="T32" fmla="*/ 25 w 815"/>
                <a:gd name="T33" fmla="*/ 217 h 488"/>
                <a:gd name="T34" fmla="*/ 11 w 815"/>
                <a:gd name="T35" fmla="*/ 409 h 488"/>
                <a:gd name="T36" fmla="*/ 115 w 815"/>
                <a:gd name="T37" fmla="*/ 479 h 488"/>
                <a:gd name="T38" fmla="*/ 175 w 815"/>
                <a:gd name="T39" fmla="*/ 397 h 488"/>
                <a:gd name="T40" fmla="*/ 107 w 815"/>
                <a:gd name="T41" fmla="*/ 341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5" h="488">
                  <a:moveTo>
                    <a:pt x="107" y="341"/>
                  </a:moveTo>
                  <a:cubicBezTo>
                    <a:pt x="155" y="352"/>
                    <a:pt x="220" y="347"/>
                    <a:pt x="239" y="333"/>
                  </a:cubicBezTo>
                  <a:cubicBezTo>
                    <a:pt x="313" y="270"/>
                    <a:pt x="397" y="206"/>
                    <a:pt x="468" y="163"/>
                  </a:cubicBezTo>
                  <a:cubicBezTo>
                    <a:pt x="539" y="118"/>
                    <a:pt x="572" y="115"/>
                    <a:pt x="598" y="132"/>
                  </a:cubicBezTo>
                  <a:cubicBezTo>
                    <a:pt x="623" y="149"/>
                    <a:pt x="632" y="73"/>
                    <a:pt x="654" y="73"/>
                  </a:cubicBezTo>
                  <a:cubicBezTo>
                    <a:pt x="654" y="73"/>
                    <a:pt x="646" y="155"/>
                    <a:pt x="666" y="177"/>
                  </a:cubicBezTo>
                  <a:cubicBezTo>
                    <a:pt x="683" y="194"/>
                    <a:pt x="691" y="234"/>
                    <a:pt x="733" y="262"/>
                  </a:cubicBezTo>
                  <a:cubicBezTo>
                    <a:pt x="750" y="273"/>
                    <a:pt x="767" y="276"/>
                    <a:pt x="793" y="262"/>
                  </a:cubicBezTo>
                  <a:cubicBezTo>
                    <a:pt x="815" y="251"/>
                    <a:pt x="815" y="239"/>
                    <a:pt x="815" y="239"/>
                  </a:cubicBezTo>
                  <a:cubicBezTo>
                    <a:pt x="815" y="239"/>
                    <a:pt x="770" y="183"/>
                    <a:pt x="770" y="177"/>
                  </a:cubicBezTo>
                  <a:cubicBezTo>
                    <a:pt x="767" y="172"/>
                    <a:pt x="750" y="95"/>
                    <a:pt x="731" y="79"/>
                  </a:cubicBezTo>
                  <a:cubicBezTo>
                    <a:pt x="711" y="62"/>
                    <a:pt x="575" y="8"/>
                    <a:pt x="567" y="8"/>
                  </a:cubicBezTo>
                  <a:cubicBezTo>
                    <a:pt x="558" y="8"/>
                    <a:pt x="519" y="0"/>
                    <a:pt x="499" y="5"/>
                  </a:cubicBezTo>
                  <a:cubicBezTo>
                    <a:pt x="479" y="11"/>
                    <a:pt x="347" y="64"/>
                    <a:pt x="318" y="64"/>
                  </a:cubicBezTo>
                  <a:cubicBezTo>
                    <a:pt x="293" y="67"/>
                    <a:pt x="197" y="31"/>
                    <a:pt x="191" y="25"/>
                  </a:cubicBezTo>
                  <a:cubicBezTo>
                    <a:pt x="186" y="19"/>
                    <a:pt x="143" y="36"/>
                    <a:pt x="112" y="73"/>
                  </a:cubicBezTo>
                  <a:cubicBezTo>
                    <a:pt x="81" y="110"/>
                    <a:pt x="56" y="152"/>
                    <a:pt x="25" y="217"/>
                  </a:cubicBezTo>
                  <a:cubicBezTo>
                    <a:pt x="0" y="273"/>
                    <a:pt x="0" y="400"/>
                    <a:pt x="11" y="409"/>
                  </a:cubicBezTo>
                  <a:cubicBezTo>
                    <a:pt x="22" y="417"/>
                    <a:pt x="104" y="460"/>
                    <a:pt x="115" y="479"/>
                  </a:cubicBezTo>
                  <a:cubicBezTo>
                    <a:pt x="118" y="488"/>
                    <a:pt x="115" y="448"/>
                    <a:pt x="175" y="397"/>
                  </a:cubicBezTo>
                  <a:cubicBezTo>
                    <a:pt x="186" y="383"/>
                    <a:pt x="141" y="375"/>
                    <a:pt x="107" y="3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73" name="Freeform 7"/>
            <p:cNvSpPr>
              <a:spLocks/>
            </p:cNvSpPr>
            <p:nvPr/>
          </p:nvSpPr>
          <p:spPr bwMode="auto">
            <a:xfrm>
              <a:off x="4542123" y="4844272"/>
              <a:ext cx="325554" cy="261606"/>
            </a:xfrm>
            <a:custGeom>
              <a:avLst/>
              <a:gdLst>
                <a:gd name="T0" fmla="*/ 364 w 488"/>
                <a:gd name="T1" fmla="*/ 20 h 393"/>
                <a:gd name="T2" fmla="*/ 327 w 488"/>
                <a:gd name="T3" fmla="*/ 96 h 393"/>
                <a:gd name="T4" fmla="*/ 307 w 488"/>
                <a:gd name="T5" fmla="*/ 102 h 393"/>
                <a:gd name="T6" fmla="*/ 214 w 488"/>
                <a:gd name="T7" fmla="*/ 46 h 393"/>
                <a:gd name="T8" fmla="*/ 178 w 488"/>
                <a:gd name="T9" fmla="*/ 127 h 393"/>
                <a:gd name="T10" fmla="*/ 158 w 488"/>
                <a:gd name="T11" fmla="*/ 142 h 393"/>
                <a:gd name="T12" fmla="*/ 62 w 488"/>
                <a:gd name="T13" fmla="*/ 111 h 393"/>
                <a:gd name="T14" fmla="*/ 42 w 488"/>
                <a:gd name="T15" fmla="*/ 184 h 393"/>
                <a:gd name="T16" fmla="*/ 76 w 488"/>
                <a:gd name="T17" fmla="*/ 240 h 393"/>
                <a:gd name="T18" fmla="*/ 20 w 488"/>
                <a:gd name="T19" fmla="*/ 232 h 393"/>
                <a:gd name="T20" fmla="*/ 8 w 488"/>
                <a:gd name="T21" fmla="*/ 302 h 393"/>
                <a:gd name="T22" fmla="*/ 51 w 488"/>
                <a:gd name="T23" fmla="*/ 348 h 393"/>
                <a:gd name="T24" fmla="*/ 149 w 488"/>
                <a:gd name="T25" fmla="*/ 367 h 393"/>
                <a:gd name="T26" fmla="*/ 158 w 488"/>
                <a:gd name="T27" fmla="*/ 305 h 393"/>
                <a:gd name="T28" fmla="*/ 237 w 488"/>
                <a:gd name="T29" fmla="*/ 308 h 393"/>
                <a:gd name="T30" fmla="*/ 245 w 488"/>
                <a:gd name="T31" fmla="*/ 238 h 393"/>
                <a:gd name="T32" fmla="*/ 344 w 488"/>
                <a:gd name="T33" fmla="*/ 249 h 393"/>
                <a:gd name="T34" fmla="*/ 350 w 488"/>
                <a:gd name="T35" fmla="*/ 147 h 393"/>
                <a:gd name="T36" fmla="*/ 446 w 488"/>
                <a:gd name="T37" fmla="*/ 170 h 393"/>
                <a:gd name="T38" fmla="*/ 460 w 488"/>
                <a:gd name="T39" fmla="*/ 54 h 393"/>
                <a:gd name="T40" fmla="*/ 364 w 488"/>
                <a:gd name="T41" fmla="*/ 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8" h="393">
                  <a:moveTo>
                    <a:pt x="364" y="20"/>
                  </a:moveTo>
                  <a:cubicBezTo>
                    <a:pt x="339" y="31"/>
                    <a:pt x="319" y="63"/>
                    <a:pt x="327" y="96"/>
                  </a:cubicBezTo>
                  <a:cubicBezTo>
                    <a:pt x="330" y="111"/>
                    <a:pt x="324" y="130"/>
                    <a:pt x="307" y="102"/>
                  </a:cubicBezTo>
                  <a:cubicBezTo>
                    <a:pt x="282" y="60"/>
                    <a:pt x="260" y="34"/>
                    <a:pt x="214" y="46"/>
                  </a:cubicBezTo>
                  <a:cubicBezTo>
                    <a:pt x="169" y="60"/>
                    <a:pt x="158" y="96"/>
                    <a:pt x="178" y="127"/>
                  </a:cubicBezTo>
                  <a:cubicBezTo>
                    <a:pt x="186" y="142"/>
                    <a:pt x="175" y="161"/>
                    <a:pt x="158" y="142"/>
                  </a:cubicBezTo>
                  <a:cubicBezTo>
                    <a:pt x="135" y="111"/>
                    <a:pt x="87" y="94"/>
                    <a:pt x="62" y="111"/>
                  </a:cubicBezTo>
                  <a:cubicBezTo>
                    <a:pt x="37" y="130"/>
                    <a:pt x="31" y="156"/>
                    <a:pt x="42" y="184"/>
                  </a:cubicBezTo>
                  <a:cubicBezTo>
                    <a:pt x="53" y="212"/>
                    <a:pt x="90" y="249"/>
                    <a:pt x="76" y="240"/>
                  </a:cubicBezTo>
                  <a:cubicBezTo>
                    <a:pt x="59" y="232"/>
                    <a:pt x="39" y="218"/>
                    <a:pt x="20" y="232"/>
                  </a:cubicBezTo>
                  <a:cubicBezTo>
                    <a:pt x="0" y="246"/>
                    <a:pt x="3" y="285"/>
                    <a:pt x="8" y="302"/>
                  </a:cubicBezTo>
                  <a:cubicBezTo>
                    <a:pt x="14" y="319"/>
                    <a:pt x="28" y="328"/>
                    <a:pt x="51" y="348"/>
                  </a:cubicBezTo>
                  <a:cubicBezTo>
                    <a:pt x="73" y="365"/>
                    <a:pt x="118" y="393"/>
                    <a:pt x="149" y="367"/>
                  </a:cubicBezTo>
                  <a:cubicBezTo>
                    <a:pt x="183" y="339"/>
                    <a:pt x="152" y="314"/>
                    <a:pt x="158" y="305"/>
                  </a:cubicBezTo>
                  <a:cubicBezTo>
                    <a:pt x="164" y="300"/>
                    <a:pt x="192" y="345"/>
                    <a:pt x="237" y="308"/>
                  </a:cubicBezTo>
                  <a:cubicBezTo>
                    <a:pt x="274" y="277"/>
                    <a:pt x="240" y="240"/>
                    <a:pt x="245" y="238"/>
                  </a:cubicBezTo>
                  <a:cubicBezTo>
                    <a:pt x="248" y="235"/>
                    <a:pt x="291" y="291"/>
                    <a:pt x="344" y="249"/>
                  </a:cubicBezTo>
                  <a:cubicBezTo>
                    <a:pt x="409" y="198"/>
                    <a:pt x="339" y="156"/>
                    <a:pt x="350" y="147"/>
                  </a:cubicBezTo>
                  <a:cubicBezTo>
                    <a:pt x="364" y="139"/>
                    <a:pt x="392" y="218"/>
                    <a:pt x="446" y="170"/>
                  </a:cubicBezTo>
                  <a:cubicBezTo>
                    <a:pt x="485" y="133"/>
                    <a:pt x="488" y="91"/>
                    <a:pt x="460" y="54"/>
                  </a:cubicBezTo>
                  <a:cubicBezTo>
                    <a:pt x="440" y="26"/>
                    <a:pt x="409" y="0"/>
                    <a:pt x="364" y="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</p:grpSp>
      <p:sp>
        <p:nvSpPr>
          <p:cNvPr id="74" name="Freeform 152"/>
          <p:cNvSpPr>
            <a:spLocks noEditPoints="1"/>
          </p:cNvSpPr>
          <p:nvPr/>
        </p:nvSpPr>
        <p:spPr bwMode="auto">
          <a:xfrm>
            <a:off x="3344934" y="1142414"/>
            <a:ext cx="575846" cy="532160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75" name="Group 121"/>
          <p:cNvGrpSpPr/>
          <p:nvPr/>
        </p:nvGrpSpPr>
        <p:grpSpPr>
          <a:xfrm>
            <a:off x="7446677" y="1103458"/>
            <a:ext cx="452808" cy="610069"/>
            <a:chOff x="1982788" y="820738"/>
            <a:chExt cx="1060450" cy="1428750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76" name="Freeform 12"/>
            <p:cNvSpPr>
              <a:spLocks noEditPoints="1"/>
            </p:cNvSpPr>
            <p:nvPr/>
          </p:nvSpPr>
          <p:spPr bwMode="auto">
            <a:xfrm>
              <a:off x="2193926" y="1239838"/>
              <a:ext cx="682625" cy="590550"/>
            </a:xfrm>
            <a:custGeom>
              <a:avLst/>
              <a:gdLst/>
              <a:ahLst/>
              <a:cxnLst>
                <a:cxn ang="0">
                  <a:pos x="170" y="1"/>
                </a:cxn>
                <a:cxn ang="0">
                  <a:pos x="63" y="93"/>
                </a:cxn>
                <a:cxn ang="0">
                  <a:pos x="23" y="62"/>
                </a:cxn>
                <a:cxn ang="0">
                  <a:pos x="1" y="81"/>
                </a:cxn>
                <a:cxn ang="0">
                  <a:pos x="74" y="155"/>
                </a:cxn>
                <a:cxn ang="0">
                  <a:pos x="76" y="156"/>
                </a:cxn>
                <a:cxn ang="0">
                  <a:pos x="76" y="156"/>
                </a:cxn>
                <a:cxn ang="0">
                  <a:pos x="78" y="154"/>
                </a:cxn>
                <a:cxn ang="0">
                  <a:pos x="178" y="16"/>
                </a:cxn>
                <a:cxn ang="0">
                  <a:pos x="179" y="12"/>
                </a:cxn>
                <a:cxn ang="0">
                  <a:pos x="170" y="1"/>
                </a:cxn>
                <a:cxn ang="0">
                  <a:pos x="170" y="1"/>
                </a:cxn>
                <a:cxn ang="0">
                  <a:pos x="170" y="1"/>
                </a:cxn>
              </a:cxnLst>
              <a:rect l="0" t="0" r="r" b="b"/>
              <a:pathLst>
                <a:path w="180" h="156">
                  <a:moveTo>
                    <a:pt x="170" y="1"/>
                  </a:moveTo>
                  <a:cubicBezTo>
                    <a:pt x="117" y="33"/>
                    <a:pt x="79" y="75"/>
                    <a:pt x="63" y="93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2" y="61"/>
                    <a:pt x="0" y="80"/>
                    <a:pt x="1" y="81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4" y="155"/>
                    <a:pt x="75" y="156"/>
                    <a:pt x="76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7" y="156"/>
                    <a:pt x="78" y="155"/>
                    <a:pt x="78" y="154"/>
                  </a:cubicBezTo>
                  <a:cubicBezTo>
                    <a:pt x="90" y="124"/>
                    <a:pt x="129" y="61"/>
                    <a:pt x="178" y="16"/>
                  </a:cubicBezTo>
                  <a:cubicBezTo>
                    <a:pt x="179" y="15"/>
                    <a:pt x="180" y="13"/>
                    <a:pt x="179" y="12"/>
                  </a:cubicBezTo>
                  <a:cubicBezTo>
                    <a:pt x="179" y="12"/>
                    <a:pt x="171" y="0"/>
                    <a:pt x="170" y="1"/>
                  </a:cubicBezTo>
                  <a:close/>
                  <a:moveTo>
                    <a:pt x="170" y="1"/>
                  </a:moveTo>
                  <a:cubicBezTo>
                    <a:pt x="170" y="1"/>
                    <a:pt x="170" y="1"/>
                    <a:pt x="170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Freeform 13"/>
            <p:cNvSpPr>
              <a:spLocks noEditPoints="1"/>
            </p:cNvSpPr>
            <p:nvPr/>
          </p:nvSpPr>
          <p:spPr bwMode="auto">
            <a:xfrm>
              <a:off x="1982788" y="820738"/>
              <a:ext cx="1060450" cy="1428750"/>
            </a:xfrm>
            <a:custGeom>
              <a:avLst/>
              <a:gdLst/>
              <a:ahLst/>
              <a:cxnLst>
                <a:cxn ang="0">
                  <a:pos x="274" y="46"/>
                </a:cxn>
                <a:cxn ang="0">
                  <a:pos x="145" y="4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35" y="4"/>
                </a:cxn>
                <a:cxn ang="0">
                  <a:pos x="6" y="46"/>
                </a:cxn>
                <a:cxn ang="0">
                  <a:pos x="0" y="52"/>
                </a:cxn>
                <a:cxn ang="0">
                  <a:pos x="0" y="239"/>
                </a:cxn>
                <a:cxn ang="0">
                  <a:pos x="138" y="377"/>
                </a:cxn>
                <a:cxn ang="0">
                  <a:pos x="140" y="378"/>
                </a:cxn>
                <a:cxn ang="0">
                  <a:pos x="142" y="377"/>
                </a:cxn>
                <a:cxn ang="0">
                  <a:pos x="280" y="239"/>
                </a:cxn>
                <a:cxn ang="0">
                  <a:pos x="280" y="52"/>
                </a:cxn>
                <a:cxn ang="0">
                  <a:pos x="274" y="46"/>
                </a:cxn>
                <a:cxn ang="0">
                  <a:pos x="249" y="228"/>
                </a:cxn>
                <a:cxn ang="0">
                  <a:pos x="142" y="336"/>
                </a:cxn>
                <a:cxn ang="0">
                  <a:pos x="140" y="337"/>
                </a:cxn>
                <a:cxn ang="0">
                  <a:pos x="138" y="336"/>
                </a:cxn>
                <a:cxn ang="0">
                  <a:pos x="31" y="228"/>
                </a:cxn>
                <a:cxn ang="0">
                  <a:pos x="31" y="81"/>
                </a:cxn>
                <a:cxn ang="0">
                  <a:pos x="35" y="77"/>
                </a:cxn>
                <a:cxn ang="0">
                  <a:pos x="136" y="44"/>
                </a:cxn>
                <a:cxn ang="0">
                  <a:pos x="140" y="41"/>
                </a:cxn>
                <a:cxn ang="0">
                  <a:pos x="140" y="41"/>
                </a:cxn>
                <a:cxn ang="0">
                  <a:pos x="144" y="44"/>
                </a:cxn>
                <a:cxn ang="0">
                  <a:pos x="245" y="77"/>
                </a:cxn>
                <a:cxn ang="0">
                  <a:pos x="249" y="81"/>
                </a:cxn>
                <a:cxn ang="0">
                  <a:pos x="249" y="228"/>
                </a:cxn>
                <a:cxn ang="0">
                  <a:pos x="249" y="228"/>
                </a:cxn>
                <a:cxn ang="0">
                  <a:pos x="249" y="228"/>
                </a:cxn>
              </a:cxnLst>
              <a:rect l="0" t="0" r="r" b="b"/>
              <a:pathLst>
                <a:path w="280" h="378">
                  <a:moveTo>
                    <a:pt x="274" y="46"/>
                  </a:moveTo>
                  <a:cubicBezTo>
                    <a:pt x="164" y="46"/>
                    <a:pt x="145" y="4"/>
                    <a:pt x="145" y="4"/>
                  </a:cubicBezTo>
                  <a:cubicBezTo>
                    <a:pt x="144" y="2"/>
                    <a:pt x="142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8" y="0"/>
                    <a:pt x="136" y="2"/>
                    <a:pt x="135" y="4"/>
                  </a:cubicBezTo>
                  <a:cubicBezTo>
                    <a:pt x="135" y="4"/>
                    <a:pt x="116" y="46"/>
                    <a:pt x="6" y="46"/>
                  </a:cubicBezTo>
                  <a:cubicBezTo>
                    <a:pt x="3" y="46"/>
                    <a:pt x="0" y="49"/>
                    <a:pt x="0" y="52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316"/>
                    <a:pt x="132" y="375"/>
                    <a:pt x="138" y="377"/>
                  </a:cubicBezTo>
                  <a:cubicBezTo>
                    <a:pt x="139" y="377"/>
                    <a:pt x="139" y="378"/>
                    <a:pt x="140" y="378"/>
                  </a:cubicBezTo>
                  <a:cubicBezTo>
                    <a:pt x="141" y="378"/>
                    <a:pt x="142" y="377"/>
                    <a:pt x="142" y="377"/>
                  </a:cubicBezTo>
                  <a:cubicBezTo>
                    <a:pt x="148" y="375"/>
                    <a:pt x="280" y="316"/>
                    <a:pt x="280" y="239"/>
                  </a:cubicBezTo>
                  <a:cubicBezTo>
                    <a:pt x="280" y="52"/>
                    <a:pt x="280" y="52"/>
                    <a:pt x="280" y="52"/>
                  </a:cubicBezTo>
                  <a:cubicBezTo>
                    <a:pt x="280" y="49"/>
                    <a:pt x="277" y="46"/>
                    <a:pt x="274" y="46"/>
                  </a:cubicBezTo>
                  <a:close/>
                  <a:moveTo>
                    <a:pt x="249" y="228"/>
                  </a:moveTo>
                  <a:cubicBezTo>
                    <a:pt x="249" y="288"/>
                    <a:pt x="146" y="334"/>
                    <a:pt x="142" y="336"/>
                  </a:cubicBezTo>
                  <a:cubicBezTo>
                    <a:pt x="141" y="337"/>
                    <a:pt x="141" y="337"/>
                    <a:pt x="140" y="337"/>
                  </a:cubicBezTo>
                  <a:cubicBezTo>
                    <a:pt x="139" y="337"/>
                    <a:pt x="139" y="337"/>
                    <a:pt x="138" y="336"/>
                  </a:cubicBezTo>
                  <a:cubicBezTo>
                    <a:pt x="134" y="334"/>
                    <a:pt x="31" y="288"/>
                    <a:pt x="31" y="228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79"/>
                    <a:pt x="33" y="77"/>
                    <a:pt x="35" y="77"/>
                  </a:cubicBezTo>
                  <a:cubicBezTo>
                    <a:pt x="121" y="77"/>
                    <a:pt x="136" y="44"/>
                    <a:pt x="136" y="44"/>
                  </a:cubicBezTo>
                  <a:cubicBezTo>
                    <a:pt x="137" y="42"/>
                    <a:pt x="138" y="41"/>
                    <a:pt x="140" y="41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2" y="41"/>
                    <a:pt x="143" y="42"/>
                    <a:pt x="144" y="44"/>
                  </a:cubicBezTo>
                  <a:cubicBezTo>
                    <a:pt x="144" y="44"/>
                    <a:pt x="159" y="77"/>
                    <a:pt x="245" y="77"/>
                  </a:cubicBezTo>
                  <a:cubicBezTo>
                    <a:pt x="247" y="77"/>
                    <a:pt x="249" y="79"/>
                    <a:pt x="249" y="81"/>
                  </a:cubicBezTo>
                  <a:lnTo>
                    <a:pt x="249" y="228"/>
                  </a:lnTo>
                  <a:close/>
                  <a:moveTo>
                    <a:pt x="249" y="228"/>
                  </a:moveTo>
                  <a:cubicBezTo>
                    <a:pt x="249" y="228"/>
                    <a:pt x="249" y="228"/>
                    <a:pt x="249" y="22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8" name="Group 65"/>
          <p:cNvGrpSpPr/>
          <p:nvPr/>
        </p:nvGrpSpPr>
        <p:grpSpPr>
          <a:xfrm>
            <a:off x="6242140" y="1039410"/>
            <a:ext cx="980041" cy="738172"/>
            <a:chOff x="550885" y="1190671"/>
            <a:chExt cx="3840309" cy="2892537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79" name="Freeform 14"/>
            <p:cNvSpPr>
              <a:spLocks noEditPoints="1"/>
            </p:cNvSpPr>
            <p:nvPr/>
          </p:nvSpPr>
          <p:spPr bwMode="auto">
            <a:xfrm>
              <a:off x="2425794" y="2978264"/>
              <a:ext cx="149229" cy="239723"/>
            </a:xfrm>
            <a:custGeom>
              <a:avLst/>
              <a:gdLst/>
              <a:ahLst/>
              <a:cxnLst>
                <a:cxn ang="0">
                  <a:pos x="65" y="30"/>
                </a:cxn>
                <a:cxn ang="0">
                  <a:pos x="46" y="17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69" y="86"/>
                </a:cxn>
                <a:cxn ang="0">
                  <a:pos x="74" y="48"/>
                </a:cxn>
                <a:cxn ang="0">
                  <a:pos x="65" y="30"/>
                </a:cxn>
                <a:cxn ang="0">
                  <a:pos x="65" y="30"/>
                </a:cxn>
                <a:cxn ang="0">
                  <a:pos x="65" y="30"/>
                </a:cxn>
              </a:cxnLst>
              <a:rect l="0" t="0" r="r" b="b"/>
              <a:pathLst>
                <a:path w="76" h="122">
                  <a:moveTo>
                    <a:pt x="65" y="30"/>
                  </a:moveTo>
                  <a:cubicBezTo>
                    <a:pt x="59" y="24"/>
                    <a:pt x="53" y="20"/>
                    <a:pt x="46" y="17"/>
                  </a:cubicBezTo>
                  <a:cubicBezTo>
                    <a:pt x="32" y="9"/>
                    <a:pt x="16" y="4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6" y="119"/>
                    <a:pt x="55" y="110"/>
                    <a:pt x="69" y="86"/>
                  </a:cubicBezTo>
                  <a:cubicBezTo>
                    <a:pt x="75" y="75"/>
                    <a:pt x="76" y="61"/>
                    <a:pt x="74" y="48"/>
                  </a:cubicBezTo>
                  <a:cubicBezTo>
                    <a:pt x="72" y="41"/>
                    <a:pt x="69" y="35"/>
                    <a:pt x="65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65" y="3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" name="Freeform 15"/>
            <p:cNvSpPr>
              <a:spLocks noEditPoints="1"/>
            </p:cNvSpPr>
            <p:nvPr/>
          </p:nvSpPr>
          <p:spPr bwMode="auto">
            <a:xfrm>
              <a:off x="2559149" y="3148136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Freeform 16"/>
            <p:cNvSpPr>
              <a:spLocks noEditPoints="1"/>
            </p:cNvSpPr>
            <p:nvPr/>
          </p:nvSpPr>
          <p:spPr bwMode="auto">
            <a:xfrm>
              <a:off x="2174958" y="2597251"/>
              <a:ext cx="120655" cy="214319"/>
            </a:xfrm>
            <a:custGeom>
              <a:avLst/>
              <a:gdLst/>
              <a:ahLst/>
              <a:cxnLst>
                <a:cxn ang="0">
                  <a:pos x="9" y="30"/>
                </a:cxn>
                <a:cxn ang="0">
                  <a:pos x="1" y="52"/>
                </a:cxn>
                <a:cxn ang="0">
                  <a:pos x="4" y="75"/>
                </a:cxn>
                <a:cxn ang="0">
                  <a:pos x="18" y="92"/>
                </a:cxn>
                <a:cxn ang="0">
                  <a:pos x="40" y="103"/>
                </a:cxn>
                <a:cxn ang="0">
                  <a:pos x="61" y="110"/>
                </a:cxn>
                <a:cxn ang="0">
                  <a:pos x="61" y="0"/>
                </a:cxn>
                <a:cxn ang="0">
                  <a:pos x="9" y="30"/>
                </a:cxn>
                <a:cxn ang="0">
                  <a:pos x="9" y="30"/>
                </a:cxn>
                <a:cxn ang="0">
                  <a:pos x="9" y="30"/>
                </a:cxn>
              </a:cxnLst>
              <a:rect l="0" t="0" r="r" b="b"/>
              <a:pathLst>
                <a:path w="61" h="110">
                  <a:moveTo>
                    <a:pt x="9" y="30"/>
                  </a:moveTo>
                  <a:cubicBezTo>
                    <a:pt x="4" y="37"/>
                    <a:pt x="2" y="44"/>
                    <a:pt x="1" y="52"/>
                  </a:cubicBezTo>
                  <a:cubicBezTo>
                    <a:pt x="0" y="59"/>
                    <a:pt x="1" y="68"/>
                    <a:pt x="4" y="75"/>
                  </a:cubicBezTo>
                  <a:cubicBezTo>
                    <a:pt x="6" y="82"/>
                    <a:pt x="12" y="87"/>
                    <a:pt x="18" y="92"/>
                  </a:cubicBezTo>
                  <a:cubicBezTo>
                    <a:pt x="25" y="96"/>
                    <a:pt x="33" y="100"/>
                    <a:pt x="40" y="103"/>
                  </a:cubicBezTo>
                  <a:cubicBezTo>
                    <a:pt x="47" y="105"/>
                    <a:pt x="54" y="108"/>
                    <a:pt x="61" y="11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2" y="4"/>
                    <a:pt x="21" y="13"/>
                    <a:pt x="9" y="30"/>
                  </a:cubicBezTo>
                  <a:close/>
                  <a:moveTo>
                    <a:pt x="9" y="30"/>
                  </a:moveTo>
                  <a:cubicBezTo>
                    <a:pt x="9" y="30"/>
                    <a:pt x="9" y="30"/>
                    <a:pt x="9" y="3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Freeform 17"/>
            <p:cNvSpPr>
              <a:spLocks noEditPoints="1"/>
            </p:cNvSpPr>
            <p:nvPr/>
          </p:nvSpPr>
          <p:spPr bwMode="auto">
            <a:xfrm>
              <a:off x="2560736" y="3144958"/>
              <a:ext cx="1587" cy="3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Freeform 18"/>
            <p:cNvSpPr>
              <a:spLocks noEditPoints="1"/>
            </p:cNvSpPr>
            <p:nvPr/>
          </p:nvSpPr>
          <p:spPr bwMode="auto">
            <a:xfrm>
              <a:off x="550885" y="1190671"/>
              <a:ext cx="3840309" cy="2892537"/>
            </a:xfrm>
            <a:custGeom>
              <a:avLst/>
              <a:gdLst/>
              <a:ahLst/>
              <a:cxnLst>
                <a:cxn ang="0">
                  <a:pos x="1000" y="335"/>
                </a:cxn>
                <a:cxn ang="0">
                  <a:pos x="1130" y="44"/>
                </a:cxn>
                <a:cxn ang="0">
                  <a:pos x="892" y="91"/>
                </a:cxn>
                <a:cxn ang="0">
                  <a:pos x="664" y="57"/>
                </a:cxn>
                <a:cxn ang="0">
                  <a:pos x="807" y="343"/>
                </a:cxn>
                <a:cxn ang="0">
                  <a:pos x="822" y="1394"/>
                </a:cxn>
                <a:cxn ang="0">
                  <a:pos x="1000" y="335"/>
                </a:cxn>
                <a:cxn ang="0">
                  <a:pos x="1098" y="988"/>
                </a:cxn>
                <a:cxn ang="0">
                  <a:pos x="1052" y="1069"/>
                </a:cxn>
                <a:cxn ang="0">
                  <a:pos x="957" y="1102"/>
                </a:cxn>
                <a:cxn ang="0">
                  <a:pos x="957" y="1138"/>
                </a:cxn>
                <a:cxn ang="0">
                  <a:pos x="946" y="1163"/>
                </a:cxn>
                <a:cxn ang="0">
                  <a:pos x="910" y="1168"/>
                </a:cxn>
                <a:cxn ang="0">
                  <a:pos x="890" y="1138"/>
                </a:cxn>
                <a:cxn ang="0">
                  <a:pos x="890" y="1099"/>
                </a:cxn>
                <a:cxn ang="0">
                  <a:pos x="873" y="1095"/>
                </a:cxn>
                <a:cxn ang="0">
                  <a:pos x="792" y="1045"/>
                </a:cxn>
                <a:cxn ang="0">
                  <a:pos x="766" y="1003"/>
                </a:cxn>
                <a:cxn ang="0">
                  <a:pos x="762" y="991"/>
                </a:cxn>
                <a:cxn ang="0">
                  <a:pos x="759" y="979"/>
                </a:cxn>
                <a:cxn ang="0">
                  <a:pos x="763" y="961"/>
                </a:cxn>
                <a:cxn ang="0">
                  <a:pos x="796" y="943"/>
                </a:cxn>
                <a:cxn ang="0">
                  <a:pos x="825" y="966"/>
                </a:cxn>
                <a:cxn ang="0">
                  <a:pos x="828" y="977"/>
                </a:cxn>
                <a:cxn ang="0">
                  <a:pos x="833" y="988"/>
                </a:cxn>
                <a:cxn ang="0">
                  <a:pos x="848" y="1007"/>
                </a:cxn>
                <a:cxn ang="0">
                  <a:pos x="890" y="1030"/>
                </a:cxn>
                <a:cxn ang="0">
                  <a:pos x="890" y="898"/>
                </a:cxn>
                <a:cxn ang="0">
                  <a:pos x="803" y="860"/>
                </a:cxn>
                <a:cxn ang="0">
                  <a:pos x="773" y="824"/>
                </a:cxn>
                <a:cxn ang="0">
                  <a:pos x="763" y="776"/>
                </a:cxn>
                <a:cxn ang="0">
                  <a:pos x="773" y="728"/>
                </a:cxn>
                <a:cxn ang="0">
                  <a:pos x="800" y="690"/>
                </a:cxn>
                <a:cxn ang="0">
                  <a:pos x="890" y="650"/>
                </a:cxn>
                <a:cxn ang="0">
                  <a:pos x="890" y="613"/>
                </a:cxn>
                <a:cxn ang="0">
                  <a:pos x="902" y="588"/>
                </a:cxn>
                <a:cxn ang="0">
                  <a:pos x="938" y="583"/>
                </a:cxn>
                <a:cxn ang="0">
                  <a:pos x="957" y="613"/>
                </a:cxn>
                <a:cxn ang="0">
                  <a:pos x="957" y="650"/>
                </a:cxn>
                <a:cxn ang="0">
                  <a:pos x="970" y="652"/>
                </a:cxn>
                <a:cxn ang="0">
                  <a:pos x="1058" y="694"/>
                </a:cxn>
                <a:cxn ang="0">
                  <a:pos x="1085" y="733"/>
                </a:cxn>
                <a:cxn ang="0">
                  <a:pos x="1089" y="745"/>
                </a:cxn>
                <a:cxn ang="0">
                  <a:pos x="1092" y="757"/>
                </a:cxn>
                <a:cxn ang="0">
                  <a:pos x="1090" y="776"/>
                </a:cxn>
                <a:cxn ang="0">
                  <a:pos x="1058" y="795"/>
                </a:cxn>
                <a:cxn ang="0">
                  <a:pos x="1028" y="774"/>
                </a:cxn>
                <a:cxn ang="0">
                  <a:pos x="1025" y="763"/>
                </a:cxn>
                <a:cxn ang="0">
                  <a:pos x="1019" y="752"/>
                </a:cxn>
                <a:cxn ang="0">
                  <a:pos x="1003" y="736"/>
                </a:cxn>
                <a:cxn ang="0">
                  <a:pos x="957" y="718"/>
                </a:cxn>
                <a:cxn ang="0">
                  <a:pos x="957" y="844"/>
                </a:cxn>
                <a:cxn ang="0">
                  <a:pos x="1015" y="861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98" y="988"/>
                </a:cxn>
                <a:cxn ang="0">
                  <a:pos x="1098" y="988"/>
                </a:cxn>
                <a:cxn ang="0">
                  <a:pos x="1098" y="988"/>
                </a:cxn>
              </a:cxnLst>
              <a:rect l="0" t="0" r="r" b="b"/>
              <a:pathLst>
                <a:path w="1960" h="1477">
                  <a:moveTo>
                    <a:pt x="1000" y="335"/>
                  </a:moveTo>
                  <a:cubicBezTo>
                    <a:pt x="1104" y="248"/>
                    <a:pt x="1173" y="53"/>
                    <a:pt x="1130" y="44"/>
                  </a:cubicBezTo>
                  <a:cubicBezTo>
                    <a:pt x="1074" y="33"/>
                    <a:pt x="951" y="83"/>
                    <a:pt x="892" y="91"/>
                  </a:cubicBezTo>
                  <a:cubicBezTo>
                    <a:pt x="808" y="102"/>
                    <a:pt x="716" y="0"/>
                    <a:pt x="664" y="57"/>
                  </a:cubicBezTo>
                  <a:cubicBezTo>
                    <a:pt x="623" y="103"/>
                    <a:pt x="694" y="270"/>
                    <a:pt x="807" y="343"/>
                  </a:cubicBezTo>
                  <a:cubicBezTo>
                    <a:pt x="472" y="507"/>
                    <a:pt x="0" y="1334"/>
                    <a:pt x="822" y="1394"/>
                  </a:cubicBezTo>
                  <a:cubicBezTo>
                    <a:pt x="1960" y="1477"/>
                    <a:pt x="1390" y="496"/>
                    <a:pt x="1000" y="335"/>
                  </a:cubicBezTo>
                  <a:close/>
                  <a:moveTo>
                    <a:pt x="1098" y="988"/>
                  </a:moveTo>
                  <a:cubicBezTo>
                    <a:pt x="1094" y="1020"/>
                    <a:pt x="1077" y="1049"/>
                    <a:pt x="1052" y="1069"/>
                  </a:cubicBezTo>
                  <a:cubicBezTo>
                    <a:pt x="1025" y="1090"/>
                    <a:pt x="991" y="1099"/>
                    <a:pt x="957" y="1102"/>
                  </a:cubicBezTo>
                  <a:cubicBezTo>
                    <a:pt x="957" y="1138"/>
                    <a:pt x="957" y="1138"/>
                    <a:pt x="957" y="1138"/>
                  </a:cubicBezTo>
                  <a:cubicBezTo>
                    <a:pt x="957" y="1147"/>
                    <a:pt x="953" y="1156"/>
                    <a:pt x="946" y="1163"/>
                  </a:cubicBezTo>
                  <a:cubicBezTo>
                    <a:pt x="936" y="1171"/>
                    <a:pt x="922" y="1174"/>
                    <a:pt x="910" y="1168"/>
                  </a:cubicBezTo>
                  <a:cubicBezTo>
                    <a:pt x="898" y="1163"/>
                    <a:pt x="890" y="1151"/>
                    <a:pt x="890" y="1138"/>
                  </a:cubicBezTo>
                  <a:cubicBezTo>
                    <a:pt x="890" y="1099"/>
                    <a:pt x="890" y="1099"/>
                    <a:pt x="890" y="1099"/>
                  </a:cubicBezTo>
                  <a:cubicBezTo>
                    <a:pt x="885" y="1098"/>
                    <a:pt x="879" y="1096"/>
                    <a:pt x="873" y="1095"/>
                  </a:cubicBezTo>
                  <a:cubicBezTo>
                    <a:pt x="842" y="1086"/>
                    <a:pt x="813" y="1069"/>
                    <a:pt x="792" y="1045"/>
                  </a:cubicBezTo>
                  <a:cubicBezTo>
                    <a:pt x="781" y="1032"/>
                    <a:pt x="772" y="1018"/>
                    <a:pt x="766" y="1003"/>
                  </a:cubicBezTo>
                  <a:cubicBezTo>
                    <a:pt x="765" y="999"/>
                    <a:pt x="763" y="995"/>
                    <a:pt x="762" y="991"/>
                  </a:cubicBezTo>
                  <a:cubicBezTo>
                    <a:pt x="761" y="987"/>
                    <a:pt x="760" y="983"/>
                    <a:pt x="759" y="979"/>
                  </a:cubicBezTo>
                  <a:cubicBezTo>
                    <a:pt x="759" y="973"/>
                    <a:pt x="760" y="966"/>
                    <a:pt x="763" y="961"/>
                  </a:cubicBezTo>
                  <a:cubicBezTo>
                    <a:pt x="769" y="949"/>
                    <a:pt x="782" y="942"/>
                    <a:pt x="796" y="943"/>
                  </a:cubicBezTo>
                  <a:cubicBezTo>
                    <a:pt x="809" y="944"/>
                    <a:pt x="820" y="953"/>
                    <a:pt x="825" y="966"/>
                  </a:cubicBezTo>
                  <a:cubicBezTo>
                    <a:pt x="826" y="969"/>
                    <a:pt x="827" y="973"/>
                    <a:pt x="828" y="977"/>
                  </a:cubicBezTo>
                  <a:cubicBezTo>
                    <a:pt x="830" y="981"/>
                    <a:pt x="831" y="985"/>
                    <a:pt x="833" y="988"/>
                  </a:cubicBezTo>
                  <a:cubicBezTo>
                    <a:pt x="837" y="995"/>
                    <a:pt x="842" y="1001"/>
                    <a:pt x="848" y="1007"/>
                  </a:cubicBezTo>
                  <a:cubicBezTo>
                    <a:pt x="860" y="1018"/>
                    <a:pt x="875" y="1026"/>
                    <a:pt x="890" y="1030"/>
                  </a:cubicBezTo>
                  <a:cubicBezTo>
                    <a:pt x="890" y="898"/>
                    <a:pt x="890" y="898"/>
                    <a:pt x="890" y="898"/>
                  </a:cubicBezTo>
                  <a:cubicBezTo>
                    <a:pt x="860" y="890"/>
                    <a:pt x="828" y="880"/>
                    <a:pt x="803" y="860"/>
                  </a:cubicBezTo>
                  <a:cubicBezTo>
                    <a:pt x="790" y="850"/>
                    <a:pt x="780" y="838"/>
                    <a:pt x="773" y="824"/>
                  </a:cubicBezTo>
                  <a:cubicBezTo>
                    <a:pt x="766" y="809"/>
                    <a:pt x="763" y="793"/>
                    <a:pt x="763" y="776"/>
                  </a:cubicBezTo>
                  <a:cubicBezTo>
                    <a:pt x="763" y="760"/>
                    <a:pt x="766" y="743"/>
                    <a:pt x="773" y="728"/>
                  </a:cubicBezTo>
                  <a:cubicBezTo>
                    <a:pt x="779" y="714"/>
                    <a:pt x="789" y="701"/>
                    <a:pt x="800" y="690"/>
                  </a:cubicBezTo>
                  <a:cubicBezTo>
                    <a:pt x="825" y="668"/>
                    <a:pt x="858" y="655"/>
                    <a:pt x="890" y="650"/>
                  </a:cubicBezTo>
                  <a:cubicBezTo>
                    <a:pt x="890" y="613"/>
                    <a:pt x="890" y="613"/>
                    <a:pt x="890" y="613"/>
                  </a:cubicBezTo>
                  <a:cubicBezTo>
                    <a:pt x="890" y="604"/>
                    <a:pt x="895" y="595"/>
                    <a:pt x="902" y="588"/>
                  </a:cubicBezTo>
                  <a:cubicBezTo>
                    <a:pt x="912" y="580"/>
                    <a:pt x="926" y="577"/>
                    <a:pt x="938" y="583"/>
                  </a:cubicBezTo>
                  <a:cubicBezTo>
                    <a:pt x="950" y="588"/>
                    <a:pt x="957" y="600"/>
                    <a:pt x="957" y="613"/>
                  </a:cubicBezTo>
                  <a:cubicBezTo>
                    <a:pt x="957" y="650"/>
                    <a:pt x="957" y="650"/>
                    <a:pt x="957" y="650"/>
                  </a:cubicBezTo>
                  <a:cubicBezTo>
                    <a:pt x="962" y="651"/>
                    <a:pt x="966" y="651"/>
                    <a:pt x="970" y="652"/>
                  </a:cubicBezTo>
                  <a:cubicBezTo>
                    <a:pt x="1003" y="658"/>
                    <a:pt x="1034" y="671"/>
                    <a:pt x="1058" y="694"/>
                  </a:cubicBezTo>
                  <a:cubicBezTo>
                    <a:pt x="1069" y="705"/>
                    <a:pt x="1078" y="719"/>
                    <a:pt x="1085" y="733"/>
                  </a:cubicBezTo>
                  <a:cubicBezTo>
                    <a:pt x="1086" y="737"/>
                    <a:pt x="1088" y="741"/>
                    <a:pt x="1089" y="745"/>
                  </a:cubicBezTo>
                  <a:cubicBezTo>
                    <a:pt x="1091" y="749"/>
                    <a:pt x="1092" y="753"/>
                    <a:pt x="1092" y="757"/>
                  </a:cubicBezTo>
                  <a:cubicBezTo>
                    <a:pt x="1093" y="763"/>
                    <a:pt x="1092" y="770"/>
                    <a:pt x="1090" y="776"/>
                  </a:cubicBezTo>
                  <a:cubicBezTo>
                    <a:pt x="1084" y="788"/>
                    <a:pt x="1071" y="796"/>
                    <a:pt x="1058" y="795"/>
                  </a:cubicBezTo>
                  <a:cubicBezTo>
                    <a:pt x="1045" y="795"/>
                    <a:pt x="1033" y="786"/>
                    <a:pt x="1028" y="774"/>
                  </a:cubicBezTo>
                  <a:cubicBezTo>
                    <a:pt x="1027" y="770"/>
                    <a:pt x="1026" y="766"/>
                    <a:pt x="1025" y="763"/>
                  </a:cubicBezTo>
                  <a:cubicBezTo>
                    <a:pt x="1023" y="759"/>
                    <a:pt x="1021" y="756"/>
                    <a:pt x="1019" y="752"/>
                  </a:cubicBezTo>
                  <a:cubicBezTo>
                    <a:pt x="1015" y="746"/>
                    <a:pt x="1010" y="740"/>
                    <a:pt x="1003" y="736"/>
                  </a:cubicBezTo>
                  <a:cubicBezTo>
                    <a:pt x="990" y="726"/>
                    <a:pt x="974" y="721"/>
                    <a:pt x="957" y="718"/>
                  </a:cubicBezTo>
                  <a:cubicBezTo>
                    <a:pt x="957" y="844"/>
                    <a:pt x="957" y="844"/>
                    <a:pt x="957" y="844"/>
                  </a:cubicBezTo>
                  <a:cubicBezTo>
                    <a:pt x="977" y="849"/>
                    <a:pt x="996" y="854"/>
                    <a:pt x="1015" y="861"/>
                  </a:cubicBezTo>
                  <a:cubicBezTo>
                    <a:pt x="1043" y="872"/>
                    <a:pt x="1069" y="889"/>
                    <a:pt x="1084" y="916"/>
                  </a:cubicBezTo>
                  <a:cubicBezTo>
                    <a:pt x="1082" y="912"/>
                    <a:pt x="1080" y="908"/>
                    <a:pt x="1084" y="916"/>
                  </a:cubicBezTo>
                  <a:cubicBezTo>
                    <a:pt x="1089" y="924"/>
                    <a:pt x="1087" y="920"/>
                    <a:pt x="1084" y="916"/>
                  </a:cubicBezTo>
                  <a:cubicBezTo>
                    <a:pt x="1097" y="938"/>
                    <a:pt x="1101" y="963"/>
                    <a:pt x="1098" y="988"/>
                  </a:cubicBezTo>
                  <a:close/>
                  <a:moveTo>
                    <a:pt x="1098" y="988"/>
                  </a:moveTo>
                  <a:cubicBezTo>
                    <a:pt x="1098" y="988"/>
                    <a:pt x="1098" y="988"/>
                    <a:pt x="1098" y="9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Freeform 19"/>
            <p:cNvSpPr>
              <a:spLocks noEditPoints="1"/>
            </p:cNvSpPr>
            <p:nvPr/>
          </p:nvSpPr>
          <p:spPr bwMode="auto">
            <a:xfrm>
              <a:off x="2559051" y="3149601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85" name="Group 20"/>
          <p:cNvGrpSpPr>
            <a:grpSpLocks noChangeAspect="1"/>
          </p:cNvGrpSpPr>
          <p:nvPr/>
        </p:nvGrpSpPr>
        <p:grpSpPr bwMode="auto">
          <a:xfrm>
            <a:off x="9532849" y="1163556"/>
            <a:ext cx="468000" cy="489876"/>
            <a:chOff x="-904" y="1959"/>
            <a:chExt cx="599" cy="627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86" name="Freeform 21"/>
            <p:cNvSpPr>
              <a:spLocks/>
            </p:cNvSpPr>
            <p:nvPr/>
          </p:nvSpPr>
          <p:spPr bwMode="auto">
            <a:xfrm>
              <a:off x="-806" y="1959"/>
              <a:ext cx="501" cy="514"/>
            </a:xfrm>
            <a:custGeom>
              <a:avLst/>
              <a:gdLst>
                <a:gd name="T0" fmla="*/ 2206 w 2206"/>
                <a:gd name="T1" fmla="*/ 0 h 2269"/>
                <a:gd name="T2" fmla="*/ 750 w 2206"/>
                <a:gd name="T3" fmla="*/ 1771 h 2269"/>
                <a:gd name="T4" fmla="*/ 347 w 2206"/>
                <a:gd name="T5" fmla="*/ 1122 h 2269"/>
                <a:gd name="T6" fmla="*/ 0 w 2206"/>
                <a:gd name="T7" fmla="*/ 1330 h 2269"/>
                <a:gd name="T8" fmla="*/ 611 w 2206"/>
                <a:gd name="T9" fmla="*/ 2269 h 2269"/>
                <a:gd name="T10" fmla="*/ 882 w 2206"/>
                <a:gd name="T11" fmla="*/ 2269 h 2269"/>
                <a:gd name="T12" fmla="*/ 2206 w 2206"/>
                <a:gd name="T13" fmla="*/ 630 h 2269"/>
                <a:gd name="T14" fmla="*/ 2206 w 2206"/>
                <a:gd name="T15" fmla="*/ 0 h 2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06" h="2269">
                  <a:moveTo>
                    <a:pt x="2206" y="0"/>
                  </a:moveTo>
                  <a:cubicBezTo>
                    <a:pt x="1890" y="120"/>
                    <a:pt x="750" y="1771"/>
                    <a:pt x="750" y="1771"/>
                  </a:cubicBezTo>
                  <a:lnTo>
                    <a:pt x="347" y="1122"/>
                  </a:lnTo>
                  <a:lnTo>
                    <a:pt x="0" y="1330"/>
                  </a:lnTo>
                  <a:lnTo>
                    <a:pt x="611" y="2269"/>
                  </a:lnTo>
                  <a:lnTo>
                    <a:pt x="882" y="2269"/>
                  </a:lnTo>
                  <a:cubicBezTo>
                    <a:pt x="882" y="2269"/>
                    <a:pt x="1810" y="955"/>
                    <a:pt x="2206" y="630"/>
                  </a:cubicBezTo>
                  <a:lnTo>
                    <a:pt x="2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87" name="Freeform 22"/>
            <p:cNvSpPr>
              <a:spLocks/>
            </p:cNvSpPr>
            <p:nvPr/>
          </p:nvSpPr>
          <p:spPr bwMode="auto">
            <a:xfrm>
              <a:off x="-904" y="2052"/>
              <a:ext cx="534" cy="534"/>
            </a:xfrm>
            <a:custGeom>
              <a:avLst/>
              <a:gdLst>
                <a:gd name="T0" fmla="*/ 159 w 2352"/>
                <a:gd name="T1" fmla="*/ 1914 h 2352"/>
                <a:gd name="T2" fmla="*/ 435 w 2352"/>
                <a:gd name="T3" fmla="*/ 2189 h 2352"/>
                <a:gd name="T4" fmla="*/ 1915 w 2352"/>
                <a:gd name="T5" fmla="*/ 2191 h 2352"/>
                <a:gd name="T6" fmla="*/ 2191 w 2352"/>
                <a:gd name="T7" fmla="*/ 1915 h 2352"/>
                <a:gd name="T8" fmla="*/ 2189 w 2352"/>
                <a:gd name="T9" fmla="*/ 1027 h 2352"/>
                <a:gd name="T10" fmla="*/ 2352 w 2352"/>
                <a:gd name="T11" fmla="*/ 1027 h 2352"/>
                <a:gd name="T12" fmla="*/ 2352 w 2352"/>
                <a:gd name="T13" fmla="*/ 1917 h 2352"/>
                <a:gd name="T14" fmla="*/ 1917 w 2352"/>
                <a:gd name="T15" fmla="*/ 2352 h 2352"/>
                <a:gd name="T16" fmla="*/ 417 w 2352"/>
                <a:gd name="T17" fmla="*/ 2350 h 2352"/>
                <a:gd name="T18" fmla="*/ 2 w 2352"/>
                <a:gd name="T19" fmla="*/ 1936 h 2352"/>
                <a:gd name="T20" fmla="*/ 0 w 2352"/>
                <a:gd name="T21" fmla="*/ 437 h 2352"/>
                <a:gd name="T22" fmla="*/ 435 w 2352"/>
                <a:gd name="T23" fmla="*/ 3 h 2352"/>
                <a:gd name="T24" fmla="*/ 1812 w 2352"/>
                <a:gd name="T25" fmla="*/ 0 h 2352"/>
                <a:gd name="T26" fmla="*/ 1812 w 2352"/>
                <a:gd name="T27" fmla="*/ 164 h 2352"/>
                <a:gd name="T28" fmla="*/ 437 w 2352"/>
                <a:gd name="T29" fmla="*/ 163 h 2352"/>
                <a:gd name="T30" fmla="*/ 161 w 2352"/>
                <a:gd name="T31" fmla="*/ 439 h 2352"/>
                <a:gd name="T32" fmla="*/ 159 w 2352"/>
                <a:gd name="T33" fmla="*/ 1914 h 2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52" h="2352">
                  <a:moveTo>
                    <a:pt x="159" y="1914"/>
                  </a:moveTo>
                  <a:cubicBezTo>
                    <a:pt x="159" y="2066"/>
                    <a:pt x="282" y="2189"/>
                    <a:pt x="435" y="2189"/>
                  </a:cubicBezTo>
                  <a:lnTo>
                    <a:pt x="1915" y="2191"/>
                  </a:lnTo>
                  <a:cubicBezTo>
                    <a:pt x="2068" y="2191"/>
                    <a:pt x="2191" y="2068"/>
                    <a:pt x="2191" y="1915"/>
                  </a:cubicBezTo>
                  <a:lnTo>
                    <a:pt x="2189" y="1027"/>
                  </a:lnTo>
                  <a:lnTo>
                    <a:pt x="2352" y="1027"/>
                  </a:lnTo>
                  <a:lnTo>
                    <a:pt x="2352" y="1917"/>
                  </a:lnTo>
                  <a:cubicBezTo>
                    <a:pt x="2352" y="2157"/>
                    <a:pt x="2157" y="2352"/>
                    <a:pt x="1917" y="2352"/>
                  </a:cubicBezTo>
                  <a:lnTo>
                    <a:pt x="417" y="2350"/>
                  </a:lnTo>
                  <a:cubicBezTo>
                    <a:pt x="188" y="2350"/>
                    <a:pt x="2" y="2164"/>
                    <a:pt x="2" y="1936"/>
                  </a:cubicBezTo>
                  <a:lnTo>
                    <a:pt x="0" y="437"/>
                  </a:lnTo>
                  <a:cubicBezTo>
                    <a:pt x="0" y="197"/>
                    <a:pt x="195" y="3"/>
                    <a:pt x="435" y="3"/>
                  </a:cubicBezTo>
                  <a:lnTo>
                    <a:pt x="1812" y="0"/>
                  </a:lnTo>
                  <a:lnTo>
                    <a:pt x="1812" y="164"/>
                  </a:lnTo>
                  <a:lnTo>
                    <a:pt x="437" y="163"/>
                  </a:lnTo>
                  <a:cubicBezTo>
                    <a:pt x="285" y="163"/>
                    <a:pt x="161" y="287"/>
                    <a:pt x="161" y="439"/>
                  </a:cubicBezTo>
                  <a:lnTo>
                    <a:pt x="159" y="19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</p:grpSp>
      <p:sp>
        <p:nvSpPr>
          <p:cNvPr id="88" name="Freeform 196"/>
          <p:cNvSpPr>
            <a:spLocks/>
          </p:cNvSpPr>
          <p:nvPr/>
        </p:nvSpPr>
        <p:spPr bwMode="auto">
          <a:xfrm>
            <a:off x="10675356" y="1130068"/>
            <a:ext cx="311182" cy="556852"/>
          </a:xfrm>
          <a:custGeom>
            <a:avLst/>
            <a:gdLst/>
            <a:ahLst/>
            <a:cxnLst>
              <a:cxn ang="0">
                <a:pos x="34" y="18"/>
              </a:cxn>
              <a:cxn ang="0">
                <a:pos x="14" y="62"/>
              </a:cxn>
              <a:cxn ang="0">
                <a:pos x="12" y="63"/>
              </a:cxn>
              <a:cxn ang="0">
                <a:pos x="12" y="63"/>
              </a:cxn>
              <a:cxn ang="0">
                <a:pos x="11" y="61"/>
              </a:cxn>
              <a:cxn ang="0">
                <a:pos x="18" y="30"/>
              </a:cxn>
              <a:cxn ang="0">
                <a:pos x="3" y="34"/>
              </a:cxn>
              <a:cxn ang="0">
                <a:pos x="2" y="34"/>
              </a:cxn>
              <a:cxn ang="0">
                <a:pos x="1" y="34"/>
              </a:cxn>
              <a:cxn ang="0">
                <a:pos x="0" y="32"/>
              </a:cxn>
              <a:cxn ang="0">
                <a:pos x="8" y="1"/>
              </a:cxn>
              <a:cxn ang="0">
                <a:pos x="10" y="0"/>
              </a:cxn>
              <a:cxn ang="0">
                <a:pos x="22" y="0"/>
              </a:cxn>
              <a:cxn ang="0">
                <a:pos x="24" y="1"/>
              </a:cxn>
              <a:cxn ang="0">
                <a:pos x="24" y="2"/>
              </a:cxn>
              <a:cxn ang="0">
                <a:pos x="17" y="19"/>
              </a:cxn>
              <a:cxn ang="0">
                <a:pos x="32" y="16"/>
              </a:cxn>
              <a:cxn ang="0">
                <a:pos x="33" y="16"/>
              </a:cxn>
              <a:cxn ang="0">
                <a:pos x="34" y="16"/>
              </a:cxn>
              <a:cxn ang="0">
                <a:pos x="34" y="18"/>
              </a:cxn>
            </a:cxnLst>
            <a:rect l="0" t="0" r="r" b="b"/>
            <a:pathLst>
              <a:path w="35" h="63">
                <a:moveTo>
                  <a:pt x="34" y="18"/>
                </a:moveTo>
                <a:cubicBezTo>
                  <a:pt x="14" y="62"/>
                  <a:pt x="14" y="62"/>
                  <a:pt x="14" y="62"/>
                </a:cubicBezTo>
                <a:cubicBezTo>
                  <a:pt x="13" y="62"/>
                  <a:pt x="13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1" y="62"/>
                  <a:pt x="10" y="62"/>
                  <a:pt x="11" y="61"/>
                </a:cubicBezTo>
                <a:cubicBezTo>
                  <a:pt x="18" y="30"/>
                  <a:pt x="18" y="30"/>
                  <a:pt x="18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1" y="34"/>
                  <a:pt x="1" y="34"/>
                </a:cubicBezTo>
                <a:cubicBezTo>
                  <a:pt x="1" y="33"/>
                  <a:pt x="0" y="33"/>
                  <a:pt x="0" y="3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0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17" y="19"/>
                  <a:pt x="17" y="19"/>
                  <a:pt x="17" y="19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3" y="16"/>
                  <a:pt x="33" y="16"/>
                </a:cubicBezTo>
                <a:cubicBezTo>
                  <a:pt x="33" y="16"/>
                  <a:pt x="34" y="16"/>
                  <a:pt x="34" y="16"/>
                </a:cubicBezTo>
                <a:cubicBezTo>
                  <a:pt x="34" y="17"/>
                  <a:pt x="35" y="17"/>
                  <a:pt x="34" y="18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9" name="Freeform 155"/>
          <p:cNvSpPr>
            <a:spLocks/>
          </p:cNvSpPr>
          <p:nvPr/>
        </p:nvSpPr>
        <p:spPr bwMode="auto">
          <a:xfrm>
            <a:off x="8573373" y="1201051"/>
            <a:ext cx="414886" cy="414886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8" y="51"/>
              </a:cxn>
              <a:cxn ang="0">
                <a:pos x="8" y="49"/>
              </a:cxn>
              <a:cxn ang="0">
                <a:pos x="13" y="44"/>
              </a:cxn>
              <a:cxn ang="0">
                <a:pos x="14" y="43"/>
              </a:cxn>
              <a:cxn ang="0">
                <a:pos x="15" y="44"/>
              </a:cxn>
              <a:cxn ang="0">
                <a:pos x="31" y="52"/>
              </a:cxn>
              <a:cxn ang="0">
                <a:pos x="52" y="31"/>
              </a:cxn>
              <a:cxn ang="0">
                <a:pos x="31" y="11"/>
              </a:cxn>
              <a:cxn ang="0">
                <a:pos x="17" y="16"/>
              </a:cxn>
              <a:cxn ang="0">
                <a:pos x="23" y="22"/>
              </a:cxn>
              <a:cxn ang="0">
                <a:pos x="23" y="25"/>
              </a:cxn>
              <a:cxn ang="0">
                <a:pos x="21" y="26"/>
              </a:cxn>
              <a:cxn ang="0">
                <a:pos x="3" y="26"/>
              </a:cxn>
              <a:cxn ang="0">
                <a:pos x="0" y="24"/>
              </a:cxn>
              <a:cxn ang="0">
                <a:pos x="0" y="6"/>
              </a:cxn>
              <a:cxn ang="0">
                <a:pos x="2" y="3"/>
              </a:cxn>
              <a:cxn ang="0">
                <a:pos x="5" y="4"/>
              </a:cxn>
              <a:cxn ang="0">
                <a:pos x="10" y="9"/>
              </a:cxn>
              <a:cxn ang="0">
                <a:pos x="31" y="0"/>
              </a:cxn>
              <a:cxn ang="0">
                <a:pos x="62" y="31"/>
              </a:cxn>
              <a:cxn ang="0">
                <a:pos x="31" y="62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22" y="62"/>
                  <a:pt x="13" y="58"/>
                  <a:pt x="8" y="51"/>
                </a:cubicBezTo>
                <a:cubicBezTo>
                  <a:pt x="7" y="50"/>
                  <a:pt x="7" y="50"/>
                  <a:pt x="8" y="49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9" y="49"/>
                  <a:pt x="25" y="52"/>
                  <a:pt x="31" y="52"/>
                </a:cubicBezTo>
                <a:cubicBezTo>
                  <a:pt x="43" y="52"/>
                  <a:pt x="52" y="43"/>
                  <a:pt x="52" y="31"/>
                </a:cubicBezTo>
                <a:cubicBezTo>
                  <a:pt x="52" y="20"/>
                  <a:pt x="43" y="11"/>
                  <a:pt x="31" y="11"/>
                </a:cubicBezTo>
                <a:cubicBezTo>
                  <a:pt x="26" y="11"/>
                  <a:pt x="21" y="13"/>
                  <a:pt x="17" y="16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3"/>
                  <a:pt x="24" y="24"/>
                  <a:pt x="23" y="25"/>
                </a:cubicBezTo>
                <a:cubicBezTo>
                  <a:pt x="23" y="26"/>
                  <a:pt x="22" y="26"/>
                  <a:pt x="2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2" y="26"/>
                  <a:pt x="0" y="25"/>
                  <a:pt x="0" y="24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4"/>
                  <a:pt x="2" y="3"/>
                </a:cubicBezTo>
                <a:cubicBezTo>
                  <a:pt x="3" y="3"/>
                  <a:pt x="4" y="3"/>
                  <a:pt x="5" y="4"/>
                </a:cubicBezTo>
                <a:cubicBezTo>
                  <a:pt x="10" y="9"/>
                  <a:pt x="10" y="9"/>
                  <a:pt x="10" y="9"/>
                </a:cubicBezTo>
                <a:cubicBezTo>
                  <a:pt x="16" y="4"/>
                  <a:pt x="23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0" name="Freeform 118"/>
          <p:cNvSpPr>
            <a:spLocks noEditPoints="1"/>
          </p:cNvSpPr>
          <p:nvPr/>
        </p:nvSpPr>
        <p:spPr bwMode="auto">
          <a:xfrm>
            <a:off x="5478776" y="3161601"/>
            <a:ext cx="471248" cy="458597"/>
          </a:xfrm>
          <a:custGeom>
            <a:avLst/>
            <a:gdLst/>
            <a:ahLst/>
            <a:cxnLst>
              <a:cxn ang="0">
                <a:pos x="53" y="58"/>
              </a:cxn>
              <a:cxn ang="0">
                <a:pos x="31" y="67"/>
              </a:cxn>
              <a:cxn ang="0">
                <a:pos x="0" y="36"/>
              </a:cxn>
              <a:cxn ang="0">
                <a:pos x="31" y="5"/>
              </a:cxn>
              <a:cxn ang="0">
                <a:pos x="31" y="36"/>
              </a:cxn>
              <a:cxn ang="0">
                <a:pos x="53" y="58"/>
              </a:cxn>
              <a:cxn ang="0">
                <a:pos x="36" y="31"/>
              </a:cxn>
              <a:cxn ang="0">
                <a:pos x="36" y="0"/>
              </a:cxn>
              <a:cxn ang="0">
                <a:pos x="67" y="31"/>
              </a:cxn>
              <a:cxn ang="0">
                <a:pos x="36" y="31"/>
              </a:cxn>
              <a:cxn ang="0">
                <a:pos x="69" y="36"/>
              </a:cxn>
              <a:cxn ang="0">
                <a:pos x="60" y="58"/>
              </a:cxn>
              <a:cxn ang="0">
                <a:pos x="38" y="36"/>
              </a:cxn>
              <a:cxn ang="0">
                <a:pos x="69" y="36"/>
              </a:cxn>
            </a:cxnLst>
            <a:rect l="0" t="0" r="r" b="b"/>
            <a:pathLst>
              <a:path w="69" h="67">
                <a:moveTo>
                  <a:pt x="53" y="58"/>
                </a:moveTo>
                <a:cubicBezTo>
                  <a:pt x="47" y="64"/>
                  <a:pt x="39" y="67"/>
                  <a:pt x="31" y="67"/>
                </a:cubicBezTo>
                <a:cubicBezTo>
                  <a:pt x="14" y="67"/>
                  <a:pt x="0" y="53"/>
                  <a:pt x="0" y="36"/>
                </a:cubicBezTo>
                <a:cubicBezTo>
                  <a:pt x="0" y="19"/>
                  <a:pt x="14" y="5"/>
                  <a:pt x="31" y="5"/>
                </a:cubicBezTo>
                <a:cubicBezTo>
                  <a:pt x="31" y="36"/>
                  <a:pt x="31" y="36"/>
                  <a:pt x="31" y="36"/>
                </a:cubicBezTo>
                <a:lnTo>
                  <a:pt x="53" y="58"/>
                </a:lnTo>
                <a:close/>
                <a:moveTo>
                  <a:pt x="36" y="31"/>
                </a:moveTo>
                <a:cubicBezTo>
                  <a:pt x="36" y="0"/>
                  <a:pt x="36" y="0"/>
                  <a:pt x="36" y="0"/>
                </a:cubicBezTo>
                <a:cubicBezTo>
                  <a:pt x="53" y="0"/>
                  <a:pt x="67" y="14"/>
                  <a:pt x="67" y="31"/>
                </a:cubicBezTo>
                <a:lnTo>
                  <a:pt x="36" y="31"/>
                </a:lnTo>
                <a:close/>
                <a:moveTo>
                  <a:pt x="69" y="36"/>
                </a:moveTo>
                <a:cubicBezTo>
                  <a:pt x="69" y="45"/>
                  <a:pt x="66" y="53"/>
                  <a:pt x="60" y="58"/>
                </a:cubicBezTo>
                <a:cubicBezTo>
                  <a:pt x="38" y="36"/>
                  <a:pt x="38" y="36"/>
                  <a:pt x="38" y="36"/>
                </a:cubicBezTo>
                <a:lnTo>
                  <a:pt x="69" y="36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91" name="Group 49"/>
          <p:cNvGrpSpPr/>
          <p:nvPr/>
        </p:nvGrpSpPr>
        <p:grpSpPr>
          <a:xfrm>
            <a:off x="3384672" y="3122258"/>
            <a:ext cx="496371" cy="537282"/>
            <a:chOff x="1847137" y="4256991"/>
            <a:chExt cx="454232" cy="491670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92" name="Freeform 101"/>
            <p:cNvSpPr>
              <a:spLocks noEditPoints="1"/>
            </p:cNvSpPr>
            <p:nvPr/>
          </p:nvSpPr>
          <p:spPr bwMode="auto">
            <a:xfrm>
              <a:off x="1847137" y="4256991"/>
              <a:ext cx="454232" cy="491670"/>
            </a:xfrm>
            <a:custGeom>
              <a:avLst/>
              <a:gdLst>
                <a:gd name="T0" fmla="*/ 134 w 137"/>
                <a:gd name="T1" fmla="*/ 71 h 148"/>
                <a:gd name="T2" fmla="*/ 126 w 137"/>
                <a:gd name="T3" fmla="*/ 38 h 148"/>
                <a:gd name="T4" fmla="*/ 133 w 137"/>
                <a:gd name="T5" fmla="*/ 36 h 148"/>
                <a:gd name="T6" fmla="*/ 126 w 137"/>
                <a:gd name="T7" fmla="*/ 12 h 148"/>
                <a:gd name="T8" fmla="*/ 102 w 137"/>
                <a:gd name="T9" fmla="*/ 5 h 148"/>
                <a:gd name="T10" fmla="*/ 99 w 137"/>
                <a:gd name="T11" fmla="*/ 12 h 148"/>
                <a:gd name="T12" fmla="*/ 67 w 137"/>
                <a:gd name="T13" fmla="*/ 4 h 148"/>
                <a:gd name="T14" fmla="*/ 38 w 137"/>
                <a:gd name="T15" fmla="*/ 11 h 148"/>
                <a:gd name="T16" fmla="*/ 36 w 137"/>
                <a:gd name="T17" fmla="*/ 5 h 148"/>
                <a:gd name="T18" fmla="*/ 12 w 137"/>
                <a:gd name="T19" fmla="*/ 12 h 148"/>
                <a:gd name="T20" fmla="*/ 5 w 137"/>
                <a:gd name="T21" fmla="*/ 36 h 148"/>
                <a:gd name="T22" fmla="*/ 9 w 137"/>
                <a:gd name="T23" fmla="*/ 38 h 148"/>
                <a:gd name="T24" fmla="*/ 0 w 137"/>
                <a:gd name="T25" fmla="*/ 71 h 148"/>
                <a:gd name="T26" fmla="*/ 27 w 137"/>
                <a:gd name="T27" fmla="*/ 125 h 148"/>
                <a:gd name="T28" fmla="*/ 13 w 137"/>
                <a:gd name="T29" fmla="*/ 140 h 148"/>
                <a:gd name="T30" fmla="*/ 21 w 137"/>
                <a:gd name="T31" fmla="*/ 148 h 148"/>
                <a:gd name="T32" fmla="*/ 37 w 137"/>
                <a:gd name="T33" fmla="*/ 132 h 148"/>
                <a:gd name="T34" fmla="*/ 67 w 137"/>
                <a:gd name="T35" fmla="*/ 139 h 148"/>
                <a:gd name="T36" fmla="*/ 97 w 137"/>
                <a:gd name="T37" fmla="*/ 132 h 148"/>
                <a:gd name="T38" fmla="*/ 113 w 137"/>
                <a:gd name="T39" fmla="*/ 148 h 148"/>
                <a:gd name="T40" fmla="*/ 121 w 137"/>
                <a:gd name="T41" fmla="*/ 140 h 148"/>
                <a:gd name="T42" fmla="*/ 107 w 137"/>
                <a:gd name="T43" fmla="*/ 125 h 148"/>
                <a:gd name="T44" fmla="*/ 134 w 137"/>
                <a:gd name="T45" fmla="*/ 71 h 148"/>
                <a:gd name="T46" fmla="*/ 11 w 137"/>
                <a:gd name="T47" fmla="*/ 74 h 148"/>
                <a:gd name="T48" fmla="*/ 20 w 137"/>
                <a:gd name="T49" fmla="*/ 74 h 148"/>
                <a:gd name="T50" fmla="*/ 23 w 137"/>
                <a:gd name="T51" fmla="*/ 71 h 148"/>
                <a:gd name="T52" fmla="*/ 20 w 137"/>
                <a:gd name="T53" fmla="*/ 69 h 148"/>
                <a:gd name="T54" fmla="*/ 11 w 137"/>
                <a:gd name="T55" fmla="*/ 69 h 148"/>
                <a:gd name="T56" fmla="*/ 64 w 137"/>
                <a:gd name="T57" fmla="*/ 15 h 148"/>
                <a:gd name="T58" fmla="*/ 64 w 137"/>
                <a:gd name="T59" fmla="*/ 15 h 148"/>
                <a:gd name="T60" fmla="*/ 64 w 137"/>
                <a:gd name="T61" fmla="*/ 26 h 148"/>
                <a:gd name="T62" fmla="*/ 67 w 137"/>
                <a:gd name="T63" fmla="*/ 29 h 148"/>
                <a:gd name="T64" fmla="*/ 70 w 137"/>
                <a:gd name="T65" fmla="*/ 26 h 148"/>
                <a:gd name="T66" fmla="*/ 70 w 137"/>
                <a:gd name="T67" fmla="*/ 15 h 148"/>
                <a:gd name="T68" fmla="*/ 70 w 137"/>
                <a:gd name="T69" fmla="*/ 15 h 148"/>
                <a:gd name="T70" fmla="*/ 123 w 137"/>
                <a:gd name="T71" fmla="*/ 69 h 148"/>
                <a:gd name="T72" fmla="*/ 114 w 137"/>
                <a:gd name="T73" fmla="*/ 69 h 148"/>
                <a:gd name="T74" fmla="*/ 111 w 137"/>
                <a:gd name="T75" fmla="*/ 71 h 148"/>
                <a:gd name="T76" fmla="*/ 114 w 137"/>
                <a:gd name="T77" fmla="*/ 74 h 148"/>
                <a:gd name="T78" fmla="*/ 123 w 137"/>
                <a:gd name="T79" fmla="*/ 74 h 148"/>
                <a:gd name="T80" fmla="*/ 70 w 137"/>
                <a:gd name="T81" fmla="*/ 128 h 148"/>
                <a:gd name="T82" fmla="*/ 70 w 137"/>
                <a:gd name="T83" fmla="*/ 118 h 148"/>
                <a:gd name="T84" fmla="*/ 67 w 137"/>
                <a:gd name="T85" fmla="*/ 115 h 148"/>
                <a:gd name="T86" fmla="*/ 64 w 137"/>
                <a:gd name="T87" fmla="*/ 118 h 148"/>
                <a:gd name="T88" fmla="*/ 64 w 137"/>
                <a:gd name="T89" fmla="*/ 128 h 148"/>
                <a:gd name="T90" fmla="*/ 11 w 137"/>
                <a:gd name="T91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48">
                  <a:moveTo>
                    <a:pt x="134" y="71"/>
                  </a:moveTo>
                  <a:cubicBezTo>
                    <a:pt x="134" y="59"/>
                    <a:pt x="131" y="48"/>
                    <a:pt x="126" y="38"/>
                  </a:cubicBezTo>
                  <a:cubicBezTo>
                    <a:pt x="128" y="38"/>
                    <a:pt x="131" y="38"/>
                    <a:pt x="133" y="36"/>
                  </a:cubicBezTo>
                  <a:cubicBezTo>
                    <a:pt x="137" y="31"/>
                    <a:pt x="134" y="20"/>
                    <a:pt x="126" y="12"/>
                  </a:cubicBezTo>
                  <a:cubicBezTo>
                    <a:pt x="117" y="3"/>
                    <a:pt x="107" y="0"/>
                    <a:pt x="102" y="5"/>
                  </a:cubicBezTo>
                  <a:cubicBezTo>
                    <a:pt x="100" y="7"/>
                    <a:pt x="99" y="9"/>
                    <a:pt x="99" y="12"/>
                  </a:cubicBezTo>
                  <a:cubicBezTo>
                    <a:pt x="90" y="7"/>
                    <a:pt x="79" y="4"/>
                    <a:pt x="67" y="4"/>
                  </a:cubicBezTo>
                  <a:cubicBezTo>
                    <a:pt x="57" y="4"/>
                    <a:pt x="47" y="6"/>
                    <a:pt x="38" y="11"/>
                  </a:cubicBezTo>
                  <a:cubicBezTo>
                    <a:pt x="38" y="8"/>
                    <a:pt x="37" y="7"/>
                    <a:pt x="36" y="5"/>
                  </a:cubicBezTo>
                  <a:cubicBezTo>
                    <a:pt x="31" y="0"/>
                    <a:pt x="20" y="3"/>
                    <a:pt x="12" y="12"/>
                  </a:cubicBezTo>
                  <a:cubicBezTo>
                    <a:pt x="3" y="20"/>
                    <a:pt x="0" y="31"/>
                    <a:pt x="5" y="36"/>
                  </a:cubicBezTo>
                  <a:cubicBezTo>
                    <a:pt x="6" y="37"/>
                    <a:pt x="7" y="37"/>
                    <a:pt x="9" y="38"/>
                  </a:cubicBezTo>
                  <a:cubicBezTo>
                    <a:pt x="3" y="48"/>
                    <a:pt x="0" y="59"/>
                    <a:pt x="0" y="71"/>
                  </a:cubicBezTo>
                  <a:cubicBezTo>
                    <a:pt x="0" y="94"/>
                    <a:pt x="10" y="113"/>
                    <a:pt x="27" y="125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46" y="136"/>
                    <a:pt x="56" y="139"/>
                    <a:pt x="67" y="139"/>
                  </a:cubicBezTo>
                  <a:cubicBezTo>
                    <a:pt x="78" y="139"/>
                    <a:pt x="88" y="136"/>
                    <a:pt x="97" y="132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24" y="113"/>
                    <a:pt x="134" y="94"/>
                    <a:pt x="134" y="71"/>
                  </a:cubicBezTo>
                  <a:close/>
                  <a:moveTo>
                    <a:pt x="11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2" y="74"/>
                    <a:pt x="23" y="73"/>
                    <a:pt x="23" y="71"/>
                  </a:cubicBezTo>
                  <a:cubicBezTo>
                    <a:pt x="23" y="70"/>
                    <a:pt x="22" y="69"/>
                    <a:pt x="20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40"/>
                    <a:pt x="35" y="17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5" y="29"/>
                    <a:pt x="67" y="29"/>
                  </a:cubicBezTo>
                  <a:cubicBezTo>
                    <a:pt x="69" y="29"/>
                    <a:pt x="70" y="27"/>
                    <a:pt x="70" y="2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99" y="17"/>
                    <a:pt x="122" y="40"/>
                    <a:pt x="123" y="69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2" y="69"/>
                    <a:pt x="111" y="70"/>
                    <a:pt x="111" y="71"/>
                  </a:cubicBezTo>
                  <a:cubicBezTo>
                    <a:pt x="111" y="73"/>
                    <a:pt x="112" y="74"/>
                    <a:pt x="114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103"/>
                    <a:pt x="99" y="126"/>
                    <a:pt x="70" y="12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6"/>
                    <a:pt x="69" y="115"/>
                    <a:pt x="67" y="115"/>
                  </a:cubicBezTo>
                  <a:cubicBezTo>
                    <a:pt x="65" y="115"/>
                    <a:pt x="64" y="116"/>
                    <a:pt x="64" y="11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5" y="126"/>
                    <a:pt x="12" y="103"/>
                    <a:pt x="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 102"/>
            <p:cNvSpPr>
              <a:spLocks/>
            </p:cNvSpPr>
            <p:nvPr/>
          </p:nvSpPr>
          <p:spPr bwMode="auto">
            <a:xfrm>
              <a:off x="2059279" y="4371797"/>
              <a:ext cx="142260" cy="129781"/>
            </a:xfrm>
            <a:custGeom>
              <a:avLst/>
              <a:gdLst>
                <a:gd name="T0" fmla="*/ 3 w 43"/>
                <a:gd name="T1" fmla="*/ 39 h 39"/>
                <a:gd name="T2" fmla="*/ 3 w 43"/>
                <a:gd name="T3" fmla="*/ 39 h 39"/>
                <a:gd name="T4" fmla="*/ 40 w 43"/>
                <a:gd name="T5" fmla="*/ 39 h 39"/>
                <a:gd name="T6" fmla="*/ 43 w 43"/>
                <a:gd name="T7" fmla="*/ 36 h 39"/>
                <a:gd name="T8" fmla="*/ 40 w 43"/>
                <a:gd name="T9" fmla="*/ 34 h 39"/>
                <a:gd name="T10" fmla="*/ 6 w 43"/>
                <a:gd name="T11" fmla="*/ 34 h 39"/>
                <a:gd name="T12" fmla="*/ 6 w 43"/>
                <a:gd name="T13" fmla="*/ 3 h 39"/>
                <a:gd name="T14" fmla="*/ 3 w 43"/>
                <a:gd name="T15" fmla="*/ 0 h 39"/>
                <a:gd name="T16" fmla="*/ 0 w 43"/>
                <a:gd name="T17" fmla="*/ 3 h 39"/>
                <a:gd name="T18" fmla="*/ 0 w 43"/>
                <a:gd name="T19" fmla="*/ 36 h 39"/>
                <a:gd name="T20" fmla="*/ 3 w 43"/>
                <a:gd name="T2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3" y="38"/>
                    <a:pt x="43" y="36"/>
                  </a:cubicBezTo>
                  <a:cubicBezTo>
                    <a:pt x="43" y="35"/>
                    <a:pt x="41" y="34"/>
                    <a:pt x="4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4" name="Group 25"/>
          <p:cNvGrpSpPr/>
          <p:nvPr/>
        </p:nvGrpSpPr>
        <p:grpSpPr>
          <a:xfrm>
            <a:off x="9452310" y="3113985"/>
            <a:ext cx="629078" cy="553829"/>
            <a:chOff x="6040049" y="4182118"/>
            <a:chExt cx="521619" cy="459224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6087469" y="4202084"/>
              <a:ext cx="194671" cy="419291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Freeform 85"/>
            <p:cNvSpPr>
              <a:spLocks/>
            </p:cNvSpPr>
            <p:nvPr/>
          </p:nvSpPr>
          <p:spPr bwMode="auto">
            <a:xfrm>
              <a:off x="6040049" y="4339353"/>
              <a:ext cx="27454" cy="147252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6329559" y="4296924"/>
              <a:ext cx="77370" cy="229612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8" name="Freeform 87"/>
            <p:cNvSpPr>
              <a:spLocks/>
            </p:cNvSpPr>
            <p:nvPr/>
          </p:nvSpPr>
          <p:spPr bwMode="auto">
            <a:xfrm>
              <a:off x="6376980" y="4239521"/>
              <a:ext cx="102328" cy="341923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Freeform 88"/>
            <p:cNvSpPr>
              <a:spLocks/>
            </p:cNvSpPr>
            <p:nvPr/>
          </p:nvSpPr>
          <p:spPr bwMode="auto">
            <a:xfrm>
              <a:off x="6436879" y="4182118"/>
              <a:ext cx="124789" cy="459224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00" name="AutoShape 137"/>
          <p:cNvSpPr>
            <a:spLocks/>
          </p:cNvSpPr>
          <p:nvPr/>
        </p:nvSpPr>
        <p:spPr bwMode="auto">
          <a:xfrm>
            <a:off x="10584543" y="3144495"/>
            <a:ext cx="492809" cy="492809"/>
          </a:xfrm>
          <a:custGeom>
            <a:avLst/>
            <a:gdLst>
              <a:gd name="T0" fmla="+- 0 10819 195"/>
              <a:gd name="T1" fmla="*/ T0 w 21248"/>
              <a:gd name="T2" fmla="*/ 10800 h 21600"/>
              <a:gd name="T3" fmla="+- 0 10819 195"/>
              <a:gd name="T4" fmla="*/ T3 w 21248"/>
              <a:gd name="T5" fmla="*/ 10800 h 21600"/>
              <a:gd name="T6" fmla="+- 0 10819 195"/>
              <a:gd name="T7" fmla="*/ T6 w 21248"/>
              <a:gd name="T8" fmla="*/ 10800 h 21600"/>
              <a:gd name="T9" fmla="+- 0 10819 195"/>
              <a:gd name="T10" fmla="*/ T9 w 212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248" h="21600">
                <a:moveTo>
                  <a:pt x="19868" y="17133"/>
                </a:moveTo>
                <a:cubicBezTo>
                  <a:pt x="19766" y="17386"/>
                  <a:pt x="19525" y="17549"/>
                  <a:pt x="19255" y="17549"/>
                </a:cubicBezTo>
                <a:lnTo>
                  <a:pt x="19058" y="17549"/>
                </a:lnTo>
                <a:lnTo>
                  <a:pt x="3983" y="2226"/>
                </a:lnTo>
                <a:lnTo>
                  <a:pt x="3983" y="2025"/>
                </a:lnTo>
                <a:cubicBezTo>
                  <a:pt x="3983" y="1750"/>
                  <a:pt x="4144" y="1506"/>
                  <a:pt x="4393" y="1401"/>
                </a:cubicBezTo>
                <a:cubicBezTo>
                  <a:pt x="4475" y="1367"/>
                  <a:pt x="4560" y="1350"/>
                  <a:pt x="4647" y="1350"/>
                </a:cubicBezTo>
                <a:cubicBezTo>
                  <a:pt x="4824" y="1350"/>
                  <a:pt x="4991" y="1420"/>
                  <a:pt x="5116" y="1547"/>
                </a:cubicBezTo>
                <a:lnTo>
                  <a:pt x="19724" y="16397"/>
                </a:lnTo>
                <a:cubicBezTo>
                  <a:pt x="19915" y="16591"/>
                  <a:pt x="19972" y="16880"/>
                  <a:pt x="19868" y="17133"/>
                </a:cubicBezTo>
                <a:moveTo>
                  <a:pt x="10121" y="17549"/>
                </a:moveTo>
                <a:cubicBezTo>
                  <a:pt x="10017" y="17549"/>
                  <a:pt x="9922" y="17586"/>
                  <a:pt x="9824" y="17609"/>
                </a:cubicBezTo>
                <a:lnTo>
                  <a:pt x="3923" y="11612"/>
                </a:lnTo>
                <a:cubicBezTo>
                  <a:pt x="3946" y="11512"/>
                  <a:pt x="3982" y="11415"/>
                  <a:pt x="3982" y="11311"/>
                </a:cubicBezTo>
                <a:lnTo>
                  <a:pt x="3983" y="3180"/>
                </a:lnTo>
                <a:lnTo>
                  <a:pt x="18119" y="17549"/>
                </a:lnTo>
                <a:cubicBezTo>
                  <a:pt x="18119" y="17549"/>
                  <a:pt x="10121" y="17549"/>
                  <a:pt x="10121" y="17549"/>
                </a:cubicBezTo>
                <a:close/>
                <a:moveTo>
                  <a:pt x="9182" y="17945"/>
                </a:moveTo>
                <a:lnTo>
                  <a:pt x="7109" y="20052"/>
                </a:lnTo>
                <a:cubicBezTo>
                  <a:pt x="6939" y="20224"/>
                  <a:pt x="6742" y="20249"/>
                  <a:pt x="6640" y="20249"/>
                </a:cubicBezTo>
                <a:cubicBezTo>
                  <a:pt x="6537" y="20249"/>
                  <a:pt x="6339" y="20224"/>
                  <a:pt x="6170" y="20052"/>
                </a:cubicBezTo>
                <a:lnTo>
                  <a:pt x="1522" y="15327"/>
                </a:lnTo>
                <a:cubicBezTo>
                  <a:pt x="1352" y="15154"/>
                  <a:pt x="1327" y="14953"/>
                  <a:pt x="1327" y="14850"/>
                </a:cubicBezTo>
                <a:cubicBezTo>
                  <a:pt x="1327" y="14745"/>
                  <a:pt x="1352" y="14544"/>
                  <a:pt x="1522" y="14373"/>
                </a:cubicBezTo>
                <a:lnTo>
                  <a:pt x="3593" y="12266"/>
                </a:lnTo>
                <a:cubicBezTo>
                  <a:pt x="3599" y="12260"/>
                  <a:pt x="3601" y="12251"/>
                  <a:pt x="3607" y="12245"/>
                </a:cubicBezTo>
                <a:lnTo>
                  <a:pt x="9202" y="17932"/>
                </a:lnTo>
                <a:cubicBezTo>
                  <a:pt x="9196" y="17937"/>
                  <a:pt x="9187" y="17939"/>
                  <a:pt x="9182" y="17945"/>
                </a:cubicBezTo>
                <a:moveTo>
                  <a:pt x="6056" y="593"/>
                </a:moveTo>
                <a:cubicBezTo>
                  <a:pt x="5675" y="205"/>
                  <a:pt x="5165" y="0"/>
                  <a:pt x="4647" y="0"/>
                </a:cubicBezTo>
                <a:cubicBezTo>
                  <a:pt x="4390" y="0"/>
                  <a:pt x="4132" y="49"/>
                  <a:pt x="3885" y="154"/>
                </a:cubicBezTo>
                <a:cubicBezTo>
                  <a:pt x="3141" y="467"/>
                  <a:pt x="2655" y="1205"/>
                  <a:pt x="2655" y="2025"/>
                </a:cubicBezTo>
                <a:lnTo>
                  <a:pt x="2654" y="11311"/>
                </a:lnTo>
                <a:lnTo>
                  <a:pt x="583" y="13418"/>
                </a:lnTo>
                <a:cubicBezTo>
                  <a:pt x="-195" y="14208"/>
                  <a:pt x="-195" y="15491"/>
                  <a:pt x="583" y="16281"/>
                </a:cubicBezTo>
                <a:lnTo>
                  <a:pt x="5231" y="21006"/>
                </a:lnTo>
                <a:cubicBezTo>
                  <a:pt x="5620" y="21402"/>
                  <a:pt x="6131" y="21599"/>
                  <a:pt x="6640" y="21599"/>
                </a:cubicBezTo>
                <a:cubicBezTo>
                  <a:pt x="7150" y="21599"/>
                  <a:pt x="7659" y="21402"/>
                  <a:pt x="8048" y="21006"/>
                </a:cubicBezTo>
                <a:lnTo>
                  <a:pt x="10121" y="18900"/>
                </a:lnTo>
                <a:lnTo>
                  <a:pt x="19255" y="18900"/>
                </a:lnTo>
                <a:cubicBezTo>
                  <a:pt x="20062" y="18900"/>
                  <a:pt x="20788" y="18407"/>
                  <a:pt x="21095" y="17650"/>
                </a:cubicBezTo>
                <a:cubicBezTo>
                  <a:pt x="21405" y="16893"/>
                  <a:pt x="21234" y="16022"/>
                  <a:pt x="20663" y="15443"/>
                </a:cubicBezTo>
                <a:cubicBezTo>
                  <a:pt x="20663" y="15443"/>
                  <a:pt x="6056" y="593"/>
                  <a:pt x="6056" y="593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  <a:effectLst/>
          <a:ex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01" name="AutoShape 46"/>
          <p:cNvSpPr>
            <a:spLocks/>
          </p:cNvSpPr>
          <p:nvPr/>
        </p:nvSpPr>
        <p:spPr bwMode="auto">
          <a:xfrm>
            <a:off x="6478063" y="4220856"/>
            <a:ext cx="508195" cy="508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  <a:effectLst/>
          <a:ex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02" name="Freeform 63"/>
          <p:cNvSpPr>
            <a:spLocks noEditPoints="1"/>
          </p:cNvSpPr>
          <p:nvPr/>
        </p:nvSpPr>
        <p:spPr bwMode="auto">
          <a:xfrm>
            <a:off x="2349639" y="2126687"/>
            <a:ext cx="622958" cy="453396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3" name="Freeform 112"/>
          <p:cNvSpPr>
            <a:spLocks noEditPoints="1"/>
          </p:cNvSpPr>
          <p:nvPr/>
        </p:nvSpPr>
        <p:spPr bwMode="auto">
          <a:xfrm rot="3436072">
            <a:off x="9608304" y="4173108"/>
            <a:ext cx="317090" cy="603691"/>
          </a:xfrm>
          <a:custGeom>
            <a:avLst/>
            <a:gdLst/>
            <a:ahLst/>
            <a:cxnLst>
              <a:cxn ang="0">
                <a:pos x="87" y="179"/>
              </a:cxn>
              <a:cxn ang="0">
                <a:pos x="108" y="179"/>
              </a:cxn>
              <a:cxn ang="0">
                <a:pos x="63" y="217"/>
              </a:cxn>
              <a:cxn ang="0">
                <a:pos x="32" y="179"/>
              </a:cxn>
              <a:cxn ang="0">
                <a:pos x="54" y="179"/>
              </a:cxn>
              <a:cxn ang="0">
                <a:pos x="66" y="142"/>
              </a:cxn>
              <a:cxn ang="0">
                <a:pos x="40" y="142"/>
              </a:cxn>
              <a:cxn ang="0">
                <a:pos x="66" y="69"/>
              </a:cxn>
              <a:cxn ang="0">
                <a:pos x="96" y="69"/>
              </a:cxn>
              <a:cxn ang="0">
                <a:pos x="79" y="119"/>
              </a:cxn>
              <a:cxn ang="0">
                <a:pos x="107" y="119"/>
              </a:cxn>
              <a:cxn ang="0">
                <a:pos x="87" y="179"/>
              </a:cxn>
              <a:cxn ang="0">
                <a:pos x="142" y="39"/>
              </a:cxn>
              <a:cxn ang="0">
                <a:pos x="142" y="246"/>
              </a:cxn>
              <a:cxn ang="0">
                <a:pos x="118" y="270"/>
              </a:cxn>
              <a:cxn ang="0">
                <a:pos x="23" y="270"/>
              </a:cxn>
              <a:cxn ang="0">
                <a:pos x="0" y="246"/>
              </a:cxn>
              <a:cxn ang="0">
                <a:pos x="0" y="39"/>
              </a:cxn>
              <a:cxn ang="0">
                <a:pos x="23" y="16"/>
              </a:cxn>
              <a:cxn ang="0">
                <a:pos x="43" y="16"/>
              </a:cxn>
              <a:cxn ang="0">
                <a:pos x="43" y="0"/>
              </a:cxn>
              <a:cxn ang="0">
                <a:pos x="98" y="0"/>
              </a:cxn>
              <a:cxn ang="0">
                <a:pos x="98" y="16"/>
              </a:cxn>
              <a:cxn ang="0">
                <a:pos x="118" y="16"/>
              </a:cxn>
              <a:cxn ang="0">
                <a:pos x="142" y="39"/>
              </a:cxn>
              <a:cxn ang="0">
                <a:pos x="126" y="39"/>
              </a:cxn>
              <a:cxn ang="0">
                <a:pos x="118" y="31"/>
              </a:cxn>
              <a:cxn ang="0">
                <a:pos x="23" y="31"/>
              </a:cxn>
              <a:cxn ang="0">
                <a:pos x="16" y="39"/>
              </a:cxn>
              <a:cxn ang="0">
                <a:pos x="16" y="246"/>
              </a:cxn>
              <a:cxn ang="0">
                <a:pos x="23" y="254"/>
              </a:cxn>
              <a:cxn ang="0">
                <a:pos x="118" y="254"/>
              </a:cxn>
              <a:cxn ang="0">
                <a:pos x="126" y="246"/>
              </a:cxn>
              <a:cxn ang="0">
                <a:pos x="126" y="39"/>
              </a:cxn>
              <a:cxn ang="0">
                <a:pos x="126" y="39"/>
              </a:cxn>
              <a:cxn ang="0">
                <a:pos x="126" y="39"/>
              </a:cxn>
            </a:cxnLst>
            <a:rect l="0" t="0" r="r" b="b"/>
            <a:pathLst>
              <a:path w="142" h="270">
                <a:moveTo>
                  <a:pt x="87" y="179"/>
                </a:moveTo>
                <a:cubicBezTo>
                  <a:pt x="108" y="179"/>
                  <a:pt x="108" y="179"/>
                  <a:pt x="108" y="179"/>
                </a:cubicBezTo>
                <a:cubicBezTo>
                  <a:pt x="63" y="217"/>
                  <a:pt x="63" y="217"/>
                  <a:pt x="63" y="217"/>
                </a:cubicBezTo>
                <a:cubicBezTo>
                  <a:pt x="32" y="179"/>
                  <a:pt x="32" y="179"/>
                  <a:pt x="32" y="179"/>
                </a:cubicBezTo>
                <a:cubicBezTo>
                  <a:pt x="54" y="179"/>
                  <a:pt x="54" y="179"/>
                  <a:pt x="54" y="179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40" y="142"/>
                  <a:pt x="40" y="142"/>
                  <a:pt x="40" y="142"/>
                </a:cubicBezTo>
                <a:cubicBezTo>
                  <a:pt x="66" y="69"/>
                  <a:pt x="66" y="69"/>
                  <a:pt x="6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107" y="119"/>
                  <a:pt x="107" y="119"/>
                  <a:pt x="107" y="119"/>
                </a:cubicBezTo>
                <a:lnTo>
                  <a:pt x="87" y="179"/>
                </a:lnTo>
                <a:close/>
                <a:moveTo>
                  <a:pt x="142" y="39"/>
                </a:moveTo>
                <a:cubicBezTo>
                  <a:pt x="142" y="246"/>
                  <a:pt x="142" y="246"/>
                  <a:pt x="142" y="246"/>
                </a:cubicBezTo>
                <a:cubicBezTo>
                  <a:pt x="142" y="259"/>
                  <a:pt x="131" y="270"/>
                  <a:pt x="118" y="270"/>
                </a:cubicBezTo>
                <a:cubicBezTo>
                  <a:pt x="23" y="270"/>
                  <a:pt x="23" y="270"/>
                  <a:pt x="23" y="270"/>
                </a:cubicBezTo>
                <a:cubicBezTo>
                  <a:pt x="10" y="270"/>
                  <a:pt x="0" y="259"/>
                  <a:pt x="0" y="246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26"/>
                  <a:pt x="10" y="16"/>
                  <a:pt x="2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0"/>
                  <a:pt x="43" y="0"/>
                  <a:pt x="43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16"/>
                  <a:pt x="98" y="16"/>
                  <a:pt x="98" y="16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31" y="16"/>
                  <a:pt x="142" y="26"/>
                  <a:pt x="142" y="39"/>
                </a:cubicBezTo>
                <a:close/>
                <a:moveTo>
                  <a:pt x="126" y="39"/>
                </a:moveTo>
                <a:cubicBezTo>
                  <a:pt x="126" y="35"/>
                  <a:pt x="123" y="31"/>
                  <a:pt x="118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19" y="31"/>
                  <a:pt x="16" y="35"/>
                  <a:pt x="16" y="39"/>
                </a:cubicBezTo>
                <a:cubicBezTo>
                  <a:pt x="16" y="246"/>
                  <a:pt x="16" y="246"/>
                  <a:pt x="16" y="246"/>
                </a:cubicBezTo>
                <a:cubicBezTo>
                  <a:pt x="16" y="251"/>
                  <a:pt x="19" y="254"/>
                  <a:pt x="23" y="254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23" y="254"/>
                  <a:pt x="126" y="251"/>
                  <a:pt x="126" y="246"/>
                </a:cubicBezTo>
                <a:lnTo>
                  <a:pt x="126" y="39"/>
                </a:lnTo>
                <a:close/>
                <a:moveTo>
                  <a:pt x="126" y="39"/>
                </a:moveTo>
                <a:cubicBezTo>
                  <a:pt x="126" y="39"/>
                  <a:pt x="126" y="39"/>
                  <a:pt x="126" y="39"/>
                </a:cubicBezTo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04" name="Group 31"/>
          <p:cNvGrpSpPr/>
          <p:nvPr/>
        </p:nvGrpSpPr>
        <p:grpSpPr>
          <a:xfrm>
            <a:off x="10548514" y="4299067"/>
            <a:ext cx="564866" cy="351772"/>
            <a:chOff x="2942785" y="3296116"/>
            <a:chExt cx="416796" cy="259561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105" name="Freeform 95"/>
            <p:cNvSpPr>
              <a:spLocks noEditPoints="1"/>
            </p:cNvSpPr>
            <p:nvPr/>
          </p:nvSpPr>
          <p:spPr bwMode="auto">
            <a:xfrm>
              <a:off x="2942785" y="3296116"/>
              <a:ext cx="416796" cy="25956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Rectangle 96"/>
            <p:cNvSpPr>
              <a:spLocks noChangeArrowheads="1"/>
            </p:cNvSpPr>
            <p:nvPr/>
          </p:nvSpPr>
          <p:spPr bwMode="auto">
            <a:xfrm>
              <a:off x="3000187" y="3351023"/>
              <a:ext cx="79865" cy="144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Rectangle 97"/>
            <p:cNvSpPr>
              <a:spLocks noChangeArrowheads="1"/>
            </p:cNvSpPr>
            <p:nvPr/>
          </p:nvSpPr>
          <p:spPr bwMode="auto">
            <a:xfrm>
              <a:off x="3092532" y="3351023"/>
              <a:ext cx="77370" cy="144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08" name="Freeform 131"/>
          <p:cNvSpPr>
            <a:spLocks/>
          </p:cNvSpPr>
          <p:nvPr/>
        </p:nvSpPr>
        <p:spPr bwMode="auto">
          <a:xfrm>
            <a:off x="2449788" y="5313773"/>
            <a:ext cx="422660" cy="429064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9" name="Freeform 139"/>
          <p:cNvSpPr>
            <a:spLocks noEditPoints="1"/>
          </p:cNvSpPr>
          <p:nvPr/>
        </p:nvSpPr>
        <p:spPr bwMode="auto">
          <a:xfrm>
            <a:off x="3433900" y="5329348"/>
            <a:ext cx="397914" cy="397914"/>
          </a:xfrm>
          <a:custGeom>
            <a:avLst/>
            <a:gdLst/>
            <a:ahLst/>
            <a:cxnLst>
              <a:cxn ang="0">
                <a:pos x="49" y="49"/>
              </a:cxn>
              <a:cxn ang="0">
                <a:pos x="48" y="50"/>
              </a:cxn>
              <a:cxn ang="0">
                <a:pos x="43" y="50"/>
              </a:cxn>
              <a:cxn ang="0">
                <a:pos x="40" y="48"/>
              </a:cxn>
              <a:cxn ang="0">
                <a:pos x="2" y="10"/>
              </a:cxn>
              <a:cxn ang="0">
                <a:pos x="0" y="7"/>
              </a:cxn>
              <a:cxn ang="0">
                <a:pos x="0" y="2"/>
              </a:cxn>
              <a:cxn ang="0">
                <a:pos x="0" y="1"/>
              </a:cxn>
              <a:cxn ang="0">
                <a:pos x="2" y="0"/>
              </a:cxn>
              <a:cxn ang="0">
                <a:pos x="2" y="0"/>
              </a:cxn>
              <a:cxn ang="0">
                <a:pos x="35" y="15"/>
              </a:cxn>
              <a:cxn ang="0">
                <a:pos x="50" y="48"/>
              </a:cxn>
              <a:cxn ang="0">
                <a:pos x="49" y="49"/>
              </a:cxn>
              <a:cxn ang="0">
                <a:pos x="31" y="49"/>
              </a:cxn>
              <a:cxn ang="0">
                <a:pos x="29" y="50"/>
              </a:cxn>
              <a:cxn ang="0">
                <a:pos x="25" y="50"/>
              </a:cxn>
              <a:cxn ang="0">
                <a:pos x="22" y="48"/>
              </a:cxn>
              <a:cxn ang="0">
                <a:pos x="2" y="28"/>
              </a:cxn>
              <a:cxn ang="0">
                <a:pos x="0" y="25"/>
              </a:cxn>
              <a:cxn ang="0">
                <a:pos x="0" y="20"/>
              </a:cxn>
              <a:cxn ang="0">
                <a:pos x="1" y="19"/>
              </a:cxn>
              <a:cxn ang="0">
                <a:pos x="2" y="18"/>
              </a:cxn>
              <a:cxn ang="0">
                <a:pos x="2" y="18"/>
              </a:cxn>
              <a:cxn ang="0">
                <a:pos x="22" y="28"/>
              </a:cxn>
              <a:cxn ang="0">
                <a:pos x="32" y="48"/>
              </a:cxn>
              <a:cxn ang="0">
                <a:pos x="31" y="49"/>
              </a:cxn>
              <a:cxn ang="0">
                <a:pos x="7" y="50"/>
              </a:cxn>
              <a:cxn ang="0">
                <a:pos x="0" y="43"/>
              </a:cxn>
              <a:cxn ang="0">
                <a:pos x="7" y="36"/>
              </a:cxn>
              <a:cxn ang="0">
                <a:pos x="13" y="43"/>
              </a:cxn>
              <a:cxn ang="0">
                <a:pos x="7" y="50"/>
              </a:cxn>
            </a:cxnLst>
            <a:rect l="0" t="0" r="r" b="b"/>
            <a:pathLst>
              <a:path w="50" h="50">
                <a:moveTo>
                  <a:pt x="49" y="49"/>
                </a:moveTo>
                <a:cubicBezTo>
                  <a:pt x="49" y="50"/>
                  <a:pt x="48" y="50"/>
                  <a:pt x="48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1" y="50"/>
                  <a:pt x="40" y="49"/>
                  <a:pt x="40" y="48"/>
                </a:cubicBezTo>
                <a:cubicBezTo>
                  <a:pt x="39" y="27"/>
                  <a:pt x="23" y="11"/>
                  <a:pt x="2" y="10"/>
                </a:cubicBez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5" y="1"/>
                  <a:pt x="26" y="6"/>
                  <a:pt x="35" y="15"/>
                </a:cubicBezTo>
                <a:cubicBezTo>
                  <a:pt x="44" y="24"/>
                  <a:pt x="49" y="35"/>
                  <a:pt x="50" y="48"/>
                </a:cubicBezTo>
                <a:cubicBezTo>
                  <a:pt x="50" y="48"/>
                  <a:pt x="50" y="49"/>
                  <a:pt x="49" y="49"/>
                </a:cubicBezTo>
                <a:close/>
                <a:moveTo>
                  <a:pt x="31" y="49"/>
                </a:moveTo>
                <a:cubicBezTo>
                  <a:pt x="31" y="50"/>
                  <a:pt x="30" y="50"/>
                  <a:pt x="29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3" y="50"/>
                  <a:pt x="23" y="49"/>
                  <a:pt x="22" y="48"/>
                </a:cubicBezTo>
                <a:cubicBezTo>
                  <a:pt x="21" y="37"/>
                  <a:pt x="13" y="29"/>
                  <a:pt x="2" y="28"/>
                </a:cubicBezTo>
                <a:cubicBezTo>
                  <a:pt x="1" y="27"/>
                  <a:pt x="0" y="26"/>
                  <a:pt x="0" y="2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19"/>
                  <a:pt x="1" y="19"/>
                </a:cubicBezTo>
                <a:cubicBezTo>
                  <a:pt x="1" y="18"/>
                  <a:pt x="1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0" y="19"/>
                  <a:pt x="17" y="22"/>
                  <a:pt x="22" y="28"/>
                </a:cubicBezTo>
                <a:cubicBezTo>
                  <a:pt x="28" y="33"/>
                  <a:pt x="31" y="40"/>
                  <a:pt x="32" y="48"/>
                </a:cubicBezTo>
                <a:cubicBezTo>
                  <a:pt x="32" y="48"/>
                  <a:pt x="32" y="49"/>
                  <a:pt x="31" y="49"/>
                </a:cubicBezTo>
                <a:close/>
                <a:moveTo>
                  <a:pt x="7" y="50"/>
                </a:moveTo>
                <a:cubicBezTo>
                  <a:pt x="3" y="50"/>
                  <a:pt x="0" y="47"/>
                  <a:pt x="0" y="43"/>
                </a:cubicBezTo>
                <a:cubicBezTo>
                  <a:pt x="0" y="40"/>
                  <a:pt x="3" y="36"/>
                  <a:pt x="7" y="36"/>
                </a:cubicBezTo>
                <a:cubicBezTo>
                  <a:pt x="10" y="36"/>
                  <a:pt x="13" y="40"/>
                  <a:pt x="13" y="43"/>
                </a:cubicBezTo>
                <a:cubicBezTo>
                  <a:pt x="13" y="47"/>
                  <a:pt x="10" y="50"/>
                  <a:pt x="7" y="50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0" name="Freeform 5"/>
          <p:cNvSpPr>
            <a:spLocks noEditPoints="1"/>
          </p:cNvSpPr>
          <p:nvPr/>
        </p:nvSpPr>
        <p:spPr bwMode="auto">
          <a:xfrm>
            <a:off x="5436397" y="1131097"/>
            <a:ext cx="556006" cy="554794"/>
          </a:xfrm>
          <a:custGeom>
            <a:avLst/>
            <a:gdLst>
              <a:gd name="T0" fmla="*/ 1431 w 2022"/>
              <a:gd name="T1" fmla="*/ 1161 h 2023"/>
              <a:gd name="T2" fmla="*/ 1406 w 2022"/>
              <a:gd name="T3" fmla="*/ 1136 h 2023"/>
              <a:gd name="T4" fmla="*/ 1398 w 2022"/>
              <a:gd name="T5" fmla="*/ 1128 h 2023"/>
              <a:gd name="T6" fmla="*/ 1500 w 2022"/>
              <a:gd name="T7" fmla="*/ 750 h 2023"/>
              <a:gd name="T8" fmla="*/ 750 w 2022"/>
              <a:gd name="T9" fmla="*/ 0 h 2023"/>
              <a:gd name="T10" fmla="*/ 0 w 2022"/>
              <a:gd name="T11" fmla="*/ 750 h 2023"/>
              <a:gd name="T12" fmla="*/ 750 w 2022"/>
              <a:gd name="T13" fmla="*/ 1500 h 2023"/>
              <a:gd name="T14" fmla="*/ 1126 w 2022"/>
              <a:gd name="T15" fmla="*/ 1399 h 2023"/>
              <a:gd name="T16" fmla="*/ 1134 w 2022"/>
              <a:gd name="T17" fmla="*/ 1408 h 2023"/>
              <a:gd name="T18" fmla="*/ 1160 w 2022"/>
              <a:gd name="T19" fmla="*/ 1434 h 2023"/>
              <a:gd name="T20" fmla="*/ 1315 w 2022"/>
              <a:gd name="T21" fmla="*/ 1319 h 2023"/>
              <a:gd name="T22" fmla="*/ 1431 w 2022"/>
              <a:gd name="T23" fmla="*/ 1161 h 2023"/>
              <a:gd name="T24" fmla="*/ 749 w 2022"/>
              <a:gd name="T25" fmla="*/ 1274 h 2023"/>
              <a:gd name="T26" fmla="*/ 226 w 2022"/>
              <a:gd name="T27" fmla="*/ 750 h 2023"/>
              <a:gd name="T28" fmla="*/ 749 w 2022"/>
              <a:gd name="T29" fmla="*/ 226 h 2023"/>
              <a:gd name="T30" fmla="*/ 1273 w 2022"/>
              <a:gd name="T31" fmla="*/ 750 h 2023"/>
              <a:gd name="T32" fmla="*/ 749 w 2022"/>
              <a:gd name="T33" fmla="*/ 1274 h 2023"/>
              <a:gd name="T34" fmla="*/ 1940 w 2022"/>
              <a:gd name="T35" fmla="*/ 1670 h 2023"/>
              <a:gd name="T36" fmla="*/ 1482 w 2022"/>
              <a:gd name="T37" fmla="*/ 1212 h 2023"/>
              <a:gd name="T38" fmla="*/ 1362 w 2022"/>
              <a:gd name="T39" fmla="*/ 1368 h 2023"/>
              <a:gd name="T40" fmla="*/ 1211 w 2022"/>
              <a:gd name="T41" fmla="*/ 1486 h 2023"/>
              <a:gd name="T42" fmla="*/ 1667 w 2022"/>
              <a:gd name="T43" fmla="*/ 1941 h 2023"/>
              <a:gd name="T44" fmla="*/ 1802 w 2022"/>
              <a:gd name="T45" fmla="*/ 1801 h 2023"/>
              <a:gd name="T46" fmla="*/ 1940 w 2022"/>
              <a:gd name="T47" fmla="*/ 1670 h 2023"/>
              <a:gd name="T48" fmla="*/ 1989 w 2022"/>
              <a:gd name="T49" fmla="*/ 1736 h 2023"/>
              <a:gd name="T50" fmla="*/ 1869 w 2022"/>
              <a:gd name="T51" fmla="*/ 1876 h 2023"/>
              <a:gd name="T52" fmla="*/ 1736 w 2022"/>
              <a:gd name="T53" fmla="*/ 1992 h 2023"/>
              <a:gd name="T54" fmla="*/ 1950 w 2022"/>
              <a:gd name="T55" fmla="*/ 1952 h 2023"/>
              <a:gd name="T56" fmla="*/ 1989 w 2022"/>
              <a:gd name="T57" fmla="*/ 1736 h 2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22" h="2023">
                <a:moveTo>
                  <a:pt x="1431" y="1161"/>
                </a:moveTo>
                <a:lnTo>
                  <a:pt x="1406" y="1136"/>
                </a:lnTo>
                <a:cubicBezTo>
                  <a:pt x="1403" y="1133"/>
                  <a:pt x="1400" y="1131"/>
                  <a:pt x="1398" y="1128"/>
                </a:cubicBezTo>
                <a:cubicBezTo>
                  <a:pt x="1463" y="1017"/>
                  <a:pt x="1500" y="888"/>
                  <a:pt x="1500" y="750"/>
                </a:cubicBezTo>
                <a:cubicBezTo>
                  <a:pt x="1500" y="336"/>
                  <a:pt x="1164" y="0"/>
                  <a:pt x="750" y="0"/>
                </a:cubicBezTo>
                <a:cubicBezTo>
                  <a:pt x="336" y="0"/>
                  <a:pt x="0" y="336"/>
                  <a:pt x="0" y="750"/>
                </a:cubicBezTo>
                <a:cubicBezTo>
                  <a:pt x="0" y="1164"/>
                  <a:pt x="336" y="1500"/>
                  <a:pt x="750" y="1500"/>
                </a:cubicBezTo>
                <a:cubicBezTo>
                  <a:pt x="887" y="1500"/>
                  <a:pt x="1015" y="1463"/>
                  <a:pt x="1126" y="1399"/>
                </a:cubicBezTo>
                <a:cubicBezTo>
                  <a:pt x="1128" y="1402"/>
                  <a:pt x="1131" y="1405"/>
                  <a:pt x="1134" y="1408"/>
                </a:cubicBezTo>
                <a:lnTo>
                  <a:pt x="1160" y="1434"/>
                </a:lnTo>
                <a:cubicBezTo>
                  <a:pt x="1210" y="1404"/>
                  <a:pt x="1274" y="1360"/>
                  <a:pt x="1315" y="1319"/>
                </a:cubicBezTo>
                <a:cubicBezTo>
                  <a:pt x="1359" y="1276"/>
                  <a:pt x="1402" y="1209"/>
                  <a:pt x="1431" y="1161"/>
                </a:cubicBezTo>
                <a:close/>
                <a:moveTo>
                  <a:pt x="749" y="1274"/>
                </a:moveTo>
                <a:cubicBezTo>
                  <a:pt x="460" y="1274"/>
                  <a:pt x="226" y="1039"/>
                  <a:pt x="226" y="750"/>
                </a:cubicBezTo>
                <a:cubicBezTo>
                  <a:pt x="226" y="461"/>
                  <a:pt x="460" y="226"/>
                  <a:pt x="749" y="226"/>
                </a:cubicBezTo>
                <a:cubicBezTo>
                  <a:pt x="1039" y="226"/>
                  <a:pt x="1273" y="461"/>
                  <a:pt x="1273" y="750"/>
                </a:cubicBezTo>
                <a:cubicBezTo>
                  <a:pt x="1273" y="1039"/>
                  <a:pt x="1039" y="1274"/>
                  <a:pt x="749" y="1274"/>
                </a:cubicBezTo>
                <a:close/>
                <a:moveTo>
                  <a:pt x="1940" y="1670"/>
                </a:moveTo>
                <a:lnTo>
                  <a:pt x="1482" y="1212"/>
                </a:lnTo>
                <a:cubicBezTo>
                  <a:pt x="1463" y="1250"/>
                  <a:pt x="1428" y="1303"/>
                  <a:pt x="1362" y="1368"/>
                </a:cubicBezTo>
                <a:cubicBezTo>
                  <a:pt x="1300" y="1431"/>
                  <a:pt x="1249" y="1466"/>
                  <a:pt x="1211" y="1486"/>
                </a:cubicBezTo>
                <a:lnTo>
                  <a:pt x="1667" y="1941"/>
                </a:lnTo>
                <a:cubicBezTo>
                  <a:pt x="1707" y="1899"/>
                  <a:pt x="1760" y="1842"/>
                  <a:pt x="1802" y="1801"/>
                </a:cubicBezTo>
                <a:cubicBezTo>
                  <a:pt x="1845" y="1758"/>
                  <a:pt x="1901" y="1706"/>
                  <a:pt x="1940" y="1670"/>
                </a:cubicBezTo>
                <a:close/>
                <a:moveTo>
                  <a:pt x="1989" y="1736"/>
                </a:moveTo>
                <a:cubicBezTo>
                  <a:pt x="1966" y="1770"/>
                  <a:pt x="1929" y="1816"/>
                  <a:pt x="1869" y="1876"/>
                </a:cubicBezTo>
                <a:cubicBezTo>
                  <a:pt x="1813" y="1932"/>
                  <a:pt x="1769" y="1968"/>
                  <a:pt x="1736" y="1992"/>
                </a:cubicBezTo>
                <a:cubicBezTo>
                  <a:pt x="1807" y="2023"/>
                  <a:pt x="1892" y="2010"/>
                  <a:pt x="1950" y="1952"/>
                </a:cubicBezTo>
                <a:cubicBezTo>
                  <a:pt x="2009" y="1894"/>
                  <a:pt x="2022" y="1807"/>
                  <a:pt x="1989" y="1736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  <p:grpSp>
        <p:nvGrpSpPr>
          <p:cNvPr id="111" name="Group 46"/>
          <p:cNvGrpSpPr/>
          <p:nvPr/>
        </p:nvGrpSpPr>
        <p:grpSpPr>
          <a:xfrm>
            <a:off x="9553933" y="5270881"/>
            <a:ext cx="425832" cy="514843"/>
            <a:chOff x="5676900" y="2346325"/>
            <a:chExt cx="949325" cy="1147763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112" name="Freeform 30"/>
            <p:cNvSpPr>
              <a:spLocks noEditPoints="1"/>
            </p:cNvSpPr>
            <p:nvPr/>
          </p:nvSpPr>
          <p:spPr bwMode="auto">
            <a:xfrm>
              <a:off x="5676900" y="2554288"/>
              <a:ext cx="949325" cy="939800"/>
            </a:xfrm>
            <a:custGeom>
              <a:avLst/>
              <a:gdLst/>
              <a:ahLst/>
              <a:cxnLst>
                <a:cxn ang="0">
                  <a:pos x="125" y="27"/>
                </a:cxn>
                <a:cxn ang="0">
                  <a:pos x="0" y="104"/>
                </a:cxn>
                <a:cxn ang="0">
                  <a:pos x="83" y="248"/>
                </a:cxn>
                <a:cxn ang="0">
                  <a:pos x="125" y="235"/>
                </a:cxn>
                <a:cxn ang="0">
                  <a:pos x="167" y="248"/>
                </a:cxn>
                <a:cxn ang="0">
                  <a:pos x="250" y="104"/>
                </a:cxn>
                <a:cxn ang="0">
                  <a:pos x="125" y="27"/>
                </a:cxn>
                <a:cxn ang="0">
                  <a:pos x="125" y="27"/>
                </a:cxn>
                <a:cxn ang="0">
                  <a:pos x="125" y="27"/>
                </a:cxn>
              </a:cxnLst>
              <a:rect l="0" t="0" r="r" b="b"/>
              <a:pathLst>
                <a:path w="250" h="248">
                  <a:moveTo>
                    <a:pt x="125" y="27"/>
                  </a:moveTo>
                  <a:cubicBezTo>
                    <a:pt x="76" y="0"/>
                    <a:pt x="0" y="26"/>
                    <a:pt x="0" y="104"/>
                  </a:cubicBezTo>
                  <a:cubicBezTo>
                    <a:pt x="0" y="165"/>
                    <a:pt x="37" y="248"/>
                    <a:pt x="83" y="248"/>
                  </a:cubicBezTo>
                  <a:cubicBezTo>
                    <a:pt x="101" y="248"/>
                    <a:pt x="114" y="243"/>
                    <a:pt x="125" y="235"/>
                  </a:cubicBezTo>
                  <a:cubicBezTo>
                    <a:pt x="136" y="243"/>
                    <a:pt x="150" y="248"/>
                    <a:pt x="167" y="248"/>
                  </a:cubicBezTo>
                  <a:cubicBezTo>
                    <a:pt x="213" y="248"/>
                    <a:pt x="250" y="165"/>
                    <a:pt x="250" y="104"/>
                  </a:cubicBezTo>
                  <a:cubicBezTo>
                    <a:pt x="250" y="26"/>
                    <a:pt x="175" y="0"/>
                    <a:pt x="125" y="27"/>
                  </a:cubicBezTo>
                  <a:close/>
                  <a:moveTo>
                    <a:pt x="125" y="27"/>
                  </a:moveTo>
                  <a:cubicBezTo>
                    <a:pt x="125" y="27"/>
                    <a:pt x="125" y="27"/>
                    <a:pt x="125" y="2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3" name="Freeform 31"/>
            <p:cNvSpPr>
              <a:spLocks noEditPoints="1"/>
            </p:cNvSpPr>
            <p:nvPr/>
          </p:nvSpPr>
          <p:spPr bwMode="auto">
            <a:xfrm>
              <a:off x="6129338" y="2452688"/>
              <a:ext cx="139700" cy="185738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21" y="42"/>
                </a:cxn>
                <a:cxn ang="0">
                  <a:pos x="37" y="14"/>
                </a:cxn>
                <a:cxn ang="0">
                  <a:pos x="34" y="0"/>
                </a:cxn>
                <a:cxn ang="0">
                  <a:pos x="6" y="49"/>
                </a:cxn>
                <a:cxn ang="0">
                  <a:pos x="6" y="49"/>
                </a:cxn>
                <a:cxn ang="0">
                  <a:pos x="6" y="49"/>
                </a:cxn>
              </a:cxnLst>
              <a:rect l="0" t="0" r="r" b="b"/>
              <a:pathLst>
                <a:path w="37" h="49">
                  <a:moveTo>
                    <a:pt x="6" y="49"/>
                  </a:move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18"/>
                    <a:pt x="37" y="1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11"/>
                    <a:pt x="6" y="47"/>
                    <a:pt x="6" y="49"/>
                  </a:cubicBezTo>
                  <a:close/>
                  <a:moveTo>
                    <a:pt x="6" y="49"/>
                  </a:moveTo>
                  <a:cubicBezTo>
                    <a:pt x="6" y="49"/>
                    <a:pt x="6" y="49"/>
                    <a:pt x="6" y="4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4" name="Freeform 32"/>
            <p:cNvSpPr>
              <a:spLocks noEditPoints="1"/>
            </p:cNvSpPr>
            <p:nvPr/>
          </p:nvSpPr>
          <p:spPr bwMode="auto">
            <a:xfrm>
              <a:off x="5813425" y="2346325"/>
              <a:ext cx="387350" cy="303213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30" y="0"/>
                </a:cxn>
                <a:cxn ang="0">
                  <a:pos x="91" y="46"/>
                </a:cxn>
                <a:cxn ang="0">
                  <a:pos x="91" y="46"/>
                </a:cxn>
                <a:cxn ang="0">
                  <a:pos x="91" y="46"/>
                </a:cxn>
              </a:cxnLst>
              <a:rect l="0" t="0" r="r" b="b"/>
              <a:pathLst>
                <a:path w="102" h="80">
                  <a:moveTo>
                    <a:pt x="91" y="46"/>
                  </a:moveTo>
                  <a:cubicBezTo>
                    <a:pt x="102" y="11"/>
                    <a:pt x="28" y="11"/>
                    <a:pt x="30" y="0"/>
                  </a:cubicBezTo>
                  <a:cubicBezTo>
                    <a:pt x="0" y="50"/>
                    <a:pt x="79" y="80"/>
                    <a:pt x="91" y="46"/>
                  </a:cubicBezTo>
                  <a:close/>
                  <a:moveTo>
                    <a:pt x="91" y="46"/>
                  </a:moveTo>
                  <a:cubicBezTo>
                    <a:pt x="91" y="46"/>
                    <a:pt x="91" y="46"/>
                    <a:pt x="91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5" name="Group 132"/>
          <p:cNvGrpSpPr/>
          <p:nvPr/>
        </p:nvGrpSpPr>
        <p:grpSpPr>
          <a:xfrm>
            <a:off x="7349230" y="5309389"/>
            <a:ext cx="647702" cy="437833"/>
            <a:chOff x="4606924" y="2263248"/>
            <a:chExt cx="647702" cy="437833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116" name="Freeform 36"/>
            <p:cNvSpPr>
              <a:spLocks noEditPoints="1"/>
            </p:cNvSpPr>
            <p:nvPr/>
          </p:nvSpPr>
          <p:spPr bwMode="auto">
            <a:xfrm>
              <a:off x="4856008" y="2263248"/>
              <a:ext cx="141443" cy="193769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l="0" t="0" r="r" b="b"/>
              <a:pathLst>
                <a:path w="70" h="98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7" name="Freeform 36"/>
            <p:cNvSpPr>
              <a:spLocks noEditPoints="1"/>
            </p:cNvSpPr>
            <p:nvPr/>
          </p:nvSpPr>
          <p:spPr bwMode="auto">
            <a:xfrm>
              <a:off x="5113183" y="2263248"/>
              <a:ext cx="141443" cy="193769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l="0" t="0" r="r" b="b"/>
              <a:pathLst>
                <a:path w="70" h="98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8" name="Freeform 36"/>
            <p:cNvSpPr>
              <a:spLocks noEditPoints="1"/>
            </p:cNvSpPr>
            <p:nvPr/>
          </p:nvSpPr>
          <p:spPr bwMode="auto">
            <a:xfrm>
              <a:off x="4606924" y="2263248"/>
              <a:ext cx="141443" cy="193769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l="0" t="0" r="r" b="b"/>
              <a:pathLst>
                <a:path w="70" h="98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9" name="Freeform 36"/>
            <p:cNvSpPr>
              <a:spLocks noEditPoints="1"/>
            </p:cNvSpPr>
            <p:nvPr/>
          </p:nvSpPr>
          <p:spPr bwMode="auto">
            <a:xfrm>
              <a:off x="4734877" y="2507312"/>
              <a:ext cx="141443" cy="193769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l="0" t="0" r="r" b="b"/>
              <a:pathLst>
                <a:path w="70" h="98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0" name="Freeform 36"/>
            <p:cNvSpPr>
              <a:spLocks noEditPoints="1"/>
            </p:cNvSpPr>
            <p:nvPr/>
          </p:nvSpPr>
          <p:spPr bwMode="auto">
            <a:xfrm>
              <a:off x="5004445" y="2507312"/>
              <a:ext cx="141443" cy="193769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l="0" t="0" r="r" b="b"/>
              <a:pathLst>
                <a:path w="70" h="98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21" name="Freeform 187"/>
          <p:cNvSpPr>
            <a:spLocks noEditPoints="1"/>
          </p:cNvSpPr>
          <p:nvPr/>
        </p:nvSpPr>
        <p:spPr bwMode="auto">
          <a:xfrm>
            <a:off x="6487477" y="5370177"/>
            <a:ext cx="489366" cy="316257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22" name="Group 66"/>
          <p:cNvGrpSpPr/>
          <p:nvPr/>
        </p:nvGrpSpPr>
        <p:grpSpPr>
          <a:xfrm>
            <a:off x="8484020" y="5303745"/>
            <a:ext cx="593593" cy="449120"/>
            <a:chOff x="6629400" y="2008188"/>
            <a:chExt cx="600075" cy="454025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123" name="Freeform 17"/>
            <p:cNvSpPr>
              <a:spLocks noEditPoints="1"/>
            </p:cNvSpPr>
            <p:nvPr/>
          </p:nvSpPr>
          <p:spPr bwMode="auto">
            <a:xfrm>
              <a:off x="6629400" y="2008188"/>
              <a:ext cx="600075" cy="454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6"/>
                </a:cxn>
                <a:cxn ang="0">
                  <a:pos x="378" y="286"/>
                </a:cxn>
                <a:cxn ang="0">
                  <a:pos x="378" y="0"/>
                </a:cxn>
                <a:cxn ang="0">
                  <a:pos x="0" y="0"/>
                </a:cxn>
                <a:cxn ang="0">
                  <a:pos x="354" y="262"/>
                </a:cxn>
                <a:cxn ang="0">
                  <a:pos x="24" y="262"/>
                </a:cxn>
                <a:cxn ang="0">
                  <a:pos x="24" y="24"/>
                </a:cxn>
                <a:cxn ang="0">
                  <a:pos x="354" y="24"/>
                </a:cxn>
                <a:cxn ang="0">
                  <a:pos x="354" y="262"/>
                </a:cxn>
                <a:cxn ang="0">
                  <a:pos x="354" y="262"/>
                </a:cxn>
                <a:cxn ang="0">
                  <a:pos x="354" y="262"/>
                </a:cxn>
              </a:cxnLst>
              <a:rect l="0" t="0" r="r" b="b"/>
              <a:pathLst>
                <a:path w="378" h="286">
                  <a:moveTo>
                    <a:pt x="0" y="0"/>
                  </a:moveTo>
                  <a:lnTo>
                    <a:pt x="0" y="286"/>
                  </a:lnTo>
                  <a:lnTo>
                    <a:pt x="378" y="286"/>
                  </a:lnTo>
                  <a:lnTo>
                    <a:pt x="378" y="0"/>
                  </a:lnTo>
                  <a:lnTo>
                    <a:pt x="0" y="0"/>
                  </a:lnTo>
                  <a:close/>
                  <a:moveTo>
                    <a:pt x="354" y="262"/>
                  </a:moveTo>
                  <a:lnTo>
                    <a:pt x="24" y="262"/>
                  </a:lnTo>
                  <a:lnTo>
                    <a:pt x="24" y="24"/>
                  </a:lnTo>
                  <a:lnTo>
                    <a:pt x="354" y="24"/>
                  </a:lnTo>
                  <a:lnTo>
                    <a:pt x="354" y="262"/>
                  </a:lnTo>
                  <a:close/>
                  <a:moveTo>
                    <a:pt x="354" y="262"/>
                  </a:moveTo>
                  <a:lnTo>
                    <a:pt x="354" y="2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4" name="Freeform 18"/>
            <p:cNvSpPr>
              <a:spLocks noEditPoints="1"/>
            </p:cNvSpPr>
            <p:nvPr/>
          </p:nvSpPr>
          <p:spPr bwMode="auto">
            <a:xfrm>
              <a:off x="6629400" y="2008188"/>
              <a:ext cx="600075" cy="454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6"/>
                </a:cxn>
                <a:cxn ang="0">
                  <a:pos x="378" y="286"/>
                </a:cxn>
                <a:cxn ang="0">
                  <a:pos x="378" y="0"/>
                </a:cxn>
                <a:cxn ang="0">
                  <a:pos x="0" y="0"/>
                </a:cxn>
                <a:cxn ang="0">
                  <a:pos x="354" y="262"/>
                </a:cxn>
                <a:cxn ang="0">
                  <a:pos x="24" y="262"/>
                </a:cxn>
                <a:cxn ang="0">
                  <a:pos x="24" y="24"/>
                </a:cxn>
                <a:cxn ang="0">
                  <a:pos x="354" y="24"/>
                </a:cxn>
                <a:cxn ang="0">
                  <a:pos x="354" y="262"/>
                </a:cxn>
                <a:cxn ang="0">
                  <a:pos x="354" y="262"/>
                </a:cxn>
                <a:cxn ang="0">
                  <a:pos x="354" y="262"/>
                </a:cxn>
              </a:cxnLst>
              <a:rect l="0" t="0" r="r" b="b"/>
              <a:pathLst>
                <a:path w="378" h="286">
                  <a:moveTo>
                    <a:pt x="0" y="0"/>
                  </a:moveTo>
                  <a:lnTo>
                    <a:pt x="0" y="286"/>
                  </a:lnTo>
                  <a:lnTo>
                    <a:pt x="378" y="286"/>
                  </a:lnTo>
                  <a:lnTo>
                    <a:pt x="378" y="0"/>
                  </a:lnTo>
                  <a:lnTo>
                    <a:pt x="0" y="0"/>
                  </a:lnTo>
                  <a:moveTo>
                    <a:pt x="354" y="262"/>
                  </a:moveTo>
                  <a:lnTo>
                    <a:pt x="24" y="262"/>
                  </a:lnTo>
                  <a:lnTo>
                    <a:pt x="24" y="24"/>
                  </a:lnTo>
                  <a:lnTo>
                    <a:pt x="354" y="24"/>
                  </a:lnTo>
                  <a:lnTo>
                    <a:pt x="354" y="262"/>
                  </a:lnTo>
                  <a:moveTo>
                    <a:pt x="354" y="262"/>
                  </a:moveTo>
                  <a:lnTo>
                    <a:pt x="354" y="26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5" name="Freeform 19"/>
            <p:cNvSpPr>
              <a:spLocks noEditPoints="1"/>
            </p:cNvSpPr>
            <p:nvPr/>
          </p:nvSpPr>
          <p:spPr bwMode="auto">
            <a:xfrm>
              <a:off x="7042150" y="2084388"/>
              <a:ext cx="111125" cy="1127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15" y="29"/>
                </a:cxn>
                <a:cxn ang="0">
                  <a:pos x="0" y="15"/>
                </a:cxn>
                <a:cxn ang="0">
                  <a:pos x="15" y="0"/>
                </a:cxn>
                <a:cxn ang="0">
                  <a:pos x="29" y="15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6" name="Freeform 20"/>
            <p:cNvSpPr>
              <a:spLocks noEditPoints="1"/>
            </p:cNvSpPr>
            <p:nvPr/>
          </p:nvSpPr>
          <p:spPr bwMode="auto">
            <a:xfrm>
              <a:off x="6705600" y="2122488"/>
              <a:ext cx="455613" cy="266700"/>
            </a:xfrm>
            <a:custGeom>
              <a:avLst/>
              <a:gdLst/>
              <a:ahLst/>
              <a:cxnLst>
                <a:cxn ang="0">
                  <a:pos x="79" y="29"/>
                </a:cxn>
                <a:cxn ang="0">
                  <a:pos x="59" y="48"/>
                </a:cxn>
                <a:cxn ang="0">
                  <a:pos x="25" y="0"/>
                </a:cxn>
                <a:cxn ang="0">
                  <a:pos x="0" y="69"/>
                </a:cxn>
                <a:cxn ang="0">
                  <a:pos x="119" y="69"/>
                </a:cxn>
                <a:cxn ang="0">
                  <a:pos x="79" y="29"/>
                </a:cxn>
                <a:cxn ang="0">
                  <a:pos x="79" y="29"/>
                </a:cxn>
                <a:cxn ang="0">
                  <a:pos x="79" y="29"/>
                </a:cxn>
              </a:cxnLst>
              <a:rect l="0" t="0" r="r" b="b"/>
              <a:pathLst>
                <a:path w="119" h="69">
                  <a:moveTo>
                    <a:pt x="79" y="29"/>
                  </a:moveTo>
                  <a:cubicBezTo>
                    <a:pt x="70" y="29"/>
                    <a:pt x="71" y="48"/>
                    <a:pt x="59" y="48"/>
                  </a:cubicBezTo>
                  <a:cubicBezTo>
                    <a:pt x="47" y="48"/>
                    <a:pt x="40" y="0"/>
                    <a:pt x="25" y="0"/>
                  </a:cubicBezTo>
                  <a:cubicBezTo>
                    <a:pt x="10" y="0"/>
                    <a:pt x="0" y="69"/>
                    <a:pt x="0" y="69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9" y="69"/>
                    <a:pt x="88" y="29"/>
                    <a:pt x="79" y="29"/>
                  </a:cubicBezTo>
                  <a:close/>
                  <a:moveTo>
                    <a:pt x="79" y="29"/>
                  </a:moveTo>
                  <a:cubicBezTo>
                    <a:pt x="79" y="29"/>
                    <a:pt x="79" y="29"/>
                    <a:pt x="79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27" name="Freeform 5"/>
          <p:cNvSpPr>
            <a:spLocks noEditPoints="1"/>
          </p:cNvSpPr>
          <p:nvPr/>
        </p:nvSpPr>
        <p:spPr bwMode="auto">
          <a:xfrm>
            <a:off x="5424116" y="5238021"/>
            <a:ext cx="580569" cy="580569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8" name="Freeform 57"/>
          <p:cNvSpPr>
            <a:spLocks noEditPoints="1"/>
          </p:cNvSpPr>
          <p:nvPr/>
        </p:nvSpPr>
        <p:spPr bwMode="auto">
          <a:xfrm>
            <a:off x="10575325" y="5301690"/>
            <a:ext cx="511244" cy="453231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29" name="Group 52"/>
          <p:cNvGrpSpPr/>
          <p:nvPr/>
        </p:nvGrpSpPr>
        <p:grpSpPr>
          <a:xfrm>
            <a:off x="7371254" y="4227744"/>
            <a:ext cx="603665" cy="494406"/>
            <a:chOff x="1968028" y="4376288"/>
            <a:chExt cx="868363" cy="711200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0"/>
          </a:gradFill>
        </p:grpSpPr>
        <p:sp>
          <p:nvSpPr>
            <p:cNvPr id="130" name="Freeform 14"/>
            <p:cNvSpPr>
              <a:spLocks/>
            </p:cNvSpPr>
            <p:nvPr/>
          </p:nvSpPr>
          <p:spPr bwMode="auto">
            <a:xfrm>
              <a:off x="1968028" y="4512813"/>
              <a:ext cx="155575" cy="314325"/>
            </a:xfrm>
            <a:custGeom>
              <a:avLst/>
              <a:gdLst>
                <a:gd name="T0" fmla="*/ 0 w 433"/>
                <a:gd name="T1" fmla="*/ 435 h 871"/>
                <a:gd name="T2" fmla="*/ 433 w 433"/>
                <a:gd name="T3" fmla="*/ 871 h 871"/>
                <a:gd name="T4" fmla="*/ 433 w 433"/>
                <a:gd name="T5" fmla="*/ 0 h 871"/>
                <a:gd name="T6" fmla="*/ 0 w 433"/>
                <a:gd name="T7" fmla="*/ 43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871">
                  <a:moveTo>
                    <a:pt x="0" y="435"/>
                  </a:moveTo>
                  <a:cubicBezTo>
                    <a:pt x="0" y="676"/>
                    <a:pt x="194" y="871"/>
                    <a:pt x="433" y="871"/>
                  </a:cubicBezTo>
                  <a:lnTo>
                    <a:pt x="433" y="0"/>
                  </a:lnTo>
                  <a:cubicBezTo>
                    <a:pt x="194" y="0"/>
                    <a:pt x="0" y="195"/>
                    <a:pt x="0" y="4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31" name="Freeform 15"/>
            <p:cNvSpPr>
              <a:spLocks/>
            </p:cNvSpPr>
            <p:nvPr/>
          </p:nvSpPr>
          <p:spPr bwMode="auto">
            <a:xfrm>
              <a:off x="2164878" y="4379463"/>
              <a:ext cx="457200" cy="581025"/>
            </a:xfrm>
            <a:custGeom>
              <a:avLst/>
              <a:gdLst>
                <a:gd name="T0" fmla="*/ 109 w 288"/>
                <a:gd name="T1" fmla="*/ 85 h 366"/>
                <a:gd name="T2" fmla="*/ 0 w 288"/>
                <a:gd name="T3" fmla="*/ 85 h 366"/>
                <a:gd name="T4" fmla="*/ 0 w 288"/>
                <a:gd name="T5" fmla="*/ 283 h 366"/>
                <a:gd name="T6" fmla="*/ 109 w 288"/>
                <a:gd name="T7" fmla="*/ 283 h 366"/>
                <a:gd name="T8" fmla="*/ 288 w 288"/>
                <a:gd name="T9" fmla="*/ 366 h 366"/>
                <a:gd name="T10" fmla="*/ 288 w 288"/>
                <a:gd name="T11" fmla="*/ 0 h 366"/>
                <a:gd name="T12" fmla="*/ 109 w 288"/>
                <a:gd name="T13" fmla="*/ 85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366">
                  <a:moveTo>
                    <a:pt x="109" y="85"/>
                  </a:moveTo>
                  <a:lnTo>
                    <a:pt x="0" y="85"/>
                  </a:lnTo>
                  <a:lnTo>
                    <a:pt x="0" y="283"/>
                  </a:lnTo>
                  <a:lnTo>
                    <a:pt x="109" y="283"/>
                  </a:lnTo>
                  <a:lnTo>
                    <a:pt x="288" y="366"/>
                  </a:lnTo>
                  <a:lnTo>
                    <a:pt x="288" y="0"/>
                  </a:lnTo>
                  <a:lnTo>
                    <a:pt x="109" y="8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32" name="Freeform 16"/>
            <p:cNvSpPr>
              <a:spLocks/>
            </p:cNvSpPr>
            <p:nvPr/>
          </p:nvSpPr>
          <p:spPr bwMode="auto">
            <a:xfrm>
              <a:off x="2164878" y="4865238"/>
              <a:ext cx="212725" cy="222250"/>
            </a:xfrm>
            <a:custGeom>
              <a:avLst/>
              <a:gdLst>
                <a:gd name="T0" fmla="*/ 593 w 593"/>
                <a:gd name="T1" fmla="*/ 621 h 621"/>
                <a:gd name="T2" fmla="*/ 0 w 593"/>
                <a:gd name="T3" fmla="*/ 0 h 621"/>
                <a:gd name="T4" fmla="*/ 226 w 593"/>
                <a:gd name="T5" fmla="*/ 0 h 621"/>
                <a:gd name="T6" fmla="*/ 593 w 593"/>
                <a:gd name="T7" fmla="*/ 395 h 621"/>
                <a:gd name="T8" fmla="*/ 593 w 593"/>
                <a:gd name="T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621">
                  <a:moveTo>
                    <a:pt x="593" y="621"/>
                  </a:moveTo>
                  <a:cubicBezTo>
                    <a:pt x="265" y="608"/>
                    <a:pt x="0" y="327"/>
                    <a:pt x="0" y="0"/>
                  </a:cubicBezTo>
                  <a:lnTo>
                    <a:pt x="226" y="0"/>
                  </a:lnTo>
                  <a:cubicBezTo>
                    <a:pt x="226" y="211"/>
                    <a:pt x="383" y="386"/>
                    <a:pt x="593" y="395"/>
                  </a:cubicBezTo>
                  <a:lnTo>
                    <a:pt x="593" y="6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33" name="Freeform 17"/>
            <p:cNvSpPr>
              <a:spLocks noEditPoints="1"/>
            </p:cNvSpPr>
            <p:nvPr/>
          </p:nvSpPr>
          <p:spPr bwMode="auto">
            <a:xfrm>
              <a:off x="2661766" y="4376288"/>
              <a:ext cx="174625" cy="588963"/>
            </a:xfrm>
            <a:custGeom>
              <a:avLst/>
              <a:gdLst>
                <a:gd name="T0" fmla="*/ 0 w 484"/>
                <a:gd name="T1" fmla="*/ 1636 h 1637"/>
                <a:gd name="T2" fmla="*/ 146 w 484"/>
                <a:gd name="T3" fmla="*/ 1637 h 1637"/>
                <a:gd name="T4" fmla="*/ 146 w 484"/>
                <a:gd name="T5" fmla="*/ 0 h 1637"/>
                <a:gd name="T6" fmla="*/ 0 w 484"/>
                <a:gd name="T7" fmla="*/ 0 h 1637"/>
                <a:gd name="T8" fmla="*/ 0 w 484"/>
                <a:gd name="T9" fmla="*/ 1636 h 1637"/>
                <a:gd name="T10" fmla="*/ 259 w 484"/>
                <a:gd name="T11" fmla="*/ 593 h 1637"/>
                <a:gd name="T12" fmla="*/ 259 w 484"/>
                <a:gd name="T13" fmla="*/ 1044 h 1637"/>
                <a:gd name="T14" fmla="*/ 484 w 484"/>
                <a:gd name="T15" fmla="*/ 818 h 1637"/>
                <a:gd name="T16" fmla="*/ 259 w 484"/>
                <a:gd name="T17" fmla="*/ 593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1637">
                  <a:moveTo>
                    <a:pt x="0" y="1636"/>
                  </a:moveTo>
                  <a:lnTo>
                    <a:pt x="146" y="1637"/>
                  </a:lnTo>
                  <a:lnTo>
                    <a:pt x="146" y="0"/>
                  </a:lnTo>
                  <a:lnTo>
                    <a:pt x="0" y="0"/>
                  </a:lnTo>
                  <a:lnTo>
                    <a:pt x="0" y="1636"/>
                  </a:lnTo>
                  <a:close/>
                  <a:moveTo>
                    <a:pt x="259" y="593"/>
                  </a:moveTo>
                  <a:lnTo>
                    <a:pt x="259" y="1044"/>
                  </a:lnTo>
                  <a:cubicBezTo>
                    <a:pt x="380" y="1044"/>
                    <a:pt x="484" y="950"/>
                    <a:pt x="484" y="818"/>
                  </a:cubicBezTo>
                  <a:cubicBezTo>
                    <a:pt x="484" y="686"/>
                    <a:pt x="380" y="593"/>
                    <a:pt x="259" y="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0371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14:window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2929" y="4133795"/>
            <a:ext cx="1826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smtClean="0">
                <a:gradFill>
                  <a:gsLst>
                    <a:gs pos="14000">
                      <a:srgbClr val="C00000"/>
                    </a:gs>
                    <a:gs pos="100000">
                      <a:srgbClr val="FF0000">
                        <a:lumMod val="99000"/>
                        <a:lumOff val="1000"/>
                      </a:srgbClr>
                    </a:gs>
                  </a:gsLst>
                  <a:lin ang="18000000" scaled="0"/>
                </a:gra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</a:t>
            </a:r>
            <a:endParaRPr lang="zh-CN" altLang="en-US" sz="3200">
              <a:gradFill>
                <a:gsLst>
                  <a:gs pos="14000">
                    <a:srgbClr val="C00000"/>
                  </a:gs>
                  <a:gs pos="100000">
                    <a:srgbClr val="FF0000">
                      <a:lumMod val="99000"/>
                      <a:lumOff val="1000"/>
                    </a:srgbClr>
                  </a:gs>
                </a:gsLst>
                <a:lin ang="18000000" scaled="0"/>
              </a:gra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100" y="1234233"/>
            <a:ext cx="2717800" cy="27321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191808" y="4886605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zh-CN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定制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27181" y="4886605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zh-CN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美化</a:t>
            </a:r>
          </a:p>
        </p:txBody>
      </p:sp>
      <p:sp>
        <p:nvSpPr>
          <p:cNvPr id="8" name="矩形 7"/>
          <p:cNvSpPr/>
          <p:nvPr/>
        </p:nvSpPr>
        <p:spPr>
          <a:xfrm>
            <a:off x="5409494" y="4886605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zh-CN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74122" y="4886605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zh-CN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904645" y="5003006"/>
            <a:ext cx="0" cy="170971"/>
          </a:xfrm>
          <a:prstGeom prst="line">
            <a:avLst/>
          </a:prstGeom>
          <a:ln w="19050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123845" y="5003006"/>
            <a:ext cx="0" cy="170971"/>
          </a:xfrm>
          <a:prstGeom prst="line">
            <a:avLst/>
          </a:prstGeom>
          <a:ln w="19050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330345" y="5003006"/>
            <a:ext cx="0" cy="170971"/>
          </a:xfrm>
          <a:prstGeom prst="line">
            <a:avLst/>
          </a:prstGeom>
          <a:ln w="19050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70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14:flythrough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5" y="1224837"/>
            <a:ext cx="2228850" cy="22288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48000" y="388179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关注作者微信公众</a:t>
            </a:r>
            <a:r>
              <a:rPr lang="zh-CN" altLang="en-US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号，回复“</a:t>
            </a:r>
            <a:r>
              <a:rPr lang="zh-CN" altLang="en-US" smtClean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红色</a:t>
            </a:r>
            <a:r>
              <a:rPr lang="zh-CN" altLang="en-US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”</a:t>
            </a:r>
            <a:r>
              <a: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获取</a:t>
            </a:r>
            <a:r>
              <a:rPr lang="zh-CN" altLang="en-US" b="1">
                <a:solidFill>
                  <a:srgbClr val="DF5A1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完</a:t>
            </a:r>
            <a:r>
              <a:rPr lang="zh-CN" altLang="en-US" b="1" smtClean="0">
                <a:solidFill>
                  <a:srgbClr val="DF5A1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整版</a:t>
            </a:r>
            <a:r>
              <a:rPr lang="zh-CN" altLang="en-US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本模板</a:t>
            </a:r>
            <a:endParaRPr lang="zh-CN" altLang="en-US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60800" y="4235807"/>
            <a:ext cx="4470400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rgbClr val="E6561A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美仑设计每套最新作品本公众号免费首发</a:t>
            </a:r>
            <a:endParaRPr lang="en-US" altLang="zh-CN" sz="1400" smtClean="0">
              <a:solidFill>
                <a:srgbClr val="E6561A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rgbClr val="0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每</a:t>
            </a:r>
            <a:r>
              <a:rPr lang="zh-CN" altLang="en-US" sz="2000" smtClean="0">
                <a:solidFill>
                  <a:srgbClr val="0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周</a:t>
            </a:r>
            <a:r>
              <a:rPr lang="zh-CN" altLang="en-US" sz="2000" b="1" smtClean="0">
                <a:solidFill>
                  <a:srgbClr val="E6561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一套</a:t>
            </a:r>
            <a:r>
              <a:rPr lang="zh-CN" altLang="en-US" sz="2000" smtClean="0">
                <a:solidFill>
                  <a:srgbClr val="0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原创模板</a:t>
            </a:r>
            <a:endParaRPr lang="en-US" altLang="zh-CN" sz="2000" smtClean="0">
              <a:solidFill>
                <a:srgbClr val="0000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rgbClr val="0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如果您找不到好的模板，可以在后台留言，我帮大家做</a:t>
            </a:r>
            <a:endParaRPr lang="zh-CN" altLang="en-US" sz="1400">
              <a:solidFill>
                <a:srgbClr val="0000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30639" y="3558563"/>
            <a:ext cx="113072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smtClean="0">
                <a:solidFill>
                  <a:srgbClr val="EC540C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PPT1680</a:t>
            </a:r>
            <a:endParaRPr lang="zh-CN" altLang="en-US" sz="1600">
              <a:solidFill>
                <a:srgbClr val="EC540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30639" y="5335300"/>
            <a:ext cx="1218777" cy="466493"/>
            <a:chOff x="5530639" y="5393286"/>
            <a:chExt cx="1218777" cy="466493"/>
          </a:xfrm>
        </p:grpSpPr>
        <p:sp>
          <p:nvSpPr>
            <p:cNvPr id="7" name="圆角矩形 6"/>
            <p:cNvSpPr/>
            <p:nvPr/>
          </p:nvSpPr>
          <p:spPr>
            <a:xfrm>
              <a:off x="5530639" y="5393286"/>
              <a:ext cx="1218777" cy="46649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605356" y="5457255"/>
              <a:ext cx="11307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smtClean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建议观看</a:t>
              </a:r>
              <a:endParaRPr lang="zh-CN" altLang="en-US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5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3079" y="6238228"/>
            <a:ext cx="6319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51PPT</a:t>
            </a:r>
            <a:r>
              <a:rPr lang="zh-CN" altLang="en-US" sz="2000" dirty="0" smtClean="0">
                <a:solidFill>
                  <a:srgbClr val="FF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模板网   </a:t>
            </a:r>
            <a:r>
              <a:rPr lang="en-US" altLang="zh-CN" sz="2000" dirty="0" smtClean="0">
                <a:solidFill>
                  <a:srgbClr val="FF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  <a:hlinkClick r:id="rId2"/>
              </a:rPr>
              <a:t>www.51ppt moban.com</a:t>
            </a:r>
            <a:r>
              <a:rPr lang="en-US" altLang="zh-CN" sz="2000" dirty="0" smtClean="0">
                <a:solidFill>
                  <a:srgbClr val="FF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   </a:t>
            </a:r>
            <a:r>
              <a:rPr lang="zh-CN" altLang="en-US" sz="2000" dirty="0" smtClean="0">
                <a:solidFill>
                  <a:srgbClr val="FF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授权发布</a:t>
            </a:r>
            <a:endParaRPr lang="zh-CN" altLang="en-US" sz="2000" dirty="0" smtClean="0">
              <a:solidFill>
                <a:srgbClr val="FF00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041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465294" y="741700"/>
            <a:ext cx="5400000" cy="540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t="4256" r="199" b="3163"/>
          <a:stretch/>
        </p:blipFill>
        <p:spPr>
          <a:xfrm>
            <a:off x="0" y="1465943"/>
            <a:ext cx="6378496" cy="38680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04" y="1159756"/>
            <a:ext cx="6708696" cy="448043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1465943"/>
            <a:ext cx="6378496" cy="3882572"/>
          </a:xfrm>
          <a:prstGeom prst="rect">
            <a:avLst/>
          </a:prstGeom>
          <a:gradFill>
            <a:gsLst>
              <a:gs pos="27000">
                <a:srgbClr val="C00000">
                  <a:alpha val="93000"/>
                </a:srgbClr>
              </a:gs>
              <a:gs pos="100000">
                <a:srgbClr val="FF0000">
                  <a:alpha val="9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079214" y="2349500"/>
            <a:ext cx="4380774" cy="2184400"/>
          </a:xfrm>
          <a:prstGeom prst="rect">
            <a:avLst/>
          </a:prstGeom>
          <a:solidFill>
            <a:srgbClr val="C00000">
              <a:alpha val="78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TextBox 64"/>
          <p:cNvSpPr txBox="1"/>
          <p:nvPr/>
        </p:nvSpPr>
        <p:spPr>
          <a:xfrm>
            <a:off x="8084478" y="2887702"/>
            <a:ext cx="2370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spc="75" smtClean="0">
                <a:solidFill>
                  <a:srgbClr val="FDFDFD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前言</a:t>
            </a:r>
            <a:endParaRPr lang="zh-CN" altLang="en-US" sz="6600" spc="75" dirty="0">
              <a:solidFill>
                <a:srgbClr val="FDFDFD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75268" y="2114567"/>
            <a:ext cx="492274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</a:t>
            </a:r>
            <a:r>
              <a:rPr lang="zh-CN" altLang="en-US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的发展存在着一个时代价值观的问题，即什么是设计？为什么而设计？围绕这个问题，不同的时期就会形成不同的设计面貌</a:t>
            </a:r>
            <a:r>
              <a:rPr lang="zh-CN" altLang="en-US" dirty="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。对于</a:t>
            </a:r>
            <a:r>
              <a:rPr lang="zh-CN" altLang="en-US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多元化的今天，如何找到设计自身的演绎趋势，符合现代</a:t>
            </a:r>
            <a:r>
              <a:rPr lang="zh-CN" altLang="en-US" dirty="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社会发展</a:t>
            </a:r>
            <a:r>
              <a:rPr lang="zh-CN" altLang="en-US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，这就需要设计师赋予设计</a:t>
            </a:r>
            <a:r>
              <a:rPr lang="zh-CN" altLang="en-US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以</a:t>
            </a:r>
            <a:r>
              <a:rPr lang="zh-CN" altLang="en-US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生命。</a:t>
            </a:r>
            <a:endParaRPr lang="zh-CN" altLang="en-US" dirty="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71286" y="2537742"/>
            <a:ext cx="4006313" cy="181327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31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7" grpId="0" animBg="1"/>
      <p:bldP spid="18" grpId="0"/>
      <p:bldP spid="20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0" r="19983"/>
          <a:stretch/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-25400"/>
            <a:ext cx="5334000" cy="6883400"/>
          </a:xfrm>
          <a:prstGeom prst="rect">
            <a:avLst/>
          </a:prstGeom>
          <a:gradFill flip="none" rotWithShape="1">
            <a:gsLst>
              <a:gs pos="0">
                <a:srgbClr val="DC1218">
                  <a:alpha val="95000"/>
                </a:srgbClr>
              </a:gs>
              <a:gs pos="100000">
                <a:srgbClr val="901518">
                  <a:alpha val="9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72464" y="161479"/>
            <a:ext cx="4989072" cy="650964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494737" y="2207161"/>
            <a:ext cx="2344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目录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1618" y="3343442"/>
            <a:ext cx="4410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mtClean="0">
                <a:solidFill>
                  <a:schemeClr val="bg1"/>
                </a:solidFill>
                <a:latin typeface="Century Gothic" panose="020B0502020202020204" pitchFamily="34" charset="0"/>
                <a:ea typeface="方正正大黑简体" panose="02000000000000000000" pitchFamily="2" charset="-122"/>
              </a:rPr>
              <a:t>CONTENTS</a:t>
            </a:r>
            <a:endParaRPr lang="zh-CN" altLang="en-US" sz="5400">
              <a:solidFill>
                <a:schemeClr val="bg1"/>
              </a:solidFill>
              <a:latin typeface="Century Gothic" panose="020B0502020202020204" pitchFamily="34" charset="0"/>
              <a:ea typeface="方正正大黑简体" panose="020000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367119" y="1321282"/>
            <a:ext cx="4181063" cy="711200"/>
            <a:chOff x="6367119" y="1321282"/>
            <a:chExt cx="4181063" cy="711200"/>
          </a:xfrm>
        </p:grpSpPr>
        <p:sp>
          <p:nvSpPr>
            <p:cNvPr id="31" name="圆角矩形 30"/>
            <p:cNvSpPr/>
            <p:nvPr/>
          </p:nvSpPr>
          <p:spPr>
            <a:xfrm>
              <a:off x="6367119" y="1321282"/>
              <a:ext cx="711200" cy="711200"/>
            </a:xfrm>
            <a:prstGeom prst="roundRect">
              <a:avLst>
                <a:gd name="adj" fmla="val 21355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245"/>
            <p:cNvSpPr>
              <a:spLocks/>
            </p:cNvSpPr>
            <p:nvPr/>
          </p:nvSpPr>
          <p:spPr bwMode="auto">
            <a:xfrm>
              <a:off x="6474641" y="1477463"/>
              <a:ext cx="398838" cy="398838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10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Box 64"/>
            <p:cNvSpPr txBox="1"/>
            <p:nvPr/>
          </p:nvSpPr>
          <p:spPr>
            <a:xfrm>
              <a:off x="7282544" y="1460353"/>
              <a:ext cx="3265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PART 01</a:t>
              </a:r>
              <a:r>
                <a:rPr lang="zh-CN" altLang="en-US" sz="2000" b="1" dirty="0" smtClean="0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   </a:t>
              </a:r>
              <a:r>
                <a:rPr lang="zh-CN" altLang="en-US" sz="2000" spc="75" dirty="0" smtClean="0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前</a:t>
              </a:r>
              <a:r>
                <a:rPr lang="zh-CN" altLang="en-US" sz="2000" spc="75" dirty="0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阶段</a:t>
              </a:r>
              <a:r>
                <a:rPr lang="zh-CN" altLang="en-US" sz="2000" spc="75" dirty="0" smtClean="0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工作概述</a:t>
              </a:r>
              <a:endParaRPr lang="zh-CN" altLang="en-US" sz="2000" spc="75" dirty="0">
                <a:solidFill>
                  <a:srgbClr val="40404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67119" y="2198254"/>
            <a:ext cx="3906567" cy="711200"/>
            <a:chOff x="6367119" y="2198254"/>
            <a:chExt cx="3906567" cy="711200"/>
          </a:xfrm>
        </p:grpSpPr>
        <p:sp>
          <p:nvSpPr>
            <p:cNvPr id="32" name="圆角矩形 31"/>
            <p:cNvSpPr/>
            <p:nvPr/>
          </p:nvSpPr>
          <p:spPr>
            <a:xfrm>
              <a:off x="6367119" y="2198254"/>
              <a:ext cx="711200" cy="711200"/>
            </a:xfrm>
            <a:prstGeom prst="roundRect">
              <a:avLst>
                <a:gd name="adj" fmla="val 21355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5" name="Group 54"/>
            <p:cNvGrpSpPr/>
            <p:nvPr/>
          </p:nvGrpSpPr>
          <p:grpSpPr>
            <a:xfrm>
              <a:off x="6479987" y="2327338"/>
              <a:ext cx="477524" cy="477524"/>
              <a:chOff x="3119438" y="3767138"/>
              <a:chExt cx="552450" cy="552450"/>
            </a:xfr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10800000" scaled="0"/>
            </a:gradFill>
          </p:grpSpPr>
          <p:sp>
            <p:nvSpPr>
              <p:cNvPr id="16" name="Freeform 82"/>
              <p:cNvSpPr>
                <a:spLocks noEditPoints="1"/>
              </p:cNvSpPr>
              <p:nvPr/>
            </p:nvSpPr>
            <p:spPr bwMode="auto">
              <a:xfrm>
                <a:off x="3119438" y="3767138"/>
                <a:ext cx="552450" cy="552450"/>
              </a:xfrm>
              <a:custGeom>
                <a:avLst/>
                <a:gdLst/>
                <a:ahLst/>
                <a:cxnLst>
                  <a:cxn ang="0">
                    <a:pos x="30" y="162"/>
                  </a:cxn>
                  <a:cxn ang="0">
                    <a:pos x="72" y="150"/>
                  </a:cxn>
                  <a:cxn ang="0">
                    <a:pos x="95" y="190"/>
                  </a:cxn>
                  <a:cxn ang="0">
                    <a:pos x="117" y="152"/>
                  </a:cxn>
                  <a:cxn ang="0">
                    <a:pos x="161" y="164"/>
                  </a:cxn>
                  <a:cxn ang="0">
                    <a:pos x="150" y="121"/>
                  </a:cxn>
                  <a:cxn ang="0">
                    <a:pos x="190" y="98"/>
                  </a:cxn>
                  <a:cxn ang="0">
                    <a:pos x="151" y="75"/>
                  </a:cxn>
                  <a:cxn ang="0">
                    <a:pos x="164" y="30"/>
                  </a:cxn>
                  <a:cxn ang="0">
                    <a:pos x="120" y="41"/>
                  </a:cxn>
                  <a:cxn ang="0">
                    <a:pos x="96" y="0"/>
                  </a:cxn>
                  <a:cxn ang="0">
                    <a:pos x="72" y="41"/>
                  </a:cxn>
                  <a:cxn ang="0">
                    <a:pos x="29" y="30"/>
                  </a:cxn>
                  <a:cxn ang="0">
                    <a:pos x="41" y="73"/>
                  </a:cxn>
                  <a:cxn ang="0">
                    <a:pos x="0" y="96"/>
                  </a:cxn>
                  <a:cxn ang="0">
                    <a:pos x="41" y="120"/>
                  </a:cxn>
                  <a:cxn ang="0">
                    <a:pos x="30" y="162"/>
                  </a:cxn>
                  <a:cxn ang="0">
                    <a:pos x="96" y="43"/>
                  </a:cxn>
                  <a:cxn ang="0">
                    <a:pos x="150" y="97"/>
                  </a:cxn>
                  <a:cxn ang="0">
                    <a:pos x="96" y="151"/>
                  </a:cxn>
                  <a:cxn ang="0">
                    <a:pos x="41" y="97"/>
                  </a:cxn>
                  <a:cxn ang="0">
                    <a:pos x="96" y="43"/>
                  </a:cxn>
                  <a:cxn ang="0">
                    <a:pos x="96" y="43"/>
                  </a:cxn>
                  <a:cxn ang="0">
                    <a:pos x="96" y="43"/>
                  </a:cxn>
                </a:cxnLst>
                <a:rect l="0" t="0" r="r" b="b"/>
                <a:pathLst>
                  <a:path w="190" h="190">
                    <a:moveTo>
                      <a:pt x="30" y="162"/>
                    </a:moveTo>
                    <a:cubicBezTo>
                      <a:pt x="72" y="150"/>
                      <a:pt x="72" y="150"/>
                      <a:pt x="72" y="150"/>
                    </a:cubicBezTo>
                    <a:cubicBezTo>
                      <a:pt x="95" y="190"/>
                      <a:pt x="95" y="190"/>
                      <a:pt x="95" y="190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61" y="164"/>
                      <a:pt x="161" y="164"/>
                      <a:pt x="161" y="164"/>
                    </a:cubicBezTo>
                    <a:cubicBezTo>
                      <a:pt x="150" y="121"/>
                      <a:pt x="150" y="121"/>
                      <a:pt x="150" y="121"/>
                    </a:cubicBezTo>
                    <a:cubicBezTo>
                      <a:pt x="190" y="98"/>
                      <a:pt x="190" y="98"/>
                      <a:pt x="190" y="98"/>
                    </a:cubicBezTo>
                    <a:cubicBezTo>
                      <a:pt x="151" y="75"/>
                      <a:pt x="151" y="75"/>
                      <a:pt x="151" y="75"/>
                    </a:cubicBezTo>
                    <a:cubicBezTo>
                      <a:pt x="164" y="30"/>
                      <a:pt x="164" y="30"/>
                      <a:pt x="164" y="30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41" y="120"/>
                      <a:pt x="41" y="120"/>
                      <a:pt x="41" y="120"/>
                    </a:cubicBezTo>
                    <a:lnTo>
                      <a:pt x="30" y="162"/>
                    </a:lnTo>
                    <a:close/>
                    <a:moveTo>
                      <a:pt x="96" y="43"/>
                    </a:moveTo>
                    <a:cubicBezTo>
                      <a:pt x="125" y="43"/>
                      <a:pt x="150" y="67"/>
                      <a:pt x="150" y="97"/>
                    </a:cubicBezTo>
                    <a:cubicBezTo>
                      <a:pt x="150" y="127"/>
                      <a:pt x="125" y="151"/>
                      <a:pt x="96" y="151"/>
                    </a:cubicBezTo>
                    <a:cubicBezTo>
                      <a:pt x="66" y="151"/>
                      <a:pt x="41" y="127"/>
                      <a:pt x="41" y="97"/>
                    </a:cubicBezTo>
                    <a:cubicBezTo>
                      <a:pt x="41" y="67"/>
                      <a:pt x="66" y="43"/>
                      <a:pt x="96" y="43"/>
                    </a:cubicBezTo>
                    <a:close/>
                    <a:moveTo>
                      <a:pt x="96" y="43"/>
                    </a:moveTo>
                    <a:cubicBezTo>
                      <a:pt x="96" y="43"/>
                      <a:pt x="96" y="43"/>
                      <a:pt x="96" y="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3"/>
              <p:cNvSpPr>
                <a:spLocks noEditPoints="1"/>
              </p:cNvSpPr>
              <p:nvPr/>
            </p:nvSpPr>
            <p:spPr bwMode="auto">
              <a:xfrm>
                <a:off x="3259138" y="3910013"/>
                <a:ext cx="276225" cy="279400"/>
              </a:xfrm>
              <a:custGeom>
                <a:avLst/>
                <a:gdLst/>
                <a:ahLst/>
                <a:cxnLst>
                  <a:cxn ang="0">
                    <a:pos x="48" y="96"/>
                  </a:cxn>
                  <a:cxn ang="0">
                    <a:pos x="95" y="48"/>
                  </a:cxn>
                  <a:cxn ang="0">
                    <a:pos x="48" y="0"/>
                  </a:cxn>
                  <a:cxn ang="0">
                    <a:pos x="0" y="48"/>
                  </a:cxn>
                  <a:cxn ang="0">
                    <a:pos x="48" y="96"/>
                  </a:cxn>
                  <a:cxn ang="0">
                    <a:pos x="48" y="96"/>
                  </a:cxn>
                  <a:cxn ang="0">
                    <a:pos x="48" y="96"/>
                  </a:cxn>
                </a:cxnLst>
                <a:rect l="0" t="0" r="r" b="b"/>
                <a:pathLst>
                  <a:path w="95" h="96">
                    <a:moveTo>
                      <a:pt x="48" y="96"/>
                    </a:moveTo>
                    <a:cubicBezTo>
                      <a:pt x="74" y="96"/>
                      <a:pt x="95" y="74"/>
                      <a:pt x="95" y="48"/>
                    </a:cubicBezTo>
                    <a:cubicBezTo>
                      <a:pt x="95" y="22"/>
                      <a:pt x="74" y="0"/>
                      <a:pt x="48" y="0"/>
                    </a:cubicBezTo>
                    <a:cubicBezTo>
                      <a:pt x="21" y="0"/>
                      <a:pt x="0" y="22"/>
                      <a:pt x="0" y="48"/>
                    </a:cubicBezTo>
                    <a:cubicBezTo>
                      <a:pt x="0" y="74"/>
                      <a:pt x="21" y="96"/>
                      <a:pt x="48" y="96"/>
                    </a:cubicBezTo>
                    <a:close/>
                    <a:moveTo>
                      <a:pt x="48" y="96"/>
                    </a:moveTo>
                    <a:cubicBezTo>
                      <a:pt x="48" y="96"/>
                      <a:pt x="48" y="96"/>
                      <a:pt x="48" y="9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TextBox 65"/>
            <p:cNvSpPr txBox="1"/>
            <p:nvPr/>
          </p:nvSpPr>
          <p:spPr>
            <a:xfrm>
              <a:off x="7280559" y="2341444"/>
              <a:ext cx="2993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PART 02   </a:t>
              </a:r>
              <a:r>
                <a:rPr lang="zh-CN" altLang="en-US" sz="2000" spc="75" dirty="0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工作完成情况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67119" y="3075226"/>
            <a:ext cx="4247625" cy="711200"/>
            <a:chOff x="6367119" y="3075226"/>
            <a:chExt cx="4247625" cy="711200"/>
          </a:xfrm>
        </p:grpSpPr>
        <p:sp>
          <p:nvSpPr>
            <p:cNvPr id="33" name="圆角矩形 32"/>
            <p:cNvSpPr/>
            <p:nvPr/>
          </p:nvSpPr>
          <p:spPr>
            <a:xfrm>
              <a:off x="6367119" y="3075226"/>
              <a:ext cx="711200" cy="711200"/>
            </a:xfrm>
            <a:prstGeom prst="roundRect">
              <a:avLst>
                <a:gd name="adj" fmla="val 21355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11"/>
            <p:cNvSpPr>
              <a:spLocks noEditPoints="1"/>
            </p:cNvSpPr>
            <p:nvPr/>
          </p:nvSpPr>
          <p:spPr bwMode="auto">
            <a:xfrm>
              <a:off x="6485450" y="3251574"/>
              <a:ext cx="448352" cy="309306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50"/>
                </a:cxn>
                <a:cxn ang="0">
                  <a:pos x="58" y="50"/>
                </a:cxn>
                <a:cxn ang="0">
                  <a:pos x="15" y="50"/>
                </a:cxn>
                <a:cxn ang="0">
                  <a:pos x="15" y="50"/>
                </a:cxn>
                <a:cxn ang="0">
                  <a:pos x="14" y="50"/>
                </a:cxn>
                <a:cxn ang="0">
                  <a:pos x="14" y="50"/>
                </a:cxn>
                <a:cxn ang="0">
                  <a:pos x="0" y="35"/>
                </a:cxn>
                <a:cxn ang="0">
                  <a:pos x="7" y="23"/>
                </a:cxn>
                <a:cxn ang="0">
                  <a:pos x="7" y="20"/>
                </a:cxn>
                <a:cxn ang="0">
                  <a:pos x="17" y="10"/>
                </a:cxn>
                <a:cxn ang="0">
                  <a:pos x="23" y="12"/>
                </a:cxn>
                <a:cxn ang="0">
                  <a:pos x="42" y="0"/>
                </a:cxn>
                <a:cxn ang="0">
                  <a:pos x="64" y="21"/>
                </a:cxn>
                <a:cxn ang="0">
                  <a:pos x="64" y="23"/>
                </a:cxn>
                <a:cxn ang="0">
                  <a:pos x="73" y="36"/>
                </a:cxn>
                <a:cxn ang="0">
                  <a:pos x="27" y="42"/>
                </a:cxn>
                <a:cxn ang="0">
                  <a:pos x="35" y="38"/>
                </a:cxn>
                <a:cxn ang="0">
                  <a:pos x="32" y="34"/>
                </a:cxn>
                <a:cxn ang="0">
                  <a:pos x="27" y="37"/>
                </a:cxn>
                <a:cxn ang="0">
                  <a:pos x="22" y="32"/>
                </a:cxn>
                <a:cxn ang="0">
                  <a:pos x="27" y="28"/>
                </a:cxn>
                <a:cxn ang="0">
                  <a:pos x="48" y="42"/>
                </a:cxn>
                <a:cxn ang="0">
                  <a:pos x="58" y="32"/>
                </a:cxn>
                <a:cxn ang="0">
                  <a:pos x="48" y="23"/>
                </a:cxn>
                <a:cxn ang="0">
                  <a:pos x="39" y="26"/>
                </a:cxn>
                <a:cxn ang="0">
                  <a:pos x="43" y="30"/>
                </a:cxn>
                <a:cxn ang="0">
                  <a:pos x="48" y="28"/>
                </a:cxn>
                <a:cxn ang="0">
                  <a:pos x="52" y="32"/>
                </a:cxn>
                <a:cxn ang="0">
                  <a:pos x="48" y="37"/>
                </a:cxn>
                <a:cxn ang="0">
                  <a:pos x="27" y="23"/>
                </a:cxn>
                <a:cxn ang="0">
                  <a:pos x="16" y="32"/>
                </a:cxn>
                <a:cxn ang="0">
                  <a:pos x="27" y="42"/>
                </a:cxn>
              </a:cxnLst>
              <a:rect l="0" t="0" r="r" b="b"/>
              <a:pathLst>
                <a:path w="73" h="50">
                  <a:moveTo>
                    <a:pt x="73" y="36"/>
                  </a:moveTo>
                  <a:cubicBezTo>
                    <a:pt x="73" y="44"/>
                    <a:pt x="66" y="50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0"/>
                    <a:pt x="0" y="43"/>
                    <a:pt x="0" y="35"/>
                  </a:cubicBezTo>
                  <a:cubicBezTo>
                    <a:pt x="0" y="30"/>
                    <a:pt x="3" y="26"/>
                    <a:pt x="7" y="23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15"/>
                    <a:pt x="11" y="10"/>
                    <a:pt x="17" y="10"/>
                  </a:cubicBezTo>
                  <a:cubicBezTo>
                    <a:pt x="19" y="10"/>
                    <a:pt x="21" y="11"/>
                    <a:pt x="23" y="12"/>
                  </a:cubicBezTo>
                  <a:cubicBezTo>
                    <a:pt x="26" y="5"/>
                    <a:pt x="34" y="0"/>
                    <a:pt x="42" y="0"/>
                  </a:cubicBezTo>
                  <a:cubicBezTo>
                    <a:pt x="54" y="0"/>
                    <a:pt x="64" y="10"/>
                    <a:pt x="64" y="21"/>
                  </a:cubicBezTo>
                  <a:cubicBezTo>
                    <a:pt x="64" y="22"/>
                    <a:pt x="64" y="22"/>
                    <a:pt x="64" y="23"/>
                  </a:cubicBezTo>
                  <a:cubicBezTo>
                    <a:pt x="69" y="25"/>
                    <a:pt x="73" y="30"/>
                    <a:pt x="73" y="36"/>
                  </a:cubicBezTo>
                  <a:close/>
                  <a:moveTo>
                    <a:pt x="27" y="42"/>
                  </a:moveTo>
                  <a:cubicBezTo>
                    <a:pt x="30" y="42"/>
                    <a:pt x="33" y="41"/>
                    <a:pt x="35" y="38"/>
                  </a:cubicBezTo>
                  <a:cubicBezTo>
                    <a:pt x="34" y="37"/>
                    <a:pt x="33" y="36"/>
                    <a:pt x="32" y="34"/>
                  </a:cubicBezTo>
                  <a:cubicBezTo>
                    <a:pt x="31" y="36"/>
                    <a:pt x="29" y="37"/>
                    <a:pt x="27" y="37"/>
                  </a:cubicBezTo>
                  <a:cubicBezTo>
                    <a:pt x="25" y="37"/>
                    <a:pt x="22" y="35"/>
                    <a:pt x="22" y="32"/>
                  </a:cubicBezTo>
                  <a:cubicBezTo>
                    <a:pt x="22" y="30"/>
                    <a:pt x="25" y="28"/>
                    <a:pt x="27" y="28"/>
                  </a:cubicBezTo>
                  <a:cubicBezTo>
                    <a:pt x="35" y="28"/>
                    <a:pt x="37" y="42"/>
                    <a:pt x="48" y="42"/>
                  </a:cubicBezTo>
                  <a:cubicBezTo>
                    <a:pt x="54" y="42"/>
                    <a:pt x="58" y="38"/>
                    <a:pt x="58" y="32"/>
                  </a:cubicBezTo>
                  <a:cubicBezTo>
                    <a:pt x="58" y="26"/>
                    <a:pt x="53" y="23"/>
                    <a:pt x="48" y="23"/>
                  </a:cubicBezTo>
                  <a:cubicBezTo>
                    <a:pt x="44" y="23"/>
                    <a:pt x="42" y="24"/>
                    <a:pt x="39" y="26"/>
                  </a:cubicBezTo>
                  <a:cubicBezTo>
                    <a:pt x="40" y="28"/>
                    <a:pt x="41" y="29"/>
                    <a:pt x="43" y="30"/>
                  </a:cubicBezTo>
                  <a:cubicBezTo>
                    <a:pt x="44" y="29"/>
                    <a:pt x="46" y="28"/>
                    <a:pt x="48" y="28"/>
                  </a:cubicBezTo>
                  <a:cubicBezTo>
                    <a:pt x="50" y="28"/>
                    <a:pt x="52" y="30"/>
                    <a:pt x="52" y="32"/>
                  </a:cubicBezTo>
                  <a:cubicBezTo>
                    <a:pt x="52" y="35"/>
                    <a:pt x="50" y="37"/>
                    <a:pt x="48" y="37"/>
                  </a:cubicBezTo>
                  <a:cubicBezTo>
                    <a:pt x="40" y="37"/>
                    <a:pt x="38" y="23"/>
                    <a:pt x="27" y="23"/>
                  </a:cubicBezTo>
                  <a:cubicBezTo>
                    <a:pt x="21" y="23"/>
                    <a:pt x="16" y="26"/>
                    <a:pt x="16" y="32"/>
                  </a:cubicBezTo>
                  <a:cubicBezTo>
                    <a:pt x="16" y="38"/>
                    <a:pt x="21" y="42"/>
                    <a:pt x="27" y="42"/>
                  </a:cubicBez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10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TextBox 66"/>
            <p:cNvSpPr txBox="1"/>
            <p:nvPr/>
          </p:nvSpPr>
          <p:spPr>
            <a:xfrm>
              <a:off x="7278574" y="3222534"/>
              <a:ext cx="3336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PART 03    </a:t>
              </a:r>
              <a:r>
                <a:rPr lang="zh-CN" altLang="en-US" sz="2000" spc="75" dirty="0" smtClean="0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项目及成绩展示</a:t>
              </a:r>
              <a:endParaRPr lang="zh-CN" altLang="en-US" sz="2000" spc="75" dirty="0">
                <a:solidFill>
                  <a:srgbClr val="40404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67119" y="3952198"/>
            <a:ext cx="4245641" cy="711200"/>
            <a:chOff x="6367119" y="3952198"/>
            <a:chExt cx="4245641" cy="711200"/>
          </a:xfrm>
        </p:grpSpPr>
        <p:sp>
          <p:nvSpPr>
            <p:cNvPr id="34" name="圆角矩形 33"/>
            <p:cNvSpPr/>
            <p:nvPr/>
          </p:nvSpPr>
          <p:spPr>
            <a:xfrm>
              <a:off x="6367119" y="3952198"/>
              <a:ext cx="711200" cy="711200"/>
            </a:xfrm>
            <a:prstGeom prst="roundRect">
              <a:avLst>
                <a:gd name="adj" fmla="val 21355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45"/>
            <p:cNvSpPr>
              <a:spLocks/>
            </p:cNvSpPr>
            <p:nvPr/>
          </p:nvSpPr>
          <p:spPr bwMode="auto">
            <a:xfrm>
              <a:off x="6515906" y="4107687"/>
              <a:ext cx="415912" cy="358644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10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Box 67"/>
            <p:cNvSpPr txBox="1"/>
            <p:nvPr/>
          </p:nvSpPr>
          <p:spPr>
            <a:xfrm>
              <a:off x="7276590" y="4103624"/>
              <a:ext cx="3336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PART 04    </a:t>
              </a:r>
              <a:r>
                <a:rPr lang="zh-CN" altLang="en-US" sz="2000" spc="75" dirty="0" smtClean="0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不足</a:t>
              </a:r>
              <a:r>
                <a:rPr lang="zh-CN" altLang="en-US" sz="2000" spc="75" dirty="0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之</a:t>
              </a:r>
              <a:r>
                <a:rPr lang="zh-CN" altLang="en-US" sz="2000" spc="75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处</a:t>
              </a:r>
              <a:r>
                <a:rPr lang="zh-CN" altLang="en-US" sz="2000" spc="75" smtClean="0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及分析</a:t>
              </a:r>
              <a:endParaRPr lang="zh-CN" altLang="en-US" sz="2000" spc="75" dirty="0">
                <a:solidFill>
                  <a:srgbClr val="40404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367119" y="4829171"/>
            <a:ext cx="3981069" cy="711200"/>
            <a:chOff x="6367119" y="4829171"/>
            <a:chExt cx="3981069" cy="711200"/>
          </a:xfrm>
        </p:grpSpPr>
        <p:sp>
          <p:nvSpPr>
            <p:cNvPr id="35" name="圆角矩形 34"/>
            <p:cNvSpPr/>
            <p:nvPr/>
          </p:nvSpPr>
          <p:spPr>
            <a:xfrm>
              <a:off x="6367119" y="4829171"/>
              <a:ext cx="711200" cy="711200"/>
            </a:xfrm>
            <a:prstGeom prst="roundRect">
              <a:avLst>
                <a:gd name="adj" fmla="val 21355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132"/>
            <p:cNvSpPr>
              <a:spLocks noChangeAspect="1" noEditPoints="1"/>
            </p:cNvSpPr>
            <p:nvPr/>
          </p:nvSpPr>
          <p:spPr bwMode="auto">
            <a:xfrm>
              <a:off x="6533656" y="5004149"/>
              <a:ext cx="421154" cy="402844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10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Box 67"/>
            <p:cNvSpPr txBox="1"/>
            <p:nvPr/>
          </p:nvSpPr>
          <p:spPr>
            <a:xfrm>
              <a:off x="7284529" y="4984714"/>
              <a:ext cx="3063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PART </a:t>
              </a:r>
              <a:r>
                <a:rPr lang="en-US" altLang="zh-CN" sz="2000" b="1" smtClean="0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05    </a:t>
              </a:r>
              <a:r>
                <a:rPr lang="zh-CN" altLang="en-US" sz="2000" spc="75" dirty="0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明年工作计划</a:t>
              </a:r>
            </a:p>
          </p:txBody>
        </p:sp>
      </p:grpSp>
      <p:sp>
        <p:nvSpPr>
          <p:cNvPr id="36" name="矩形 35"/>
          <p:cNvSpPr/>
          <p:nvPr/>
        </p:nvSpPr>
        <p:spPr>
          <a:xfrm>
            <a:off x="11461976" y="-159751"/>
            <a:ext cx="849085" cy="849085"/>
          </a:xfrm>
          <a:prstGeom prst="rect">
            <a:avLst/>
          </a:prstGeom>
          <a:noFill/>
          <a:ln w="28575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1119951" y="403801"/>
            <a:ext cx="571067" cy="571067"/>
          </a:xfrm>
          <a:prstGeom prst="rect">
            <a:avLst/>
          </a:prstGeom>
          <a:noFill/>
          <a:ln w="28575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36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_图片 4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PA_矩形 40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324126" y="406401"/>
            <a:ext cx="11543748" cy="6045200"/>
          </a:xfrm>
          <a:prstGeom prst="rect">
            <a:avLst/>
          </a:prstGeom>
          <a:gradFill>
            <a:gsLst>
              <a:gs pos="100000">
                <a:srgbClr val="FF0000">
                  <a:alpha val="65000"/>
                </a:srgbClr>
              </a:gs>
              <a:gs pos="22000">
                <a:srgbClr val="C00000">
                  <a:alpha val="9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PA_矩形 41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613357" y="777055"/>
            <a:ext cx="10965288" cy="530389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4900200" y="3106701"/>
            <a:ext cx="711200" cy="711200"/>
          </a:xfrm>
          <a:prstGeom prst="roundRect">
            <a:avLst>
              <a:gd name="adj" fmla="val 21355"/>
            </a:avLst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Freeform 245"/>
          <p:cNvSpPr>
            <a:spLocks/>
          </p:cNvSpPr>
          <p:nvPr/>
        </p:nvSpPr>
        <p:spPr bwMode="auto">
          <a:xfrm>
            <a:off x="5007722" y="3262882"/>
            <a:ext cx="398838" cy="39883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7" name="TextBox 64"/>
          <p:cNvSpPr txBox="1"/>
          <p:nvPr/>
        </p:nvSpPr>
        <p:spPr>
          <a:xfrm>
            <a:off x="5574984" y="3000636"/>
            <a:ext cx="5299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75" smtClean="0">
                <a:solidFill>
                  <a:srgbClr val="FDFDFD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前</a:t>
            </a:r>
            <a:r>
              <a:rPr lang="zh-CN" altLang="en-US" sz="5400" spc="75" dirty="0">
                <a:solidFill>
                  <a:srgbClr val="FDFDFD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阶段</a:t>
            </a:r>
            <a:r>
              <a:rPr lang="zh-CN" altLang="en-US" sz="5400" spc="75" dirty="0" smtClean="0">
                <a:solidFill>
                  <a:srgbClr val="FDFDFD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工作概述</a:t>
            </a:r>
            <a:endParaRPr lang="zh-CN" altLang="en-US" sz="5400" spc="75" dirty="0">
              <a:solidFill>
                <a:srgbClr val="FDFDFD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72532" y="1920354"/>
            <a:ext cx="3435889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9900" smtClean="0">
                <a:solidFill>
                  <a:srgbClr val="FDFDFD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01</a:t>
            </a:r>
            <a:endParaRPr lang="zh-CN" altLang="en-US" sz="19900">
              <a:solidFill>
                <a:srgbClr val="FDFD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t="2256" r="42990" b="4080"/>
          <a:stretch/>
        </p:blipFill>
        <p:spPr>
          <a:xfrm>
            <a:off x="4427219" y="800731"/>
            <a:ext cx="3329941" cy="525716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533078"/>
            <a:ext cx="619150" cy="286072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4"/>
          <p:cNvSpPr txBox="1"/>
          <p:nvPr/>
        </p:nvSpPr>
        <p:spPr>
          <a:xfrm>
            <a:off x="619151" y="445281"/>
            <a:ext cx="14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75" smtClean="0">
                <a:solidFill>
                  <a:srgbClr val="262626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工作</a:t>
            </a:r>
            <a:r>
              <a:rPr lang="zh-CN" altLang="en-US" sz="2400" spc="75" dirty="0" smtClean="0">
                <a:solidFill>
                  <a:srgbClr val="262626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概述</a:t>
            </a:r>
            <a:endParaRPr lang="zh-CN" altLang="en-US" sz="2400" spc="75" dirty="0">
              <a:solidFill>
                <a:srgbClr val="262626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23504" y="790575"/>
            <a:ext cx="3344992" cy="5280025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3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41" y="2012811"/>
            <a:ext cx="4505404" cy="300895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838700" y="2313990"/>
            <a:ext cx="2406594" cy="240659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73545" y="3470290"/>
            <a:ext cx="3621224" cy="15327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762000" y="2008893"/>
            <a:ext cx="394967" cy="0"/>
          </a:xfrm>
          <a:prstGeom prst="line">
            <a:avLst/>
          </a:prstGeom>
          <a:ln w="53975">
            <a:gradFill>
              <a:gsLst>
                <a:gs pos="3500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217"/>
          <p:cNvSpPr txBox="1">
            <a:spLocks/>
          </p:cNvSpPr>
          <p:nvPr/>
        </p:nvSpPr>
        <p:spPr>
          <a:xfrm>
            <a:off x="673545" y="2140243"/>
            <a:ext cx="211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smtClean="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</a:t>
            </a:r>
            <a:endParaRPr lang="zh-CN" altLang="en-US" sz="3600">
              <a:solidFill>
                <a:srgbClr val="40404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1" name="文本框 217"/>
          <p:cNvSpPr txBox="1">
            <a:spLocks/>
          </p:cNvSpPr>
          <p:nvPr/>
        </p:nvSpPr>
        <p:spPr>
          <a:xfrm>
            <a:off x="647950" y="2768215"/>
            <a:ext cx="211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smtClean="0">
                <a:solidFill>
                  <a:srgbClr val="262626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MY </a:t>
            </a:r>
            <a:r>
              <a:rPr lang="en-US" altLang="zh-CN" sz="2400" smtClean="0">
                <a:gradFill>
                  <a:gsLst>
                    <a:gs pos="22000">
                      <a:srgbClr val="C00000"/>
                    </a:gs>
                    <a:gs pos="100000">
                      <a:srgbClr val="FF0000"/>
                    </a:gs>
                  </a:gsLst>
                  <a:lin ang="0" scaled="0"/>
                </a:gra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WORK</a:t>
            </a:r>
            <a:endParaRPr lang="zh-CN" altLang="en-US" sz="2400">
              <a:gradFill>
                <a:gsLst>
                  <a:gs pos="22000">
                    <a:srgbClr val="C00000"/>
                  </a:gs>
                  <a:gs pos="100000">
                    <a:srgbClr val="FF0000"/>
                  </a:gs>
                </a:gsLst>
                <a:lin ang="0" scaled="0"/>
              </a:gra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6" name="Freeform 83"/>
          <p:cNvSpPr>
            <a:spLocks noEditPoints="1"/>
          </p:cNvSpPr>
          <p:nvPr/>
        </p:nvSpPr>
        <p:spPr bwMode="auto">
          <a:xfrm>
            <a:off x="5660894" y="2900248"/>
            <a:ext cx="705422" cy="1058134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11003682" y="6478412"/>
            <a:ext cx="146844" cy="0"/>
          </a:xfrm>
          <a:prstGeom prst="line">
            <a:avLst/>
          </a:prstGeom>
          <a:ln w="9525">
            <a:gradFill>
              <a:gsLst>
                <a:gs pos="3500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1095955" y="6324524"/>
            <a:ext cx="447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gradFill>
                  <a:gsLst>
                    <a:gs pos="35000">
                      <a:srgbClr val="C00000"/>
                    </a:gs>
                    <a:gs pos="100000">
                      <a:srgbClr val="FF0000"/>
                    </a:gs>
                  </a:gsLst>
                  <a:lin ang="0" scaled="0"/>
                </a:gra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05</a:t>
            </a:r>
            <a:endParaRPr lang="zh-CN" altLang="en-US" sz="1400" smtClean="0">
              <a:gradFill>
                <a:gsLst>
                  <a:gs pos="35000">
                    <a:srgbClr val="C00000"/>
                  </a:gs>
                  <a:gs pos="100000">
                    <a:srgbClr val="FF0000"/>
                  </a:gs>
                </a:gsLst>
                <a:lin ang="0" scaled="0"/>
              </a:gra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1489060" y="6478412"/>
            <a:ext cx="146844" cy="0"/>
          </a:xfrm>
          <a:prstGeom prst="line">
            <a:avLst/>
          </a:prstGeom>
          <a:ln w="9525">
            <a:gradFill>
              <a:gsLst>
                <a:gs pos="3500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3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/>
      <p:bldP spid="19" grpId="0"/>
      <p:bldP spid="21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8"/>
          <a:stretch/>
        </p:blipFill>
        <p:spPr>
          <a:xfrm>
            <a:off x="6447550" y="1848707"/>
            <a:ext cx="4851026" cy="359964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533078"/>
            <a:ext cx="619150" cy="286072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4"/>
          <p:cNvSpPr txBox="1"/>
          <p:nvPr/>
        </p:nvSpPr>
        <p:spPr>
          <a:xfrm>
            <a:off x="619151" y="445281"/>
            <a:ext cx="14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75" smtClean="0">
                <a:solidFill>
                  <a:srgbClr val="262626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工作</a:t>
            </a:r>
            <a:r>
              <a:rPr lang="zh-CN" altLang="en-US" sz="2400" spc="75" dirty="0" smtClean="0">
                <a:solidFill>
                  <a:srgbClr val="262626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概述</a:t>
            </a:r>
            <a:endParaRPr lang="zh-CN" altLang="en-US" sz="2400" spc="75" dirty="0">
              <a:solidFill>
                <a:srgbClr val="262626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-266" r="27425" b="266"/>
          <a:stretch/>
        </p:blipFill>
        <p:spPr>
          <a:xfrm>
            <a:off x="762000" y="1848708"/>
            <a:ext cx="3581400" cy="3574581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762000" y="1848708"/>
            <a:ext cx="3586892" cy="3586892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4562534" y="1848708"/>
            <a:ext cx="1671374" cy="1671374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4562534" y="3751915"/>
            <a:ext cx="1671374" cy="1671374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58"/>
          <p:cNvSpPr>
            <a:spLocks noEditPoints="1"/>
          </p:cNvSpPr>
          <p:nvPr/>
        </p:nvSpPr>
        <p:spPr bwMode="auto">
          <a:xfrm>
            <a:off x="5142677" y="4291352"/>
            <a:ext cx="511087" cy="511087"/>
          </a:xfrm>
          <a:custGeom>
            <a:avLst/>
            <a:gdLst/>
            <a:ahLst/>
            <a:cxnLst>
              <a:cxn ang="0">
                <a:pos x="51" y="58"/>
              </a:cxn>
              <a:cxn ang="0">
                <a:pos x="7" y="58"/>
              </a:cxn>
              <a:cxn ang="0">
                <a:pos x="3" y="50"/>
              </a:cxn>
              <a:cxn ang="0">
                <a:pos x="22" y="20"/>
              </a:cxn>
              <a:cxn ang="0">
                <a:pos x="22" y="4"/>
              </a:cxn>
              <a:cxn ang="0">
                <a:pos x="19" y="4"/>
              </a:cxn>
              <a:cxn ang="0">
                <a:pos x="17" y="2"/>
              </a:cxn>
              <a:cxn ang="0">
                <a:pos x="19" y="0"/>
              </a:cxn>
              <a:cxn ang="0">
                <a:pos x="39" y="0"/>
              </a:cxn>
              <a:cxn ang="0">
                <a:pos x="41" y="2"/>
              </a:cxn>
              <a:cxn ang="0">
                <a:pos x="39" y="4"/>
              </a:cxn>
              <a:cxn ang="0">
                <a:pos x="36" y="4"/>
              </a:cxn>
              <a:cxn ang="0">
                <a:pos x="36" y="20"/>
              </a:cxn>
              <a:cxn ang="0">
                <a:pos x="55" y="50"/>
              </a:cxn>
              <a:cxn ang="0">
                <a:pos x="51" y="58"/>
              </a:cxn>
              <a:cxn ang="0">
                <a:pos x="16" y="38"/>
              </a:cxn>
              <a:cxn ang="0">
                <a:pos x="43" y="38"/>
              </a:cxn>
              <a:cxn ang="0">
                <a:pos x="32" y="22"/>
              </a:cxn>
              <a:cxn ang="0">
                <a:pos x="31" y="21"/>
              </a:cxn>
              <a:cxn ang="0">
                <a:pos x="31" y="20"/>
              </a:cxn>
              <a:cxn ang="0">
                <a:pos x="31" y="4"/>
              </a:cxn>
              <a:cxn ang="0">
                <a:pos x="27" y="4"/>
              </a:cxn>
              <a:cxn ang="0">
                <a:pos x="27" y="20"/>
              </a:cxn>
              <a:cxn ang="0">
                <a:pos x="27" y="21"/>
              </a:cxn>
              <a:cxn ang="0">
                <a:pos x="26" y="22"/>
              </a:cxn>
              <a:cxn ang="0">
                <a:pos x="16" y="38"/>
              </a:cxn>
            </a:cxnLst>
            <a:rect l="0" t="0" r="r" b="b"/>
            <a:pathLst>
              <a:path w="58" h="58">
                <a:moveTo>
                  <a:pt x="51" y="58"/>
                </a:moveTo>
                <a:cubicBezTo>
                  <a:pt x="7" y="58"/>
                  <a:pt x="7" y="58"/>
                  <a:pt x="7" y="58"/>
                </a:cubicBezTo>
                <a:cubicBezTo>
                  <a:pt x="2" y="58"/>
                  <a:pt x="0" y="54"/>
                  <a:pt x="3" y="5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3"/>
                  <a:pt x="40" y="4"/>
                  <a:pt x="39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0"/>
                  <a:pt x="36" y="20"/>
                  <a:pt x="36" y="20"/>
                </a:cubicBezTo>
                <a:cubicBezTo>
                  <a:pt x="55" y="50"/>
                  <a:pt x="55" y="50"/>
                  <a:pt x="55" y="50"/>
                </a:cubicBezTo>
                <a:cubicBezTo>
                  <a:pt x="58" y="54"/>
                  <a:pt x="56" y="58"/>
                  <a:pt x="51" y="58"/>
                </a:cubicBezTo>
                <a:close/>
                <a:moveTo>
                  <a:pt x="16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6" y="22"/>
                  <a:pt x="26" y="22"/>
                </a:cubicBezTo>
                <a:lnTo>
                  <a:pt x="16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89"/>
          <p:cNvSpPr>
            <a:spLocks noEditPoints="1"/>
          </p:cNvSpPr>
          <p:nvPr/>
        </p:nvSpPr>
        <p:spPr bwMode="auto">
          <a:xfrm>
            <a:off x="5087799" y="2504420"/>
            <a:ext cx="620842" cy="478834"/>
          </a:xfrm>
          <a:custGeom>
            <a:avLst/>
            <a:gdLst/>
            <a:ahLst/>
            <a:cxnLst>
              <a:cxn ang="0">
                <a:pos x="191" y="0"/>
              </a:cxn>
              <a:cxn ang="0">
                <a:pos x="160" y="30"/>
              </a:cxn>
              <a:cxn ang="0">
                <a:pos x="177" y="57"/>
              </a:cxn>
              <a:cxn ang="0">
                <a:pos x="161" y="103"/>
              </a:cxn>
              <a:cxn ang="0">
                <a:pos x="155" y="102"/>
              </a:cxn>
              <a:cxn ang="0">
                <a:pos x="142" y="105"/>
              </a:cxn>
              <a:cxn ang="0">
                <a:pos x="107" y="68"/>
              </a:cxn>
              <a:cxn ang="0">
                <a:pos x="109" y="56"/>
              </a:cxn>
              <a:cxn ang="0">
                <a:pos x="79" y="26"/>
              </a:cxn>
              <a:cxn ang="0">
                <a:pos x="48" y="56"/>
              </a:cxn>
              <a:cxn ang="0">
                <a:pos x="59" y="79"/>
              </a:cxn>
              <a:cxn ang="0">
                <a:pos x="44" y="112"/>
              </a:cxn>
              <a:cxn ang="0">
                <a:pos x="30" y="109"/>
              </a:cxn>
              <a:cxn ang="0">
                <a:pos x="0" y="139"/>
              </a:cxn>
              <a:cxn ang="0">
                <a:pos x="30" y="170"/>
              </a:cxn>
              <a:cxn ang="0">
                <a:pos x="61" y="139"/>
              </a:cxn>
              <a:cxn ang="0">
                <a:pos x="54" y="120"/>
              </a:cxn>
              <a:cxn ang="0">
                <a:pos x="70" y="85"/>
              </a:cxn>
              <a:cxn ang="0">
                <a:pos x="78" y="86"/>
              </a:cxn>
              <a:cxn ang="0">
                <a:pos x="99" y="78"/>
              </a:cxn>
              <a:cxn ang="0">
                <a:pos x="132" y="113"/>
              </a:cxn>
              <a:cxn ang="0">
                <a:pos x="125" y="132"/>
              </a:cxn>
              <a:cxn ang="0">
                <a:pos x="156" y="163"/>
              </a:cxn>
              <a:cxn ang="0">
                <a:pos x="186" y="132"/>
              </a:cxn>
              <a:cxn ang="0">
                <a:pos x="173" y="108"/>
              </a:cxn>
              <a:cxn ang="0">
                <a:pos x="189" y="60"/>
              </a:cxn>
              <a:cxn ang="0">
                <a:pos x="191" y="60"/>
              </a:cxn>
              <a:cxn ang="0">
                <a:pos x="221" y="30"/>
              </a:cxn>
              <a:cxn ang="0">
                <a:pos x="191" y="0"/>
              </a:cxn>
              <a:cxn ang="0">
                <a:pos x="31" y="157"/>
              </a:cxn>
              <a:cxn ang="0">
                <a:pos x="13" y="139"/>
              </a:cxn>
              <a:cxn ang="0">
                <a:pos x="31" y="122"/>
              </a:cxn>
              <a:cxn ang="0">
                <a:pos x="48" y="139"/>
              </a:cxn>
              <a:cxn ang="0">
                <a:pos x="31" y="157"/>
              </a:cxn>
              <a:cxn ang="0">
                <a:pos x="79" y="74"/>
              </a:cxn>
              <a:cxn ang="0">
                <a:pos x="61" y="56"/>
              </a:cxn>
              <a:cxn ang="0">
                <a:pos x="79" y="38"/>
              </a:cxn>
              <a:cxn ang="0">
                <a:pos x="96" y="56"/>
              </a:cxn>
              <a:cxn ang="0">
                <a:pos x="79" y="74"/>
              </a:cxn>
              <a:cxn ang="0">
                <a:pos x="156" y="150"/>
              </a:cxn>
              <a:cxn ang="0">
                <a:pos x="138" y="133"/>
              </a:cxn>
              <a:cxn ang="0">
                <a:pos x="156" y="115"/>
              </a:cxn>
              <a:cxn ang="0">
                <a:pos x="173" y="133"/>
              </a:cxn>
              <a:cxn ang="0">
                <a:pos x="156" y="150"/>
              </a:cxn>
              <a:cxn ang="0">
                <a:pos x="191" y="48"/>
              </a:cxn>
              <a:cxn ang="0">
                <a:pos x="173" y="30"/>
              </a:cxn>
              <a:cxn ang="0">
                <a:pos x="191" y="13"/>
              </a:cxn>
              <a:cxn ang="0">
                <a:pos x="208" y="30"/>
              </a:cxn>
              <a:cxn ang="0">
                <a:pos x="191" y="48"/>
              </a:cxn>
              <a:cxn ang="0">
                <a:pos x="191" y="48"/>
              </a:cxn>
              <a:cxn ang="0">
                <a:pos x="191" y="48"/>
              </a:cxn>
            </a:cxnLst>
            <a:rect l="0" t="0" r="r" b="b"/>
            <a:pathLst>
              <a:path w="221" h="170">
                <a:moveTo>
                  <a:pt x="191" y="0"/>
                </a:moveTo>
                <a:cubicBezTo>
                  <a:pt x="174" y="0"/>
                  <a:pt x="160" y="14"/>
                  <a:pt x="160" y="30"/>
                </a:cubicBezTo>
                <a:cubicBezTo>
                  <a:pt x="160" y="42"/>
                  <a:pt x="167" y="52"/>
                  <a:pt x="177" y="57"/>
                </a:cubicBezTo>
                <a:cubicBezTo>
                  <a:pt x="161" y="103"/>
                  <a:pt x="161" y="103"/>
                  <a:pt x="161" y="103"/>
                </a:cubicBezTo>
                <a:cubicBezTo>
                  <a:pt x="159" y="103"/>
                  <a:pt x="157" y="102"/>
                  <a:pt x="155" y="102"/>
                </a:cubicBezTo>
                <a:cubicBezTo>
                  <a:pt x="150" y="102"/>
                  <a:pt x="146" y="103"/>
                  <a:pt x="142" y="105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08" y="64"/>
                  <a:pt x="109" y="60"/>
                  <a:pt x="109" y="56"/>
                </a:cubicBezTo>
                <a:cubicBezTo>
                  <a:pt x="109" y="39"/>
                  <a:pt x="95" y="26"/>
                  <a:pt x="79" y="26"/>
                </a:cubicBezTo>
                <a:cubicBezTo>
                  <a:pt x="62" y="26"/>
                  <a:pt x="48" y="39"/>
                  <a:pt x="48" y="56"/>
                </a:cubicBezTo>
                <a:cubicBezTo>
                  <a:pt x="48" y="65"/>
                  <a:pt x="52" y="74"/>
                  <a:pt x="59" y="79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0" y="110"/>
                  <a:pt x="35" y="109"/>
                  <a:pt x="30" y="109"/>
                </a:cubicBezTo>
                <a:cubicBezTo>
                  <a:pt x="14" y="109"/>
                  <a:pt x="0" y="123"/>
                  <a:pt x="0" y="139"/>
                </a:cubicBezTo>
                <a:cubicBezTo>
                  <a:pt x="0" y="156"/>
                  <a:pt x="14" y="170"/>
                  <a:pt x="30" y="170"/>
                </a:cubicBezTo>
                <a:cubicBezTo>
                  <a:pt x="47" y="170"/>
                  <a:pt x="61" y="156"/>
                  <a:pt x="61" y="139"/>
                </a:cubicBezTo>
                <a:cubicBezTo>
                  <a:pt x="61" y="132"/>
                  <a:pt x="58" y="125"/>
                  <a:pt x="54" y="120"/>
                </a:cubicBezTo>
                <a:cubicBezTo>
                  <a:pt x="70" y="85"/>
                  <a:pt x="70" y="85"/>
                  <a:pt x="70" y="85"/>
                </a:cubicBezTo>
                <a:cubicBezTo>
                  <a:pt x="73" y="86"/>
                  <a:pt x="76" y="86"/>
                  <a:pt x="78" y="86"/>
                </a:cubicBezTo>
                <a:cubicBezTo>
                  <a:pt x="86" y="86"/>
                  <a:pt x="93" y="83"/>
                  <a:pt x="99" y="78"/>
                </a:cubicBezTo>
                <a:cubicBezTo>
                  <a:pt x="132" y="113"/>
                  <a:pt x="132" y="113"/>
                  <a:pt x="132" y="113"/>
                </a:cubicBezTo>
                <a:cubicBezTo>
                  <a:pt x="128" y="118"/>
                  <a:pt x="125" y="125"/>
                  <a:pt x="125" y="132"/>
                </a:cubicBezTo>
                <a:cubicBezTo>
                  <a:pt x="125" y="149"/>
                  <a:pt x="139" y="163"/>
                  <a:pt x="156" y="163"/>
                </a:cubicBezTo>
                <a:cubicBezTo>
                  <a:pt x="172" y="163"/>
                  <a:pt x="186" y="149"/>
                  <a:pt x="186" y="132"/>
                </a:cubicBezTo>
                <a:cubicBezTo>
                  <a:pt x="186" y="122"/>
                  <a:pt x="181" y="113"/>
                  <a:pt x="173" y="108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91" y="60"/>
                  <a:pt x="191" y="60"/>
                  <a:pt x="191" y="60"/>
                </a:cubicBezTo>
                <a:cubicBezTo>
                  <a:pt x="207" y="60"/>
                  <a:pt x="221" y="47"/>
                  <a:pt x="221" y="30"/>
                </a:cubicBezTo>
                <a:cubicBezTo>
                  <a:pt x="221" y="14"/>
                  <a:pt x="207" y="0"/>
                  <a:pt x="191" y="0"/>
                </a:cubicBezTo>
                <a:close/>
                <a:moveTo>
                  <a:pt x="31" y="157"/>
                </a:moveTo>
                <a:cubicBezTo>
                  <a:pt x="21" y="157"/>
                  <a:pt x="13" y="149"/>
                  <a:pt x="13" y="139"/>
                </a:cubicBezTo>
                <a:cubicBezTo>
                  <a:pt x="13" y="130"/>
                  <a:pt x="21" y="122"/>
                  <a:pt x="31" y="122"/>
                </a:cubicBezTo>
                <a:cubicBezTo>
                  <a:pt x="40" y="122"/>
                  <a:pt x="48" y="130"/>
                  <a:pt x="48" y="139"/>
                </a:cubicBezTo>
                <a:cubicBezTo>
                  <a:pt x="48" y="149"/>
                  <a:pt x="40" y="157"/>
                  <a:pt x="31" y="157"/>
                </a:cubicBezTo>
                <a:close/>
                <a:moveTo>
                  <a:pt x="79" y="74"/>
                </a:moveTo>
                <a:cubicBezTo>
                  <a:pt x="69" y="74"/>
                  <a:pt x="61" y="66"/>
                  <a:pt x="61" y="56"/>
                </a:cubicBezTo>
                <a:cubicBezTo>
                  <a:pt x="61" y="46"/>
                  <a:pt x="69" y="38"/>
                  <a:pt x="79" y="38"/>
                </a:cubicBezTo>
                <a:cubicBezTo>
                  <a:pt x="88" y="38"/>
                  <a:pt x="96" y="46"/>
                  <a:pt x="96" y="56"/>
                </a:cubicBezTo>
                <a:cubicBezTo>
                  <a:pt x="96" y="66"/>
                  <a:pt x="88" y="74"/>
                  <a:pt x="79" y="74"/>
                </a:cubicBezTo>
                <a:close/>
                <a:moveTo>
                  <a:pt x="156" y="150"/>
                </a:moveTo>
                <a:cubicBezTo>
                  <a:pt x="146" y="150"/>
                  <a:pt x="138" y="142"/>
                  <a:pt x="138" y="133"/>
                </a:cubicBezTo>
                <a:cubicBezTo>
                  <a:pt x="138" y="123"/>
                  <a:pt x="146" y="115"/>
                  <a:pt x="156" y="115"/>
                </a:cubicBezTo>
                <a:cubicBezTo>
                  <a:pt x="165" y="115"/>
                  <a:pt x="173" y="123"/>
                  <a:pt x="173" y="133"/>
                </a:cubicBezTo>
                <a:cubicBezTo>
                  <a:pt x="173" y="142"/>
                  <a:pt x="165" y="150"/>
                  <a:pt x="156" y="150"/>
                </a:cubicBezTo>
                <a:close/>
                <a:moveTo>
                  <a:pt x="191" y="48"/>
                </a:moveTo>
                <a:cubicBezTo>
                  <a:pt x="181" y="48"/>
                  <a:pt x="173" y="40"/>
                  <a:pt x="173" y="30"/>
                </a:cubicBezTo>
                <a:cubicBezTo>
                  <a:pt x="173" y="21"/>
                  <a:pt x="181" y="13"/>
                  <a:pt x="191" y="13"/>
                </a:cubicBezTo>
                <a:cubicBezTo>
                  <a:pt x="200" y="13"/>
                  <a:pt x="208" y="21"/>
                  <a:pt x="208" y="30"/>
                </a:cubicBezTo>
                <a:cubicBezTo>
                  <a:pt x="208" y="40"/>
                  <a:pt x="200" y="48"/>
                  <a:pt x="191" y="48"/>
                </a:cubicBezTo>
                <a:close/>
                <a:moveTo>
                  <a:pt x="191" y="48"/>
                </a:moveTo>
                <a:cubicBezTo>
                  <a:pt x="191" y="48"/>
                  <a:pt x="191" y="48"/>
                  <a:pt x="191" y="4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" name="Group 65"/>
          <p:cNvGrpSpPr/>
          <p:nvPr/>
        </p:nvGrpSpPr>
        <p:grpSpPr>
          <a:xfrm>
            <a:off x="1515873" y="2809875"/>
            <a:ext cx="2193626" cy="1652246"/>
            <a:chOff x="550885" y="1190671"/>
            <a:chExt cx="3840309" cy="2892537"/>
          </a:xfrm>
          <a:solidFill>
            <a:schemeClr val="bg1"/>
          </a:solidFill>
        </p:grpSpPr>
        <p:sp>
          <p:nvSpPr>
            <p:cNvPr id="54" name="Freeform 14"/>
            <p:cNvSpPr>
              <a:spLocks noEditPoints="1"/>
            </p:cNvSpPr>
            <p:nvPr/>
          </p:nvSpPr>
          <p:spPr bwMode="auto">
            <a:xfrm>
              <a:off x="2425794" y="2978264"/>
              <a:ext cx="149229" cy="239723"/>
            </a:xfrm>
            <a:custGeom>
              <a:avLst/>
              <a:gdLst/>
              <a:ahLst/>
              <a:cxnLst>
                <a:cxn ang="0">
                  <a:pos x="65" y="30"/>
                </a:cxn>
                <a:cxn ang="0">
                  <a:pos x="46" y="17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69" y="86"/>
                </a:cxn>
                <a:cxn ang="0">
                  <a:pos x="74" y="48"/>
                </a:cxn>
                <a:cxn ang="0">
                  <a:pos x="65" y="30"/>
                </a:cxn>
                <a:cxn ang="0">
                  <a:pos x="65" y="30"/>
                </a:cxn>
                <a:cxn ang="0">
                  <a:pos x="65" y="30"/>
                </a:cxn>
              </a:cxnLst>
              <a:rect l="0" t="0" r="r" b="b"/>
              <a:pathLst>
                <a:path w="76" h="122">
                  <a:moveTo>
                    <a:pt x="65" y="30"/>
                  </a:moveTo>
                  <a:cubicBezTo>
                    <a:pt x="59" y="24"/>
                    <a:pt x="53" y="20"/>
                    <a:pt x="46" y="17"/>
                  </a:cubicBezTo>
                  <a:cubicBezTo>
                    <a:pt x="32" y="9"/>
                    <a:pt x="16" y="4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6" y="119"/>
                    <a:pt x="55" y="110"/>
                    <a:pt x="69" y="86"/>
                  </a:cubicBezTo>
                  <a:cubicBezTo>
                    <a:pt x="75" y="75"/>
                    <a:pt x="76" y="61"/>
                    <a:pt x="74" y="48"/>
                  </a:cubicBezTo>
                  <a:cubicBezTo>
                    <a:pt x="72" y="41"/>
                    <a:pt x="69" y="35"/>
                    <a:pt x="65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65" y="3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2559149" y="3148136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"/>
            <p:cNvSpPr>
              <a:spLocks noEditPoints="1"/>
            </p:cNvSpPr>
            <p:nvPr/>
          </p:nvSpPr>
          <p:spPr bwMode="auto">
            <a:xfrm>
              <a:off x="2174958" y="2597251"/>
              <a:ext cx="120655" cy="214319"/>
            </a:xfrm>
            <a:custGeom>
              <a:avLst/>
              <a:gdLst/>
              <a:ahLst/>
              <a:cxnLst>
                <a:cxn ang="0">
                  <a:pos x="9" y="30"/>
                </a:cxn>
                <a:cxn ang="0">
                  <a:pos x="1" y="52"/>
                </a:cxn>
                <a:cxn ang="0">
                  <a:pos x="4" y="75"/>
                </a:cxn>
                <a:cxn ang="0">
                  <a:pos x="18" y="92"/>
                </a:cxn>
                <a:cxn ang="0">
                  <a:pos x="40" y="103"/>
                </a:cxn>
                <a:cxn ang="0">
                  <a:pos x="61" y="110"/>
                </a:cxn>
                <a:cxn ang="0">
                  <a:pos x="61" y="0"/>
                </a:cxn>
                <a:cxn ang="0">
                  <a:pos x="9" y="30"/>
                </a:cxn>
                <a:cxn ang="0">
                  <a:pos x="9" y="30"/>
                </a:cxn>
                <a:cxn ang="0">
                  <a:pos x="9" y="30"/>
                </a:cxn>
              </a:cxnLst>
              <a:rect l="0" t="0" r="r" b="b"/>
              <a:pathLst>
                <a:path w="61" h="110">
                  <a:moveTo>
                    <a:pt x="9" y="30"/>
                  </a:moveTo>
                  <a:cubicBezTo>
                    <a:pt x="4" y="37"/>
                    <a:pt x="2" y="44"/>
                    <a:pt x="1" y="52"/>
                  </a:cubicBezTo>
                  <a:cubicBezTo>
                    <a:pt x="0" y="59"/>
                    <a:pt x="1" y="68"/>
                    <a:pt x="4" y="75"/>
                  </a:cubicBezTo>
                  <a:cubicBezTo>
                    <a:pt x="6" y="82"/>
                    <a:pt x="12" y="87"/>
                    <a:pt x="18" y="92"/>
                  </a:cubicBezTo>
                  <a:cubicBezTo>
                    <a:pt x="25" y="96"/>
                    <a:pt x="33" y="100"/>
                    <a:pt x="40" y="103"/>
                  </a:cubicBezTo>
                  <a:cubicBezTo>
                    <a:pt x="47" y="105"/>
                    <a:pt x="54" y="108"/>
                    <a:pt x="61" y="11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2" y="4"/>
                    <a:pt x="21" y="13"/>
                    <a:pt x="9" y="30"/>
                  </a:cubicBezTo>
                  <a:close/>
                  <a:moveTo>
                    <a:pt x="9" y="30"/>
                  </a:moveTo>
                  <a:cubicBezTo>
                    <a:pt x="9" y="30"/>
                    <a:pt x="9" y="30"/>
                    <a:pt x="9" y="3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auto">
            <a:xfrm>
              <a:off x="2560736" y="3144958"/>
              <a:ext cx="1587" cy="3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8"/>
            <p:cNvSpPr>
              <a:spLocks noEditPoints="1"/>
            </p:cNvSpPr>
            <p:nvPr/>
          </p:nvSpPr>
          <p:spPr bwMode="auto">
            <a:xfrm>
              <a:off x="550885" y="1190671"/>
              <a:ext cx="3840309" cy="2892537"/>
            </a:xfrm>
            <a:custGeom>
              <a:avLst/>
              <a:gdLst/>
              <a:ahLst/>
              <a:cxnLst>
                <a:cxn ang="0">
                  <a:pos x="1000" y="335"/>
                </a:cxn>
                <a:cxn ang="0">
                  <a:pos x="1130" y="44"/>
                </a:cxn>
                <a:cxn ang="0">
                  <a:pos x="892" y="91"/>
                </a:cxn>
                <a:cxn ang="0">
                  <a:pos x="664" y="57"/>
                </a:cxn>
                <a:cxn ang="0">
                  <a:pos x="807" y="343"/>
                </a:cxn>
                <a:cxn ang="0">
                  <a:pos x="822" y="1394"/>
                </a:cxn>
                <a:cxn ang="0">
                  <a:pos x="1000" y="335"/>
                </a:cxn>
                <a:cxn ang="0">
                  <a:pos x="1098" y="988"/>
                </a:cxn>
                <a:cxn ang="0">
                  <a:pos x="1052" y="1069"/>
                </a:cxn>
                <a:cxn ang="0">
                  <a:pos x="957" y="1102"/>
                </a:cxn>
                <a:cxn ang="0">
                  <a:pos x="957" y="1138"/>
                </a:cxn>
                <a:cxn ang="0">
                  <a:pos x="946" y="1163"/>
                </a:cxn>
                <a:cxn ang="0">
                  <a:pos x="910" y="1168"/>
                </a:cxn>
                <a:cxn ang="0">
                  <a:pos x="890" y="1138"/>
                </a:cxn>
                <a:cxn ang="0">
                  <a:pos x="890" y="1099"/>
                </a:cxn>
                <a:cxn ang="0">
                  <a:pos x="873" y="1095"/>
                </a:cxn>
                <a:cxn ang="0">
                  <a:pos x="792" y="1045"/>
                </a:cxn>
                <a:cxn ang="0">
                  <a:pos x="766" y="1003"/>
                </a:cxn>
                <a:cxn ang="0">
                  <a:pos x="762" y="991"/>
                </a:cxn>
                <a:cxn ang="0">
                  <a:pos x="759" y="979"/>
                </a:cxn>
                <a:cxn ang="0">
                  <a:pos x="763" y="961"/>
                </a:cxn>
                <a:cxn ang="0">
                  <a:pos x="796" y="943"/>
                </a:cxn>
                <a:cxn ang="0">
                  <a:pos x="825" y="966"/>
                </a:cxn>
                <a:cxn ang="0">
                  <a:pos x="828" y="977"/>
                </a:cxn>
                <a:cxn ang="0">
                  <a:pos x="833" y="988"/>
                </a:cxn>
                <a:cxn ang="0">
                  <a:pos x="848" y="1007"/>
                </a:cxn>
                <a:cxn ang="0">
                  <a:pos x="890" y="1030"/>
                </a:cxn>
                <a:cxn ang="0">
                  <a:pos x="890" y="898"/>
                </a:cxn>
                <a:cxn ang="0">
                  <a:pos x="803" y="860"/>
                </a:cxn>
                <a:cxn ang="0">
                  <a:pos x="773" y="824"/>
                </a:cxn>
                <a:cxn ang="0">
                  <a:pos x="763" y="776"/>
                </a:cxn>
                <a:cxn ang="0">
                  <a:pos x="773" y="728"/>
                </a:cxn>
                <a:cxn ang="0">
                  <a:pos x="800" y="690"/>
                </a:cxn>
                <a:cxn ang="0">
                  <a:pos x="890" y="650"/>
                </a:cxn>
                <a:cxn ang="0">
                  <a:pos x="890" y="613"/>
                </a:cxn>
                <a:cxn ang="0">
                  <a:pos x="902" y="588"/>
                </a:cxn>
                <a:cxn ang="0">
                  <a:pos x="938" y="583"/>
                </a:cxn>
                <a:cxn ang="0">
                  <a:pos x="957" y="613"/>
                </a:cxn>
                <a:cxn ang="0">
                  <a:pos x="957" y="650"/>
                </a:cxn>
                <a:cxn ang="0">
                  <a:pos x="970" y="652"/>
                </a:cxn>
                <a:cxn ang="0">
                  <a:pos x="1058" y="694"/>
                </a:cxn>
                <a:cxn ang="0">
                  <a:pos x="1085" y="733"/>
                </a:cxn>
                <a:cxn ang="0">
                  <a:pos x="1089" y="745"/>
                </a:cxn>
                <a:cxn ang="0">
                  <a:pos x="1092" y="757"/>
                </a:cxn>
                <a:cxn ang="0">
                  <a:pos x="1090" y="776"/>
                </a:cxn>
                <a:cxn ang="0">
                  <a:pos x="1058" y="795"/>
                </a:cxn>
                <a:cxn ang="0">
                  <a:pos x="1028" y="774"/>
                </a:cxn>
                <a:cxn ang="0">
                  <a:pos x="1025" y="763"/>
                </a:cxn>
                <a:cxn ang="0">
                  <a:pos x="1019" y="752"/>
                </a:cxn>
                <a:cxn ang="0">
                  <a:pos x="1003" y="736"/>
                </a:cxn>
                <a:cxn ang="0">
                  <a:pos x="957" y="718"/>
                </a:cxn>
                <a:cxn ang="0">
                  <a:pos x="957" y="844"/>
                </a:cxn>
                <a:cxn ang="0">
                  <a:pos x="1015" y="861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98" y="988"/>
                </a:cxn>
                <a:cxn ang="0">
                  <a:pos x="1098" y="988"/>
                </a:cxn>
                <a:cxn ang="0">
                  <a:pos x="1098" y="988"/>
                </a:cxn>
              </a:cxnLst>
              <a:rect l="0" t="0" r="r" b="b"/>
              <a:pathLst>
                <a:path w="1960" h="1477">
                  <a:moveTo>
                    <a:pt x="1000" y="335"/>
                  </a:moveTo>
                  <a:cubicBezTo>
                    <a:pt x="1104" y="248"/>
                    <a:pt x="1173" y="53"/>
                    <a:pt x="1130" y="44"/>
                  </a:cubicBezTo>
                  <a:cubicBezTo>
                    <a:pt x="1074" y="33"/>
                    <a:pt x="951" y="83"/>
                    <a:pt x="892" y="91"/>
                  </a:cubicBezTo>
                  <a:cubicBezTo>
                    <a:pt x="808" y="102"/>
                    <a:pt x="716" y="0"/>
                    <a:pt x="664" y="57"/>
                  </a:cubicBezTo>
                  <a:cubicBezTo>
                    <a:pt x="623" y="103"/>
                    <a:pt x="694" y="270"/>
                    <a:pt x="807" y="343"/>
                  </a:cubicBezTo>
                  <a:cubicBezTo>
                    <a:pt x="472" y="507"/>
                    <a:pt x="0" y="1334"/>
                    <a:pt x="822" y="1394"/>
                  </a:cubicBezTo>
                  <a:cubicBezTo>
                    <a:pt x="1960" y="1477"/>
                    <a:pt x="1390" y="496"/>
                    <a:pt x="1000" y="335"/>
                  </a:cubicBezTo>
                  <a:close/>
                  <a:moveTo>
                    <a:pt x="1098" y="988"/>
                  </a:moveTo>
                  <a:cubicBezTo>
                    <a:pt x="1094" y="1020"/>
                    <a:pt x="1077" y="1049"/>
                    <a:pt x="1052" y="1069"/>
                  </a:cubicBezTo>
                  <a:cubicBezTo>
                    <a:pt x="1025" y="1090"/>
                    <a:pt x="991" y="1099"/>
                    <a:pt x="957" y="1102"/>
                  </a:cubicBezTo>
                  <a:cubicBezTo>
                    <a:pt x="957" y="1138"/>
                    <a:pt x="957" y="1138"/>
                    <a:pt x="957" y="1138"/>
                  </a:cubicBezTo>
                  <a:cubicBezTo>
                    <a:pt x="957" y="1147"/>
                    <a:pt x="953" y="1156"/>
                    <a:pt x="946" y="1163"/>
                  </a:cubicBezTo>
                  <a:cubicBezTo>
                    <a:pt x="936" y="1171"/>
                    <a:pt x="922" y="1174"/>
                    <a:pt x="910" y="1168"/>
                  </a:cubicBezTo>
                  <a:cubicBezTo>
                    <a:pt x="898" y="1163"/>
                    <a:pt x="890" y="1151"/>
                    <a:pt x="890" y="1138"/>
                  </a:cubicBezTo>
                  <a:cubicBezTo>
                    <a:pt x="890" y="1099"/>
                    <a:pt x="890" y="1099"/>
                    <a:pt x="890" y="1099"/>
                  </a:cubicBezTo>
                  <a:cubicBezTo>
                    <a:pt x="885" y="1098"/>
                    <a:pt x="879" y="1096"/>
                    <a:pt x="873" y="1095"/>
                  </a:cubicBezTo>
                  <a:cubicBezTo>
                    <a:pt x="842" y="1086"/>
                    <a:pt x="813" y="1069"/>
                    <a:pt x="792" y="1045"/>
                  </a:cubicBezTo>
                  <a:cubicBezTo>
                    <a:pt x="781" y="1032"/>
                    <a:pt x="772" y="1018"/>
                    <a:pt x="766" y="1003"/>
                  </a:cubicBezTo>
                  <a:cubicBezTo>
                    <a:pt x="765" y="999"/>
                    <a:pt x="763" y="995"/>
                    <a:pt x="762" y="991"/>
                  </a:cubicBezTo>
                  <a:cubicBezTo>
                    <a:pt x="761" y="987"/>
                    <a:pt x="760" y="983"/>
                    <a:pt x="759" y="979"/>
                  </a:cubicBezTo>
                  <a:cubicBezTo>
                    <a:pt x="759" y="973"/>
                    <a:pt x="760" y="966"/>
                    <a:pt x="763" y="961"/>
                  </a:cubicBezTo>
                  <a:cubicBezTo>
                    <a:pt x="769" y="949"/>
                    <a:pt x="782" y="942"/>
                    <a:pt x="796" y="943"/>
                  </a:cubicBezTo>
                  <a:cubicBezTo>
                    <a:pt x="809" y="944"/>
                    <a:pt x="820" y="953"/>
                    <a:pt x="825" y="966"/>
                  </a:cubicBezTo>
                  <a:cubicBezTo>
                    <a:pt x="826" y="969"/>
                    <a:pt x="827" y="973"/>
                    <a:pt x="828" y="977"/>
                  </a:cubicBezTo>
                  <a:cubicBezTo>
                    <a:pt x="830" y="981"/>
                    <a:pt x="831" y="985"/>
                    <a:pt x="833" y="988"/>
                  </a:cubicBezTo>
                  <a:cubicBezTo>
                    <a:pt x="837" y="995"/>
                    <a:pt x="842" y="1001"/>
                    <a:pt x="848" y="1007"/>
                  </a:cubicBezTo>
                  <a:cubicBezTo>
                    <a:pt x="860" y="1018"/>
                    <a:pt x="875" y="1026"/>
                    <a:pt x="890" y="1030"/>
                  </a:cubicBezTo>
                  <a:cubicBezTo>
                    <a:pt x="890" y="898"/>
                    <a:pt x="890" y="898"/>
                    <a:pt x="890" y="898"/>
                  </a:cubicBezTo>
                  <a:cubicBezTo>
                    <a:pt x="860" y="890"/>
                    <a:pt x="828" y="880"/>
                    <a:pt x="803" y="860"/>
                  </a:cubicBezTo>
                  <a:cubicBezTo>
                    <a:pt x="790" y="850"/>
                    <a:pt x="780" y="838"/>
                    <a:pt x="773" y="824"/>
                  </a:cubicBezTo>
                  <a:cubicBezTo>
                    <a:pt x="766" y="809"/>
                    <a:pt x="763" y="793"/>
                    <a:pt x="763" y="776"/>
                  </a:cubicBezTo>
                  <a:cubicBezTo>
                    <a:pt x="763" y="760"/>
                    <a:pt x="766" y="743"/>
                    <a:pt x="773" y="728"/>
                  </a:cubicBezTo>
                  <a:cubicBezTo>
                    <a:pt x="779" y="714"/>
                    <a:pt x="789" y="701"/>
                    <a:pt x="800" y="690"/>
                  </a:cubicBezTo>
                  <a:cubicBezTo>
                    <a:pt x="825" y="668"/>
                    <a:pt x="858" y="655"/>
                    <a:pt x="890" y="650"/>
                  </a:cubicBezTo>
                  <a:cubicBezTo>
                    <a:pt x="890" y="613"/>
                    <a:pt x="890" y="613"/>
                    <a:pt x="890" y="613"/>
                  </a:cubicBezTo>
                  <a:cubicBezTo>
                    <a:pt x="890" y="604"/>
                    <a:pt x="895" y="595"/>
                    <a:pt x="902" y="588"/>
                  </a:cubicBezTo>
                  <a:cubicBezTo>
                    <a:pt x="912" y="580"/>
                    <a:pt x="926" y="577"/>
                    <a:pt x="938" y="583"/>
                  </a:cubicBezTo>
                  <a:cubicBezTo>
                    <a:pt x="950" y="588"/>
                    <a:pt x="957" y="600"/>
                    <a:pt x="957" y="613"/>
                  </a:cubicBezTo>
                  <a:cubicBezTo>
                    <a:pt x="957" y="650"/>
                    <a:pt x="957" y="650"/>
                    <a:pt x="957" y="650"/>
                  </a:cubicBezTo>
                  <a:cubicBezTo>
                    <a:pt x="962" y="651"/>
                    <a:pt x="966" y="651"/>
                    <a:pt x="970" y="652"/>
                  </a:cubicBezTo>
                  <a:cubicBezTo>
                    <a:pt x="1003" y="658"/>
                    <a:pt x="1034" y="671"/>
                    <a:pt x="1058" y="694"/>
                  </a:cubicBezTo>
                  <a:cubicBezTo>
                    <a:pt x="1069" y="705"/>
                    <a:pt x="1078" y="719"/>
                    <a:pt x="1085" y="733"/>
                  </a:cubicBezTo>
                  <a:cubicBezTo>
                    <a:pt x="1086" y="737"/>
                    <a:pt x="1088" y="741"/>
                    <a:pt x="1089" y="745"/>
                  </a:cubicBezTo>
                  <a:cubicBezTo>
                    <a:pt x="1091" y="749"/>
                    <a:pt x="1092" y="753"/>
                    <a:pt x="1092" y="757"/>
                  </a:cubicBezTo>
                  <a:cubicBezTo>
                    <a:pt x="1093" y="763"/>
                    <a:pt x="1092" y="770"/>
                    <a:pt x="1090" y="776"/>
                  </a:cubicBezTo>
                  <a:cubicBezTo>
                    <a:pt x="1084" y="788"/>
                    <a:pt x="1071" y="796"/>
                    <a:pt x="1058" y="795"/>
                  </a:cubicBezTo>
                  <a:cubicBezTo>
                    <a:pt x="1045" y="795"/>
                    <a:pt x="1033" y="786"/>
                    <a:pt x="1028" y="774"/>
                  </a:cubicBezTo>
                  <a:cubicBezTo>
                    <a:pt x="1027" y="770"/>
                    <a:pt x="1026" y="766"/>
                    <a:pt x="1025" y="763"/>
                  </a:cubicBezTo>
                  <a:cubicBezTo>
                    <a:pt x="1023" y="759"/>
                    <a:pt x="1021" y="756"/>
                    <a:pt x="1019" y="752"/>
                  </a:cubicBezTo>
                  <a:cubicBezTo>
                    <a:pt x="1015" y="746"/>
                    <a:pt x="1010" y="740"/>
                    <a:pt x="1003" y="736"/>
                  </a:cubicBezTo>
                  <a:cubicBezTo>
                    <a:pt x="990" y="726"/>
                    <a:pt x="974" y="721"/>
                    <a:pt x="957" y="718"/>
                  </a:cubicBezTo>
                  <a:cubicBezTo>
                    <a:pt x="957" y="844"/>
                    <a:pt x="957" y="844"/>
                    <a:pt x="957" y="844"/>
                  </a:cubicBezTo>
                  <a:cubicBezTo>
                    <a:pt x="977" y="849"/>
                    <a:pt x="996" y="854"/>
                    <a:pt x="1015" y="861"/>
                  </a:cubicBezTo>
                  <a:cubicBezTo>
                    <a:pt x="1043" y="872"/>
                    <a:pt x="1069" y="889"/>
                    <a:pt x="1084" y="916"/>
                  </a:cubicBezTo>
                  <a:cubicBezTo>
                    <a:pt x="1082" y="912"/>
                    <a:pt x="1080" y="908"/>
                    <a:pt x="1084" y="916"/>
                  </a:cubicBezTo>
                  <a:cubicBezTo>
                    <a:pt x="1089" y="924"/>
                    <a:pt x="1087" y="920"/>
                    <a:pt x="1084" y="916"/>
                  </a:cubicBezTo>
                  <a:cubicBezTo>
                    <a:pt x="1097" y="938"/>
                    <a:pt x="1101" y="963"/>
                    <a:pt x="1098" y="988"/>
                  </a:cubicBezTo>
                  <a:close/>
                  <a:moveTo>
                    <a:pt x="1098" y="988"/>
                  </a:moveTo>
                  <a:cubicBezTo>
                    <a:pt x="1098" y="988"/>
                    <a:pt x="1098" y="988"/>
                    <a:pt x="1098" y="9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9"/>
            <p:cNvSpPr>
              <a:spLocks noEditPoints="1"/>
            </p:cNvSpPr>
            <p:nvPr/>
          </p:nvSpPr>
          <p:spPr bwMode="auto">
            <a:xfrm>
              <a:off x="2559051" y="3149601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6759173" y="2142823"/>
            <a:ext cx="4181475" cy="304800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文本框 61"/>
          <p:cNvSpPr txBox="1">
            <a:spLocks/>
          </p:cNvSpPr>
          <p:nvPr/>
        </p:nvSpPr>
        <p:spPr>
          <a:xfrm>
            <a:off x="7050795" y="2754785"/>
            <a:ext cx="177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工作完成度</a:t>
            </a:r>
          </a:p>
        </p:txBody>
      </p:sp>
      <p:sp>
        <p:nvSpPr>
          <p:cNvPr id="63" name="矩形 62"/>
          <p:cNvSpPr/>
          <p:nvPr/>
        </p:nvSpPr>
        <p:spPr>
          <a:xfrm>
            <a:off x="7050795" y="3451435"/>
            <a:ext cx="350290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mtClean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到天边上车你个贵山海经你是天涯般你说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别，到天边上车你个贵山海经你是天涯般你说</a:t>
            </a:r>
            <a:r>
              <a:rPr lang="zh-CN" altLang="en-US" smtClean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别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。</a:t>
            </a:r>
            <a:endParaRPr lang="en-US" altLang="zh-CN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7193964" y="3258463"/>
            <a:ext cx="321726" cy="0"/>
          </a:xfrm>
          <a:prstGeom prst="line">
            <a:avLst/>
          </a:prstGeom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6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>
            <a:spLocks/>
          </p:cNvSpPr>
          <p:nvPr/>
        </p:nvSpPr>
        <p:spPr>
          <a:xfrm>
            <a:off x="3266203" y="4761331"/>
            <a:ext cx="1367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89%</a:t>
            </a:r>
            <a:endParaRPr lang="zh-CN" altLang="en-US" sz="3200" smtClean="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66" name="文本框 65"/>
          <p:cNvSpPr txBox="1">
            <a:spLocks/>
          </p:cNvSpPr>
          <p:nvPr/>
        </p:nvSpPr>
        <p:spPr>
          <a:xfrm>
            <a:off x="5444196" y="4976774"/>
            <a:ext cx="79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120%</a:t>
            </a:r>
            <a:endParaRPr lang="zh-CN" altLang="en-US" smtClean="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67" name="文本框 66"/>
          <p:cNvSpPr txBox="1">
            <a:spLocks/>
          </p:cNvSpPr>
          <p:nvPr/>
        </p:nvSpPr>
        <p:spPr>
          <a:xfrm>
            <a:off x="5520396" y="3112865"/>
            <a:ext cx="79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68%</a:t>
            </a:r>
            <a:endParaRPr lang="zh-CN" altLang="en-US" smtClean="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35" name="等腰三角形 34"/>
          <p:cNvSpPr/>
          <p:nvPr/>
        </p:nvSpPr>
        <p:spPr>
          <a:xfrm rot="10800000">
            <a:off x="5632115" y="3098080"/>
            <a:ext cx="76526" cy="6597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等腰三角形 67"/>
          <p:cNvSpPr/>
          <p:nvPr/>
        </p:nvSpPr>
        <p:spPr>
          <a:xfrm rot="10800000">
            <a:off x="5577238" y="4968358"/>
            <a:ext cx="76526" cy="6597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等腰三角形 68"/>
          <p:cNvSpPr/>
          <p:nvPr/>
        </p:nvSpPr>
        <p:spPr>
          <a:xfrm rot="10800000">
            <a:off x="3387675" y="4716440"/>
            <a:ext cx="155626" cy="13415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6969075" y="2389163"/>
            <a:ext cx="3724326" cy="2579195"/>
          </a:xfrm>
          <a:prstGeom prst="rect">
            <a:avLst/>
          </a:prstGeom>
          <a:noFill/>
          <a:ln w="28575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>
            <a:off x="11003682" y="6478412"/>
            <a:ext cx="146844" cy="0"/>
          </a:xfrm>
          <a:prstGeom prst="line">
            <a:avLst/>
          </a:prstGeom>
          <a:ln w="9525">
            <a:gradFill>
              <a:gsLst>
                <a:gs pos="3500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1095955" y="6324524"/>
            <a:ext cx="447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gradFill>
                  <a:gsLst>
                    <a:gs pos="35000">
                      <a:srgbClr val="C00000"/>
                    </a:gs>
                    <a:gs pos="100000">
                      <a:srgbClr val="FF0000"/>
                    </a:gs>
                  </a:gsLst>
                  <a:lin ang="0" scaled="0"/>
                </a:gra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09</a:t>
            </a:r>
            <a:endParaRPr lang="zh-CN" altLang="en-US" sz="1400" smtClean="0">
              <a:gradFill>
                <a:gsLst>
                  <a:gs pos="35000">
                    <a:srgbClr val="C00000"/>
                  </a:gs>
                  <a:gs pos="100000">
                    <a:srgbClr val="FF0000"/>
                  </a:gs>
                </a:gsLst>
                <a:lin ang="0" scaled="0"/>
              </a:gra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1489060" y="6478412"/>
            <a:ext cx="146844" cy="0"/>
          </a:xfrm>
          <a:prstGeom prst="line">
            <a:avLst/>
          </a:prstGeom>
          <a:ln w="9525">
            <a:gradFill>
              <a:gsLst>
                <a:gs pos="3500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68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 animBg="1"/>
      <p:bldP spid="42" grpId="0" animBg="1"/>
      <p:bldP spid="46" grpId="0" animBg="1"/>
      <p:bldP spid="47" grpId="0" animBg="1"/>
      <p:bldP spid="61" grpId="0" animBg="1"/>
      <p:bldP spid="62" grpId="0"/>
      <p:bldP spid="63" grpId="0"/>
      <p:bldP spid="65" grpId="0"/>
      <p:bldP spid="66" grpId="0"/>
      <p:bldP spid="67" grpId="0"/>
      <p:bldP spid="35" grpId="0" animBg="1"/>
      <p:bldP spid="68" grpId="0" animBg="1"/>
      <p:bldP spid="69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533078"/>
            <a:ext cx="619150" cy="286072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4"/>
          <p:cNvSpPr txBox="1"/>
          <p:nvPr/>
        </p:nvSpPr>
        <p:spPr>
          <a:xfrm>
            <a:off x="619151" y="445281"/>
            <a:ext cx="14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75" smtClean="0">
                <a:solidFill>
                  <a:srgbClr val="262626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工作</a:t>
            </a:r>
            <a:r>
              <a:rPr lang="zh-CN" altLang="en-US" sz="2400" spc="75" dirty="0" smtClean="0">
                <a:solidFill>
                  <a:srgbClr val="262626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概述</a:t>
            </a:r>
            <a:endParaRPr lang="zh-CN" altLang="en-US" sz="2400" spc="75" dirty="0">
              <a:solidFill>
                <a:srgbClr val="262626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70" y="819150"/>
            <a:ext cx="6496050" cy="433070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1232647" y="1747108"/>
            <a:ext cx="6183085" cy="4377468"/>
          </a:xfrm>
          <a:prstGeom prst="rect">
            <a:avLst/>
          </a:prstGeom>
          <a:noFill/>
          <a:ln w="28575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文本框 217"/>
          <p:cNvSpPr txBox="1">
            <a:spLocks/>
          </p:cNvSpPr>
          <p:nvPr/>
        </p:nvSpPr>
        <p:spPr>
          <a:xfrm>
            <a:off x="1499907" y="2549916"/>
            <a:ext cx="1817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smtClean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业绩综述</a:t>
            </a:r>
            <a:endParaRPr lang="zh-CN" altLang="en-US" sz="280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609128" y="2364766"/>
            <a:ext cx="381597" cy="0"/>
          </a:xfrm>
          <a:prstGeom prst="line">
            <a:avLst/>
          </a:prstGeom>
          <a:noFill/>
          <a:ln w="38100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矩形 43"/>
          <p:cNvSpPr/>
          <p:nvPr/>
        </p:nvSpPr>
        <p:spPr>
          <a:xfrm>
            <a:off x="1264819" y="3199704"/>
            <a:ext cx="5118564" cy="1283243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448372" y="3321529"/>
            <a:ext cx="4751458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</a:p>
        </p:txBody>
      </p:sp>
      <p:sp>
        <p:nvSpPr>
          <p:cNvPr id="50" name="Freeform 92"/>
          <p:cNvSpPr>
            <a:spLocks noChangeArrowheads="1"/>
          </p:cNvSpPr>
          <p:nvPr/>
        </p:nvSpPr>
        <p:spPr bwMode="auto">
          <a:xfrm>
            <a:off x="1717293" y="4946768"/>
            <a:ext cx="308601" cy="404287"/>
          </a:xfrm>
          <a:custGeom>
            <a:avLst/>
            <a:gdLst>
              <a:gd name="T0" fmla="*/ 143373 w 472"/>
              <a:gd name="T1" fmla="*/ 26330 h 619"/>
              <a:gd name="T2" fmla="*/ 143373 w 472"/>
              <a:gd name="T3" fmla="*/ 26330 h 619"/>
              <a:gd name="T4" fmla="*/ 127482 w 472"/>
              <a:gd name="T5" fmla="*/ 26330 h 619"/>
              <a:gd name="T6" fmla="*/ 84868 w 472"/>
              <a:gd name="T7" fmla="*/ 0 h 619"/>
              <a:gd name="T8" fmla="*/ 42253 w 472"/>
              <a:gd name="T9" fmla="*/ 26330 h 619"/>
              <a:gd name="T10" fmla="*/ 26363 w 472"/>
              <a:gd name="T11" fmla="*/ 26330 h 619"/>
              <a:gd name="T12" fmla="*/ 0 w 472"/>
              <a:gd name="T13" fmla="*/ 53021 h 619"/>
              <a:gd name="T14" fmla="*/ 0 w 472"/>
              <a:gd name="T15" fmla="*/ 196214 h 619"/>
              <a:gd name="T16" fmla="*/ 26363 w 472"/>
              <a:gd name="T17" fmla="*/ 222904 h 619"/>
              <a:gd name="T18" fmla="*/ 143373 w 472"/>
              <a:gd name="T19" fmla="*/ 222904 h 619"/>
              <a:gd name="T20" fmla="*/ 170097 w 472"/>
              <a:gd name="T21" fmla="*/ 196214 h 619"/>
              <a:gd name="T22" fmla="*/ 170097 w 472"/>
              <a:gd name="T23" fmla="*/ 53021 h 619"/>
              <a:gd name="T24" fmla="*/ 143373 w 472"/>
              <a:gd name="T25" fmla="*/ 26330 h 619"/>
              <a:gd name="T26" fmla="*/ 84868 w 472"/>
              <a:gd name="T27" fmla="*/ 10460 h 619"/>
              <a:gd name="T28" fmla="*/ 84868 w 472"/>
              <a:gd name="T29" fmla="*/ 10460 h 619"/>
              <a:gd name="T30" fmla="*/ 111592 w 472"/>
              <a:gd name="T31" fmla="*/ 26330 h 619"/>
              <a:gd name="T32" fmla="*/ 58505 w 472"/>
              <a:gd name="T33" fmla="*/ 26330 h 619"/>
              <a:gd name="T34" fmla="*/ 84868 w 472"/>
              <a:gd name="T35" fmla="*/ 10460 h 619"/>
              <a:gd name="T36" fmla="*/ 153846 w 472"/>
              <a:gd name="T37" fmla="*/ 196214 h 619"/>
              <a:gd name="T38" fmla="*/ 153846 w 472"/>
              <a:gd name="T39" fmla="*/ 196214 h 619"/>
              <a:gd name="T40" fmla="*/ 143373 w 472"/>
              <a:gd name="T41" fmla="*/ 212444 h 619"/>
              <a:gd name="T42" fmla="*/ 26363 w 472"/>
              <a:gd name="T43" fmla="*/ 212444 h 619"/>
              <a:gd name="T44" fmla="*/ 15890 w 472"/>
              <a:gd name="T45" fmla="*/ 196214 h 619"/>
              <a:gd name="T46" fmla="*/ 15890 w 472"/>
              <a:gd name="T47" fmla="*/ 180343 h 619"/>
              <a:gd name="T48" fmla="*/ 153846 w 472"/>
              <a:gd name="T49" fmla="*/ 180343 h 619"/>
              <a:gd name="T50" fmla="*/ 153846 w 472"/>
              <a:gd name="T51" fmla="*/ 196214 h 619"/>
              <a:gd name="T52" fmla="*/ 153846 w 472"/>
              <a:gd name="T53" fmla="*/ 169883 h 619"/>
              <a:gd name="T54" fmla="*/ 153846 w 472"/>
              <a:gd name="T55" fmla="*/ 169883 h 619"/>
              <a:gd name="T56" fmla="*/ 15890 w 472"/>
              <a:gd name="T57" fmla="*/ 169883 h 619"/>
              <a:gd name="T58" fmla="*/ 15890 w 472"/>
              <a:gd name="T59" fmla="*/ 53021 h 619"/>
              <a:gd name="T60" fmla="*/ 26363 w 472"/>
              <a:gd name="T61" fmla="*/ 42561 h 619"/>
              <a:gd name="T62" fmla="*/ 42253 w 472"/>
              <a:gd name="T63" fmla="*/ 42561 h 619"/>
              <a:gd name="T64" fmla="*/ 42253 w 472"/>
              <a:gd name="T65" fmla="*/ 84761 h 619"/>
              <a:gd name="T66" fmla="*/ 58505 w 472"/>
              <a:gd name="T67" fmla="*/ 84761 h 619"/>
              <a:gd name="T68" fmla="*/ 58505 w 472"/>
              <a:gd name="T69" fmla="*/ 42561 h 619"/>
              <a:gd name="T70" fmla="*/ 111592 w 472"/>
              <a:gd name="T71" fmla="*/ 42561 h 619"/>
              <a:gd name="T72" fmla="*/ 111592 w 472"/>
              <a:gd name="T73" fmla="*/ 84761 h 619"/>
              <a:gd name="T74" fmla="*/ 127482 w 472"/>
              <a:gd name="T75" fmla="*/ 84761 h 619"/>
              <a:gd name="T76" fmla="*/ 127482 w 472"/>
              <a:gd name="T77" fmla="*/ 42561 h 619"/>
              <a:gd name="T78" fmla="*/ 143373 w 472"/>
              <a:gd name="T79" fmla="*/ 42561 h 619"/>
              <a:gd name="T80" fmla="*/ 153846 w 472"/>
              <a:gd name="T81" fmla="*/ 53021 h 619"/>
              <a:gd name="T82" fmla="*/ 153846 w 472"/>
              <a:gd name="T83" fmla="*/ 169883 h 6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2" h="619">
                <a:moveTo>
                  <a:pt x="397" y="73"/>
                </a:moveTo>
                <a:lnTo>
                  <a:pt x="397" y="73"/>
                </a:lnTo>
                <a:cubicBezTo>
                  <a:pt x="353" y="73"/>
                  <a:pt x="353" y="73"/>
                  <a:pt x="353" y="73"/>
                </a:cubicBezTo>
                <a:cubicBezTo>
                  <a:pt x="353" y="29"/>
                  <a:pt x="294" y="0"/>
                  <a:pt x="235" y="0"/>
                </a:cubicBezTo>
                <a:cubicBezTo>
                  <a:pt x="176" y="0"/>
                  <a:pt x="117" y="29"/>
                  <a:pt x="117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29" y="73"/>
                  <a:pt x="0" y="103"/>
                  <a:pt x="0" y="147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9"/>
                  <a:pt x="29" y="618"/>
                  <a:pt x="73" y="618"/>
                </a:cubicBezTo>
                <a:cubicBezTo>
                  <a:pt x="397" y="618"/>
                  <a:pt x="397" y="618"/>
                  <a:pt x="397" y="618"/>
                </a:cubicBezTo>
                <a:cubicBezTo>
                  <a:pt x="441" y="618"/>
                  <a:pt x="471" y="589"/>
                  <a:pt x="471" y="544"/>
                </a:cubicBezTo>
                <a:cubicBezTo>
                  <a:pt x="471" y="147"/>
                  <a:pt x="471" y="147"/>
                  <a:pt x="471" y="147"/>
                </a:cubicBezTo>
                <a:cubicBezTo>
                  <a:pt x="471" y="103"/>
                  <a:pt x="441" y="73"/>
                  <a:pt x="397" y="73"/>
                </a:cubicBezTo>
                <a:close/>
                <a:moveTo>
                  <a:pt x="235" y="29"/>
                </a:moveTo>
                <a:lnTo>
                  <a:pt x="235" y="29"/>
                </a:lnTo>
                <a:cubicBezTo>
                  <a:pt x="279" y="29"/>
                  <a:pt x="309" y="44"/>
                  <a:pt x="309" y="73"/>
                </a:cubicBezTo>
                <a:cubicBezTo>
                  <a:pt x="162" y="73"/>
                  <a:pt x="162" y="73"/>
                  <a:pt x="162" y="73"/>
                </a:cubicBezTo>
                <a:cubicBezTo>
                  <a:pt x="162" y="44"/>
                  <a:pt x="191" y="29"/>
                  <a:pt x="235" y="29"/>
                </a:cubicBezTo>
                <a:close/>
                <a:moveTo>
                  <a:pt x="426" y="544"/>
                </a:moveTo>
                <a:lnTo>
                  <a:pt x="426" y="544"/>
                </a:lnTo>
                <a:cubicBezTo>
                  <a:pt x="426" y="559"/>
                  <a:pt x="412" y="589"/>
                  <a:pt x="39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4"/>
                </a:cubicBezTo>
                <a:cubicBezTo>
                  <a:pt x="44" y="500"/>
                  <a:pt x="44" y="500"/>
                  <a:pt x="44" y="500"/>
                </a:cubicBezTo>
                <a:cubicBezTo>
                  <a:pt x="426" y="500"/>
                  <a:pt x="426" y="500"/>
                  <a:pt x="426" y="500"/>
                </a:cubicBezTo>
                <a:lnTo>
                  <a:pt x="426" y="544"/>
                </a:lnTo>
                <a:close/>
                <a:moveTo>
                  <a:pt x="426" y="471"/>
                </a:moveTo>
                <a:lnTo>
                  <a:pt x="426" y="471"/>
                </a:lnTo>
                <a:cubicBezTo>
                  <a:pt x="44" y="471"/>
                  <a:pt x="44" y="471"/>
                  <a:pt x="44" y="471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2"/>
                  <a:pt x="58" y="118"/>
                  <a:pt x="73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118"/>
                  <a:pt x="162" y="118"/>
                  <a:pt x="162" y="118"/>
                </a:cubicBezTo>
                <a:cubicBezTo>
                  <a:pt x="309" y="118"/>
                  <a:pt x="309" y="118"/>
                  <a:pt x="309" y="118"/>
                </a:cubicBezTo>
                <a:cubicBezTo>
                  <a:pt x="309" y="235"/>
                  <a:pt x="309" y="235"/>
                  <a:pt x="309" y="235"/>
                </a:cubicBezTo>
                <a:cubicBezTo>
                  <a:pt x="353" y="235"/>
                  <a:pt x="353" y="235"/>
                  <a:pt x="353" y="235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12" y="118"/>
                  <a:pt x="426" y="132"/>
                  <a:pt x="426" y="147"/>
                </a:cubicBezTo>
                <a:lnTo>
                  <a:pt x="426" y="471"/>
                </a:lnTo>
                <a:close/>
              </a:path>
            </a:pathLst>
          </a:custGeom>
          <a:gradFill>
            <a:gsLst>
              <a:gs pos="20000">
                <a:srgbClr val="C00000"/>
              </a:gs>
              <a:gs pos="100000">
                <a:srgbClr val="FF0000"/>
              </a:gs>
            </a:gsLst>
            <a:lin ang="162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1537524" y="4815782"/>
            <a:ext cx="668138" cy="668136"/>
          </a:xfrm>
          <a:prstGeom prst="ellipse">
            <a:avLst/>
          </a:prstGeom>
          <a:noFill/>
          <a:ln w="28575">
            <a:gradFill>
              <a:gsLst>
                <a:gs pos="20000">
                  <a:srgbClr val="C00000"/>
                </a:gs>
                <a:gs pos="100000">
                  <a:srgbClr val="FF0000"/>
                </a:gs>
              </a:gsLst>
              <a:lin ang="16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0" name="Freeform 109"/>
          <p:cNvSpPr>
            <a:spLocks noChangeArrowheads="1"/>
          </p:cNvSpPr>
          <p:nvPr/>
        </p:nvSpPr>
        <p:spPr bwMode="auto">
          <a:xfrm>
            <a:off x="3660458" y="4942900"/>
            <a:ext cx="413859" cy="413855"/>
          </a:xfrm>
          <a:custGeom>
            <a:avLst/>
            <a:gdLst>
              <a:gd name="T0" fmla="*/ 116822 w 634"/>
              <a:gd name="T1" fmla="*/ 0 h 634"/>
              <a:gd name="T2" fmla="*/ 116822 w 634"/>
              <a:gd name="T3" fmla="*/ 228190 h 634"/>
              <a:gd name="T4" fmla="*/ 116822 w 634"/>
              <a:gd name="T5" fmla="*/ 0 h 634"/>
              <a:gd name="T6" fmla="*/ 196507 w 634"/>
              <a:gd name="T7" fmla="*/ 58399 h 634"/>
              <a:gd name="T8" fmla="*/ 159369 w 634"/>
              <a:gd name="T9" fmla="*/ 105984 h 634"/>
              <a:gd name="T10" fmla="*/ 196507 w 634"/>
              <a:gd name="T11" fmla="*/ 58399 h 634"/>
              <a:gd name="T12" fmla="*/ 186051 w 634"/>
              <a:gd name="T13" fmla="*/ 47945 h 634"/>
              <a:gd name="T14" fmla="*/ 138096 w 634"/>
              <a:gd name="T15" fmla="*/ 21269 h 634"/>
              <a:gd name="T16" fmla="*/ 85093 w 634"/>
              <a:gd name="T17" fmla="*/ 105984 h 634"/>
              <a:gd name="T18" fmla="*/ 90501 w 634"/>
              <a:gd name="T19" fmla="*/ 69214 h 634"/>
              <a:gd name="T20" fmla="*/ 138096 w 634"/>
              <a:gd name="T21" fmla="*/ 69214 h 634"/>
              <a:gd name="T22" fmla="*/ 85093 w 634"/>
              <a:gd name="T23" fmla="*/ 105984 h 634"/>
              <a:gd name="T24" fmla="*/ 143504 w 634"/>
              <a:gd name="T25" fmla="*/ 122206 h 634"/>
              <a:gd name="T26" fmla="*/ 116822 w 634"/>
              <a:gd name="T27" fmla="*/ 159336 h 634"/>
              <a:gd name="T28" fmla="*/ 85093 w 634"/>
              <a:gd name="T29" fmla="*/ 122206 h 634"/>
              <a:gd name="T30" fmla="*/ 106366 w 634"/>
              <a:gd name="T31" fmla="*/ 15862 h 634"/>
              <a:gd name="T32" fmla="*/ 116822 w 634"/>
              <a:gd name="T33" fmla="*/ 15862 h 634"/>
              <a:gd name="T34" fmla="*/ 138096 w 634"/>
              <a:gd name="T35" fmla="*/ 58399 h 634"/>
              <a:gd name="T36" fmla="*/ 95549 w 634"/>
              <a:gd name="T37" fmla="*/ 58399 h 634"/>
              <a:gd name="T38" fmla="*/ 90501 w 634"/>
              <a:gd name="T39" fmla="*/ 21269 h 634"/>
              <a:gd name="T40" fmla="*/ 79684 w 634"/>
              <a:gd name="T41" fmla="*/ 52992 h 634"/>
              <a:gd name="T42" fmla="*/ 90501 w 634"/>
              <a:gd name="T43" fmla="*/ 21269 h 634"/>
              <a:gd name="T44" fmla="*/ 32090 w 634"/>
              <a:gd name="T45" fmla="*/ 58399 h 634"/>
              <a:gd name="T46" fmla="*/ 74637 w 634"/>
              <a:gd name="T47" fmla="*/ 105984 h 634"/>
              <a:gd name="T48" fmla="*/ 32090 w 634"/>
              <a:gd name="T49" fmla="*/ 58399 h 634"/>
              <a:gd name="T50" fmla="*/ 32090 w 634"/>
              <a:gd name="T51" fmla="*/ 169790 h 634"/>
              <a:gd name="T52" fmla="*/ 74637 w 634"/>
              <a:gd name="T53" fmla="*/ 122206 h 634"/>
              <a:gd name="T54" fmla="*/ 32090 w 634"/>
              <a:gd name="T55" fmla="*/ 169790 h 634"/>
              <a:gd name="T56" fmla="*/ 42546 w 634"/>
              <a:gd name="T57" fmla="*/ 180605 h 634"/>
              <a:gd name="T58" fmla="*/ 90501 w 634"/>
              <a:gd name="T59" fmla="*/ 212328 h 634"/>
              <a:gd name="T60" fmla="*/ 122231 w 634"/>
              <a:gd name="T61" fmla="*/ 212328 h 634"/>
              <a:gd name="T62" fmla="*/ 116822 w 634"/>
              <a:gd name="T63" fmla="*/ 212328 h 634"/>
              <a:gd name="T64" fmla="*/ 95549 w 634"/>
              <a:gd name="T65" fmla="*/ 169790 h 634"/>
              <a:gd name="T66" fmla="*/ 138096 w 634"/>
              <a:gd name="T67" fmla="*/ 169790 h 634"/>
              <a:gd name="T68" fmla="*/ 138096 w 634"/>
              <a:gd name="T69" fmla="*/ 212328 h 634"/>
              <a:gd name="T70" fmla="*/ 148552 w 634"/>
              <a:gd name="T71" fmla="*/ 175198 h 634"/>
              <a:gd name="T72" fmla="*/ 138096 w 634"/>
              <a:gd name="T73" fmla="*/ 212328 h 634"/>
              <a:gd name="T74" fmla="*/ 196507 w 634"/>
              <a:gd name="T75" fmla="*/ 169790 h 634"/>
              <a:gd name="T76" fmla="*/ 159369 w 634"/>
              <a:gd name="T77" fmla="*/ 122206 h 634"/>
              <a:gd name="T78" fmla="*/ 196507 w 634"/>
              <a:gd name="T79" fmla="*/ 169790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gradFill>
            <a:gsLst>
              <a:gs pos="20000">
                <a:srgbClr val="C00000"/>
              </a:gs>
              <a:gs pos="100000">
                <a:srgbClr val="FF0000"/>
              </a:gs>
            </a:gsLst>
            <a:lin ang="162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3533318" y="4811914"/>
            <a:ext cx="668138" cy="668136"/>
          </a:xfrm>
          <a:prstGeom prst="ellipse">
            <a:avLst/>
          </a:prstGeom>
          <a:noFill/>
          <a:ln w="28575">
            <a:gradFill>
              <a:gsLst>
                <a:gs pos="20000">
                  <a:srgbClr val="C00000"/>
                </a:gs>
                <a:gs pos="100000">
                  <a:srgbClr val="FF0000"/>
                </a:gs>
              </a:gsLst>
              <a:lin ang="16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2535421" y="4811914"/>
            <a:ext cx="668138" cy="668136"/>
          </a:xfrm>
          <a:prstGeom prst="ellipse">
            <a:avLst/>
          </a:prstGeom>
          <a:noFill/>
          <a:ln w="28575">
            <a:gradFill>
              <a:gsLst>
                <a:gs pos="20000">
                  <a:srgbClr val="C00000"/>
                </a:gs>
                <a:gs pos="100000">
                  <a:srgbClr val="FF0000"/>
                </a:gs>
              </a:gsLst>
              <a:lin ang="16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solidFill>
                <a:srgbClr val="C000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608841" y="4958137"/>
            <a:ext cx="521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smtClean="0">
                <a:gradFill>
                  <a:gsLst>
                    <a:gs pos="20000">
                      <a:srgbClr val="C000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37</a:t>
            </a:r>
            <a:endParaRPr lang="zh-CN" altLang="en-US" sz="2000">
              <a:gradFill>
                <a:gsLst>
                  <a:gs pos="20000">
                    <a:srgbClr val="C00000"/>
                  </a:gs>
                  <a:gs pos="100000">
                    <a:srgbClr val="FF0000"/>
                  </a:gs>
                </a:gsLst>
                <a:lin ang="16200000" scaled="0"/>
              </a:gra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162373" y="1751439"/>
            <a:ext cx="2459308" cy="2459308"/>
            <a:chOff x="8162373" y="1751439"/>
            <a:chExt cx="2459308" cy="2459308"/>
          </a:xfrm>
        </p:grpSpPr>
        <p:sp>
          <p:nvSpPr>
            <p:cNvPr id="26" name="椭圆 25"/>
            <p:cNvSpPr/>
            <p:nvPr/>
          </p:nvSpPr>
          <p:spPr>
            <a:xfrm rot="20826042">
              <a:off x="8162373" y="1751439"/>
              <a:ext cx="2459308" cy="2459308"/>
            </a:xfrm>
            <a:prstGeom prst="ellipse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8353425" y="1955510"/>
              <a:ext cx="2057980" cy="2057980"/>
              <a:chOff x="8353425" y="1955510"/>
              <a:chExt cx="2057980" cy="2057980"/>
            </a:xfrm>
          </p:grpSpPr>
          <p:sp>
            <p:nvSpPr>
              <p:cNvPr id="10" name="椭圆 9"/>
              <p:cNvSpPr/>
              <p:nvPr/>
            </p:nvSpPr>
            <p:spPr>
              <a:xfrm rot="20826042">
                <a:off x="8353425" y="1955510"/>
                <a:ext cx="2057980" cy="2057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 rot="20826042">
                <a:off x="8478487" y="2080572"/>
                <a:ext cx="1807856" cy="1807856"/>
              </a:xfrm>
              <a:prstGeom prst="ellipse">
                <a:avLst/>
              </a:prstGeom>
              <a:noFill/>
              <a:ln w="1905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TextBox 64"/>
              <p:cNvSpPr txBox="1"/>
              <p:nvPr/>
            </p:nvSpPr>
            <p:spPr>
              <a:xfrm rot="20826042">
                <a:off x="8632447" y="2661334"/>
                <a:ext cx="14999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spc="75" smtClean="0">
                    <a:gradFill>
                      <a:gsLst>
                        <a:gs pos="8000">
                          <a:srgbClr val="C00000"/>
                        </a:gs>
                        <a:gs pos="100000">
                          <a:srgbClr val="FF0000"/>
                        </a:gs>
                      </a:gsLst>
                      <a:lin ang="16200000" scaled="0"/>
                    </a:gra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180%</a:t>
                </a:r>
                <a:endParaRPr lang="zh-CN" altLang="en-US" sz="3600" b="1" spc="75" dirty="0">
                  <a:gradFill>
                    <a:gsLst>
                      <a:gs pos="8000">
                        <a:srgbClr val="C00000"/>
                      </a:gs>
                      <a:gs pos="100000">
                        <a:srgbClr val="FF0000"/>
                      </a:gs>
                    </a:gsLst>
                    <a:lin ang="16200000" scaled="0"/>
                  </a:gradFill>
                  <a:latin typeface="Century Gothic" panose="020B0502020202020204" pitchFamily="34" charset="0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89" name="TextBox 64"/>
              <p:cNvSpPr txBox="1"/>
              <p:nvPr/>
            </p:nvSpPr>
            <p:spPr>
              <a:xfrm rot="20826042">
                <a:off x="8736479" y="3163864"/>
                <a:ext cx="14999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spc="75" smtClean="0">
                    <a:gradFill>
                      <a:gsLst>
                        <a:gs pos="8000">
                          <a:srgbClr val="C00000"/>
                        </a:gs>
                        <a:gs pos="100000">
                          <a:srgbClr val="FF0000"/>
                        </a:gs>
                      </a:gsLst>
                      <a:lin ang="16200000" scaled="0"/>
                    </a:gra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业绩增长</a:t>
                </a:r>
                <a:endParaRPr lang="zh-CN" altLang="en-US" sz="1400" b="1" spc="75" dirty="0">
                  <a:gradFill>
                    <a:gsLst>
                      <a:gs pos="8000">
                        <a:srgbClr val="C00000"/>
                      </a:gs>
                      <a:gs pos="100000">
                        <a:srgbClr val="FF0000"/>
                      </a:gs>
                    </a:gsLst>
                    <a:lin ang="16200000" scaled="0"/>
                  </a:gradFill>
                  <a:latin typeface="Century Gothic" panose="020B0502020202020204" pitchFamily="34" charset="0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12" name="五角星 11"/>
              <p:cNvSpPr/>
              <p:nvPr/>
            </p:nvSpPr>
            <p:spPr>
              <a:xfrm rot="20826042">
                <a:off x="9140281" y="2410894"/>
                <a:ext cx="359228" cy="359228"/>
              </a:xfrm>
              <a:prstGeom prst="star5">
                <a:avLst/>
              </a:prstGeom>
              <a:gradFill>
                <a:gsLst>
                  <a:gs pos="8000">
                    <a:srgbClr val="C00000"/>
                  </a:gs>
                  <a:gs pos="100000">
                    <a:srgbClr val="FF0000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28" name="直接连接符 27"/>
          <p:cNvCxnSpPr/>
          <p:nvPr/>
        </p:nvCxnSpPr>
        <p:spPr>
          <a:xfrm>
            <a:off x="11003682" y="6478412"/>
            <a:ext cx="146844" cy="0"/>
          </a:xfrm>
          <a:prstGeom prst="line">
            <a:avLst/>
          </a:prstGeom>
          <a:ln w="9525">
            <a:gradFill>
              <a:gsLst>
                <a:gs pos="3500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11095955" y="6324524"/>
            <a:ext cx="447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gradFill>
                  <a:gsLst>
                    <a:gs pos="35000">
                      <a:srgbClr val="C00000"/>
                    </a:gs>
                    <a:gs pos="100000">
                      <a:srgbClr val="FF0000"/>
                    </a:gs>
                  </a:gsLst>
                  <a:lin ang="0" scaled="0"/>
                </a:gra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10</a:t>
            </a:r>
            <a:endParaRPr lang="zh-CN" altLang="en-US" sz="1400" smtClean="0">
              <a:gradFill>
                <a:gsLst>
                  <a:gs pos="35000">
                    <a:srgbClr val="C00000"/>
                  </a:gs>
                  <a:gs pos="100000">
                    <a:srgbClr val="FF0000"/>
                  </a:gs>
                </a:gsLst>
                <a:lin ang="0" scaled="0"/>
              </a:gra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1489060" y="6478412"/>
            <a:ext cx="146844" cy="0"/>
          </a:xfrm>
          <a:prstGeom prst="line">
            <a:avLst/>
          </a:prstGeom>
          <a:ln w="9525">
            <a:gradFill>
              <a:gsLst>
                <a:gs pos="3500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25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decel="52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0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44" grpId="0" animBg="1"/>
      <p:bldP spid="37" grpId="0"/>
      <p:bldP spid="50" grpId="0" animBg="1"/>
      <p:bldP spid="51" grpId="0" animBg="1"/>
      <p:bldP spid="60" grpId="0" animBg="1"/>
      <p:bldP spid="70" grpId="0" animBg="1"/>
      <p:bldP spid="72" grpId="0" animBg="1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533078"/>
            <a:ext cx="619150" cy="286072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4"/>
          <p:cNvSpPr txBox="1"/>
          <p:nvPr/>
        </p:nvSpPr>
        <p:spPr>
          <a:xfrm>
            <a:off x="619151" y="445281"/>
            <a:ext cx="14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75" smtClean="0">
                <a:solidFill>
                  <a:srgbClr val="262626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工作</a:t>
            </a:r>
            <a:r>
              <a:rPr lang="zh-CN" altLang="en-US" sz="2400" spc="75" dirty="0" smtClean="0">
                <a:solidFill>
                  <a:srgbClr val="262626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概述</a:t>
            </a:r>
            <a:endParaRPr lang="zh-CN" altLang="en-US" sz="2400" spc="75" dirty="0">
              <a:solidFill>
                <a:srgbClr val="262626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7" t="636" r="1173" b="10859"/>
          <a:stretch/>
        </p:blipFill>
        <p:spPr>
          <a:xfrm>
            <a:off x="758325" y="1667821"/>
            <a:ext cx="5319509" cy="388620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058849" y="1655122"/>
            <a:ext cx="5424691" cy="3898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PA_矩形 40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749800" y="1671945"/>
            <a:ext cx="5319509" cy="3898900"/>
          </a:xfrm>
          <a:prstGeom prst="rect">
            <a:avLst/>
          </a:prstGeom>
          <a:gradFill>
            <a:gsLst>
              <a:gs pos="100000">
                <a:srgbClr val="FF0000">
                  <a:alpha val="65000"/>
                </a:srgbClr>
              </a:gs>
              <a:gs pos="22000">
                <a:srgbClr val="C00000">
                  <a:alpha val="9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PA_矩形 41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1703294" y="2147887"/>
            <a:ext cx="4958764" cy="286702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217"/>
          <p:cNvSpPr txBox="1">
            <a:spLocks/>
          </p:cNvSpPr>
          <p:nvPr/>
        </p:nvSpPr>
        <p:spPr>
          <a:xfrm>
            <a:off x="2197157" y="2782586"/>
            <a:ext cx="1817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项目情况</a:t>
            </a:r>
            <a:endParaRPr lang="zh-CN" altLang="en-US" sz="280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324962" y="2574451"/>
            <a:ext cx="381597" cy="0"/>
          </a:xfrm>
          <a:prstGeom prst="line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矩形 37"/>
          <p:cNvSpPr/>
          <p:nvPr/>
        </p:nvSpPr>
        <p:spPr>
          <a:xfrm>
            <a:off x="2197158" y="3284529"/>
            <a:ext cx="3622257" cy="15327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</a:p>
        </p:txBody>
      </p:sp>
      <p:sp>
        <p:nvSpPr>
          <p:cNvPr id="11" name="椭圆 10"/>
          <p:cNvSpPr/>
          <p:nvPr/>
        </p:nvSpPr>
        <p:spPr>
          <a:xfrm>
            <a:off x="7155921" y="2835538"/>
            <a:ext cx="1021080" cy="1021080"/>
          </a:xfrm>
          <a:prstGeom prst="ellipse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288396" y="2968013"/>
            <a:ext cx="756130" cy="756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85"/>
          <p:cNvSpPr>
            <a:spLocks noChangeArrowheads="1"/>
          </p:cNvSpPr>
          <p:nvPr/>
        </p:nvSpPr>
        <p:spPr bwMode="auto">
          <a:xfrm>
            <a:off x="7483696" y="3217008"/>
            <a:ext cx="365530" cy="293810"/>
          </a:xfrm>
          <a:custGeom>
            <a:avLst/>
            <a:gdLst>
              <a:gd name="T0" fmla="*/ 250282 w 462"/>
              <a:gd name="T1" fmla="*/ 24258 h 374"/>
              <a:gd name="T2" fmla="*/ 250282 w 462"/>
              <a:gd name="T3" fmla="*/ 24258 h 374"/>
              <a:gd name="T4" fmla="*/ 221508 w 462"/>
              <a:gd name="T5" fmla="*/ 33962 h 374"/>
              <a:gd name="T6" fmla="*/ 240510 w 462"/>
              <a:gd name="T7" fmla="*/ 5391 h 374"/>
              <a:gd name="T8" fmla="*/ 211192 w 462"/>
              <a:gd name="T9" fmla="*/ 19407 h 374"/>
              <a:gd name="T10" fmla="*/ 173189 w 462"/>
              <a:gd name="T11" fmla="*/ 0 h 374"/>
              <a:gd name="T12" fmla="*/ 119983 w 462"/>
              <a:gd name="T13" fmla="*/ 52829 h 374"/>
              <a:gd name="T14" fmla="*/ 124870 w 462"/>
              <a:gd name="T15" fmla="*/ 62532 h 374"/>
              <a:gd name="T16" fmla="*/ 19002 w 462"/>
              <a:gd name="T17" fmla="*/ 10242 h 374"/>
              <a:gd name="T18" fmla="*/ 9229 w 462"/>
              <a:gd name="T19" fmla="*/ 38813 h 374"/>
              <a:gd name="T20" fmla="*/ 33118 w 462"/>
              <a:gd name="T21" fmla="*/ 81400 h 374"/>
              <a:gd name="T22" fmla="*/ 9229 w 462"/>
              <a:gd name="T23" fmla="*/ 72236 h 374"/>
              <a:gd name="T24" fmla="*/ 9229 w 462"/>
              <a:gd name="T25" fmla="*/ 72236 h 374"/>
              <a:gd name="T26" fmla="*/ 53205 w 462"/>
              <a:gd name="T27" fmla="*/ 124526 h 374"/>
              <a:gd name="T28" fmla="*/ 38004 w 462"/>
              <a:gd name="T29" fmla="*/ 124526 h 374"/>
              <a:gd name="T30" fmla="*/ 28774 w 462"/>
              <a:gd name="T31" fmla="*/ 124526 h 374"/>
              <a:gd name="T32" fmla="*/ 77093 w 462"/>
              <a:gd name="T33" fmla="*/ 158487 h 374"/>
              <a:gd name="T34" fmla="*/ 14116 w 462"/>
              <a:gd name="T35" fmla="*/ 182206 h 374"/>
              <a:gd name="T36" fmla="*/ 0 w 462"/>
              <a:gd name="T37" fmla="*/ 182206 h 374"/>
              <a:gd name="T38" fmla="*/ 77093 w 462"/>
              <a:gd name="T39" fmla="*/ 201074 h 374"/>
              <a:gd name="T40" fmla="*/ 221508 w 462"/>
              <a:gd name="T41" fmla="*/ 57681 h 374"/>
              <a:gd name="T42" fmla="*/ 221508 w 462"/>
              <a:gd name="T43" fmla="*/ 52829 h 374"/>
              <a:gd name="T44" fmla="*/ 250282 w 462"/>
              <a:gd name="T45" fmla="*/ 24258 h 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gradFill>
            <a:gsLst>
              <a:gs pos="22000">
                <a:srgbClr val="C00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  <a:effectLst/>
          <a:extLst/>
        </p:spPr>
        <p:txBody>
          <a:bodyPr wrap="none" lIns="34290" tIns="17145" rIns="34290" bIns="17145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51" name="TextBox 64"/>
          <p:cNvSpPr txBox="1"/>
          <p:nvPr/>
        </p:nvSpPr>
        <p:spPr>
          <a:xfrm>
            <a:off x="6901492" y="4055389"/>
            <a:ext cx="14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75" smtClean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10800000" scaled="0"/>
                </a:gra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67%</a:t>
            </a:r>
            <a:endParaRPr lang="zh-CN" altLang="en-US" sz="2400" spc="75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10800000" scaled="0"/>
              </a:gra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52" name="TextBox 64"/>
          <p:cNvSpPr txBox="1"/>
          <p:nvPr/>
        </p:nvSpPr>
        <p:spPr>
          <a:xfrm>
            <a:off x="8387694" y="4055389"/>
            <a:ext cx="14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75" smtClean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10800000" scaled="0"/>
                </a:gra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91%</a:t>
            </a:r>
            <a:endParaRPr lang="zh-CN" altLang="en-US" sz="2400" spc="75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10800000" scaled="0"/>
              </a:gra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53" name="TextBox 64"/>
          <p:cNvSpPr txBox="1"/>
          <p:nvPr/>
        </p:nvSpPr>
        <p:spPr>
          <a:xfrm>
            <a:off x="9696118" y="4055389"/>
            <a:ext cx="14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75" smtClean="0">
                <a:gradFill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10800000" scaled="0"/>
                </a:gra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84%</a:t>
            </a:r>
            <a:endParaRPr lang="zh-CN" altLang="en-US" sz="2400" spc="75" dirty="0"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10800000" scaled="0"/>
              </a:gra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54" name="文本框 217"/>
          <p:cNvSpPr txBox="1">
            <a:spLocks/>
          </p:cNvSpPr>
          <p:nvPr/>
        </p:nvSpPr>
        <p:spPr>
          <a:xfrm>
            <a:off x="969009" y="2082055"/>
            <a:ext cx="400110" cy="14688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SHOW WORK</a:t>
            </a:r>
            <a:endParaRPr lang="zh-CN" altLang="en-US" sz="140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171575" y="3414725"/>
            <a:ext cx="0" cy="657445"/>
          </a:xfrm>
          <a:prstGeom prst="line">
            <a:avLst/>
          </a:prstGeom>
          <a:ln w="12700">
            <a:solidFill>
              <a:srgbClr val="FFFFFF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8572101" y="2841433"/>
            <a:ext cx="1021080" cy="1021080"/>
          </a:xfrm>
          <a:prstGeom prst="ellipse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9910021" y="2835538"/>
            <a:ext cx="1021080" cy="1021080"/>
          </a:xfrm>
          <a:prstGeom prst="ellipse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8709589" y="2968013"/>
            <a:ext cx="756130" cy="756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042496" y="2968013"/>
            <a:ext cx="756130" cy="756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64"/>
          <p:cNvSpPr>
            <a:spLocks noChangeArrowheads="1"/>
          </p:cNvSpPr>
          <p:nvPr/>
        </p:nvSpPr>
        <p:spPr bwMode="auto">
          <a:xfrm>
            <a:off x="10237795" y="3166784"/>
            <a:ext cx="365532" cy="358588"/>
          </a:xfrm>
          <a:custGeom>
            <a:avLst/>
            <a:gdLst>
              <a:gd name="T0" fmla="*/ 67467 w 461"/>
              <a:gd name="T1" fmla="*/ 14666 h 453"/>
              <a:gd name="T2" fmla="*/ 67467 w 461"/>
              <a:gd name="T3" fmla="*/ 14666 h 453"/>
              <a:gd name="T4" fmla="*/ 0 w 461"/>
              <a:gd name="T5" fmla="*/ 120587 h 453"/>
              <a:gd name="T6" fmla="*/ 4897 w 461"/>
              <a:gd name="T7" fmla="*/ 149375 h 453"/>
              <a:gd name="T8" fmla="*/ 110994 w 461"/>
              <a:gd name="T9" fmla="*/ 53232 h 453"/>
              <a:gd name="T10" fmla="*/ 67467 w 461"/>
              <a:gd name="T11" fmla="*/ 14666 h 453"/>
              <a:gd name="T12" fmla="*/ 178461 w 461"/>
              <a:gd name="T13" fmla="*/ 9777 h 453"/>
              <a:gd name="T14" fmla="*/ 178461 w 461"/>
              <a:gd name="T15" fmla="*/ 9777 h 453"/>
              <a:gd name="T16" fmla="*/ 125685 w 461"/>
              <a:gd name="T17" fmla="*/ 0 h 453"/>
              <a:gd name="T18" fmla="*/ 87054 w 461"/>
              <a:gd name="T19" fmla="*/ 4889 h 453"/>
              <a:gd name="T20" fmla="*/ 178461 w 461"/>
              <a:gd name="T21" fmla="*/ 86366 h 453"/>
              <a:gd name="T22" fmla="*/ 178461 w 461"/>
              <a:gd name="T23" fmla="*/ 9777 h 453"/>
              <a:gd name="T24" fmla="*/ 197504 w 461"/>
              <a:gd name="T25" fmla="*/ 19555 h 453"/>
              <a:gd name="T26" fmla="*/ 197504 w 461"/>
              <a:gd name="T27" fmla="*/ 19555 h 453"/>
              <a:gd name="T28" fmla="*/ 197504 w 461"/>
              <a:gd name="T29" fmla="*/ 164041 h 453"/>
              <a:gd name="T30" fmla="*/ 241031 w 461"/>
              <a:gd name="T31" fmla="*/ 164041 h 453"/>
              <a:gd name="T32" fmla="*/ 250281 w 461"/>
              <a:gd name="T33" fmla="*/ 120587 h 453"/>
              <a:gd name="T34" fmla="*/ 197504 w 461"/>
              <a:gd name="T35" fmla="*/ 19555 h 453"/>
              <a:gd name="T36" fmla="*/ 9794 w 461"/>
              <a:gd name="T37" fmla="*/ 168387 h 453"/>
              <a:gd name="T38" fmla="*/ 9794 w 461"/>
              <a:gd name="T39" fmla="*/ 168387 h 453"/>
              <a:gd name="T40" fmla="*/ 57673 w 461"/>
              <a:gd name="T41" fmla="*/ 226507 h 453"/>
              <a:gd name="T42" fmla="*/ 57673 w 461"/>
              <a:gd name="T43" fmla="*/ 125475 h 453"/>
              <a:gd name="T44" fmla="*/ 28837 w 461"/>
              <a:gd name="T45" fmla="*/ 154264 h 453"/>
              <a:gd name="T46" fmla="*/ 9794 w 461"/>
              <a:gd name="T47" fmla="*/ 168387 h 453"/>
              <a:gd name="T48" fmla="*/ 72364 w 461"/>
              <a:gd name="T49" fmla="*/ 235742 h 453"/>
              <a:gd name="T50" fmla="*/ 72364 w 461"/>
              <a:gd name="T51" fmla="*/ 235742 h 453"/>
              <a:gd name="T52" fmla="*/ 115891 w 461"/>
              <a:gd name="T53" fmla="*/ 245519 h 453"/>
              <a:gd name="T54" fmla="*/ 134934 w 461"/>
              <a:gd name="T55" fmla="*/ 245519 h 453"/>
              <a:gd name="T56" fmla="*/ 236135 w 461"/>
              <a:gd name="T57" fmla="*/ 183053 h 453"/>
              <a:gd name="T58" fmla="*/ 72364 w 461"/>
              <a:gd name="T59" fmla="*/ 183053 h 453"/>
              <a:gd name="T60" fmla="*/ 72364 w 461"/>
              <a:gd name="T61" fmla="*/ 235742 h 45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61" h="453">
                <a:moveTo>
                  <a:pt x="124" y="27"/>
                </a:moveTo>
                <a:lnTo>
                  <a:pt x="124" y="27"/>
                </a:lnTo>
                <a:cubicBezTo>
                  <a:pt x="53" y="62"/>
                  <a:pt x="0" y="142"/>
                  <a:pt x="0" y="222"/>
                </a:cubicBezTo>
                <a:cubicBezTo>
                  <a:pt x="0" y="240"/>
                  <a:pt x="0" y="257"/>
                  <a:pt x="9" y="275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186" y="71"/>
                  <a:pt x="124" y="27"/>
                  <a:pt x="124" y="27"/>
                </a:cubicBezTo>
                <a:close/>
                <a:moveTo>
                  <a:pt x="328" y="18"/>
                </a:moveTo>
                <a:lnTo>
                  <a:pt x="328" y="18"/>
                </a:lnTo>
                <a:cubicBezTo>
                  <a:pt x="293" y="0"/>
                  <a:pt x="266" y="0"/>
                  <a:pt x="231" y="0"/>
                </a:cubicBezTo>
                <a:cubicBezTo>
                  <a:pt x="204" y="0"/>
                  <a:pt x="186" y="0"/>
                  <a:pt x="160" y="9"/>
                </a:cubicBezTo>
                <a:cubicBezTo>
                  <a:pt x="328" y="159"/>
                  <a:pt x="328" y="159"/>
                  <a:pt x="328" y="159"/>
                </a:cubicBezTo>
                <a:lnTo>
                  <a:pt x="328" y="18"/>
                </a:lnTo>
                <a:close/>
                <a:moveTo>
                  <a:pt x="363" y="36"/>
                </a:moveTo>
                <a:lnTo>
                  <a:pt x="363" y="36"/>
                </a:lnTo>
                <a:cubicBezTo>
                  <a:pt x="363" y="302"/>
                  <a:pt x="363" y="302"/>
                  <a:pt x="363" y="302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452" y="275"/>
                  <a:pt x="460" y="248"/>
                  <a:pt x="460" y="222"/>
                </a:cubicBezTo>
                <a:cubicBezTo>
                  <a:pt x="460" y="151"/>
                  <a:pt x="416" y="80"/>
                  <a:pt x="363" y="36"/>
                </a:cubicBezTo>
                <a:close/>
                <a:moveTo>
                  <a:pt x="18" y="310"/>
                </a:moveTo>
                <a:lnTo>
                  <a:pt x="18" y="310"/>
                </a:lnTo>
                <a:cubicBezTo>
                  <a:pt x="35" y="355"/>
                  <a:pt x="62" y="390"/>
                  <a:pt x="106" y="417"/>
                </a:cubicBezTo>
                <a:cubicBezTo>
                  <a:pt x="106" y="231"/>
                  <a:pt x="106" y="231"/>
                  <a:pt x="106" y="231"/>
                </a:cubicBezTo>
                <a:cubicBezTo>
                  <a:pt x="53" y="284"/>
                  <a:pt x="53" y="284"/>
                  <a:pt x="53" y="284"/>
                </a:cubicBezTo>
                <a:cubicBezTo>
                  <a:pt x="35" y="293"/>
                  <a:pt x="18" y="310"/>
                  <a:pt x="18" y="310"/>
                </a:cubicBezTo>
                <a:close/>
                <a:moveTo>
                  <a:pt x="133" y="434"/>
                </a:moveTo>
                <a:lnTo>
                  <a:pt x="133" y="434"/>
                </a:lnTo>
                <a:cubicBezTo>
                  <a:pt x="160" y="443"/>
                  <a:pt x="186" y="452"/>
                  <a:pt x="213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328" y="443"/>
                  <a:pt x="390" y="399"/>
                  <a:pt x="434" y="337"/>
                </a:cubicBezTo>
                <a:cubicBezTo>
                  <a:pt x="133" y="337"/>
                  <a:pt x="133" y="337"/>
                  <a:pt x="133" y="337"/>
                </a:cubicBezTo>
                <a:lnTo>
                  <a:pt x="133" y="434"/>
                </a:lnTo>
                <a:close/>
              </a:path>
            </a:pathLst>
          </a:custGeom>
          <a:gradFill>
            <a:gsLst>
              <a:gs pos="22000">
                <a:srgbClr val="C00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  <a:effectLst/>
          <a:extLst/>
        </p:spPr>
        <p:txBody>
          <a:bodyPr wrap="none" lIns="34290" tIns="17145" rIns="34290" bIns="17145" anchor="ctr"/>
          <a:lstStyle/>
          <a:p>
            <a:endParaRPr lang="zh-CN" altLang="en-US"/>
          </a:p>
        </p:txBody>
      </p:sp>
      <p:sp>
        <p:nvSpPr>
          <p:cNvPr id="42" name="Freeform 120"/>
          <p:cNvSpPr>
            <a:spLocks noChangeArrowheads="1"/>
          </p:cNvSpPr>
          <p:nvPr/>
        </p:nvSpPr>
        <p:spPr bwMode="auto">
          <a:xfrm>
            <a:off x="8887483" y="3191559"/>
            <a:ext cx="393292" cy="344708"/>
          </a:xfrm>
          <a:custGeom>
            <a:avLst/>
            <a:gdLst>
              <a:gd name="T0" fmla="*/ 197112 w 497"/>
              <a:gd name="T1" fmla="*/ 120716 h 435"/>
              <a:gd name="T2" fmla="*/ 197112 w 497"/>
              <a:gd name="T3" fmla="*/ 120716 h 435"/>
              <a:gd name="T4" fmla="*/ 192225 w 497"/>
              <a:gd name="T5" fmla="*/ 110384 h 435"/>
              <a:gd name="T6" fmla="*/ 192225 w 497"/>
              <a:gd name="T7" fmla="*/ 86459 h 435"/>
              <a:gd name="T8" fmla="*/ 134123 w 497"/>
              <a:gd name="T9" fmla="*/ 86459 h 435"/>
              <a:gd name="T10" fmla="*/ 129779 w 497"/>
              <a:gd name="T11" fmla="*/ 81565 h 435"/>
              <a:gd name="T12" fmla="*/ 124892 w 497"/>
              <a:gd name="T13" fmla="*/ 48395 h 435"/>
              <a:gd name="T14" fmla="*/ 38554 w 497"/>
              <a:gd name="T15" fmla="*/ 86459 h 435"/>
              <a:gd name="T16" fmla="*/ 0 w 497"/>
              <a:gd name="T17" fmla="*/ 159323 h 435"/>
              <a:gd name="T18" fmla="*/ 110231 w 497"/>
              <a:gd name="T19" fmla="*/ 235994 h 435"/>
              <a:gd name="T20" fmla="*/ 230778 w 497"/>
              <a:gd name="T21" fmla="*/ 154429 h 435"/>
              <a:gd name="T22" fmla="*/ 197112 w 497"/>
              <a:gd name="T23" fmla="*/ 120716 h 435"/>
              <a:gd name="T24" fmla="*/ 110231 w 497"/>
              <a:gd name="T25" fmla="*/ 212069 h 435"/>
              <a:gd name="T26" fmla="*/ 110231 w 497"/>
              <a:gd name="T27" fmla="*/ 212069 h 435"/>
              <a:gd name="T28" fmla="*/ 28779 w 497"/>
              <a:gd name="T29" fmla="*/ 168567 h 435"/>
              <a:gd name="T30" fmla="*/ 100999 w 497"/>
              <a:gd name="T31" fmla="*/ 110384 h 435"/>
              <a:gd name="T32" fmla="*/ 182451 w 497"/>
              <a:gd name="T33" fmla="*/ 154429 h 435"/>
              <a:gd name="T34" fmla="*/ 110231 w 497"/>
              <a:gd name="T35" fmla="*/ 212069 h 435"/>
              <a:gd name="T36" fmla="*/ 269332 w 497"/>
              <a:gd name="T37" fmla="*/ 81565 h 435"/>
              <a:gd name="T38" fmla="*/ 269332 w 497"/>
              <a:gd name="T39" fmla="*/ 81565 h 435"/>
              <a:gd name="T40" fmla="*/ 187338 w 497"/>
              <a:gd name="T41" fmla="*/ 0 h 435"/>
              <a:gd name="T42" fmla="*/ 177564 w 497"/>
              <a:gd name="T43" fmla="*/ 9788 h 435"/>
              <a:gd name="T44" fmla="*/ 187338 w 497"/>
              <a:gd name="T45" fmla="*/ 19576 h 435"/>
              <a:gd name="T46" fmla="*/ 249784 w 497"/>
              <a:gd name="T47" fmla="*/ 81565 h 435"/>
              <a:gd name="T48" fmla="*/ 259558 w 497"/>
              <a:gd name="T49" fmla="*/ 91353 h 435"/>
              <a:gd name="T50" fmla="*/ 269332 w 497"/>
              <a:gd name="T51" fmla="*/ 81565 h 435"/>
              <a:gd name="T52" fmla="*/ 230778 w 497"/>
              <a:gd name="T53" fmla="*/ 81565 h 435"/>
              <a:gd name="T54" fmla="*/ 230778 w 497"/>
              <a:gd name="T55" fmla="*/ 81565 h 435"/>
              <a:gd name="T56" fmla="*/ 187338 w 497"/>
              <a:gd name="T57" fmla="*/ 38607 h 435"/>
              <a:gd name="T58" fmla="*/ 177564 w 497"/>
              <a:gd name="T59" fmla="*/ 48395 h 435"/>
              <a:gd name="T60" fmla="*/ 187338 w 497"/>
              <a:gd name="T61" fmla="*/ 57639 h 435"/>
              <a:gd name="T62" fmla="*/ 211773 w 497"/>
              <a:gd name="T63" fmla="*/ 86459 h 435"/>
              <a:gd name="T64" fmla="*/ 225891 w 497"/>
              <a:gd name="T65" fmla="*/ 91353 h 435"/>
              <a:gd name="T66" fmla="*/ 230778 w 497"/>
              <a:gd name="T67" fmla="*/ 81565 h 435"/>
              <a:gd name="T68" fmla="*/ 86338 w 497"/>
              <a:gd name="T69" fmla="*/ 139748 h 435"/>
              <a:gd name="T70" fmla="*/ 86338 w 497"/>
              <a:gd name="T71" fmla="*/ 139748 h 435"/>
              <a:gd name="T72" fmla="*/ 62446 w 497"/>
              <a:gd name="T73" fmla="*/ 168567 h 435"/>
              <a:gd name="T74" fmla="*/ 100999 w 497"/>
              <a:gd name="T75" fmla="*/ 192493 h 435"/>
              <a:gd name="T76" fmla="*/ 124892 w 497"/>
              <a:gd name="T77" fmla="*/ 159323 h 435"/>
              <a:gd name="T78" fmla="*/ 86338 w 497"/>
              <a:gd name="T79" fmla="*/ 139748 h 4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97" h="435">
                <a:moveTo>
                  <a:pt x="363" y="222"/>
                </a:moveTo>
                <a:lnTo>
                  <a:pt x="363" y="222"/>
                </a:lnTo>
                <a:cubicBezTo>
                  <a:pt x="354" y="213"/>
                  <a:pt x="354" y="213"/>
                  <a:pt x="354" y="203"/>
                </a:cubicBezTo>
                <a:cubicBezTo>
                  <a:pt x="363" y="186"/>
                  <a:pt x="363" y="168"/>
                  <a:pt x="354" y="159"/>
                </a:cubicBezTo>
                <a:cubicBezTo>
                  <a:pt x="336" y="133"/>
                  <a:pt x="300" y="133"/>
                  <a:pt x="247" y="159"/>
                </a:cubicBezTo>
                <a:cubicBezTo>
                  <a:pt x="247" y="159"/>
                  <a:pt x="230" y="159"/>
                  <a:pt x="239" y="150"/>
                </a:cubicBezTo>
                <a:cubicBezTo>
                  <a:pt x="247" y="124"/>
                  <a:pt x="239" y="106"/>
                  <a:pt x="230" y="89"/>
                </a:cubicBezTo>
                <a:cubicBezTo>
                  <a:pt x="203" y="62"/>
                  <a:pt x="132" y="97"/>
                  <a:pt x="71" y="159"/>
                </a:cubicBezTo>
                <a:cubicBezTo>
                  <a:pt x="26" y="203"/>
                  <a:pt x="0" y="248"/>
                  <a:pt x="0" y="293"/>
                </a:cubicBezTo>
                <a:cubicBezTo>
                  <a:pt x="0" y="372"/>
                  <a:pt x="106" y="434"/>
                  <a:pt x="203" y="434"/>
                </a:cubicBezTo>
                <a:cubicBezTo>
                  <a:pt x="336" y="434"/>
                  <a:pt x="425" y="346"/>
                  <a:pt x="425" y="284"/>
                </a:cubicBezTo>
                <a:cubicBezTo>
                  <a:pt x="425" y="248"/>
                  <a:pt x="390" y="231"/>
                  <a:pt x="363" y="222"/>
                </a:cubicBezTo>
                <a:close/>
                <a:moveTo>
                  <a:pt x="203" y="390"/>
                </a:moveTo>
                <a:lnTo>
                  <a:pt x="203" y="390"/>
                </a:lnTo>
                <a:cubicBezTo>
                  <a:pt x="124" y="399"/>
                  <a:pt x="53" y="363"/>
                  <a:pt x="53" y="310"/>
                </a:cubicBezTo>
                <a:cubicBezTo>
                  <a:pt x="44" y="257"/>
                  <a:pt x="106" y="213"/>
                  <a:pt x="186" y="203"/>
                </a:cubicBezTo>
                <a:cubicBezTo>
                  <a:pt x="265" y="195"/>
                  <a:pt x="336" y="231"/>
                  <a:pt x="336" y="284"/>
                </a:cubicBezTo>
                <a:cubicBezTo>
                  <a:pt x="345" y="337"/>
                  <a:pt x="283" y="381"/>
                  <a:pt x="203" y="390"/>
                </a:cubicBezTo>
                <a:close/>
                <a:moveTo>
                  <a:pt x="496" y="150"/>
                </a:moveTo>
                <a:lnTo>
                  <a:pt x="496" y="150"/>
                </a:lnTo>
                <a:cubicBezTo>
                  <a:pt x="496" y="71"/>
                  <a:pt x="425" y="0"/>
                  <a:pt x="345" y="0"/>
                </a:cubicBezTo>
                <a:cubicBezTo>
                  <a:pt x="336" y="0"/>
                  <a:pt x="327" y="9"/>
                  <a:pt x="327" y="18"/>
                </a:cubicBezTo>
                <a:cubicBezTo>
                  <a:pt x="327" y="27"/>
                  <a:pt x="336" y="36"/>
                  <a:pt x="345" y="36"/>
                </a:cubicBezTo>
                <a:cubicBezTo>
                  <a:pt x="407" y="36"/>
                  <a:pt x="460" y="89"/>
                  <a:pt x="460" y="150"/>
                </a:cubicBezTo>
                <a:cubicBezTo>
                  <a:pt x="460" y="159"/>
                  <a:pt x="469" y="168"/>
                  <a:pt x="478" y="168"/>
                </a:cubicBezTo>
                <a:cubicBezTo>
                  <a:pt x="487" y="168"/>
                  <a:pt x="496" y="159"/>
                  <a:pt x="496" y="150"/>
                </a:cubicBezTo>
                <a:close/>
                <a:moveTo>
                  <a:pt x="425" y="150"/>
                </a:moveTo>
                <a:lnTo>
                  <a:pt x="425" y="150"/>
                </a:lnTo>
                <a:cubicBezTo>
                  <a:pt x="416" y="106"/>
                  <a:pt x="390" y="80"/>
                  <a:pt x="345" y="71"/>
                </a:cubicBezTo>
                <a:cubicBezTo>
                  <a:pt x="336" y="71"/>
                  <a:pt x="327" y="80"/>
                  <a:pt x="327" y="89"/>
                </a:cubicBezTo>
                <a:cubicBezTo>
                  <a:pt x="327" y="97"/>
                  <a:pt x="327" y="106"/>
                  <a:pt x="345" y="106"/>
                </a:cubicBezTo>
                <a:cubicBezTo>
                  <a:pt x="363" y="115"/>
                  <a:pt x="390" y="133"/>
                  <a:pt x="390" y="159"/>
                </a:cubicBezTo>
                <a:cubicBezTo>
                  <a:pt x="390" y="168"/>
                  <a:pt x="398" y="168"/>
                  <a:pt x="416" y="168"/>
                </a:cubicBezTo>
                <a:cubicBezTo>
                  <a:pt x="425" y="168"/>
                  <a:pt x="425" y="159"/>
                  <a:pt x="425" y="150"/>
                </a:cubicBezTo>
                <a:close/>
                <a:moveTo>
                  <a:pt x="159" y="257"/>
                </a:moveTo>
                <a:lnTo>
                  <a:pt x="159" y="257"/>
                </a:lnTo>
                <a:cubicBezTo>
                  <a:pt x="132" y="257"/>
                  <a:pt x="106" y="284"/>
                  <a:pt x="115" y="310"/>
                </a:cubicBezTo>
                <a:cubicBezTo>
                  <a:pt x="124" y="337"/>
                  <a:pt x="150" y="354"/>
                  <a:pt x="186" y="354"/>
                </a:cubicBezTo>
                <a:cubicBezTo>
                  <a:pt x="212" y="346"/>
                  <a:pt x="239" y="319"/>
                  <a:pt x="230" y="293"/>
                </a:cubicBezTo>
                <a:cubicBezTo>
                  <a:pt x="221" y="266"/>
                  <a:pt x="194" y="248"/>
                  <a:pt x="159" y="257"/>
                </a:cubicBezTo>
                <a:close/>
              </a:path>
            </a:pathLst>
          </a:custGeom>
          <a:gradFill>
            <a:gsLst>
              <a:gs pos="22000">
                <a:srgbClr val="C00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  <a:effectLst/>
          <a:extLst/>
        </p:spPr>
        <p:txBody>
          <a:bodyPr wrap="none" lIns="34290" tIns="17145" rIns="34290" bIns="17145" anchor="ctr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0598063" y="1574617"/>
            <a:ext cx="419550" cy="428856"/>
            <a:chOff x="10598063" y="1574617"/>
            <a:chExt cx="419550" cy="428856"/>
          </a:xfrm>
        </p:grpSpPr>
        <p:sp>
          <p:nvSpPr>
            <p:cNvPr id="39" name="矩形 38"/>
            <p:cNvSpPr/>
            <p:nvPr/>
          </p:nvSpPr>
          <p:spPr>
            <a:xfrm>
              <a:off x="10678569" y="1576540"/>
              <a:ext cx="339044" cy="426933"/>
            </a:xfrm>
            <a:custGeom>
              <a:avLst/>
              <a:gdLst>
                <a:gd name="connsiteX0" fmla="*/ 0 w 391324"/>
                <a:gd name="connsiteY0" fmla="*/ 0 h 492765"/>
                <a:gd name="connsiteX1" fmla="*/ 391324 w 391324"/>
                <a:gd name="connsiteY1" fmla="*/ 0 h 492765"/>
                <a:gd name="connsiteX2" fmla="*/ 391324 w 391324"/>
                <a:gd name="connsiteY2" fmla="*/ 492765 h 492765"/>
                <a:gd name="connsiteX3" fmla="*/ 0 w 391324"/>
                <a:gd name="connsiteY3" fmla="*/ 492765 h 492765"/>
                <a:gd name="connsiteX4" fmla="*/ 0 w 391324"/>
                <a:gd name="connsiteY4" fmla="*/ 0 h 492765"/>
                <a:gd name="connsiteX0" fmla="*/ 0 w 391324"/>
                <a:gd name="connsiteY0" fmla="*/ 0 h 492766"/>
                <a:gd name="connsiteX1" fmla="*/ 391324 w 391324"/>
                <a:gd name="connsiteY1" fmla="*/ 0 h 492766"/>
                <a:gd name="connsiteX2" fmla="*/ 391324 w 391324"/>
                <a:gd name="connsiteY2" fmla="*/ 492765 h 492766"/>
                <a:gd name="connsiteX3" fmla="*/ 198874 w 391324"/>
                <a:gd name="connsiteY3" fmla="*/ 492766 h 492766"/>
                <a:gd name="connsiteX4" fmla="*/ 0 w 391324"/>
                <a:gd name="connsiteY4" fmla="*/ 492765 h 492766"/>
                <a:gd name="connsiteX5" fmla="*/ 0 w 391324"/>
                <a:gd name="connsiteY5" fmla="*/ 0 h 492766"/>
                <a:gd name="connsiteX0" fmla="*/ 0 w 391324"/>
                <a:gd name="connsiteY0" fmla="*/ 0 h 492765"/>
                <a:gd name="connsiteX1" fmla="*/ 391324 w 391324"/>
                <a:gd name="connsiteY1" fmla="*/ 0 h 492765"/>
                <a:gd name="connsiteX2" fmla="*/ 391324 w 391324"/>
                <a:gd name="connsiteY2" fmla="*/ 492765 h 492765"/>
                <a:gd name="connsiteX3" fmla="*/ 198874 w 391324"/>
                <a:gd name="connsiteY3" fmla="*/ 307028 h 492765"/>
                <a:gd name="connsiteX4" fmla="*/ 0 w 391324"/>
                <a:gd name="connsiteY4" fmla="*/ 492765 h 492765"/>
                <a:gd name="connsiteX5" fmla="*/ 0 w 391324"/>
                <a:gd name="connsiteY5" fmla="*/ 0 h 492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324" h="492765">
                  <a:moveTo>
                    <a:pt x="0" y="0"/>
                  </a:moveTo>
                  <a:lnTo>
                    <a:pt x="391324" y="0"/>
                  </a:lnTo>
                  <a:lnTo>
                    <a:pt x="391324" y="492765"/>
                  </a:lnTo>
                  <a:lnTo>
                    <a:pt x="198874" y="307028"/>
                  </a:lnTo>
                  <a:lnTo>
                    <a:pt x="0" y="49276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6200000">
              <a:off x="10598063" y="1574617"/>
              <a:ext cx="80505" cy="80505"/>
            </a:xfrm>
            <a:prstGeom prst="rtTriangle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6" name="直接连接符 45"/>
          <p:cNvCxnSpPr/>
          <p:nvPr/>
        </p:nvCxnSpPr>
        <p:spPr>
          <a:xfrm>
            <a:off x="11003682" y="6478412"/>
            <a:ext cx="146844" cy="0"/>
          </a:xfrm>
          <a:prstGeom prst="line">
            <a:avLst/>
          </a:prstGeom>
          <a:ln w="9525">
            <a:gradFill>
              <a:gsLst>
                <a:gs pos="3500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11095956" y="6324524"/>
            <a:ext cx="447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gradFill>
                  <a:gsLst>
                    <a:gs pos="35000">
                      <a:srgbClr val="C00000"/>
                    </a:gs>
                    <a:gs pos="100000">
                      <a:srgbClr val="FF0000"/>
                    </a:gs>
                  </a:gsLst>
                  <a:lin ang="0" scaled="0"/>
                </a:gra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17</a:t>
            </a:r>
            <a:endParaRPr lang="zh-CN" altLang="en-US" sz="1400" smtClean="0">
              <a:gradFill>
                <a:gsLst>
                  <a:gs pos="35000">
                    <a:srgbClr val="C00000"/>
                  </a:gs>
                  <a:gs pos="100000">
                    <a:srgbClr val="FF0000"/>
                  </a:gs>
                </a:gsLst>
                <a:lin ang="0" scaled="0"/>
              </a:gra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11489060" y="6478412"/>
            <a:ext cx="146844" cy="0"/>
          </a:xfrm>
          <a:prstGeom prst="line">
            <a:avLst/>
          </a:prstGeom>
          <a:ln w="9525">
            <a:gradFill>
              <a:gsLst>
                <a:gs pos="3500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0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3" grpId="0"/>
      <p:bldP spid="38" grpId="0"/>
      <p:bldP spid="11" grpId="0" animBg="1"/>
      <p:bldP spid="13" grpId="0" animBg="1"/>
      <p:bldP spid="41" grpId="0" animBg="1"/>
      <p:bldP spid="51" grpId="0"/>
      <p:bldP spid="52" grpId="0"/>
      <p:bldP spid="53" grpId="0"/>
      <p:bldP spid="54" grpId="0"/>
      <p:bldP spid="32" grpId="0" animBg="1"/>
      <p:bldP spid="34" grpId="0" animBg="1"/>
      <p:bldP spid="36" grpId="0" animBg="1"/>
      <p:bldP spid="37" grpId="0" animBg="1"/>
      <p:bldP spid="40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533078"/>
            <a:ext cx="619150" cy="286072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4"/>
          <p:cNvSpPr txBox="1"/>
          <p:nvPr/>
        </p:nvSpPr>
        <p:spPr>
          <a:xfrm>
            <a:off x="619151" y="445281"/>
            <a:ext cx="14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75" smtClean="0">
                <a:solidFill>
                  <a:srgbClr val="262626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工作</a:t>
            </a:r>
            <a:r>
              <a:rPr lang="zh-CN" altLang="en-US" sz="2400" spc="75" dirty="0" smtClean="0">
                <a:solidFill>
                  <a:srgbClr val="262626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概述</a:t>
            </a:r>
            <a:endParaRPr lang="zh-CN" altLang="en-US" sz="2400" spc="75" dirty="0">
              <a:solidFill>
                <a:srgbClr val="262626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 b="45741"/>
          <a:stretch/>
        </p:blipFill>
        <p:spPr>
          <a:xfrm>
            <a:off x="4373454" y="1523678"/>
            <a:ext cx="3463816" cy="1738322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766763" y="1523677"/>
            <a:ext cx="3463816" cy="1738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970620" y="1523677"/>
            <a:ext cx="3463816" cy="1738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6717312" y="3461596"/>
            <a:ext cx="276483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最终产品展示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6841013" y="4153582"/>
            <a:ext cx="345600" cy="0"/>
          </a:xfrm>
          <a:prstGeom prst="line">
            <a:avLst/>
          </a:prstGeom>
          <a:ln w="28575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6717312" y="4322349"/>
            <a:ext cx="4912637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大家看我奥斯卡大家炼成记，代言、明星演出、明星签约、演艺经纪、影视制作、策划、广告拍摄、品牌策划、新人包装</a:t>
            </a:r>
            <a:r>
              <a:rPr lang="zh-CN" altLang="en-US" smtClean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。</a:t>
            </a:r>
            <a:endParaRPr lang="zh-CN" altLang="en-US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0318382" y="5648470"/>
            <a:ext cx="1106974" cy="410454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10655496" y="5853697"/>
            <a:ext cx="432746" cy="0"/>
          </a:xfrm>
          <a:prstGeom prst="straightConnector1">
            <a:avLst/>
          </a:prstGeom>
          <a:ln w="28575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4373454" y="1530026"/>
            <a:ext cx="3463816" cy="1738322"/>
          </a:xfrm>
          <a:prstGeom prst="rect">
            <a:avLst/>
          </a:prstGeom>
          <a:gradFill>
            <a:gsLst>
              <a:gs pos="100000">
                <a:srgbClr val="FF0000">
                  <a:alpha val="65000"/>
                </a:srgbClr>
              </a:gs>
              <a:gs pos="22000">
                <a:srgbClr val="C00000">
                  <a:alpha val="9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TextBox 64"/>
          <p:cNvSpPr txBox="1"/>
          <p:nvPr/>
        </p:nvSpPr>
        <p:spPr>
          <a:xfrm>
            <a:off x="5457642" y="2681382"/>
            <a:ext cx="14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75" smtClean="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67%</a:t>
            </a:r>
            <a:endParaRPr lang="zh-CN" altLang="en-US" sz="2400" spc="75" dirty="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1844511" y="2694179"/>
            <a:ext cx="1241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75" smtClean="0">
                <a:solidFill>
                  <a:srgbClr val="D5101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23%</a:t>
            </a:r>
            <a:endParaRPr lang="zh-CN" altLang="en-US" sz="2000" spc="75" dirty="0">
              <a:solidFill>
                <a:srgbClr val="D51010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069045" y="2680030"/>
            <a:ext cx="1241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75" smtClean="0">
                <a:solidFill>
                  <a:srgbClr val="D5101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54%</a:t>
            </a:r>
            <a:endParaRPr lang="zh-CN" altLang="en-US" sz="2000" spc="75" dirty="0">
              <a:solidFill>
                <a:srgbClr val="D51010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318353" y="1931651"/>
            <a:ext cx="742950" cy="742950"/>
            <a:chOff x="9318353" y="1960226"/>
            <a:chExt cx="742950" cy="742950"/>
          </a:xfrm>
        </p:grpSpPr>
        <p:sp>
          <p:nvSpPr>
            <p:cNvPr id="27" name="椭圆 26"/>
            <p:cNvSpPr/>
            <p:nvPr/>
          </p:nvSpPr>
          <p:spPr>
            <a:xfrm>
              <a:off x="9318353" y="1960226"/>
              <a:ext cx="742950" cy="742950"/>
            </a:xfrm>
            <a:prstGeom prst="ellipse">
              <a:avLst/>
            </a:prstGeom>
            <a:gradFill>
              <a:gsLst>
                <a:gs pos="100000">
                  <a:srgbClr val="FF0000">
                    <a:alpha val="94000"/>
                  </a:srgbClr>
                </a:gs>
                <a:gs pos="0">
                  <a:srgbClr val="C00000">
                    <a:alpha val="85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Freeform 81"/>
            <p:cNvSpPr>
              <a:spLocks noChangeArrowheads="1"/>
            </p:cNvSpPr>
            <p:nvPr/>
          </p:nvSpPr>
          <p:spPr bwMode="auto">
            <a:xfrm>
              <a:off x="9486681" y="2165710"/>
              <a:ext cx="406294" cy="311974"/>
            </a:xfrm>
            <a:custGeom>
              <a:avLst/>
              <a:gdLst>
                <a:gd name="T0" fmla="*/ 131975 w 619"/>
                <a:gd name="T1" fmla="*/ 79795 h 472"/>
                <a:gd name="T2" fmla="*/ 131975 w 619"/>
                <a:gd name="T3" fmla="*/ 79795 h 472"/>
                <a:gd name="T4" fmla="*/ 105437 w 619"/>
                <a:gd name="T5" fmla="*/ 79795 h 472"/>
                <a:gd name="T6" fmla="*/ 116196 w 619"/>
                <a:gd name="T7" fmla="*/ 48021 h 472"/>
                <a:gd name="T8" fmla="*/ 110816 w 619"/>
                <a:gd name="T9" fmla="*/ 42605 h 472"/>
                <a:gd name="T10" fmla="*/ 100416 w 619"/>
                <a:gd name="T11" fmla="*/ 42605 h 472"/>
                <a:gd name="T12" fmla="*/ 84278 w 619"/>
                <a:gd name="T13" fmla="*/ 85211 h 472"/>
                <a:gd name="T14" fmla="*/ 84278 w 619"/>
                <a:gd name="T15" fmla="*/ 90626 h 472"/>
                <a:gd name="T16" fmla="*/ 89657 w 619"/>
                <a:gd name="T17" fmla="*/ 95681 h 472"/>
                <a:gd name="T18" fmla="*/ 121575 w 619"/>
                <a:gd name="T19" fmla="*/ 95681 h 472"/>
                <a:gd name="T20" fmla="*/ 105437 w 619"/>
                <a:gd name="T21" fmla="*/ 127455 h 472"/>
                <a:gd name="T22" fmla="*/ 105437 w 619"/>
                <a:gd name="T23" fmla="*/ 138287 h 472"/>
                <a:gd name="T24" fmla="*/ 116196 w 619"/>
                <a:gd name="T25" fmla="*/ 133232 h 472"/>
                <a:gd name="T26" fmla="*/ 136996 w 619"/>
                <a:gd name="T27" fmla="*/ 85211 h 472"/>
                <a:gd name="T28" fmla="*/ 131975 w 619"/>
                <a:gd name="T29" fmla="*/ 79795 h 472"/>
                <a:gd name="T30" fmla="*/ 158155 w 619"/>
                <a:gd name="T31" fmla="*/ 37189 h 472"/>
                <a:gd name="T32" fmla="*/ 158155 w 619"/>
                <a:gd name="T33" fmla="*/ 37189 h 472"/>
                <a:gd name="T34" fmla="*/ 105437 w 619"/>
                <a:gd name="T35" fmla="*/ 0 h 472"/>
                <a:gd name="T36" fmla="*/ 42318 w 619"/>
                <a:gd name="T37" fmla="*/ 58492 h 472"/>
                <a:gd name="T38" fmla="*/ 0 w 619"/>
                <a:gd name="T39" fmla="*/ 116984 h 472"/>
                <a:gd name="T40" fmla="*/ 52718 w 619"/>
                <a:gd name="T41" fmla="*/ 170060 h 472"/>
                <a:gd name="T42" fmla="*/ 153134 w 619"/>
                <a:gd name="T43" fmla="*/ 170060 h 472"/>
                <a:gd name="T44" fmla="*/ 221632 w 619"/>
                <a:gd name="T45" fmla="*/ 106513 h 472"/>
                <a:gd name="T46" fmla="*/ 158155 w 619"/>
                <a:gd name="T47" fmla="*/ 37189 h 472"/>
                <a:gd name="T48" fmla="*/ 153134 w 619"/>
                <a:gd name="T49" fmla="*/ 159589 h 472"/>
                <a:gd name="T50" fmla="*/ 153134 w 619"/>
                <a:gd name="T51" fmla="*/ 159589 h 472"/>
                <a:gd name="T52" fmla="*/ 52718 w 619"/>
                <a:gd name="T53" fmla="*/ 159589 h 472"/>
                <a:gd name="T54" fmla="*/ 10400 w 619"/>
                <a:gd name="T55" fmla="*/ 116984 h 472"/>
                <a:gd name="T56" fmla="*/ 52718 w 619"/>
                <a:gd name="T57" fmla="*/ 74379 h 472"/>
                <a:gd name="T58" fmla="*/ 105437 w 619"/>
                <a:gd name="T59" fmla="*/ 15887 h 472"/>
                <a:gd name="T60" fmla="*/ 147755 w 619"/>
                <a:gd name="T61" fmla="*/ 53437 h 472"/>
                <a:gd name="T62" fmla="*/ 211232 w 619"/>
                <a:gd name="T63" fmla="*/ 101097 h 472"/>
                <a:gd name="T64" fmla="*/ 153134 w 619"/>
                <a:gd name="T65" fmla="*/ 159589 h 4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19" h="472">
                  <a:moveTo>
                    <a:pt x="368" y="221"/>
                  </a:moveTo>
                  <a:lnTo>
                    <a:pt x="368" y="221"/>
                  </a:lnTo>
                  <a:cubicBezTo>
                    <a:pt x="294" y="221"/>
                    <a:pt x="294" y="221"/>
                    <a:pt x="294" y="221"/>
                  </a:cubicBezTo>
                  <a:cubicBezTo>
                    <a:pt x="324" y="133"/>
                    <a:pt x="324" y="133"/>
                    <a:pt x="324" y="133"/>
                  </a:cubicBezTo>
                  <a:cubicBezTo>
                    <a:pt x="324" y="133"/>
                    <a:pt x="324" y="118"/>
                    <a:pt x="309" y="118"/>
                  </a:cubicBezTo>
                  <a:cubicBezTo>
                    <a:pt x="294" y="103"/>
                    <a:pt x="294" y="118"/>
                    <a:pt x="280" y="118"/>
                  </a:cubicBezTo>
                  <a:cubicBezTo>
                    <a:pt x="235" y="236"/>
                    <a:pt x="235" y="236"/>
                    <a:pt x="235" y="236"/>
                  </a:cubicBezTo>
                  <a:lnTo>
                    <a:pt x="235" y="251"/>
                  </a:lnTo>
                  <a:lnTo>
                    <a:pt x="250" y="265"/>
                  </a:lnTo>
                  <a:cubicBezTo>
                    <a:pt x="339" y="265"/>
                    <a:pt x="339" y="265"/>
                    <a:pt x="339" y="265"/>
                  </a:cubicBezTo>
                  <a:cubicBezTo>
                    <a:pt x="294" y="353"/>
                    <a:pt x="294" y="353"/>
                    <a:pt x="294" y="353"/>
                  </a:cubicBezTo>
                  <a:cubicBezTo>
                    <a:pt x="280" y="353"/>
                    <a:pt x="294" y="369"/>
                    <a:pt x="294" y="383"/>
                  </a:cubicBezTo>
                  <a:cubicBezTo>
                    <a:pt x="309" y="383"/>
                    <a:pt x="324" y="383"/>
                    <a:pt x="324" y="369"/>
                  </a:cubicBezTo>
                  <a:cubicBezTo>
                    <a:pt x="324" y="369"/>
                    <a:pt x="382" y="251"/>
                    <a:pt x="382" y="236"/>
                  </a:cubicBezTo>
                  <a:cubicBezTo>
                    <a:pt x="382" y="236"/>
                    <a:pt x="382" y="221"/>
                    <a:pt x="368" y="221"/>
                  </a:cubicBezTo>
                  <a:close/>
                  <a:moveTo>
                    <a:pt x="441" y="103"/>
                  </a:moveTo>
                  <a:lnTo>
                    <a:pt x="441" y="103"/>
                  </a:lnTo>
                  <a:cubicBezTo>
                    <a:pt x="412" y="44"/>
                    <a:pt x="353" y="0"/>
                    <a:pt x="294" y="0"/>
                  </a:cubicBezTo>
                  <a:cubicBezTo>
                    <a:pt x="191" y="0"/>
                    <a:pt x="118" y="74"/>
                    <a:pt x="118" y="162"/>
                  </a:cubicBezTo>
                  <a:cubicBezTo>
                    <a:pt x="44" y="192"/>
                    <a:pt x="0" y="251"/>
                    <a:pt x="0" y="324"/>
                  </a:cubicBezTo>
                  <a:cubicBezTo>
                    <a:pt x="0" y="398"/>
                    <a:pt x="59" y="471"/>
                    <a:pt x="147" y="471"/>
                  </a:cubicBezTo>
                  <a:lnTo>
                    <a:pt x="427" y="471"/>
                  </a:lnTo>
                  <a:cubicBezTo>
                    <a:pt x="530" y="471"/>
                    <a:pt x="618" y="398"/>
                    <a:pt x="618" y="295"/>
                  </a:cubicBezTo>
                  <a:cubicBezTo>
                    <a:pt x="618" y="192"/>
                    <a:pt x="544" y="103"/>
                    <a:pt x="441" y="103"/>
                  </a:cubicBezTo>
                  <a:close/>
                  <a:moveTo>
                    <a:pt x="427" y="442"/>
                  </a:moveTo>
                  <a:lnTo>
                    <a:pt x="427" y="442"/>
                  </a:lnTo>
                  <a:lnTo>
                    <a:pt x="147" y="442"/>
                  </a:lnTo>
                  <a:cubicBezTo>
                    <a:pt x="147" y="442"/>
                    <a:pt x="29" y="427"/>
                    <a:pt x="29" y="324"/>
                  </a:cubicBezTo>
                  <a:cubicBezTo>
                    <a:pt x="29" y="265"/>
                    <a:pt x="88" y="206"/>
                    <a:pt x="147" y="206"/>
                  </a:cubicBezTo>
                  <a:cubicBezTo>
                    <a:pt x="147" y="118"/>
                    <a:pt x="206" y="44"/>
                    <a:pt x="294" y="44"/>
                  </a:cubicBezTo>
                  <a:cubicBezTo>
                    <a:pt x="353" y="44"/>
                    <a:pt x="397" y="89"/>
                    <a:pt x="412" y="148"/>
                  </a:cubicBezTo>
                  <a:cubicBezTo>
                    <a:pt x="515" y="133"/>
                    <a:pt x="574" y="221"/>
                    <a:pt x="589" y="280"/>
                  </a:cubicBezTo>
                  <a:cubicBezTo>
                    <a:pt x="589" y="369"/>
                    <a:pt x="500" y="442"/>
                    <a:pt x="427" y="4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120581" y="1931651"/>
            <a:ext cx="742950" cy="742950"/>
            <a:chOff x="2120581" y="1960226"/>
            <a:chExt cx="742950" cy="742950"/>
          </a:xfrm>
        </p:grpSpPr>
        <p:sp>
          <p:nvSpPr>
            <p:cNvPr id="9" name="椭圆 8"/>
            <p:cNvSpPr/>
            <p:nvPr/>
          </p:nvSpPr>
          <p:spPr>
            <a:xfrm>
              <a:off x="2120581" y="1960226"/>
              <a:ext cx="742950" cy="742950"/>
            </a:xfrm>
            <a:prstGeom prst="ellipse">
              <a:avLst/>
            </a:prstGeom>
            <a:gradFill>
              <a:gsLst>
                <a:gs pos="100000">
                  <a:srgbClr val="FF0000">
                    <a:alpha val="94000"/>
                  </a:srgbClr>
                </a:gs>
                <a:gs pos="0">
                  <a:srgbClr val="C00000">
                    <a:alpha val="85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Freeform 159"/>
            <p:cNvSpPr>
              <a:spLocks noChangeArrowheads="1"/>
            </p:cNvSpPr>
            <p:nvPr/>
          </p:nvSpPr>
          <p:spPr bwMode="auto">
            <a:xfrm>
              <a:off x="2290972" y="2121762"/>
              <a:ext cx="418386" cy="406292"/>
            </a:xfrm>
            <a:custGeom>
              <a:avLst/>
              <a:gdLst>
                <a:gd name="T0" fmla="*/ 63820 w 634"/>
                <a:gd name="T1" fmla="*/ 68484 h 619"/>
                <a:gd name="T2" fmla="*/ 63820 w 634"/>
                <a:gd name="T3" fmla="*/ 68484 h 619"/>
                <a:gd name="T4" fmla="*/ 58411 w 634"/>
                <a:gd name="T5" fmla="*/ 73504 h 619"/>
                <a:gd name="T6" fmla="*/ 58411 w 634"/>
                <a:gd name="T7" fmla="*/ 147724 h 619"/>
                <a:gd name="T8" fmla="*/ 63820 w 634"/>
                <a:gd name="T9" fmla="*/ 152744 h 619"/>
                <a:gd name="T10" fmla="*/ 74637 w 634"/>
                <a:gd name="T11" fmla="*/ 147724 h 619"/>
                <a:gd name="T12" fmla="*/ 74637 w 634"/>
                <a:gd name="T13" fmla="*/ 73504 h 619"/>
                <a:gd name="T14" fmla="*/ 63820 w 634"/>
                <a:gd name="T15" fmla="*/ 68484 h 619"/>
                <a:gd name="T16" fmla="*/ 122231 w 634"/>
                <a:gd name="T17" fmla="*/ 89639 h 619"/>
                <a:gd name="T18" fmla="*/ 122231 w 634"/>
                <a:gd name="T19" fmla="*/ 89639 h 619"/>
                <a:gd name="T20" fmla="*/ 116822 w 634"/>
                <a:gd name="T21" fmla="*/ 94658 h 619"/>
                <a:gd name="T22" fmla="*/ 116822 w 634"/>
                <a:gd name="T23" fmla="*/ 136968 h 619"/>
                <a:gd name="T24" fmla="*/ 122231 w 634"/>
                <a:gd name="T25" fmla="*/ 147724 h 619"/>
                <a:gd name="T26" fmla="*/ 127639 w 634"/>
                <a:gd name="T27" fmla="*/ 136968 h 619"/>
                <a:gd name="T28" fmla="*/ 127639 w 634"/>
                <a:gd name="T29" fmla="*/ 94658 h 619"/>
                <a:gd name="T30" fmla="*/ 122231 w 634"/>
                <a:gd name="T31" fmla="*/ 89639 h 619"/>
                <a:gd name="T32" fmla="*/ 169825 w 634"/>
                <a:gd name="T33" fmla="*/ 0 h 619"/>
                <a:gd name="T34" fmla="*/ 169825 w 634"/>
                <a:gd name="T35" fmla="*/ 0 h 619"/>
                <a:gd name="T36" fmla="*/ 116822 w 634"/>
                <a:gd name="T37" fmla="*/ 41951 h 619"/>
                <a:gd name="T38" fmla="*/ 58411 w 634"/>
                <a:gd name="T39" fmla="*/ 20796 h 619"/>
                <a:gd name="T40" fmla="*/ 0 w 634"/>
                <a:gd name="T41" fmla="*/ 52707 h 619"/>
                <a:gd name="T42" fmla="*/ 0 w 634"/>
                <a:gd name="T43" fmla="*/ 221586 h 619"/>
                <a:gd name="T44" fmla="*/ 58411 w 634"/>
                <a:gd name="T45" fmla="*/ 190034 h 619"/>
                <a:gd name="T46" fmla="*/ 116822 w 634"/>
                <a:gd name="T47" fmla="*/ 210830 h 619"/>
                <a:gd name="T48" fmla="*/ 169825 w 634"/>
                <a:gd name="T49" fmla="*/ 168879 h 619"/>
                <a:gd name="T50" fmla="*/ 228236 w 634"/>
                <a:gd name="T51" fmla="*/ 210830 h 619"/>
                <a:gd name="T52" fmla="*/ 228236 w 634"/>
                <a:gd name="T53" fmla="*/ 41951 h 619"/>
                <a:gd name="T54" fmla="*/ 169825 w 634"/>
                <a:gd name="T55" fmla="*/ 0 h 619"/>
                <a:gd name="T56" fmla="*/ 212372 w 634"/>
                <a:gd name="T57" fmla="*/ 184655 h 619"/>
                <a:gd name="T58" fmla="*/ 212372 w 634"/>
                <a:gd name="T59" fmla="*/ 184655 h 619"/>
                <a:gd name="T60" fmla="*/ 169825 w 634"/>
                <a:gd name="T61" fmla="*/ 152744 h 619"/>
                <a:gd name="T62" fmla="*/ 116822 w 634"/>
                <a:gd name="T63" fmla="*/ 195053 h 619"/>
                <a:gd name="T64" fmla="*/ 58411 w 634"/>
                <a:gd name="T65" fmla="*/ 173899 h 619"/>
                <a:gd name="T66" fmla="*/ 15865 w 634"/>
                <a:gd name="T67" fmla="*/ 200432 h 619"/>
                <a:gd name="T68" fmla="*/ 15865 w 634"/>
                <a:gd name="T69" fmla="*/ 58086 h 619"/>
                <a:gd name="T70" fmla="*/ 58411 w 634"/>
                <a:gd name="T71" fmla="*/ 31553 h 619"/>
                <a:gd name="T72" fmla="*/ 116822 w 634"/>
                <a:gd name="T73" fmla="*/ 52707 h 619"/>
                <a:gd name="T74" fmla="*/ 169825 w 634"/>
                <a:gd name="T75" fmla="*/ 10398 h 619"/>
                <a:gd name="T76" fmla="*/ 212372 w 634"/>
                <a:gd name="T77" fmla="*/ 41951 h 619"/>
                <a:gd name="T78" fmla="*/ 212372 w 634"/>
                <a:gd name="T79" fmla="*/ 184655 h 619"/>
                <a:gd name="T80" fmla="*/ 169825 w 634"/>
                <a:gd name="T81" fmla="*/ 115813 h 619"/>
                <a:gd name="T82" fmla="*/ 169825 w 634"/>
                <a:gd name="T83" fmla="*/ 115813 h 619"/>
                <a:gd name="T84" fmla="*/ 180642 w 634"/>
                <a:gd name="T85" fmla="*/ 126570 h 619"/>
                <a:gd name="T86" fmla="*/ 186051 w 634"/>
                <a:gd name="T87" fmla="*/ 115813 h 619"/>
                <a:gd name="T88" fmla="*/ 186051 w 634"/>
                <a:gd name="T89" fmla="*/ 63106 h 619"/>
                <a:gd name="T90" fmla="*/ 180642 w 634"/>
                <a:gd name="T91" fmla="*/ 52707 h 619"/>
                <a:gd name="T92" fmla="*/ 169825 w 634"/>
                <a:gd name="T93" fmla="*/ 63106 h 619"/>
                <a:gd name="T94" fmla="*/ 169825 w 634"/>
                <a:gd name="T95" fmla="*/ 115813 h 6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4" h="619">
                  <a:moveTo>
                    <a:pt x="177" y="191"/>
                  </a:moveTo>
                  <a:lnTo>
                    <a:pt x="177" y="191"/>
                  </a:lnTo>
                  <a:lnTo>
                    <a:pt x="162" y="205"/>
                  </a:lnTo>
                  <a:cubicBezTo>
                    <a:pt x="162" y="412"/>
                    <a:pt x="162" y="412"/>
                    <a:pt x="162" y="412"/>
                  </a:cubicBezTo>
                  <a:lnTo>
                    <a:pt x="177" y="426"/>
                  </a:lnTo>
                  <a:cubicBezTo>
                    <a:pt x="192" y="426"/>
                    <a:pt x="207" y="412"/>
                    <a:pt x="207" y="412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192" y="191"/>
                    <a:pt x="177" y="191"/>
                  </a:cubicBezTo>
                  <a:close/>
                  <a:moveTo>
                    <a:pt x="339" y="250"/>
                  </a:moveTo>
                  <a:lnTo>
                    <a:pt x="339" y="250"/>
                  </a:lnTo>
                  <a:cubicBezTo>
                    <a:pt x="324" y="250"/>
                    <a:pt x="324" y="264"/>
                    <a:pt x="324" y="264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97"/>
                    <a:pt x="324" y="412"/>
                    <a:pt x="339" y="412"/>
                  </a:cubicBezTo>
                  <a:cubicBezTo>
                    <a:pt x="354" y="412"/>
                    <a:pt x="354" y="397"/>
                    <a:pt x="354" y="382"/>
                  </a:cubicBezTo>
                  <a:cubicBezTo>
                    <a:pt x="354" y="264"/>
                    <a:pt x="354" y="264"/>
                    <a:pt x="354" y="264"/>
                  </a:cubicBezTo>
                  <a:cubicBezTo>
                    <a:pt x="354" y="264"/>
                    <a:pt x="354" y="250"/>
                    <a:pt x="339" y="250"/>
                  </a:cubicBezTo>
                  <a:close/>
                  <a:moveTo>
                    <a:pt x="471" y="0"/>
                  </a:moveTo>
                  <a:lnTo>
                    <a:pt x="471" y="0"/>
                  </a:lnTo>
                  <a:cubicBezTo>
                    <a:pt x="324" y="117"/>
                    <a:pt x="324" y="117"/>
                    <a:pt x="324" y="117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62" y="530"/>
                    <a:pt x="162" y="530"/>
                    <a:pt x="162" y="530"/>
                  </a:cubicBezTo>
                  <a:cubicBezTo>
                    <a:pt x="324" y="588"/>
                    <a:pt x="324" y="588"/>
                    <a:pt x="324" y="588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633" y="588"/>
                    <a:pt x="633" y="588"/>
                    <a:pt x="633" y="588"/>
                  </a:cubicBezTo>
                  <a:cubicBezTo>
                    <a:pt x="633" y="117"/>
                    <a:pt x="633" y="117"/>
                    <a:pt x="633" y="117"/>
                  </a:cubicBezTo>
                  <a:lnTo>
                    <a:pt x="471" y="0"/>
                  </a:lnTo>
                  <a:close/>
                  <a:moveTo>
                    <a:pt x="589" y="515"/>
                  </a:moveTo>
                  <a:lnTo>
                    <a:pt x="589" y="515"/>
                  </a:lnTo>
                  <a:cubicBezTo>
                    <a:pt x="471" y="426"/>
                    <a:pt x="471" y="426"/>
                    <a:pt x="471" y="426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44" y="559"/>
                    <a:pt x="44" y="559"/>
                    <a:pt x="44" y="559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471" y="29"/>
                    <a:pt x="471" y="29"/>
                    <a:pt x="471" y="29"/>
                  </a:cubicBezTo>
                  <a:cubicBezTo>
                    <a:pt x="589" y="117"/>
                    <a:pt x="589" y="117"/>
                    <a:pt x="589" y="117"/>
                  </a:cubicBezTo>
                  <a:lnTo>
                    <a:pt x="589" y="515"/>
                  </a:lnTo>
                  <a:close/>
                  <a:moveTo>
                    <a:pt x="471" y="323"/>
                  </a:moveTo>
                  <a:lnTo>
                    <a:pt x="471" y="323"/>
                  </a:lnTo>
                  <a:cubicBezTo>
                    <a:pt x="471" y="338"/>
                    <a:pt x="486" y="353"/>
                    <a:pt x="501" y="353"/>
                  </a:cubicBezTo>
                  <a:cubicBezTo>
                    <a:pt x="501" y="353"/>
                    <a:pt x="516" y="338"/>
                    <a:pt x="516" y="323"/>
                  </a:cubicBezTo>
                  <a:cubicBezTo>
                    <a:pt x="516" y="176"/>
                    <a:pt x="516" y="176"/>
                    <a:pt x="516" y="176"/>
                  </a:cubicBezTo>
                  <a:cubicBezTo>
                    <a:pt x="516" y="162"/>
                    <a:pt x="501" y="147"/>
                    <a:pt x="501" y="147"/>
                  </a:cubicBezTo>
                  <a:cubicBezTo>
                    <a:pt x="486" y="147"/>
                    <a:pt x="471" y="162"/>
                    <a:pt x="471" y="176"/>
                  </a:cubicBezTo>
                  <a:lnTo>
                    <a:pt x="471" y="3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66772" y="1837797"/>
            <a:ext cx="881678" cy="881678"/>
            <a:chOff x="10090391" y="587475"/>
            <a:chExt cx="791922" cy="791922"/>
          </a:xfrm>
        </p:grpSpPr>
        <p:sp>
          <p:nvSpPr>
            <p:cNvPr id="28" name="椭圆 27"/>
            <p:cNvSpPr/>
            <p:nvPr/>
          </p:nvSpPr>
          <p:spPr>
            <a:xfrm>
              <a:off x="10090391" y="587475"/>
              <a:ext cx="791922" cy="7919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Freeform 158"/>
            <p:cNvSpPr>
              <a:spLocks noChangeArrowheads="1"/>
            </p:cNvSpPr>
            <p:nvPr/>
          </p:nvSpPr>
          <p:spPr bwMode="auto">
            <a:xfrm>
              <a:off x="10256258" y="787982"/>
              <a:ext cx="460188" cy="420968"/>
            </a:xfrm>
            <a:custGeom>
              <a:avLst/>
              <a:gdLst>
                <a:gd name="T0" fmla="*/ 184545 w 649"/>
                <a:gd name="T1" fmla="*/ 26677 h 590"/>
                <a:gd name="T2" fmla="*/ 184545 w 649"/>
                <a:gd name="T3" fmla="*/ 26677 h 590"/>
                <a:gd name="T4" fmla="*/ 158386 w 649"/>
                <a:gd name="T5" fmla="*/ 0 h 590"/>
                <a:gd name="T6" fmla="*/ 73818 w 649"/>
                <a:gd name="T7" fmla="*/ 0 h 590"/>
                <a:gd name="T8" fmla="*/ 47659 w 649"/>
                <a:gd name="T9" fmla="*/ 26677 h 590"/>
                <a:gd name="T10" fmla="*/ 5375 w 649"/>
                <a:gd name="T11" fmla="*/ 58402 h 590"/>
                <a:gd name="T12" fmla="*/ 47659 w 649"/>
                <a:gd name="T13" fmla="*/ 100941 h 590"/>
                <a:gd name="T14" fmla="*/ 52676 w 649"/>
                <a:gd name="T15" fmla="*/ 100941 h 590"/>
                <a:gd name="T16" fmla="*/ 110727 w 649"/>
                <a:gd name="T17" fmla="*/ 153935 h 590"/>
                <a:gd name="T18" fmla="*/ 110727 w 649"/>
                <a:gd name="T19" fmla="*/ 196474 h 590"/>
                <a:gd name="T20" fmla="*/ 89585 w 649"/>
                <a:gd name="T21" fmla="*/ 196474 h 590"/>
                <a:gd name="T22" fmla="*/ 79193 w 649"/>
                <a:gd name="T23" fmla="*/ 206929 h 590"/>
                <a:gd name="T24" fmla="*/ 89585 w 649"/>
                <a:gd name="T25" fmla="*/ 212336 h 590"/>
                <a:gd name="T26" fmla="*/ 142261 w 649"/>
                <a:gd name="T27" fmla="*/ 212336 h 590"/>
                <a:gd name="T28" fmla="*/ 153011 w 649"/>
                <a:gd name="T29" fmla="*/ 206929 h 590"/>
                <a:gd name="T30" fmla="*/ 142261 w 649"/>
                <a:gd name="T31" fmla="*/ 196474 h 590"/>
                <a:gd name="T32" fmla="*/ 121477 w 649"/>
                <a:gd name="T33" fmla="*/ 196474 h 590"/>
                <a:gd name="T34" fmla="*/ 121477 w 649"/>
                <a:gd name="T35" fmla="*/ 153935 h 590"/>
                <a:gd name="T36" fmla="*/ 179528 w 649"/>
                <a:gd name="T37" fmla="*/ 100941 h 590"/>
                <a:gd name="T38" fmla="*/ 184545 w 649"/>
                <a:gd name="T39" fmla="*/ 100941 h 590"/>
                <a:gd name="T40" fmla="*/ 226829 w 649"/>
                <a:gd name="T41" fmla="*/ 58402 h 590"/>
                <a:gd name="T42" fmla="*/ 184545 w 649"/>
                <a:gd name="T43" fmla="*/ 26677 h 590"/>
                <a:gd name="T44" fmla="*/ 47659 w 649"/>
                <a:gd name="T45" fmla="*/ 85079 h 590"/>
                <a:gd name="T46" fmla="*/ 47659 w 649"/>
                <a:gd name="T47" fmla="*/ 85079 h 590"/>
                <a:gd name="T48" fmla="*/ 15767 w 649"/>
                <a:gd name="T49" fmla="*/ 58402 h 590"/>
                <a:gd name="T50" fmla="*/ 47659 w 649"/>
                <a:gd name="T51" fmla="*/ 42539 h 590"/>
                <a:gd name="T52" fmla="*/ 47659 w 649"/>
                <a:gd name="T53" fmla="*/ 85079 h 590"/>
                <a:gd name="T54" fmla="*/ 174153 w 649"/>
                <a:gd name="T55" fmla="*/ 68856 h 590"/>
                <a:gd name="T56" fmla="*/ 174153 w 649"/>
                <a:gd name="T57" fmla="*/ 68856 h 590"/>
                <a:gd name="T58" fmla="*/ 116102 w 649"/>
                <a:gd name="T59" fmla="*/ 143480 h 590"/>
                <a:gd name="T60" fmla="*/ 58051 w 649"/>
                <a:gd name="T61" fmla="*/ 68856 h 590"/>
                <a:gd name="T62" fmla="*/ 58051 w 649"/>
                <a:gd name="T63" fmla="*/ 26677 h 590"/>
                <a:gd name="T64" fmla="*/ 73818 w 649"/>
                <a:gd name="T65" fmla="*/ 15862 h 590"/>
                <a:gd name="T66" fmla="*/ 158386 w 649"/>
                <a:gd name="T67" fmla="*/ 15862 h 590"/>
                <a:gd name="T68" fmla="*/ 174153 w 649"/>
                <a:gd name="T69" fmla="*/ 26677 h 590"/>
                <a:gd name="T70" fmla="*/ 174153 w 649"/>
                <a:gd name="T71" fmla="*/ 68856 h 590"/>
                <a:gd name="T72" fmla="*/ 184545 w 649"/>
                <a:gd name="T73" fmla="*/ 85079 h 590"/>
                <a:gd name="T74" fmla="*/ 184545 w 649"/>
                <a:gd name="T75" fmla="*/ 85079 h 590"/>
                <a:gd name="T76" fmla="*/ 184545 w 649"/>
                <a:gd name="T77" fmla="*/ 42539 h 590"/>
                <a:gd name="T78" fmla="*/ 216437 w 649"/>
                <a:gd name="T79" fmla="*/ 58402 h 590"/>
                <a:gd name="T80" fmla="*/ 184545 w 649"/>
                <a:gd name="T81" fmla="*/ 85079 h 5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49" h="590">
                  <a:moveTo>
                    <a:pt x="515" y="74"/>
                  </a:moveTo>
                  <a:lnTo>
                    <a:pt x="515" y="74"/>
                  </a:lnTo>
                  <a:cubicBezTo>
                    <a:pt x="515" y="30"/>
                    <a:pt x="486" y="0"/>
                    <a:pt x="442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162" y="0"/>
                    <a:pt x="133" y="30"/>
                    <a:pt x="133" y="74"/>
                  </a:cubicBezTo>
                  <a:cubicBezTo>
                    <a:pt x="0" y="74"/>
                    <a:pt x="15" y="74"/>
                    <a:pt x="15" y="162"/>
                  </a:cubicBezTo>
                  <a:cubicBezTo>
                    <a:pt x="15" y="221"/>
                    <a:pt x="59" y="280"/>
                    <a:pt x="133" y="280"/>
                  </a:cubicBezTo>
                  <a:cubicBezTo>
                    <a:pt x="133" y="280"/>
                    <a:pt x="133" y="280"/>
                    <a:pt x="147" y="280"/>
                  </a:cubicBezTo>
                  <a:cubicBezTo>
                    <a:pt x="162" y="353"/>
                    <a:pt x="236" y="427"/>
                    <a:pt x="309" y="427"/>
                  </a:cubicBezTo>
                  <a:cubicBezTo>
                    <a:pt x="309" y="545"/>
                    <a:pt x="309" y="545"/>
                    <a:pt x="309" y="545"/>
                  </a:cubicBezTo>
                  <a:cubicBezTo>
                    <a:pt x="250" y="545"/>
                    <a:pt x="250" y="545"/>
                    <a:pt x="250" y="545"/>
                  </a:cubicBezTo>
                  <a:cubicBezTo>
                    <a:pt x="236" y="545"/>
                    <a:pt x="221" y="560"/>
                    <a:pt x="221" y="574"/>
                  </a:cubicBezTo>
                  <a:cubicBezTo>
                    <a:pt x="221" y="574"/>
                    <a:pt x="236" y="589"/>
                    <a:pt x="250" y="589"/>
                  </a:cubicBezTo>
                  <a:cubicBezTo>
                    <a:pt x="397" y="589"/>
                    <a:pt x="397" y="589"/>
                    <a:pt x="397" y="589"/>
                  </a:cubicBezTo>
                  <a:cubicBezTo>
                    <a:pt x="413" y="589"/>
                    <a:pt x="427" y="574"/>
                    <a:pt x="427" y="574"/>
                  </a:cubicBezTo>
                  <a:cubicBezTo>
                    <a:pt x="427" y="560"/>
                    <a:pt x="413" y="545"/>
                    <a:pt x="397" y="545"/>
                  </a:cubicBezTo>
                  <a:cubicBezTo>
                    <a:pt x="339" y="545"/>
                    <a:pt x="339" y="545"/>
                    <a:pt x="339" y="545"/>
                  </a:cubicBezTo>
                  <a:cubicBezTo>
                    <a:pt x="339" y="427"/>
                    <a:pt x="339" y="427"/>
                    <a:pt x="339" y="427"/>
                  </a:cubicBezTo>
                  <a:cubicBezTo>
                    <a:pt x="413" y="427"/>
                    <a:pt x="486" y="353"/>
                    <a:pt x="501" y="280"/>
                  </a:cubicBezTo>
                  <a:cubicBezTo>
                    <a:pt x="515" y="280"/>
                    <a:pt x="515" y="280"/>
                    <a:pt x="515" y="280"/>
                  </a:cubicBezTo>
                  <a:cubicBezTo>
                    <a:pt x="589" y="280"/>
                    <a:pt x="633" y="221"/>
                    <a:pt x="633" y="162"/>
                  </a:cubicBezTo>
                  <a:cubicBezTo>
                    <a:pt x="633" y="74"/>
                    <a:pt x="648" y="74"/>
                    <a:pt x="515" y="74"/>
                  </a:cubicBezTo>
                  <a:close/>
                  <a:moveTo>
                    <a:pt x="133" y="236"/>
                  </a:moveTo>
                  <a:lnTo>
                    <a:pt x="133" y="236"/>
                  </a:lnTo>
                  <a:cubicBezTo>
                    <a:pt x="88" y="236"/>
                    <a:pt x="44" y="206"/>
                    <a:pt x="44" y="162"/>
                  </a:cubicBezTo>
                  <a:cubicBezTo>
                    <a:pt x="44" y="118"/>
                    <a:pt x="44" y="118"/>
                    <a:pt x="133" y="118"/>
                  </a:cubicBezTo>
                  <a:lnTo>
                    <a:pt x="133" y="236"/>
                  </a:lnTo>
                  <a:close/>
                  <a:moveTo>
                    <a:pt x="486" y="191"/>
                  </a:moveTo>
                  <a:lnTo>
                    <a:pt x="486" y="191"/>
                  </a:lnTo>
                  <a:cubicBezTo>
                    <a:pt x="486" y="280"/>
                    <a:pt x="413" y="398"/>
                    <a:pt x="324" y="398"/>
                  </a:cubicBezTo>
                  <a:cubicBezTo>
                    <a:pt x="236" y="398"/>
                    <a:pt x="162" y="280"/>
                    <a:pt x="162" y="191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59"/>
                    <a:pt x="192" y="44"/>
                    <a:pt x="206" y="44"/>
                  </a:cubicBezTo>
                  <a:cubicBezTo>
                    <a:pt x="442" y="44"/>
                    <a:pt x="442" y="44"/>
                    <a:pt x="442" y="44"/>
                  </a:cubicBezTo>
                  <a:cubicBezTo>
                    <a:pt x="456" y="44"/>
                    <a:pt x="486" y="59"/>
                    <a:pt x="486" y="74"/>
                  </a:cubicBezTo>
                  <a:lnTo>
                    <a:pt x="486" y="191"/>
                  </a:lnTo>
                  <a:close/>
                  <a:moveTo>
                    <a:pt x="515" y="236"/>
                  </a:moveTo>
                  <a:lnTo>
                    <a:pt x="515" y="236"/>
                  </a:lnTo>
                  <a:cubicBezTo>
                    <a:pt x="515" y="118"/>
                    <a:pt x="515" y="118"/>
                    <a:pt x="515" y="118"/>
                  </a:cubicBezTo>
                  <a:cubicBezTo>
                    <a:pt x="604" y="118"/>
                    <a:pt x="604" y="118"/>
                    <a:pt x="604" y="162"/>
                  </a:cubicBezTo>
                  <a:cubicBezTo>
                    <a:pt x="604" y="206"/>
                    <a:pt x="560" y="236"/>
                    <a:pt x="515" y="236"/>
                  </a:cubicBezTo>
                  <a:close/>
                </a:path>
              </a:pathLst>
            </a:custGeom>
            <a:gradFill>
              <a:gsLst>
                <a:gs pos="100000">
                  <a:srgbClr val="FF0000">
                    <a:alpha val="94000"/>
                  </a:srgbClr>
                </a:gs>
                <a:gs pos="0">
                  <a:srgbClr val="C00000">
                    <a:alpha val="85000"/>
                  </a:srgbClr>
                </a:gs>
              </a:gsLst>
              <a:lin ang="17400000" scaled="0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 b="18499"/>
          <a:stretch/>
        </p:blipFill>
        <p:spPr>
          <a:xfrm>
            <a:off x="762000" y="3479069"/>
            <a:ext cx="5821962" cy="2578100"/>
          </a:xfrm>
          <a:prstGeom prst="rect">
            <a:avLst/>
          </a:prstGeom>
        </p:spPr>
      </p:pic>
      <p:sp>
        <p:nvSpPr>
          <p:cNvPr id="66" name="PA_矩形 41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971354" y="3700211"/>
            <a:ext cx="5403253" cy="2170679"/>
          </a:xfrm>
          <a:prstGeom prst="rect">
            <a:avLst/>
          </a:prstGeom>
          <a:ln w="28575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16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11003682" y="6478412"/>
            <a:ext cx="146844" cy="0"/>
          </a:xfrm>
          <a:prstGeom prst="line">
            <a:avLst/>
          </a:prstGeom>
          <a:ln w="9525">
            <a:gradFill>
              <a:gsLst>
                <a:gs pos="3500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11095955" y="6324524"/>
            <a:ext cx="447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mtClean="0">
                <a:gradFill>
                  <a:gsLst>
                    <a:gs pos="35000">
                      <a:srgbClr val="C00000"/>
                    </a:gs>
                    <a:gs pos="100000">
                      <a:srgbClr val="FF0000"/>
                    </a:gs>
                  </a:gsLst>
                  <a:lin ang="0" scaled="0"/>
                </a:gra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18</a:t>
            </a:r>
            <a:endParaRPr lang="zh-CN" altLang="en-US" sz="1400" smtClean="0">
              <a:gradFill>
                <a:gsLst>
                  <a:gs pos="35000">
                    <a:srgbClr val="C00000"/>
                  </a:gs>
                  <a:gs pos="100000">
                    <a:srgbClr val="FF0000"/>
                  </a:gs>
                </a:gsLst>
                <a:lin ang="0" scaled="0"/>
              </a:gra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1489060" y="6478412"/>
            <a:ext cx="146844" cy="0"/>
          </a:xfrm>
          <a:prstGeom prst="line">
            <a:avLst/>
          </a:prstGeom>
          <a:ln w="9525">
            <a:gradFill>
              <a:gsLst>
                <a:gs pos="3500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6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3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3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/>
      <p:bldP spid="50" grpId="0"/>
      <p:bldP spid="56" grpId="0" animBg="1"/>
      <p:bldP spid="59" grpId="0" animBg="1"/>
      <p:bldP spid="60" grpId="0"/>
      <p:bldP spid="64" grpId="0"/>
      <p:bldP spid="65" grpId="0"/>
      <p:bldP spid="6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9 flas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4400" smtClean="0">
            <a:solidFill>
              <a:schemeClr val="bg1"/>
            </a:solidFill>
            <a:latin typeface="冬青黑体简体中文 W3" panose="020B0300000000000000" pitchFamily="34" charset="-122"/>
            <a:ea typeface="冬青黑体简体中文 W3" panose="020B03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861</Words>
  <Application>Microsoft Office PowerPoint</Application>
  <PresentationFormat>宽屏</PresentationFormat>
  <Paragraphs>113</Paragraphs>
  <Slides>18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Calibri Light</vt:lpstr>
      <vt:lpstr>Cordia New</vt:lpstr>
      <vt:lpstr>Century Gothic</vt:lpstr>
      <vt:lpstr>Gill Sans</vt:lpstr>
      <vt:lpstr>冬青黑体简体中文 W3</vt:lpstr>
      <vt:lpstr>Calibri</vt:lpstr>
      <vt:lpstr>方正正大黑简体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flash</dc:title>
  <dc:creator>Microsoft 帐户</dc:creator>
  <cp:lastModifiedBy>YANGS</cp:lastModifiedBy>
  <cp:revision>523</cp:revision>
  <dcterms:created xsi:type="dcterms:W3CDTF">2016-12-18T11:58:58Z</dcterms:created>
  <dcterms:modified xsi:type="dcterms:W3CDTF">2016-12-25T13:10:49Z</dcterms:modified>
</cp:coreProperties>
</file>