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6" r:id="rId5"/>
    <p:sldId id="262" r:id="rId6"/>
    <p:sldId id="267" r:id="rId7"/>
    <p:sldId id="268" r:id="rId8"/>
    <p:sldId id="269" r:id="rId9"/>
    <p:sldId id="263" r:id="rId10"/>
    <p:sldId id="270" r:id="rId11"/>
    <p:sldId id="271" r:id="rId12"/>
    <p:sldId id="272" r:id="rId13"/>
    <p:sldId id="264" r:id="rId14"/>
    <p:sldId id="273" r:id="rId15"/>
    <p:sldId id="274" r:id="rId16"/>
    <p:sldId id="275" r:id="rId17"/>
    <p:sldId id="265" r:id="rId18"/>
    <p:sldId id="282" r:id="rId19"/>
    <p:sldId id="277" r:id="rId20"/>
    <p:sldId id="278" r:id="rId21"/>
    <p:sldId id="279" r:id="rId22"/>
    <p:sldId id="28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DFF"/>
    <a:srgbClr val="1F6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21" d="100"/>
          <a:sy n="121" d="100"/>
        </p:scale>
        <p:origin x="-19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类别5</c:v>
                </c:pt>
                <c:pt idx="1">
                  <c:v>类别 4</c:v>
                </c:pt>
                <c:pt idx="2">
                  <c:v>类别 3</c:v>
                </c:pt>
                <c:pt idx="3">
                  <c:v>类别 2</c:v>
                </c:pt>
                <c:pt idx="4">
                  <c:v>类别 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377D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697092993112079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73127089540157"/>
                  <c:y val="0.003064244417646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0023161954154"/>
                  <c:y val="-0.009192733252939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065088724004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60080317347341"/>
                  <c:y val="-1.4044291340027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类别5</c:v>
                </c:pt>
                <c:pt idx="1">
                  <c:v>类别 4</c:v>
                </c:pt>
                <c:pt idx="2">
                  <c:v>类别 3</c:v>
                </c:pt>
                <c:pt idx="3">
                  <c:v>类别 2</c:v>
                </c:pt>
                <c:pt idx="4">
                  <c:v>类别 1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0.89</c:v>
                </c:pt>
                <c:pt idx="1">
                  <c:v>0.92</c:v>
                </c:pt>
                <c:pt idx="2">
                  <c:v>0.83</c:v>
                </c:pt>
                <c:pt idx="3">
                  <c:v>0.72</c:v>
                </c:pt>
                <c:pt idx="4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99335936"/>
        <c:axId val="199337472"/>
      </c:barChart>
      <c:catAx>
        <c:axId val="19933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99337472"/>
        <c:crosses val="autoZero"/>
        <c:auto val="1"/>
        <c:lblAlgn val="ctr"/>
        <c:lblOffset val="100"/>
        <c:noMultiLvlLbl val="0"/>
      </c:catAx>
      <c:valAx>
        <c:axId val="1993374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9933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B339-5541-4BD8-81AC-59E21CDF1B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7E863-C9FE-4402-AC7D-16D6F25473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>
            <a:off x="0" y="0"/>
            <a:ext cx="10587294" cy="6045200"/>
          </a:xfrm>
          <a:custGeom>
            <a:avLst/>
            <a:gdLst>
              <a:gd name="connsiteX0" fmla="*/ 0 w 10587294"/>
              <a:gd name="connsiteY0" fmla="*/ 0 h 6045200"/>
              <a:gd name="connsiteX1" fmla="*/ 10587294 w 10587294"/>
              <a:gd name="connsiteY1" fmla="*/ 1 h 6045200"/>
              <a:gd name="connsiteX2" fmla="*/ 10537734 w 10587294"/>
              <a:gd name="connsiteY2" fmla="*/ 66663 h 6045200"/>
              <a:gd name="connsiteX3" fmla="*/ 10407826 w 10587294"/>
              <a:gd name="connsiteY3" fmla="*/ 208852 h 6045200"/>
              <a:gd name="connsiteX4" fmla="*/ 5058491 w 10587294"/>
              <a:gd name="connsiteY4" fmla="*/ 5501276 h 6045200"/>
              <a:gd name="connsiteX5" fmla="*/ 2397970 w 10587294"/>
              <a:gd name="connsiteY5" fmla="*/ 5487047 h 6045200"/>
              <a:gd name="connsiteX6" fmla="*/ 0 w 10587294"/>
              <a:gd name="connsiteY6" fmla="*/ 3063291 h 6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7294" h="6045200">
                <a:moveTo>
                  <a:pt x="0" y="0"/>
                </a:moveTo>
                <a:lnTo>
                  <a:pt x="10587294" y="1"/>
                </a:lnTo>
                <a:lnTo>
                  <a:pt x="10537734" y="66663"/>
                </a:lnTo>
                <a:cubicBezTo>
                  <a:pt x="10497291" y="115709"/>
                  <a:pt x="10453989" y="163179"/>
                  <a:pt x="10407826" y="208852"/>
                </a:cubicBezTo>
                <a:lnTo>
                  <a:pt x="5058491" y="5501276"/>
                </a:lnTo>
                <a:cubicBezTo>
                  <a:pt x="4319879" y="6232028"/>
                  <a:pt x="3128722" y="6225659"/>
                  <a:pt x="2397970" y="5487047"/>
                </a:cubicBezTo>
                <a:lnTo>
                  <a:pt x="0" y="3063291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828305" y="0"/>
            <a:ext cx="5895798" cy="2514407"/>
          </a:xfrm>
          <a:custGeom>
            <a:avLst/>
            <a:gdLst>
              <a:gd name="connsiteX0" fmla="*/ 0 w 5895798"/>
              <a:gd name="connsiteY0" fmla="*/ 0 h 2514407"/>
              <a:gd name="connsiteX1" fmla="*/ 5895798 w 5895798"/>
              <a:gd name="connsiteY1" fmla="*/ 0 h 2514407"/>
              <a:gd name="connsiteX2" fmla="*/ 3643705 w 5895798"/>
              <a:gd name="connsiteY2" fmla="*/ 2214362 h 2514407"/>
              <a:gd name="connsiteX3" fmla="*/ 2164980 w 5895798"/>
              <a:gd name="connsiteY3" fmla="*/ 2201870 h 2514407"/>
              <a:gd name="connsiteX4" fmla="*/ 0 w 5895798"/>
              <a:gd name="connsiteY4" fmla="*/ 0 h 25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798" h="2514407">
                <a:moveTo>
                  <a:pt x="0" y="0"/>
                </a:moveTo>
                <a:lnTo>
                  <a:pt x="5895798" y="0"/>
                </a:lnTo>
                <a:lnTo>
                  <a:pt x="3643705" y="2214362"/>
                </a:lnTo>
                <a:cubicBezTo>
                  <a:pt x="3231917" y="2619251"/>
                  <a:pt x="2569869" y="2613658"/>
                  <a:pt x="2164980" y="2201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68F1"/>
          </a:solidFill>
          <a:ln>
            <a:noFill/>
          </a:ln>
          <a:effectLst>
            <a:outerShdw blurRad="304800" dist="228600" dir="5400000" sx="105000" sy="105000" algn="t" rotWithShape="0">
              <a:srgbClr val="1F68F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9639300" y="363305"/>
            <a:ext cx="2552701" cy="6131390"/>
          </a:xfrm>
          <a:custGeom>
            <a:avLst/>
            <a:gdLst>
              <a:gd name="connsiteX0" fmla="*/ 2156839 w 2156839"/>
              <a:gd name="connsiteY0" fmla="*/ 0 h 5180560"/>
              <a:gd name="connsiteX1" fmla="*/ 2156839 w 2156839"/>
              <a:gd name="connsiteY1" fmla="*/ 5180560 h 5180560"/>
              <a:gd name="connsiteX2" fmla="*/ 300046 w 2156839"/>
              <a:gd name="connsiteY2" fmla="*/ 3292128 h 5180560"/>
              <a:gd name="connsiteX3" fmla="*/ 312537 w 2156839"/>
              <a:gd name="connsiteY3" fmla="*/ 1813403 h 5180560"/>
              <a:gd name="connsiteX4" fmla="*/ 2156839 w 2156839"/>
              <a:gd name="connsiteY4" fmla="*/ 0 h 51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839" h="5180560">
                <a:moveTo>
                  <a:pt x="2156839" y="0"/>
                </a:moveTo>
                <a:lnTo>
                  <a:pt x="2156839" y="5180560"/>
                </a:lnTo>
                <a:lnTo>
                  <a:pt x="300046" y="3292128"/>
                </a:lnTo>
                <a:cubicBezTo>
                  <a:pt x="-104844" y="2880340"/>
                  <a:pt x="-99251" y="2218292"/>
                  <a:pt x="312537" y="1813403"/>
                </a:cubicBezTo>
                <a:lnTo>
                  <a:pt x="2156839" y="0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 rot="5400000">
            <a:off x="10459137" y="2910925"/>
            <a:ext cx="2429573" cy="1036151"/>
          </a:xfrm>
          <a:custGeom>
            <a:avLst/>
            <a:gdLst>
              <a:gd name="connsiteX0" fmla="*/ 0 w 5895798"/>
              <a:gd name="connsiteY0" fmla="*/ 0 h 2514407"/>
              <a:gd name="connsiteX1" fmla="*/ 5895798 w 5895798"/>
              <a:gd name="connsiteY1" fmla="*/ 0 h 2514407"/>
              <a:gd name="connsiteX2" fmla="*/ 3643705 w 5895798"/>
              <a:gd name="connsiteY2" fmla="*/ 2214362 h 2514407"/>
              <a:gd name="connsiteX3" fmla="*/ 2164980 w 5895798"/>
              <a:gd name="connsiteY3" fmla="*/ 2201870 h 2514407"/>
              <a:gd name="connsiteX4" fmla="*/ 0 w 5895798"/>
              <a:gd name="connsiteY4" fmla="*/ 0 h 25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798" h="2514407">
                <a:moveTo>
                  <a:pt x="0" y="0"/>
                </a:moveTo>
                <a:lnTo>
                  <a:pt x="5895798" y="0"/>
                </a:lnTo>
                <a:lnTo>
                  <a:pt x="3643705" y="2214362"/>
                </a:lnTo>
                <a:cubicBezTo>
                  <a:pt x="3231917" y="2619251"/>
                  <a:pt x="2569869" y="2613658"/>
                  <a:pt x="2164980" y="2201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68F1"/>
          </a:solidFill>
          <a:ln>
            <a:noFill/>
          </a:ln>
          <a:effectLst>
            <a:outerShdw blurRad="304800" dist="228600" dir="10800000" sx="105000" sy="105000" algn="r" rotWithShape="0">
              <a:srgbClr val="1F68F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rot="16200000" flipV="1">
            <a:off x="10515696" y="5181695"/>
            <a:ext cx="2134080" cy="1218530"/>
            <a:chOff x="0" y="0"/>
            <a:chExt cx="10587294" cy="6045200"/>
          </a:xfrm>
        </p:grpSpPr>
        <p:sp>
          <p:nvSpPr>
            <p:cNvPr id="8" name="任意多边形: 形状 7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6200000" flipH="1">
            <a:off x="-1345452" y="1345452"/>
            <a:ext cx="6272304" cy="3581400"/>
            <a:chOff x="0" y="0"/>
            <a:chExt cx="10587294" cy="604520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4292451" y="340242"/>
            <a:ext cx="202019" cy="6177517"/>
            <a:chOff x="4292451" y="318976"/>
            <a:chExt cx="202019" cy="6177517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93460" y="495000"/>
              <a:ext cx="0" cy="58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292451" y="318976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292451" y="6294474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rot="5400000" flipH="1" flipV="1">
            <a:off x="-1081952" y="2896048"/>
            <a:ext cx="5043904" cy="2880000"/>
            <a:chOff x="0" y="0"/>
            <a:chExt cx="10587294" cy="6045200"/>
          </a:xfrm>
        </p:grpSpPr>
        <p:sp>
          <p:nvSpPr>
            <p:cNvPr id="8" name="任意多边形: 形状 7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5400000">
            <a:off x="8230048" y="1081952"/>
            <a:ext cx="5043904" cy="2880000"/>
            <a:chOff x="0" y="0"/>
            <a:chExt cx="10587294" cy="604520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rot="18915110">
            <a:off x="2333675" y="171191"/>
            <a:ext cx="202019" cy="6177517"/>
            <a:chOff x="4292451" y="318976"/>
            <a:chExt cx="202019" cy="6177517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93460" y="495000"/>
              <a:ext cx="0" cy="58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292451" y="318976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292451" y="6294474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 rot="18915110">
            <a:off x="9681189" y="610609"/>
            <a:ext cx="202019" cy="6177517"/>
            <a:chOff x="4292451" y="318976"/>
            <a:chExt cx="202019" cy="617751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93460" y="495000"/>
              <a:ext cx="0" cy="58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4292451" y="318976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292451" y="6294474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rot="16200000" flipV="1">
            <a:off x="10479835" y="5145834"/>
            <a:ext cx="2179734" cy="1244598"/>
            <a:chOff x="0" y="0"/>
            <a:chExt cx="10587294" cy="6045200"/>
          </a:xfrm>
        </p:grpSpPr>
        <p:sp>
          <p:nvSpPr>
            <p:cNvPr id="8" name="任意多边形: 形状 7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6200000" flipH="1">
            <a:off x="-457672" y="457672"/>
            <a:ext cx="2133600" cy="1218256"/>
            <a:chOff x="0" y="0"/>
            <a:chExt cx="10587294" cy="604520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 rot="2591688">
            <a:off x="3261054" y="832685"/>
            <a:ext cx="202019" cy="6177517"/>
            <a:chOff x="4292451" y="318976"/>
            <a:chExt cx="202019" cy="617751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93460" y="495000"/>
              <a:ext cx="0" cy="58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4292451" y="318976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292451" y="6294474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rot="2591688">
            <a:off x="10936267" y="3744518"/>
            <a:ext cx="202021" cy="2580982"/>
            <a:chOff x="4292449" y="318976"/>
            <a:chExt cx="202021" cy="258098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93459" y="494947"/>
              <a:ext cx="0" cy="2304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292451" y="318976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292449" y="2697939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 rot="16200000" flipV="1">
            <a:off x="10515696" y="5181695"/>
            <a:ext cx="2134080" cy="1218530"/>
            <a:chOff x="0" y="0"/>
            <a:chExt cx="10587294" cy="6045200"/>
          </a:xfrm>
        </p:grpSpPr>
        <p:sp>
          <p:nvSpPr>
            <p:cNvPr id="24" name="任意多边形: 形状 23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 rot="16200000" flipH="1">
            <a:off x="-1345452" y="1345452"/>
            <a:ext cx="6272304" cy="3581400"/>
            <a:chOff x="0" y="0"/>
            <a:chExt cx="10587294" cy="6045200"/>
          </a:xfrm>
        </p:grpSpPr>
        <p:sp>
          <p:nvSpPr>
            <p:cNvPr id="27" name="任意多边形: 形状 26"/>
            <p:cNvSpPr/>
            <p:nvPr/>
          </p:nvSpPr>
          <p:spPr>
            <a:xfrm>
              <a:off x="0" y="0"/>
              <a:ext cx="10587294" cy="6045200"/>
            </a:xfrm>
            <a:custGeom>
              <a:avLst/>
              <a:gdLst>
                <a:gd name="connsiteX0" fmla="*/ 0 w 10587294"/>
                <a:gd name="connsiteY0" fmla="*/ 0 h 6045200"/>
                <a:gd name="connsiteX1" fmla="*/ 10587294 w 10587294"/>
                <a:gd name="connsiteY1" fmla="*/ 1 h 6045200"/>
                <a:gd name="connsiteX2" fmla="*/ 10537734 w 10587294"/>
                <a:gd name="connsiteY2" fmla="*/ 66663 h 6045200"/>
                <a:gd name="connsiteX3" fmla="*/ 10407826 w 10587294"/>
                <a:gd name="connsiteY3" fmla="*/ 208852 h 6045200"/>
                <a:gd name="connsiteX4" fmla="*/ 5058491 w 10587294"/>
                <a:gd name="connsiteY4" fmla="*/ 5501276 h 6045200"/>
                <a:gd name="connsiteX5" fmla="*/ 2397970 w 10587294"/>
                <a:gd name="connsiteY5" fmla="*/ 5487047 h 6045200"/>
                <a:gd name="connsiteX6" fmla="*/ 0 w 10587294"/>
                <a:gd name="connsiteY6" fmla="*/ 3063291 h 604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7294" h="6045200">
                  <a:moveTo>
                    <a:pt x="0" y="0"/>
                  </a:moveTo>
                  <a:lnTo>
                    <a:pt x="10587294" y="1"/>
                  </a:lnTo>
                  <a:lnTo>
                    <a:pt x="10537734" y="66663"/>
                  </a:lnTo>
                  <a:cubicBezTo>
                    <a:pt x="10497291" y="115709"/>
                    <a:pt x="10453989" y="163179"/>
                    <a:pt x="10407826" y="208852"/>
                  </a:cubicBezTo>
                  <a:lnTo>
                    <a:pt x="5058491" y="5501276"/>
                  </a:lnTo>
                  <a:cubicBezTo>
                    <a:pt x="4319879" y="6232028"/>
                    <a:pt x="3128722" y="6225659"/>
                    <a:pt x="2397970" y="5487047"/>
                  </a:cubicBezTo>
                  <a:lnTo>
                    <a:pt x="0" y="3063291"/>
                  </a:lnTo>
                  <a:close/>
                </a:path>
              </a:pathLst>
            </a:custGeom>
            <a:solidFill>
              <a:srgbClr val="37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828305" y="0"/>
              <a:ext cx="5895798" cy="2514407"/>
            </a:xfrm>
            <a:custGeom>
              <a:avLst/>
              <a:gdLst>
                <a:gd name="connsiteX0" fmla="*/ 0 w 5895798"/>
                <a:gd name="connsiteY0" fmla="*/ 0 h 2514407"/>
                <a:gd name="connsiteX1" fmla="*/ 5895798 w 5895798"/>
                <a:gd name="connsiteY1" fmla="*/ 0 h 2514407"/>
                <a:gd name="connsiteX2" fmla="*/ 3643705 w 5895798"/>
                <a:gd name="connsiteY2" fmla="*/ 2214362 h 2514407"/>
                <a:gd name="connsiteX3" fmla="*/ 2164980 w 5895798"/>
                <a:gd name="connsiteY3" fmla="*/ 2201870 h 2514407"/>
                <a:gd name="connsiteX4" fmla="*/ 0 w 5895798"/>
                <a:gd name="connsiteY4" fmla="*/ 0 h 251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5798" h="2514407">
                  <a:moveTo>
                    <a:pt x="0" y="0"/>
                  </a:moveTo>
                  <a:lnTo>
                    <a:pt x="5895798" y="0"/>
                  </a:lnTo>
                  <a:lnTo>
                    <a:pt x="3643705" y="2214362"/>
                  </a:lnTo>
                  <a:cubicBezTo>
                    <a:pt x="3231917" y="2619251"/>
                    <a:pt x="2569869" y="2613658"/>
                    <a:pt x="2164980" y="22018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8F1"/>
            </a:solidFill>
            <a:ln>
              <a:noFill/>
            </a:ln>
            <a:effectLst>
              <a:outerShdw blurRad="304800" dist="228600" dir="5400000" sx="105000" sy="105000" algn="t" rotWithShape="0">
                <a:srgbClr val="1F68F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0710-D6C7-483C-84C4-05374282A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C7A6-5956-4B6E-A72D-E09AC83992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2018/8/10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9204104" y="6245689"/>
            <a:ext cx="2543396" cy="38750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91540" y="4431655"/>
            <a:ext cx="32363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year-end summarize general PPT template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1811" y="2960789"/>
            <a:ext cx="5903508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商务汇报年终总结</a:t>
            </a:r>
            <a:endParaRPr lang="zh-CN" altLang="en-US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  <a:endParaRPr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69591" y="6300942"/>
            <a:ext cx="2212423" cy="553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PPT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384035" y="107950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76970" y="1347400"/>
            <a:ext cx="14061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sz="2000" dirty="0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2663636">
            <a:off x="9103094" y="-657831"/>
            <a:ext cx="202019" cy="6177517"/>
            <a:chOff x="4292451" y="318976"/>
            <a:chExt cx="202019" cy="6177517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93460" y="495000"/>
              <a:ext cx="0" cy="586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4292451" y="318976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292451" y="6294474"/>
              <a:ext cx="202019" cy="202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中国"/>
          <p:cNvGrpSpPr/>
          <p:nvPr/>
        </p:nvGrpSpPr>
        <p:grpSpPr bwMode="auto">
          <a:xfrm>
            <a:off x="5071110" y="3589020"/>
            <a:ext cx="5617845" cy="2407920"/>
            <a:chOff x="1595438" y="968375"/>
            <a:chExt cx="5953125" cy="4921250"/>
          </a:xfrm>
          <a:solidFill>
            <a:srgbClr val="377DFF"/>
          </a:solidFill>
          <a:effectLst>
            <a:outerShdw blurRad="50800" dist="762000" dir="5400000" algn="t" rotWithShape="0">
              <a:prstClr val="black">
                <a:alpha val="14000"/>
              </a:prstClr>
            </a:outerShdw>
          </a:effectLst>
        </p:grpSpPr>
        <p:sp>
          <p:nvSpPr>
            <p:cNvPr id="3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>
          <a:xfrm>
            <a:off x="777558" y="981393"/>
            <a:ext cx="488950" cy="492125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文本框 20"/>
          <p:cNvSpPr txBox="1"/>
          <p:nvPr/>
        </p:nvSpPr>
        <p:spPr>
          <a:xfrm flipH="1">
            <a:off x="1451928" y="1061720"/>
            <a:ext cx="1995487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777558" y="1671955"/>
            <a:ext cx="3610610" cy="161582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77558" y="1549718"/>
            <a:ext cx="22320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20"/>
          <p:cNvSpPr txBox="1"/>
          <p:nvPr/>
        </p:nvSpPr>
        <p:spPr>
          <a:xfrm flipH="1">
            <a:off x="777558" y="3698875"/>
            <a:ext cx="2012950" cy="36933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22"/>
          <p:cNvSpPr txBox="1"/>
          <p:nvPr/>
        </p:nvSpPr>
        <p:spPr>
          <a:xfrm flipH="1">
            <a:off x="777558" y="4235450"/>
            <a:ext cx="3067685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77558" y="5643245"/>
            <a:ext cx="3184525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77558" y="5354320"/>
            <a:ext cx="2916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501130" y="2680970"/>
            <a:ext cx="0" cy="169227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430770" y="1737360"/>
            <a:ext cx="0" cy="30238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081135" y="1895475"/>
            <a:ext cx="0" cy="30238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151745" y="2262505"/>
            <a:ext cx="0" cy="19437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20"/>
          <p:cNvSpPr txBox="1"/>
          <p:nvPr/>
        </p:nvSpPr>
        <p:spPr>
          <a:xfrm flipH="1">
            <a:off x="6012180" y="1715135"/>
            <a:ext cx="1010285" cy="61555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20"/>
          <p:cNvSpPr txBox="1"/>
          <p:nvPr/>
        </p:nvSpPr>
        <p:spPr>
          <a:xfrm flipH="1">
            <a:off x="6988175" y="816610"/>
            <a:ext cx="1010285" cy="61555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20"/>
          <p:cNvSpPr txBox="1"/>
          <p:nvPr/>
        </p:nvSpPr>
        <p:spPr>
          <a:xfrm flipH="1">
            <a:off x="8595995" y="974725"/>
            <a:ext cx="1010285" cy="61555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20"/>
          <p:cNvSpPr txBox="1"/>
          <p:nvPr/>
        </p:nvSpPr>
        <p:spPr>
          <a:xfrm flipH="1">
            <a:off x="9662160" y="1303020"/>
            <a:ext cx="1010285" cy="61555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4656000" y="4284819"/>
            <a:ext cx="2880000" cy="3972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5"/>
          <p:cNvSpPr txBox="1"/>
          <p:nvPr/>
        </p:nvSpPr>
        <p:spPr>
          <a:xfrm flipH="1">
            <a:off x="4695092" y="4327221"/>
            <a:ext cx="28018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shortage of work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 flipH="1">
            <a:off x="4695092" y="3560385"/>
            <a:ext cx="28018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存在的不足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69615" y="1381879"/>
            <a:ext cx="1652771" cy="1652771"/>
            <a:chOff x="3058053" y="902073"/>
            <a:chExt cx="1652771" cy="1652771"/>
          </a:xfrm>
        </p:grpSpPr>
        <p:sp>
          <p:nvSpPr>
            <p:cNvPr id="13" name="矩形: 圆角 12"/>
            <p:cNvSpPr/>
            <p:nvPr/>
          </p:nvSpPr>
          <p:spPr>
            <a:xfrm rot="2710513">
              <a:off x="3058053" y="902073"/>
              <a:ext cx="1652771" cy="1652771"/>
            </a:xfrm>
            <a:prstGeom prst="roundRect">
              <a:avLst/>
            </a:prstGeom>
            <a:noFill/>
            <a:ln>
              <a:solidFill>
                <a:srgbClr val="377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2710513">
              <a:off x="3373004" y="1217024"/>
              <a:ext cx="1022869" cy="1022869"/>
            </a:xfrm>
            <a:prstGeom prst="roundRect">
              <a:avLst/>
            </a:prstGeom>
            <a:solidFill>
              <a:srgbClr val="377D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25"/>
          <p:cNvSpPr txBox="1"/>
          <p:nvPr/>
        </p:nvSpPr>
        <p:spPr>
          <a:xfrm flipH="1">
            <a:off x="4562622" y="1746599"/>
            <a:ext cx="30667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"/>
          <p:cNvSpPr/>
          <p:nvPr/>
        </p:nvSpPr>
        <p:spPr>
          <a:xfrm rot="13080000">
            <a:off x="5266690" y="1075690"/>
            <a:ext cx="776605" cy="776605"/>
          </a:xfrm>
          <a:prstGeom prst="wedgeEllipseCallout">
            <a:avLst>
              <a:gd name="adj1" fmla="val 7056"/>
              <a:gd name="adj2" fmla="val -65414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椭圆形标注"/>
          <p:cNvSpPr/>
          <p:nvPr/>
        </p:nvSpPr>
        <p:spPr>
          <a:xfrm rot="13080000">
            <a:off x="7832090" y="1075690"/>
            <a:ext cx="776605" cy="776605"/>
          </a:xfrm>
          <a:prstGeom prst="wedgeEllipseCallout">
            <a:avLst>
              <a:gd name="adj1" fmla="val 7056"/>
              <a:gd name="adj2" fmla="val -65414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椭圆形标注"/>
          <p:cNvSpPr/>
          <p:nvPr/>
        </p:nvSpPr>
        <p:spPr>
          <a:xfrm rot="13080000">
            <a:off x="10397490" y="1075690"/>
            <a:ext cx="776605" cy="776605"/>
          </a:xfrm>
          <a:prstGeom prst="wedgeEllipseCallout">
            <a:avLst>
              <a:gd name="adj1" fmla="val 7056"/>
              <a:gd name="adj2" fmla="val -65414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椭圆形标注"/>
          <p:cNvSpPr/>
          <p:nvPr/>
        </p:nvSpPr>
        <p:spPr>
          <a:xfrm rot="13080000">
            <a:off x="2701290" y="1075690"/>
            <a:ext cx="776605" cy="776605"/>
          </a:xfrm>
          <a:prstGeom prst="wedgeEllipseCallout">
            <a:avLst>
              <a:gd name="adj1" fmla="val 7056"/>
              <a:gd name="adj2" fmla="val -65414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剪去单角的矩形 37"/>
          <p:cNvSpPr/>
          <p:nvPr/>
        </p:nvSpPr>
        <p:spPr>
          <a:xfrm rot="10800000" flipH="1" flipV="1">
            <a:off x="1487805" y="1517650"/>
            <a:ext cx="1612900" cy="4311015"/>
          </a:xfrm>
          <a:prstGeom prst="snip1Rect">
            <a:avLst>
              <a:gd name="adj" fmla="val 45787"/>
            </a:avLst>
          </a:prstGeom>
          <a:noFill/>
          <a:ln w="12700"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单角的矩形 3"/>
          <p:cNvSpPr/>
          <p:nvPr/>
        </p:nvSpPr>
        <p:spPr>
          <a:xfrm rot="10800000" flipH="1" flipV="1">
            <a:off x="4067810" y="1517650"/>
            <a:ext cx="1612900" cy="4311015"/>
          </a:xfrm>
          <a:prstGeom prst="snip1Rect">
            <a:avLst>
              <a:gd name="adj" fmla="val 50000"/>
            </a:avLst>
          </a:prstGeom>
          <a:solidFill>
            <a:srgbClr val="377D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单角的矩形 9"/>
          <p:cNvSpPr/>
          <p:nvPr/>
        </p:nvSpPr>
        <p:spPr>
          <a:xfrm rot="10800000" flipH="1" flipV="1">
            <a:off x="6647815" y="1517650"/>
            <a:ext cx="1612900" cy="4311015"/>
          </a:xfrm>
          <a:prstGeom prst="snip1Rect">
            <a:avLst>
              <a:gd name="adj" fmla="val 50000"/>
            </a:avLst>
          </a:prstGeom>
          <a:noFill/>
          <a:ln w="12700"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剪去单角的矩形 14"/>
          <p:cNvSpPr/>
          <p:nvPr/>
        </p:nvSpPr>
        <p:spPr>
          <a:xfrm rot="10800000" flipH="1" flipV="1">
            <a:off x="9227820" y="1517650"/>
            <a:ext cx="1612900" cy="4311015"/>
          </a:xfrm>
          <a:prstGeom prst="snip1Rect">
            <a:avLst>
              <a:gd name="adj" fmla="val 50000"/>
            </a:avLst>
          </a:prstGeom>
          <a:noFill/>
          <a:ln w="12700"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0800000" flipH="1">
            <a:off x="0" y="4602915"/>
            <a:ext cx="12192000" cy="597418"/>
          </a:xfrm>
          <a:prstGeom prst="rect">
            <a:avLst/>
          </a:prstGeom>
          <a:solidFill>
            <a:srgbClr val="37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2"/>
          <p:cNvSpPr txBox="1"/>
          <p:nvPr/>
        </p:nvSpPr>
        <p:spPr>
          <a:xfrm flipH="1">
            <a:off x="1582420" y="2432685"/>
            <a:ext cx="148844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 flipH="1">
            <a:off x="1157605" y="4678680"/>
            <a:ext cx="2237669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4119245" y="2413635"/>
            <a:ext cx="148844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文本框 20"/>
          <p:cNvSpPr txBox="1"/>
          <p:nvPr/>
        </p:nvSpPr>
        <p:spPr>
          <a:xfrm flipH="1">
            <a:off x="3738809" y="4678680"/>
            <a:ext cx="223710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6714490" y="2394585"/>
            <a:ext cx="148844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6319449" y="4678680"/>
            <a:ext cx="223710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 flipH="1">
            <a:off x="9324340" y="2390140"/>
            <a:ext cx="1488440" cy="20313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8900089" y="4678680"/>
            <a:ext cx="2237105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0"/>
          <p:cNvSpPr txBox="1"/>
          <p:nvPr/>
        </p:nvSpPr>
        <p:spPr>
          <a:xfrm flipH="1">
            <a:off x="2429510" y="1147445"/>
            <a:ext cx="126873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dirty="0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20"/>
          <p:cNvSpPr txBox="1"/>
          <p:nvPr/>
        </p:nvSpPr>
        <p:spPr>
          <a:xfrm flipH="1">
            <a:off x="5006340" y="1147445"/>
            <a:ext cx="126873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20"/>
          <p:cNvSpPr txBox="1"/>
          <p:nvPr/>
        </p:nvSpPr>
        <p:spPr>
          <a:xfrm flipH="1">
            <a:off x="7570470" y="1147445"/>
            <a:ext cx="126873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 flipH="1">
            <a:off x="10134600" y="1147445"/>
            <a:ext cx="126873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上箭头"/>
          <p:cNvSpPr/>
          <p:nvPr/>
        </p:nvSpPr>
        <p:spPr bwMode="auto">
          <a:xfrm rot="17820000">
            <a:off x="4264025" y="172529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向上箭头"/>
          <p:cNvSpPr/>
          <p:nvPr/>
        </p:nvSpPr>
        <p:spPr bwMode="auto">
          <a:xfrm rot="3780000" flipH="1">
            <a:off x="6513830" y="172529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向上箭头"/>
          <p:cNvSpPr/>
          <p:nvPr/>
        </p:nvSpPr>
        <p:spPr bwMode="auto">
          <a:xfrm rot="3780000" flipV="1">
            <a:off x="4292600" y="383476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向上箭头"/>
          <p:cNvSpPr/>
          <p:nvPr/>
        </p:nvSpPr>
        <p:spPr bwMode="auto">
          <a:xfrm rot="17820000" flipH="1" flipV="1">
            <a:off x="6542405" y="3834765"/>
            <a:ext cx="1385570" cy="1385570"/>
          </a:xfrm>
          <a:custGeom>
            <a:avLst/>
            <a:gdLst>
              <a:gd name="T0" fmla="*/ 1595498 w 2390"/>
              <a:gd name="T1" fmla="*/ 678897 h 2159"/>
              <a:gd name="T2" fmla="*/ 1620357 w 2390"/>
              <a:gd name="T3" fmla="*/ 569641 h 2159"/>
              <a:gd name="T4" fmla="*/ 1060652 w 2390"/>
              <a:gd name="T5" fmla="*/ 0 h 2159"/>
              <a:gd name="T6" fmla="*/ 607163 w 2390"/>
              <a:gd name="T7" fmla="*/ 265229 h 2159"/>
              <a:gd name="T8" fmla="*/ 569498 w 2390"/>
              <a:gd name="T9" fmla="*/ 263722 h 2159"/>
              <a:gd name="T10" fmla="*/ 216952 w 2390"/>
              <a:gd name="T11" fmla="*/ 616357 h 2159"/>
              <a:gd name="T12" fmla="*/ 220718 w 2390"/>
              <a:gd name="T13" fmla="*/ 665334 h 2159"/>
              <a:gd name="T14" fmla="*/ 0 w 2390"/>
              <a:gd name="T15" fmla="*/ 1078248 h 2159"/>
              <a:gd name="T16" fmla="*/ 480608 w 2390"/>
              <a:gd name="T17" fmla="*/ 1600419 h 2159"/>
              <a:gd name="T18" fmla="*/ 1319789 w 2390"/>
              <a:gd name="T19" fmla="*/ 1600419 h 2159"/>
              <a:gd name="T20" fmla="*/ 1800397 w 2390"/>
              <a:gd name="T21" fmla="*/ 1078248 h 2159"/>
              <a:gd name="T22" fmla="*/ 1595498 w 2390"/>
              <a:gd name="T23" fmla="*/ 678897 h 2159"/>
              <a:gd name="T24" fmla="*/ 900199 w 2390"/>
              <a:gd name="T25" fmla="*/ 1380399 h 2159"/>
              <a:gd name="T26" fmla="*/ 780423 w 2390"/>
              <a:gd name="T27" fmla="*/ 1326901 h 2159"/>
              <a:gd name="T28" fmla="*/ 701326 w 2390"/>
              <a:gd name="T29" fmla="*/ 1021736 h 2159"/>
              <a:gd name="T30" fmla="*/ 491908 w 2390"/>
              <a:gd name="T31" fmla="*/ 1021736 h 2159"/>
              <a:gd name="T32" fmla="*/ 439176 w 2390"/>
              <a:gd name="T33" fmla="*/ 990090 h 2159"/>
              <a:gd name="T34" fmla="*/ 442190 w 2390"/>
              <a:gd name="T35" fmla="*/ 928303 h 2159"/>
              <a:gd name="T36" fmla="*/ 863287 w 2390"/>
              <a:gd name="T37" fmla="*/ 481482 h 2159"/>
              <a:gd name="T38" fmla="*/ 937864 w 2390"/>
              <a:gd name="T39" fmla="*/ 481482 h 2159"/>
              <a:gd name="T40" fmla="*/ 1358207 w 2390"/>
              <a:gd name="T41" fmla="*/ 928303 h 2159"/>
              <a:gd name="T42" fmla="*/ 1361221 w 2390"/>
              <a:gd name="T43" fmla="*/ 990090 h 2159"/>
              <a:gd name="T44" fmla="*/ 1308489 w 2390"/>
              <a:gd name="T45" fmla="*/ 1021736 h 2159"/>
              <a:gd name="T46" fmla="*/ 1098318 w 2390"/>
              <a:gd name="T47" fmla="*/ 1021736 h 2159"/>
              <a:gd name="T48" fmla="*/ 1019974 w 2390"/>
              <a:gd name="T49" fmla="*/ 1326901 h 2159"/>
              <a:gd name="T50" fmla="*/ 900199 w 2390"/>
              <a:gd name="T51" fmla="*/ 1380399 h 21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90" h="2159">
                <a:moveTo>
                  <a:pt x="2118" y="901"/>
                </a:moveTo>
                <a:cubicBezTo>
                  <a:pt x="2138" y="866"/>
                  <a:pt x="2151" y="806"/>
                  <a:pt x="2151" y="756"/>
                </a:cubicBezTo>
                <a:cubicBezTo>
                  <a:pt x="2151" y="356"/>
                  <a:pt x="1808" y="0"/>
                  <a:pt x="1408" y="0"/>
                </a:cubicBezTo>
                <a:cubicBezTo>
                  <a:pt x="1157" y="0"/>
                  <a:pt x="936" y="159"/>
                  <a:pt x="806" y="352"/>
                </a:cubicBezTo>
                <a:cubicBezTo>
                  <a:pt x="789" y="351"/>
                  <a:pt x="773" y="350"/>
                  <a:pt x="756" y="350"/>
                </a:cubicBezTo>
                <a:cubicBezTo>
                  <a:pt x="497" y="350"/>
                  <a:pt x="288" y="559"/>
                  <a:pt x="288" y="818"/>
                </a:cubicBezTo>
                <a:cubicBezTo>
                  <a:pt x="288" y="840"/>
                  <a:pt x="290" y="862"/>
                  <a:pt x="293" y="883"/>
                </a:cubicBezTo>
                <a:cubicBezTo>
                  <a:pt x="117" y="1020"/>
                  <a:pt x="0" y="1229"/>
                  <a:pt x="0" y="1431"/>
                </a:cubicBezTo>
                <a:cubicBezTo>
                  <a:pt x="0" y="1746"/>
                  <a:pt x="284" y="2080"/>
                  <a:pt x="638" y="2124"/>
                </a:cubicBezTo>
                <a:cubicBezTo>
                  <a:pt x="1009" y="2159"/>
                  <a:pt x="1381" y="2159"/>
                  <a:pt x="1752" y="2124"/>
                </a:cubicBezTo>
                <a:cubicBezTo>
                  <a:pt x="2107" y="2080"/>
                  <a:pt x="2390" y="1746"/>
                  <a:pt x="2390" y="1431"/>
                </a:cubicBezTo>
                <a:cubicBezTo>
                  <a:pt x="2390" y="1237"/>
                  <a:pt x="2283" y="1037"/>
                  <a:pt x="2118" y="901"/>
                </a:cubicBezTo>
                <a:close/>
                <a:moveTo>
                  <a:pt x="1195" y="1832"/>
                </a:moveTo>
                <a:cubicBezTo>
                  <a:pt x="1115" y="1832"/>
                  <a:pt x="1065" y="1803"/>
                  <a:pt x="1036" y="1761"/>
                </a:cubicBezTo>
                <a:cubicBezTo>
                  <a:pt x="1016" y="1733"/>
                  <a:pt x="960" y="1530"/>
                  <a:pt x="931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24" y="1356"/>
                  <a:pt x="597" y="1340"/>
                  <a:pt x="583" y="1314"/>
                </a:cubicBezTo>
                <a:cubicBezTo>
                  <a:pt x="569" y="1288"/>
                  <a:pt x="571" y="1256"/>
                  <a:pt x="587" y="1232"/>
                </a:cubicBezTo>
                <a:cubicBezTo>
                  <a:pt x="800" y="915"/>
                  <a:pt x="1131" y="650"/>
                  <a:pt x="1146" y="639"/>
                </a:cubicBezTo>
                <a:cubicBezTo>
                  <a:pt x="1175" y="616"/>
                  <a:pt x="1216" y="616"/>
                  <a:pt x="1245" y="639"/>
                </a:cubicBezTo>
                <a:cubicBezTo>
                  <a:pt x="1259" y="650"/>
                  <a:pt x="1590" y="915"/>
                  <a:pt x="1803" y="1232"/>
                </a:cubicBezTo>
                <a:cubicBezTo>
                  <a:pt x="1819" y="1256"/>
                  <a:pt x="1821" y="1288"/>
                  <a:pt x="1807" y="1314"/>
                </a:cubicBezTo>
                <a:cubicBezTo>
                  <a:pt x="1793" y="1340"/>
                  <a:pt x="1766" y="1356"/>
                  <a:pt x="1737" y="1356"/>
                </a:cubicBezTo>
                <a:cubicBezTo>
                  <a:pt x="1458" y="1356"/>
                  <a:pt x="1458" y="1356"/>
                  <a:pt x="1458" y="1356"/>
                </a:cubicBezTo>
                <a:cubicBezTo>
                  <a:pt x="1429" y="1530"/>
                  <a:pt x="1374" y="1733"/>
                  <a:pt x="1354" y="1761"/>
                </a:cubicBezTo>
                <a:cubicBezTo>
                  <a:pt x="1324" y="1803"/>
                  <a:pt x="1275" y="1832"/>
                  <a:pt x="1195" y="1832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1047115" y="4159885"/>
            <a:ext cx="29797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 flipH="1">
            <a:off x="1047115" y="4597698"/>
            <a:ext cx="2980690" cy="1292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1047115" y="1080135"/>
            <a:ext cx="29797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1047115" y="1517948"/>
            <a:ext cx="2980690" cy="1292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8284210" y="4279265"/>
            <a:ext cx="29797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2"/>
          <p:cNvSpPr txBox="1"/>
          <p:nvPr/>
        </p:nvSpPr>
        <p:spPr>
          <a:xfrm flipH="1">
            <a:off x="8284210" y="4717078"/>
            <a:ext cx="2980690" cy="1292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8284210" y="1199515"/>
            <a:ext cx="29797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8284210" y="1637328"/>
            <a:ext cx="2980690" cy="12928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4" name="文本框 20"/>
          <p:cNvSpPr txBox="1"/>
          <p:nvPr/>
        </p:nvSpPr>
        <p:spPr>
          <a:xfrm flipH="1">
            <a:off x="5363210" y="2989580"/>
            <a:ext cx="1464945" cy="101566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HERE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弧形双箭头"/>
          <p:cNvSpPr/>
          <p:nvPr/>
        </p:nvSpPr>
        <p:spPr>
          <a:xfrm flipV="1">
            <a:off x="5402580" y="108013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弧形双箭头"/>
          <p:cNvSpPr/>
          <p:nvPr/>
        </p:nvSpPr>
        <p:spPr>
          <a:xfrm>
            <a:off x="5363210" y="5163820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弧形双箭头"/>
          <p:cNvSpPr/>
          <p:nvPr/>
        </p:nvSpPr>
        <p:spPr>
          <a:xfrm rot="16200000" flipV="1">
            <a:off x="3385185" y="310959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弧形双箭头"/>
          <p:cNvSpPr/>
          <p:nvPr/>
        </p:nvSpPr>
        <p:spPr>
          <a:xfrm rot="16200000">
            <a:off x="7313295" y="3093085"/>
            <a:ext cx="1385570" cy="726440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525185" y="501055"/>
            <a:ext cx="3339465" cy="2030730"/>
          </a:xfrm>
          <a:custGeom>
            <a:avLst/>
            <a:gdLst>
              <a:gd name="connsiteX0" fmla="*/ 0 w 4240"/>
              <a:gd name="connsiteY0" fmla="*/ 0 h 2578"/>
              <a:gd name="connsiteX1" fmla="*/ 4240 w 4240"/>
              <a:gd name="connsiteY1" fmla="*/ 460 h 2578"/>
              <a:gd name="connsiteX2" fmla="*/ 4240 w 4240"/>
              <a:gd name="connsiteY2" fmla="*/ 2100 h 2578"/>
              <a:gd name="connsiteX3" fmla="*/ 1520 w 4240"/>
              <a:gd name="connsiteY3" fmla="*/ 2060 h 2578"/>
              <a:gd name="connsiteX4" fmla="*/ 522 w 4240"/>
              <a:gd name="connsiteY4" fmla="*/ 2578 h 2578"/>
              <a:gd name="connsiteX5" fmla="*/ 807 w 4240"/>
              <a:gd name="connsiteY5" fmla="*/ 2100 h 2578"/>
              <a:gd name="connsiteX6" fmla="*/ 120 w 4240"/>
              <a:gd name="connsiteY6" fmla="*/ 2100 h 2578"/>
              <a:gd name="connsiteX7" fmla="*/ 0 w 4240"/>
              <a:gd name="connsiteY7" fmla="*/ 0 h 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" h="2578">
                <a:moveTo>
                  <a:pt x="0" y="0"/>
                </a:moveTo>
                <a:lnTo>
                  <a:pt x="4240" y="460"/>
                </a:lnTo>
                <a:lnTo>
                  <a:pt x="4240" y="2100"/>
                </a:lnTo>
                <a:lnTo>
                  <a:pt x="1520" y="2060"/>
                </a:lnTo>
                <a:lnTo>
                  <a:pt x="522" y="2578"/>
                </a:lnTo>
                <a:lnTo>
                  <a:pt x="807" y="2100"/>
                </a:lnTo>
                <a:lnTo>
                  <a:pt x="120" y="2100"/>
                </a:lnTo>
                <a:lnTo>
                  <a:pt x="0" y="0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439585" y="1504355"/>
            <a:ext cx="3314700" cy="1663700"/>
          </a:xfrm>
          <a:custGeom>
            <a:avLst/>
            <a:gdLst>
              <a:gd name="connsiteX0" fmla="*/ 0 w 5220"/>
              <a:gd name="connsiteY0" fmla="*/ 380 h 2620"/>
              <a:gd name="connsiteX1" fmla="*/ 5220 w 5220"/>
              <a:gd name="connsiteY1" fmla="*/ 0 h 2620"/>
              <a:gd name="connsiteX2" fmla="*/ 5219 w 5220"/>
              <a:gd name="connsiteY2" fmla="*/ 2185 h 2620"/>
              <a:gd name="connsiteX3" fmla="*/ 1845 w 5220"/>
              <a:gd name="connsiteY3" fmla="*/ 2135 h 2620"/>
              <a:gd name="connsiteX4" fmla="*/ 1420 w 5220"/>
              <a:gd name="connsiteY4" fmla="*/ 2620 h 2620"/>
              <a:gd name="connsiteX5" fmla="*/ 961 w 5220"/>
              <a:gd name="connsiteY5" fmla="*/ 2185 h 2620"/>
              <a:gd name="connsiteX6" fmla="*/ 109 w 5220"/>
              <a:gd name="connsiteY6" fmla="*/ 2185 h 2620"/>
              <a:gd name="connsiteX7" fmla="*/ 0 w 5220"/>
              <a:gd name="connsiteY7" fmla="*/ 380 h 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" h="2620">
                <a:moveTo>
                  <a:pt x="0" y="380"/>
                </a:moveTo>
                <a:lnTo>
                  <a:pt x="5220" y="0"/>
                </a:lnTo>
                <a:lnTo>
                  <a:pt x="5219" y="2185"/>
                </a:lnTo>
                <a:lnTo>
                  <a:pt x="1845" y="2135"/>
                </a:lnTo>
                <a:lnTo>
                  <a:pt x="1420" y="2620"/>
                </a:lnTo>
                <a:lnTo>
                  <a:pt x="961" y="2185"/>
                </a:lnTo>
                <a:lnTo>
                  <a:pt x="109" y="2185"/>
                </a:lnTo>
                <a:lnTo>
                  <a:pt x="0" y="38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H="1">
            <a:off x="3407585" y="2531785"/>
            <a:ext cx="2692400" cy="1612900"/>
          </a:xfrm>
          <a:custGeom>
            <a:avLst/>
            <a:gdLst>
              <a:gd name="connsiteX0" fmla="*/ 0 w 4240"/>
              <a:gd name="connsiteY0" fmla="*/ 0 h 2540"/>
              <a:gd name="connsiteX1" fmla="*/ 4240 w 4240"/>
              <a:gd name="connsiteY1" fmla="*/ 720 h 2540"/>
              <a:gd name="connsiteX2" fmla="*/ 4160 w 4240"/>
              <a:gd name="connsiteY2" fmla="*/ 2183 h 2540"/>
              <a:gd name="connsiteX3" fmla="*/ 3020 w 4240"/>
              <a:gd name="connsiteY3" fmla="*/ 2140 h 2540"/>
              <a:gd name="connsiteX4" fmla="*/ 3260 w 4240"/>
              <a:gd name="connsiteY4" fmla="*/ 2540 h 2540"/>
              <a:gd name="connsiteX5" fmla="*/ 2060 w 4240"/>
              <a:gd name="connsiteY5" fmla="*/ 2180 h 2540"/>
              <a:gd name="connsiteX6" fmla="*/ 67 w 4240"/>
              <a:gd name="connsiteY6" fmla="*/ 2183 h 2540"/>
              <a:gd name="connsiteX7" fmla="*/ 0 w 4240"/>
              <a:gd name="connsiteY7" fmla="*/ 0 h 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" h="2540">
                <a:moveTo>
                  <a:pt x="0" y="0"/>
                </a:moveTo>
                <a:lnTo>
                  <a:pt x="4240" y="720"/>
                </a:lnTo>
                <a:lnTo>
                  <a:pt x="4160" y="2183"/>
                </a:lnTo>
                <a:lnTo>
                  <a:pt x="3020" y="2140"/>
                </a:lnTo>
                <a:lnTo>
                  <a:pt x="3260" y="2540"/>
                </a:lnTo>
                <a:lnTo>
                  <a:pt x="2060" y="2180"/>
                </a:lnTo>
                <a:lnTo>
                  <a:pt x="67" y="2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刷子"/>
          <p:cNvSpPr/>
          <p:nvPr/>
        </p:nvSpPr>
        <p:spPr bwMode="auto">
          <a:xfrm>
            <a:off x="4550313" y="2995503"/>
            <a:ext cx="719455" cy="719455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任意多边形 4"/>
          <p:cNvSpPr/>
          <p:nvPr/>
        </p:nvSpPr>
        <p:spPr>
          <a:xfrm flipH="1">
            <a:off x="5185585" y="3028355"/>
            <a:ext cx="3339465" cy="2030730"/>
          </a:xfrm>
          <a:custGeom>
            <a:avLst/>
            <a:gdLst>
              <a:gd name="connsiteX0" fmla="*/ 0 w 4240"/>
              <a:gd name="connsiteY0" fmla="*/ 0 h 2578"/>
              <a:gd name="connsiteX1" fmla="*/ 4240 w 4240"/>
              <a:gd name="connsiteY1" fmla="*/ 460 h 2578"/>
              <a:gd name="connsiteX2" fmla="*/ 4240 w 4240"/>
              <a:gd name="connsiteY2" fmla="*/ 2100 h 2578"/>
              <a:gd name="connsiteX3" fmla="*/ 1520 w 4240"/>
              <a:gd name="connsiteY3" fmla="*/ 2060 h 2578"/>
              <a:gd name="connsiteX4" fmla="*/ 522 w 4240"/>
              <a:gd name="connsiteY4" fmla="*/ 2578 h 2578"/>
              <a:gd name="connsiteX5" fmla="*/ 807 w 4240"/>
              <a:gd name="connsiteY5" fmla="*/ 2100 h 2578"/>
              <a:gd name="connsiteX6" fmla="*/ 120 w 4240"/>
              <a:gd name="connsiteY6" fmla="*/ 2100 h 2578"/>
              <a:gd name="connsiteX7" fmla="*/ 0 w 4240"/>
              <a:gd name="connsiteY7" fmla="*/ 0 h 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" h="2578">
                <a:moveTo>
                  <a:pt x="0" y="0"/>
                </a:moveTo>
                <a:lnTo>
                  <a:pt x="4240" y="460"/>
                </a:lnTo>
                <a:lnTo>
                  <a:pt x="4240" y="2100"/>
                </a:lnTo>
                <a:lnTo>
                  <a:pt x="1520" y="2060"/>
                </a:lnTo>
                <a:lnTo>
                  <a:pt x="522" y="2578"/>
                </a:lnTo>
                <a:lnTo>
                  <a:pt x="807" y="2100"/>
                </a:lnTo>
                <a:lnTo>
                  <a:pt x="120" y="2100"/>
                </a:lnTo>
                <a:lnTo>
                  <a:pt x="0" y="0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5"/>
          <p:cNvSpPr/>
          <p:nvPr/>
        </p:nvSpPr>
        <p:spPr>
          <a:xfrm>
            <a:off x="4360085" y="4431070"/>
            <a:ext cx="2361565" cy="1668145"/>
          </a:xfrm>
          <a:custGeom>
            <a:avLst/>
            <a:gdLst>
              <a:gd name="connsiteX0" fmla="*/ 0 w 3719"/>
              <a:gd name="connsiteY0" fmla="*/ 251 h 2627"/>
              <a:gd name="connsiteX1" fmla="*/ 3719 w 3719"/>
              <a:gd name="connsiteY1" fmla="*/ 0 h 2627"/>
              <a:gd name="connsiteX2" fmla="*/ 3719 w 3719"/>
              <a:gd name="connsiteY2" fmla="*/ 2034 h 2627"/>
              <a:gd name="connsiteX3" fmla="*/ 1308 w 3719"/>
              <a:gd name="connsiteY3" fmla="*/ 1984 h 2627"/>
              <a:gd name="connsiteX4" fmla="*/ 423 w 3719"/>
              <a:gd name="connsiteY4" fmla="*/ 2627 h 2627"/>
              <a:gd name="connsiteX5" fmla="*/ 675 w 3719"/>
              <a:gd name="connsiteY5" fmla="*/ 2034 h 2627"/>
              <a:gd name="connsiteX6" fmla="*/ 66 w 3719"/>
              <a:gd name="connsiteY6" fmla="*/ 2034 h 2627"/>
              <a:gd name="connsiteX7" fmla="*/ 0 w 3719"/>
              <a:gd name="connsiteY7" fmla="*/ 251 h 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9" h="2627">
                <a:moveTo>
                  <a:pt x="0" y="251"/>
                </a:moveTo>
                <a:lnTo>
                  <a:pt x="3719" y="0"/>
                </a:lnTo>
                <a:lnTo>
                  <a:pt x="3719" y="2034"/>
                </a:lnTo>
                <a:lnTo>
                  <a:pt x="1308" y="1984"/>
                </a:lnTo>
                <a:lnTo>
                  <a:pt x="423" y="2627"/>
                </a:lnTo>
                <a:lnTo>
                  <a:pt x="675" y="2034"/>
                </a:lnTo>
                <a:lnTo>
                  <a:pt x="66" y="2034"/>
                </a:lnTo>
                <a:lnTo>
                  <a:pt x="0" y="25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0"/>
          <p:cNvSpPr txBox="1"/>
          <p:nvPr/>
        </p:nvSpPr>
        <p:spPr>
          <a:xfrm flipH="1">
            <a:off x="424446" y="3183129"/>
            <a:ext cx="20129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424446" y="3625890"/>
            <a:ext cx="2857101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 flipH="1">
            <a:off x="1376946" y="1207725"/>
            <a:ext cx="20129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2"/>
          <p:cNvSpPr txBox="1"/>
          <p:nvPr/>
        </p:nvSpPr>
        <p:spPr>
          <a:xfrm flipH="1">
            <a:off x="1376946" y="1665645"/>
            <a:ext cx="2857101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8903147" y="1958555"/>
            <a:ext cx="20129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2"/>
          <p:cNvSpPr txBox="1"/>
          <p:nvPr/>
        </p:nvSpPr>
        <p:spPr>
          <a:xfrm flipH="1">
            <a:off x="8903147" y="2385735"/>
            <a:ext cx="2857101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8525050" y="4451565"/>
            <a:ext cx="20129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8525050" y="4878745"/>
            <a:ext cx="2857101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183271" y="4894048"/>
            <a:ext cx="201295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1183271" y="5353090"/>
            <a:ext cx="2857101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9030" y="784265"/>
            <a:ext cx="720005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A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90460" y="1752005"/>
            <a:ext cx="720005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377DFF"/>
                </a:solidFill>
                <a:latin typeface="Impact" panose="020B0806030902050204" charset="0"/>
              </a:rPr>
              <a:t>B</a:t>
            </a:r>
            <a:endParaRPr lang="en-US" altLang="zh-CN" sz="3600" dirty="0">
              <a:solidFill>
                <a:srgbClr val="377DFF"/>
              </a:solidFill>
              <a:latin typeface="Impact" panose="020B080603090205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08660" y="2868572"/>
            <a:ext cx="720005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377DFF"/>
                </a:solidFill>
                <a:latin typeface="Impact" panose="020B0806030902050204" charset="0"/>
              </a:rPr>
              <a:t>C</a:t>
            </a:r>
            <a:endParaRPr lang="en-US" altLang="zh-CN" sz="3600" dirty="0">
              <a:solidFill>
                <a:srgbClr val="377DFF"/>
              </a:solidFill>
              <a:latin typeface="Impact" panose="020B080603090205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18630" y="3424595"/>
            <a:ext cx="720005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</a:rPr>
              <a:t>D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64885" y="4633000"/>
            <a:ext cx="720005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377DFF"/>
                </a:solidFill>
                <a:latin typeface="Impact" panose="020B0806030902050204" charset="0"/>
              </a:rPr>
              <a:t>E</a:t>
            </a:r>
            <a:endParaRPr lang="en-US" altLang="zh-CN" sz="3600">
              <a:solidFill>
                <a:srgbClr val="377DFF"/>
              </a:solidFill>
              <a:latin typeface="Impact" panose="020B080603090205020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806490" y="856655"/>
            <a:ext cx="720005" cy="72000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090460" y="1811695"/>
            <a:ext cx="720005" cy="720005"/>
          </a:xfrm>
          <a:prstGeom prst="ellipse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77DFF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99050" y="2966760"/>
            <a:ext cx="720005" cy="720005"/>
          </a:xfrm>
          <a:prstGeom prst="ellipse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418630" y="3515400"/>
            <a:ext cx="720005" cy="72000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664885" y="4719360"/>
            <a:ext cx="720005" cy="720005"/>
          </a:xfrm>
          <a:prstGeom prst="ellipse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喇叭"/>
          <p:cNvSpPr/>
          <p:nvPr/>
        </p:nvSpPr>
        <p:spPr bwMode="auto">
          <a:xfrm>
            <a:off x="5862495" y="913805"/>
            <a:ext cx="948055" cy="605790"/>
          </a:xfrm>
          <a:custGeom>
            <a:avLst/>
            <a:gdLst>
              <a:gd name="T0" fmla="*/ 177767244 w 5273"/>
              <a:gd name="T1" fmla="*/ 132846327 h 3486"/>
              <a:gd name="T2" fmla="*/ 243679233 w 5273"/>
              <a:gd name="T3" fmla="*/ 106434205 h 3486"/>
              <a:gd name="T4" fmla="*/ 508241933 w 5273"/>
              <a:gd name="T5" fmla="*/ 0 h 3486"/>
              <a:gd name="T6" fmla="*/ 508241933 w 5273"/>
              <a:gd name="T7" fmla="*/ 212737518 h 3486"/>
              <a:gd name="T8" fmla="*/ 508241933 w 5273"/>
              <a:gd name="T9" fmla="*/ 425475036 h 3486"/>
              <a:gd name="T10" fmla="*/ 243679233 w 5273"/>
              <a:gd name="T11" fmla="*/ 319171723 h 3486"/>
              <a:gd name="T12" fmla="*/ 180638654 w 5273"/>
              <a:gd name="T13" fmla="*/ 293805297 h 3486"/>
              <a:gd name="T14" fmla="*/ 221621623 w 5273"/>
              <a:gd name="T15" fmla="*/ 455809961 h 3486"/>
              <a:gd name="T16" fmla="*/ 96453766 w 5273"/>
              <a:gd name="T17" fmla="*/ 455809961 h 3486"/>
              <a:gd name="T18" fmla="*/ 55209595 w 5273"/>
              <a:gd name="T19" fmla="*/ 292759240 h 3486"/>
              <a:gd name="T20" fmla="*/ 0 w 5273"/>
              <a:gd name="T21" fmla="*/ 292759240 h 3486"/>
              <a:gd name="T22" fmla="*/ 0 w 5273"/>
              <a:gd name="T23" fmla="*/ 132846327 h 3486"/>
              <a:gd name="T24" fmla="*/ 177767244 w 5273"/>
              <a:gd name="T25" fmla="*/ 132846327 h 3486"/>
              <a:gd name="T26" fmla="*/ 177767244 w 5273"/>
              <a:gd name="T27" fmla="*/ 132846327 h 3486"/>
              <a:gd name="T28" fmla="*/ 571934974 w 5273"/>
              <a:gd name="T29" fmla="*/ 294459037 h 3486"/>
              <a:gd name="T30" fmla="*/ 670868890 w 5273"/>
              <a:gd name="T31" fmla="*/ 328585873 h 3486"/>
              <a:gd name="T32" fmla="*/ 656381063 w 5273"/>
              <a:gd name="T33" fmla="*/ 370427424 h 3486"/>
              <a:gd name="T34" fmla="*/ 557577929 w 5273"/>
              <a:gd name="T35" fmla="*/ 336169695 h 3486"/>
              <a:gd name="T36" fmla="*/ 571934974 w 5273"/>
              <a:gd name="T37" fmla="*/ 294459037 h 3486"/>
              <a:gd name="T38" fmla="*/ 571934974 w 5273"/>
              <a:gd name="T39" fmla="*/ 294459037 h 3486"/>
              <a:gd name="T40" fmla="*/ 560971380 w 5273"/>
              <a:gd name="T41" fmla="*/ 91005138 h 3486"/>
              <a:gd name="T42" fmla="*/ 659774514 w 5273"/>
              <a:gd name="T43" fmla="*/ 56485985 h 3486"/>
              <a:gd name="T44" fmla="*/ 674262340 w 5273"/>
              <a:gd name="T45" fmla="*/ 98196643 h 3486"/>
              <a:gd name="T46" fmla="*/ 575720046 w 5273"/>
              <a:gd name="T47" fmla="*/ 132846327 h 3486"/>
              <a:gd name="T48" fmla="*/ 560971380 w 5273"/>
              <a:gd name="T49" fmla="*/ 91005138 h 3486"/>
              <a:gd name="T50" fmla="*/ 560971380 w 5273"/>
              <a:gd name="T51" fmla="*/ 91005138 h 3486"/>
              <a:gd name="T52" fmla="*/ 583681812 w 5273"/>
              <a:gd name="T53" fmla="*/ 192731907 h 3486"/>
              <a:gd name="T54" fmla="*/ 688227764 w 5273"/>
              <a:gd name="T55" fmla="*/ 192731907 h 3486"/>
              <a:gd name="T56" fmla="*/ 688227764 w 5273"/>
              <a:gd name="T57" fmla="*/ 236926995 h 3486"/>
              <a:gd name="T58" fmla="*/ 583681812 w 5273"/>
              <a:gd name="T59" fmla="*/ 236926995 h 3486"/>
              <a:gd name="T60" fmla="*/ 583681812 w 5273"/>
              <a:gd name="T61" fmla="*/ 192731907 h 34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273" h="3486">
                <a:moveTo>
                  <a:pt x="1362" y="1016"/>
                </a:moveTo>
                <a:lnTo>
                  <a:pt x="1867" y="814"/>
                </a:lnTo>
                <a:lnTo>
                  <a:pt x="3894" y="0"/>
                </a:lnTo>
                <a:lnTo>
                  <a:pt x="3894" y="1627"/>
                </a:lnTo>
                <a:lnTo>
                  <a:pt x="3894" y="3254"/>
                </a:lnTo>
                <a:lnTo>
                  <a:pt x="1867" y="2441"/>
                </a:lnTo>
                <a:lnTo>
                  <a:pt x="1384" y="2247"/>
                </a:lnTo>
                <a:lnTo>
                  <a:pt x="1698" y="3486"/>
                </a:lnTo>
                <a:lnTo>
                  <a:pt x="739" y="3486"/>
                </a:lnTo>
                <a:lnTo>
                  <a:pt x="423" y="2239"/>
                </a:lnTo>
                <a:lnTo>
                  <a:pt x="0" y="2239"/>
                </a:lnTo>
                <a:lnTo>
                  <a:pt x="0" y="1016"/>
                </a:lnTo>
                <a:lnTo>
                  <a:pt x="1362" y="1016"/>
                </a:lnTo>
                <a:close/>
                <a:moveTo>
                  <a:pt x="4382" y="2252"/>
                </a:moveTo>
                <a:lnTo>
                  <a:pt x="5140" y="2513"/>
                </a:lnTo>
                <a:lnTo>
                  <a:pt x="5029" y="2833"/>
                </a:lnTo>
                <a:lnTo>
                  <a:pt x="4272" y="2571"/>
                </a:lnTo>
                <a:lnTo>
                  <a:pt x="4382" y="2252"/>
                </a:lnTo>
                <a:close/>
                <a:moveTo>
                  <a:pt x="4298" y="696"/>
                </a:moveTo>
                <a:lnTo>
                  <a:pt x="5055" y="432"/>
                </a:lnTo>
                <a:lnTo>
                  <a:pt x="5166" y="751"/>
                </a:lnTo>
                <a:lnTo>
                  <a:pt x="4411" y="1016"/>
                </a:lnTo>
                <a:lnTo>
                  <a:pt x="4298" y="696"/>
                </a:lnTo>
                <a:close/>
                <a:moveTo>
                  <a:pt x="4472" y="1474"/>
                </a:moveTo>
                <a:lnTo>
                  <a:pt x="5273" y="1474"/>
                </a:lnTo>
                <a:lnTo>
                  <a:pt x="5273" y="1812"/>
                </a:lnTo>
                <a:lnTo>
                  <a:pt x="4472" y="1812"/>
                </a:lnTo>
                <a:lnTo>
                  <a:pt x="4472" y="1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裁剪"/>
          <p:cNvSpPr/>
          <p:nvPr/>
        </p:nvSpPr>
        <p:spPr bwMode="auto">
          <a:xfrm>
            <a:off x="7324900" y="1811695"/>
            <a:ext cx="914400" cy="817245"/>
          </a:xfrm>
          <a:custGeom>
            <a:avLst/>
            <a:gdLst>
              <a:gd name="T0" fmla="*/ 1571648 w 3833"/>
              <a:gd name="T1" fmla="*/ 1079482 h 2960"/>
              <a:gd name="T2" fmla="*/ 1342900 w 3833"/>
              <a:gd name="T3" fmla="*/ 850715 h 2960"/>
              <a:gd name="T4" fmla="*/ 1370613 w 3833"/>
              <a:gd name="T5" fmla="*/ 741733 h 2960"/>
              <a:gd name="T6" fmla="*/ 1150789 w 3833"/>
              <a:gd name="T7" fmla="*/ 908024 h 2960"/>
              <a:gd name="T8" fmla="*/ 0 w 3833"/>
              <a:gd name="T9" fmla="*/ 1109077 h 2960"/>
              <a:gd name="T10" fmla="*/ 361676 w 3833"/>
              <a:gd name="T11" fmla="*/ 743142 h 2960"/>
              <a:gd name="T12" fmla="*/ 812128 w 3833"/>
              <a:gd name="T13" fmla="*/ 688182 h 2960"/>
              <a:gd name="T14" fmla="*/ 1160183 w 3833"/>
              <a:gd name="T15" fmla="*/ 452838 h 2960"/>
              <a:gd name="T16" fmla="*/ 976996 w 3833"/>
              <a:gd name="T17" fmla="*/ 228298 h 2960"/>
              <a:gd name="T18" fmla="*/ 1205745 w 3833"/>
              <a:gd name="T19" fmla="*/ 0 h 2960"/>
              <a:gd name="T20" fmla="*/ 1434493 w 3833"/>
              <a:gd name="T21" fmla="*/ 228298 h 2960"/>
              <a:gd name="T22" fmla="*/ 1324581 w 3833"/>
              <a:gd name="T23" fmla="*/ 423713 h 2960"/>
              <a:gd name="T24" fmla="*/ 1173804 w 3833"/>
              <a:gd name="T25" fmla="*/ 603627 h 2960"/>
              <a:gd name="T26" fmla="*/ 1244731 w 3833"/>
              <a:gd name="T27" fmla="*/ 674559 h 2960"/>
              <a:gd name="T28" fmla="*/ 1542526 w 3833"/>
              <a:gd name="T29" fmla="*/ 623826 h 2960"/>
              <a:gd name="T30" fmla="*/ 1571648 w 3833"/>
              <a:gd name="T31" fmla="*/ 621947 h 2960"/>
              <a:gd name="T32" fmla="*/ 1800397 w 3833"/>
              <a:gd name="T33" fmla="*/ 850715 h 2960"/>
              <a:gd name="T34" fmla="*/ 1571648 w 3833"/>
              <a:gd name="T35" fmla="*/ 1079482 h 2960"/>
              <a:gd name="T36" fmla="*/ 1014103 w 3833"/>
              <a:gd name="T37" fmla="*/ 714488 h 2960"/>
              <a:gd name="T38" fmla="*/ 943647 w 3833"/>
              <a:gd name="T39" fmla="*/ 784950 h 2960"/>
              <a:gd name="T40" fmla="*/ 1014103 w 3833"/>
              <a:gd name="T41" fmla="*/ 855412 h 2960"/>
              <a:gd name="T42" fmla="*/ 1084560 w 3833"/>
              <a:gd name="T43" fmla="*/ 784950 h 2960"/>
              <a:gd name="T44" fmla="*/ 1014103 w 3833"/>
              <a:gd name="T45" fmla="*/ 714488 h 2960"/>
              <a:gd name="T46" fmla="*/ 1205745 w 3833"/>
              <a:gd name="T47" fmla="*/ 359827 h 2960"/>
              <a:gd name="T48" fmla="*/ 1337263 w 3833"/>
              <a:gd name="T49" fmla="*/ 228298 h 2960"/>
              <a:gd name="T50" fmla="*/ 1205745 w 3833"/>
              <a:gd name="T51" fmla="*/ 96768 h 2960"/>
              <a:gd name="T52" fmla="*/ 1074226 w 3833"/>
              <a:gd name="T53" fmla="*/ 228298 h 2960"/>
              <a:gd name="T54" fmla="*/ 1205745 w 3833"/>
              <a:gd name="T55" fmla="*/ 359827 h 2960"/>
              <a:gd name="T56" fmla="*/ 1571648 w 3833"/>
              <a:gd name="T57" fmla="*/ 719185 h 2960"/>
              <a:gd name="T58" fmla="*/ 1440130 w 3833"/>
              <a:gd name="T59" fmla="*/ 850715 h 2960"/>
              <a:gd name="T60" fmla="*/ 1571648 w 3833"/>
              <a:gd name="T61" fmla="*/ 982244 h 2960"/>
              <a:gd name="T62" fmla="*/ 1703167 w 3833"/>
              <a:gd name="T63" fmla="*/ 850715 h 2960"/>
              <a:gd name="T64" fmla="*/ 1571648 w 3833"/>
              <a:gd name="T65" fmla="*/ 719185 h 2960"/>
              <a:gd name="T66" fmla="*/ 294978 w 3833"/>
              <a:gd name="T67" fmla="*/ 1281005 h 2960"/>
              <a:gd name="T68" fmla="*/ 256461 w 3833"/>
              <a:gd name="T69" fmla="*/ 1390456 h 2960"/>
              <a:gd name="T70" fmla="*/ 36637 w 3833"/>
              <a:gd name="T71" fmla="*/ 1390456 h 2960"/>
              <a:gd name="T72" fmla="*/ 75623 w 3833"/>
              <a:gd name="T73" fmla="*/ 1281005 h 2960"/>
              <a:gd name="T74" fmla="*/ 294978 w 3833"/>
              <a:gd name="T75" fmla="*/ 1281005 h 2960"/>
              <a:gd name="T76" fmla="*/ 624714 w 3833"/>
              <a:gd name="T77" fmla="*/ 1281005 h 2960"/>
              <a:gd name="T78" fmla="*/ 585728 w 3833"/>
              <a:gd name="T79" fmla="*/ 1390456 h 2960"/>
              <a:gd name="T80" fmla="*/ 366374 w 3833"/>
              <a:gd name="T81" fmla="*/ 1390456 h 2960"/>
              <a:gd name="T82" fmla="*/ 404890 w 3833"/>
              <a:gd name="T83" fmla="*/ 1281005 h 2960"/>
              <a:gd name="T84" fmla="*/ 624714 w 3833"/>
              <a:gd name="T85" fmla="*/ 1281005 h 2960"/>
              <a:gd name="T86" fmla="*/ 663230 w 3833"/>
              <a:gd name="T87" fmla="*/ 1354285 h 2960"/>
              <a:gd name="T88" fmla="*/ 688594 w 3833"/>
              <a:gd name="T89" fmla="*/ 1307310 h 2960"/>
              <a:gd name="T90" fmla="*/ 697989 w 3833"/>
              <a:gd name="T91" fmla="*/ 1281005 h 2960"/>
              <a:gd name="T92" fmla="*/ 702686 w 3833"/>
              <a:gd name="T93" fmla="*/ 1281005 h 2960"/>
              <a:gd name="T94" fmla="*/ 830447 w 3833"/>
              <a:gd name="T95" fmla="*/ 1040493 h 2960"/>
              <a:gd name="T96" fmla="*/ 1141394 w 3833"/>
              <a:gd name="T97" fmla="*/ 987881 h 2960"/>
              <a:gd name="T98" fmla="*/ 1013633 w 3833"/>
              <a:gd name="T99" fmla="*/ 1281005 h 2960"/>
              <a:gd name="T100" fmla="*/ 1210442 w 3833"/>
              <a:gd name="T101" fmla="*/ 1281005 h 2960"/>
              <a:gd name="T102" fmla="*/ 1171456 w 3833"/>
              <a:gd name="T103" fmla="*/ 1390456 h 2960"/>
              <a:gd name="T104" fmla="*/ 659003 w 3833"/>
              <a:gd name="T105" fmla="*/ 1390456 h 2960"/>
              <a:gd name="T106" fmla="*/ 671685 w 3833"/>
              <a:gd name="T107" fmla="*/ 1354285 h 2960"/>
              <a:gd name="T108" fmla="*/ 663230 w 3833"/>
              <a:gd name="T109" fmla="*/ 1354285 h 2960"/>
              <a:gd name="T110" fmla="*/ 1539708 w 3833"/>
              <a:gd name="T111" fmla="*/ 1281005 h 2960"/>
              <a:gd name="T112" fmla="*/ 1500722 w 3833"/>
              <a:gd name="T113" fmla="*/ 1390456 h 2960"/>
              <a:gd name="T114" fmla="*/ 1281368 w 3833"/>
              <a:gd name="T115" fmla="*/ 1390456 h 2960"/>
              <a:gd name="T116" fmla="*/ 1319884 w 3833"/>
              <a:gd name="T117" fmla="*/ 1281005 h 2960"/>
              <a:gd name="T118" fmla="*/ 1539708 w 3833"/>
              <a:gd name="T119" fmla="*/ 1281005 h 29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33" h="2960">
                <a:moveTo>
                  <a:pt x="3346" y="2298"/>
                </a:moveTo>
                <a:cubicBezTo>
                  <a:pt x="3077" y="2298"/>
                  <a:pt x="2859" y="2080"/>
                  <a:pt x="2859" y="1811"/>
                </a:cubicBezTo>
                <a:cubicBezTo>
                  <a:pt x="2859" y="1727"/>
                  <a:pt x="2880" y="1648"/>
                  <a:pt x="2918" y="1579"/>
                </a:cubicBezTo>
                <a:cubicBezTo>
                  <a:pt x="2738" y="1674"/>
                  <a:pt x="2623" y="1901"/>
                  <a:pt x="2450" y="1933"/>
                </a:cubicBezTo>
                <a:cubicBezTo>
                  <a:pt x="2211" y="1977"/>
                  <a:pt x="0" y="2361"/>
                  <a:pt x="0" y="2361"/>
                </a:cubicBezTo>
                <a:cubicBezTo>
                  <a:pt x="0" y="2361"/>
                  <a:pt x="34" y="1714"/>
                  <a:pt x="770" y="1582"/>
                </a:cubicBezTo>
                <a:cubicBezTo>
                  <a:pt x="716" y="1587"/>
                  <a:pt x="1583" y="1490"/>
                  <a:pt x="1729" y="1465"/>
                </a:cubicBezTo>
                <a:cubicBezTo>
                  <a:pt x="2171" y="1357"/>
                  <a:pt x="2385" y="1100"/>
                  <a:pt x="2470" y="964"/>
                </a:cubicBezTo>
                <a:cubicBezTo>
                  <a:pt x="2247" y="919"/>
                  <a:pt x="2080" y="722"/>
                  <a:pt x="2080" y="486"/>
                </a:cubicBezTo>
                <a:cubicBezTo>
                  <a:pt x="2080" y="218"/>
                  <a:pt x="2298" y="0"/>
                  <a:pt x="2567" y="0"/>
                </a:cubicBezTo>
                <a:cubicBezTo>
                  <a:pt x="2836" y="0"/>
                  <a:pt x="3054" y="218"/>
                  <a:pt x="3054" y="486"/>
                </a:cubicBezTo>
                <a:cubicBezTo>
                  <a:pt x="3054" y="662"/>
                  <a:pt x="2960" y="816"/>
                  <a:pt x="2820" y="902"/>
                </a:cubicBezTo>
                <a:cubicBezTo>
                  <a:pt x="2499" y="1285"/>
                  <a:pt x="2499" y="1285"/>
                  <a:pt x="2499" y="1285"/>
                </a:cubicBezTo>
                <a:cubicBezTo>
                  <a:pt x="2499" y="1285"/>
                  <a:pt x="2357" y="1509"/>
                  <a:pt x="2650" y="1436"/>
                </a:cubicBezTo>
                <a:cubicBezTo>
                  <a:pt x="2577" y="1441"/>
                  <a:pt x="3082" y="1292"/>
                  <a:pt x="3284" y="1328"/>
                </a:cubicBezTo>
                <a:cubicBezTo>
                  <a:pt x="3304" y="1326"/>
                  <a:pt x="3325" y="1324"/>
                  <a:pt x="3346" y="1324"/>
                </a:cubicBezTo>
                <a:cubicBezTo>
                  <a:pt x="3615" y="1324"/>
                  <a:pt x="3833" y="1542"/>
                  <a:pt x="3833" y="1811"/>
                </a:cubicBezTo>
                <a:cubicBezTo>
                  <a:pt x="3833" y="2080"/>
                  <a:pt x="3615" y="2298"/>
                  <a:pt x="3346" y="2298"/>
                </a:cubicBezTo>
                <a:close/>
                <a:moveTo>
                  <a:pt x="2159" y="1521"/>
                </a:moveTo>
                <a:cubicBezTo>
                  <a:pt x="2076" y="1521"/>
                  <a:pt x="2009" y="1588"/>
                  <a:pt x="2009" y="1671"/>
                </a:cubicBezTo>
                <a:cubicBezTo>
                  <a:pt x="2009" y="1754"/>
                  <a:pt x="2076" y="1821"/>
                  <a:pt x="2159" y="1821"/>
                </a:cubicBezTo>
                <a:cubicBezTo>
                  <a:pt x="2242" y="1821"/>
                  <a:pt x="2309" y="1754"/>
                  <a:pt x="2309" y="1671"/>
                </a:cubicBezTo>
                <a:cubicBezTo>
                  <a:pt x="2309" y="1588"/>
                  <a:pt x="2242" y="1521"/>
                  <a:pt x="2159" y="1521"/>
                </a:cubicBezTo>
                <a:close/>
                <a:moveTo>
                  <a:pt x="2567" y="766"/>
                </a:moveTo>
                <a:cubicBezTo>
                  <a:pt x="2721" y="766"/>
                  <a:pt x="2847" y="641"/>
                  <a:pt x="2847" y="486"/>
                </a:cubicBezTo>
                <a:cubicBezTo>
                  <a:pt x="2847" y="332"/>
                  <a:pt x="2721" y="206"/>
                  <a:pt x="2567" y="206"/>
                </a:cubicBezTo>
                <a:cubicBezTo>
                  <a:pt x="2412" y="206"/>
                  <a:pt x="2287" y="332"/>
                  <a:pt x="2287" y="486"/>
                </a:cubicBezTo>
                <a:cubicBezTo>
                  <a:pt x="2287" y="641"/>
                  <a:pt x="2412" y="766"/>
                  <a:pt x="2567" y="766"/>
                </a:cubicBezTo>
                <a:close/>
                <a:moveTo>
                  <a:pt x="3346" y="1531"/>
                </a:moveTo>
                <a:cubicBezTo>
                  <a:pt x="3191" y="1531"/>
                  <a:pt x="3066" y="1657"/>
                  <a:pt x="3066" y="1811"/>
                </a:cubicBezTo>
                <a:cubicBezTo>
                  <a:pt x="3066" y="1966"/>
                  <a:pt x="3191" y="2091"/>
                  <a:pt x="3346" y="2091"/>
                </a:cubicBezTo>
                <a:cubicBezTo>
                  <a:pt x="3501" y="2091"/>
                  <a:pt x="3626" y="1966"/>
                  <a:pt x="3626" y="1811"/>
                </a:cubicBezTo>
                <a:cubicBezTo>
                  <a:pt x="3626" y="1657"/>
                  <a:pt x="3501" y="1531"/>
                  <a:pt x="3346" y="1531"/>
                </a:cubicBezTo>
                <a:close/>
                <a:moveTo>
                  <a:pt x="628" y="2727"/>
                </a:moveTo>
                <a:cubicBezTo>
                  <a:pt x="546" y="2960"/>
                  <a:pt x="546" y="2960"/>
                  <a:pt x="546" y="2960"/>
                </a:cubicBezTo>
                <a:cubicBezTo>
                  <a:pt x="78" y="2960"/>
                  <a:pt x="78" y="2960"/>
                  <a:pt x="78" y="2960"/>
                </a:cubicBezTo>
                <a:cubicBezTo>
                  <a:pt x="161" y="2727"/>
                  <a:pt x="161" y="2727"/>
                  <a:pt x="161" y="2727"/>
                </a:cubicBezTo>
                <a:lnTo>
                  <a:pt x="628" y="2727"/>
                </a:lnTo>
                <a:close/>
                <a:moveTo>
                  <a:pt x="1330" y="2727"/>
                </a:moveTo>
                <a:cubicBezTo>
                  <a:pt x="1247" y="2960"/>
                  <a:pt x="1247" y="2960"/>
                  <a:pt x="1247" y="2960"/>
                </a:cubicBezTo>
                <a:cubicBezTo>
                  <a:pt x="780" y="2960"/>
                  <a:pt x="780" y="2960"/>
                  <a:pt x="780" y="2960"/>
                </a:cubicBezTo>
                <a:cubicBezTo>
                  <a:pt x="862" y="2727"/>
                  <a:pt x="862" y="2727"/>
                  <a:pt x="862" y="2727"/>
                </a:cubicBezTo>
                <a:lnTo>
                  <a:pt x="1330" y="2727"/>
                </a:lnTo>
                <a:close/>
                <a:moveTo>
                  <a:pt x="1412" y="2883"/>
                </a:moveTo>
                <a:cubicBezTo>
                  <a:pt x="1466" y="2783"/>
                  <a:pt x="1466" y="2783"/>
                  <a:pt x="1466" y="2783"/>
                </a:cubicBezTo>
                <a:cubicBezTo>
                  <a:pt x="1486" y="2727"/>
                  <a:pt x="1486" y="2727"/>
                  <a:pt x="1486" y="2727"/>
                </a:cubicBezTo>
                <a:cubicBezTo>
                  <a:pt x="1496" y="2727"/>
                  <a:pt x="1496" y="2727"/>
                  <a:pt x="1496" y="2727"/>
                </a:cubicBezTo>
                <a:cubicBezTo>
                  <a:pt x="1768" y="2215"/>
                  <a:pt x="1768" y="2215"/>
                  <a:pt x="1768" y="2215"/>
                </a:cubicBezTo>
                <a:cubicBezTo>
                  <a:pt x="2430" y="2103"/>
                  <a:pt x="2430" y="2103"/>
                  <a:pt x="2430" y="2103"/>
                </a:cubicBezTo>
                <a:cubicBezTo>
                  <a:pt x="2158" y="2727"/>
                  <a:pt x="2158" y="2727"/>
                  <a:pt x="2158" y="2727"/>
                </a:cubicBezTo>
                <a:cubicBezTo>
                  <a:pt x="2577" y="2727"/>
                  <a:pt x="2577" y="2727"/>
                  <a:pt x="2577" y="2727"/>
                </a:cubicBezTo>
                <a:cubicBezTo>
                  <a:pt x="2494" y="2960"/>
                  <a:pt x="2494" y="2960"/>
                  <a:pt x="2494" y="2960"/>
                </a:cubicBezTo>
                <a:cubicBezTo>
                  <a:pt x="1403" y="2960"/>
                  <a:pt x="1403" y="2960"/>
                  <a:pt x="1403" y="2960"/>
                </a:cubicBezTo>
                <a:cubicBezTo>
                  <a:pt x="1430" y="2883"/>
                  <a:pt x="1430" y="2883"/>
                  <a:pt x="1430" y="2883"/>
                </a:cubicBezTo>
                <a:lnTo>
                  <a:pt x="1412" y="2883"/>
                </a:lnTo>
                <a:close/>
                <a:moveTo>
                  <a:pt x="3278" y="2727"/>
                </a:moveTo>
                <a:cubicBezTo>
                  <a:pt x="3195" y="2960"/>
                  <a:pt x="3195" y="2960"/>
                  <a:pt x="3195" y="2960"/>
                </a:cubicBezTo>
                <a:cubicBezTo>
                  <a:pt x="2728" y="2960"/>
                  <a:pt x="2728" y="2960"/>
                  <a:pt x="2728" y="2960"/>
                </a:cubicBezTo>
                <a:cubicBezTo>
                  <a:pt x="2810" y="2727"/>
                  <a:pt x="2810" y="2727"/>
                  <a:pt x="2810" y="2727"/>
                </a:cubicBezTo>
                <a:lnTo>
                  <a:pt x="3278" y="2727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扳手"/>
          <p:cNvSpPr/>
          <p:nvPr/>
        </p:nvSpPr>
        <p:spPr bwMode="auto">
          <a:xfrm>
            <a:off x="7077885" y="3515400"/>
            <a:ext cx="786765" cy="78676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日历"/>
          <p:cNvSpPr/>
          <p:nvPr/>
        </p:nvSpPr>
        <p:spPr bwMode="auto">
          <a:xfrm>
            <a:off x="5698665" y="4719360"/>
            <a:ext cx="688975" cy="688975"/>
          </a:xfrm>
          <a:custGeom>
            <a:avLst/>
            <a:gdLst>
              <a:gd name="T0" fmla="*/ 179947 w 3280"/>
              <a:gd name="T1" fmla="*/ 1800397 h 3280"/>
              <a:gd name="T2" fmla="*/ 0 w 3280"/>
              <a:gd name="T3" fmla="*/ 792065 h 3280"/>
              <a:gd name="T4" fmla="*/ 108078 w 3280"/>
              <a:gd name="T5" fmla="*/ 1512224 h 3280"/>
              <a:gd name="T6" fmla="*/ 1475783 w 3280"/>
              <a:gd name="T7" fmla="*/ 1692263 h 3280"/>
              <a:gd name="T8" fmla="*/ 1688647 w 3280"/>
              <a:gd name="T9" fmla="*/ 792065 h 3280"/>
              <a:gd name="T10" fmla="*/ 1799468 w 3280"/>
              <a:gd name="T11" fmla="*/ 1620357 h 3280"/>
              <a:gd name="T12" fmla="*/ 1395685 w 3280"/>
              <a:gd name="T13" fmla="*/ 1228442 h 3280"/>
              <a:gd name="T14" fmla="*/ 1385261 w 3280"/>
              <a:gd name="T15" fmla="*/ 1390916 h 3280"/>
              <a:gd name="T16" fmla="*/ 1182821 w 3280"/>
              <a:gd name="T17" fmla="*/ 1485876 h 3280"/>
              <a:gd name="T18" fmla="*/ 986964 w 3280"/>
              <a:gd name="T19" fmla="*/ 1414519 h 3280"/>
              <a:gd name="T20" fmla="*/ 1100528 w 3280"/>
              <a:gd name="T21" fmla="*/ 1305288 h 3280"/>
              <a:gd name="T22" fmla="*/ 1178981 w 3280"/>
              <a:gd name="T23" fmla="*/ 1389819 h 3280"/>
              <a:gd name="T24" fmla="*/ 1252496 w 3280"/>
              <a:gd name="T25" fmla="*/ 1304739 h 3280"/>
              <a:gd name="T26" fmla="*/ 1177335 w 3280"/>
              <a:gd name="T27" fmla="*/ 1221855 h 3280"/>
              <a:gd name="T28" fmla="*/ 1134543 w 3280"/>
              <a:gd name="T29" fmla="*/ 1118661 h 3280"/>
              <a:gd name="T30" fmla="*/ 1206412 w 3280"/>
              <a:gd name="T31" fmla="*/ 1101096 h 3280"/>
              <a:gd name="T32" fmla="*/ 1211349 w 3280"/>
              <a:gd name="T33" fmla="*/ 1012723 h 3280"/>
              <a:gd name="T34" fmla="*/ 1124119 w 3280"/>
              <a:gd name="T35" fmla="*/ 1013821 h 3280"/>
              <a:gd name="T36" fmla="*/ 951304 w 3280"/>
              <a:gd name="T37" fmla="*/ 1046206 h 3280"/>
              <a:gd name="T38" fmla="*/ 1171849 w 3280"/>
              <a:gd name="T39" fmla="*/ 899101 h 3280"/>
              <a:gd name="T40" fmla="*/ 1381969 w 3280"/>
              <a:gd name="T41" fmla="*/ 1044560 h 3280"/>
              <a:gd name="T42" fmla="*/ 1301323 w 3280"/>
              <a:gd name="T43" fmla="*/ 1163671 h 3280"/>
              <a:gd name="T44" fmla="*/ 1395685 w 3280"/>
              <a:gd name="T45" fmla="*/ 1228442 h 3280"/>
              <a:gd name="T46" fmla="*/ 387873 w 3280"/>
              <a:gd name="T47" fmla="*/ 1475996 h 3280"/>
              <a:gd name="T48" fmla="*/ 591959 w 3280"/>
              <a:gd name="T49" fmla="*/ 1198801 h 3280"/>
              <a:gd name="T50" fmla="*/ 699488 w 3280"/>
              <a:gd name="T51" fmla="*/ 1069809 h 3280"/>
              <a:gd name="T52" fmla="*/ 632557 w 3280"/>
              <a:gd name="T53" fmla="*/ 1007234 h 3280"/>
              <a:gd name="T54" fmla="*/ 557396 w 3280"/>
              <a:gd name="T55" fmla="*/ 1078591 h 3280"/>
              <a:gd name="T56" fmla="*/ 433957 w 3280"/>
              <a:gd name="T57" fmla="*/ 976496 h 3280"/>
              <a:gd name="T58" fmla="*/ 628168 w 3280"/>
              <a:gd name="T59" fmla="*/ 899101 h 3280"/>
              <a:gd name="T60" fmla="*/ 830059 w 3280"/>
              <a:gd name="T61" fmla="*/ 976496 h 3280"/>
              <a:gd name="T62" fmla="*/ 826219 w 3280"/>
              <a:gd name="T63" fmla="*/ 1163671 h 3280"/>
              <a:gd name="T64" fmla="*/ 652307 w 3280"/>
              <a:gd name="T65" fmla="*/ 1312972 h 3280"/>
              <a:gd name="T66" fmla="*/ 860782 w 3280"/>
              <a:gd name="T67" fmla="*/ 1347553 h 3280"/>
              <a:gd name="T68" fmla="*/ 0 w 3280"/>
              <a:gd name="T69" fmla="*/ 323852 h 3280"/>
              <a:gd name="T70" fmla="*/ 252364 w 3280"/>
              <a:gd name="T71" fmla="*/ 143812 h 3280"/>
              <a:gd name="T72" fmla="*/ 396102 w 3280"/>
              <a:gd name="T73" fmla="*/ 647704 h 3280"/>
              <a:gd name="T74" fmla="*/ 539840 w 3280"/>
              <a:gd name="T75" fmla="*/ 143812 h 3280"/>
              <a:gd name="T76" fmla="*/ 1259628 w 3280"/>
              <a:gd name="T77" fmla="*/ 503892 h 3280"/>
              <a:gd name="T78" fmla="*/ 1547652 w 3280"/>
              <a:gd name="T79" fmla="*/ 503892 h 3280"/>
              <a:gd name="T80" fmla="*/ 1619521 w 3280"/>
              <a:gd name="T81" fmla="*/ 143812 h 3280"/>
              <a:gd name="T82" fmla="*/ 1799468 w 3280"/>
              <a:gd name="T83" fmla="*/ 720159 h 3280"/>
              <a:gd name="T84" fmla="*/ 0 w 3280"/>
              <a:gd name="T85" fmla="*/ 323852 h 3280"/>
              <a:gd name="T86" fmla="*/ 1295836 w 3280"/>
              <a:gd name="T87" fmla="*/ 467664 h 3280"/>
              <a:gd name="T88" fmla="*/ 1403914 w 3280"/>
              <a:gd name="T89" fmla="*/ 0 h 3280"/>
              <a:gd name="T90" fmla="*/ 1511443 w 3280"/>
              <a:gd name="T91" fmla="*/ 467664 h 3280"/>
              <a:gd name="T92" fmla="*/ 396102 w 3280"/>
              <a:gd name="T93" fmla="*/ 575798 h 3280"/>
              <a:gd name="T94" fmla="*/ 288025 w 3280"/>
              <a:gd name="T95" fmla="*/ 108134 h 3280"/>
              <a:gd name="T96" fmla="*/ 504180 w 3280"/>
              <a:gd name="T97" fmla="*/ 108134 h 3280"/>
              <a:gd name="T98" fmla="*/ 396102 w 3280"/>
              <a:gd name="T99" fmla="*/ 575798 h 32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280" h="3280">
                <a:moveTo>
                  <a:pt x="2952" y="3280"/>
                </a:moveTo>
                <a:cubicBezTo>
                  <a:pt x="328" y="3280"/>
                  <a:pt x="328" y="3280"/>
                  <a:pt x="328" y="3280"/>
                </a:cubicBezTo>
                <a:cubicBezTo>
                  <a:pt x="147" y="3280"/>
                  <a:pt x="0" y="3133"/>
                  <a:pt x="0" y="2952"/>
                </a:cubicBezTo>
                <a:cubicBezTo>
                  <a:pt x="0" y="1443"/>
                  <a:pt x="0" y="1443"/>
                  <a:pt x="0" y="1443"/>
                </a:cubicBezTo>
                <a:cubicBezTo>
                  <a:pt x="203" y="1443"/>
                  <a:pt x="203" y="1443"/>
                  <a:pt x="203" y="1443"/>
                </a:cubicBezTo>
                <a:cubicBezTo>
                  <a:pt x="202" y="2013"/>
                  <a:pt x="197" y="2755"/>
                  <a:pt x="197" y="2755"/>
                </a:cubicBezTo>
                <a:cubicBezTo>
                  <a:pt x="197" y="2936"/>
                  <a:pt x="410" y="3083"/>
                  <a:pt x="591" y="3083"/>
                </a:cubicBezTo>
                <a:cubicBezTo>
                  <a:pt x="2690" y="3083"/>
                  <a:pt x="2690" y="3083"/>
                  <a:pt x="2690" y="3083"/>
                </a:cubicBezTo>
                <a:cubicBezTo>
                  <a:pt x="2871" y="3083"/>
                  <a:pt x="3083" y="2936"/>
                  <a:pt x="3083" y="2755"/>
                </a:cubicBezTo>
                <a:cubicBezTo>
                  <a:pt x="3083" y="2755"/>
                  <a:pt x="3079" y="1996"/>
                  <a:pt x="3078" y="1443"/>
                </a:cubicBezTo>
                <a:cubicBezTo>
                  <a:pt x="3280" y="1443"/>
                  <a:pt x="3280" y="1443"/>
                  <a:pt x="3280" y="1443"/>
                </a:cubicBezTo>
                <a:cubicBezTo>
                  <a:pt x="3280" y="2952"/>
                  <a:pt x="3280" y="2952"/>
                  <a:pt x="3280" y="2952"/>
                </a:cubicBezTo>
                <a:cubicBezTo>
                  <a:pt x="3280" y="3133"/>
                  <a:pt x="3133" y="3280"/>
                  <a:pt x="2952" y="3280"/>
                </a:cubicBezTo>
                <a:close/>
                <a:moveTo>
                  <a:pt x="2544" y="2238"/>
                </a:moveTo>
                <a:cubicBezTo>
                  <a:pt x="2562" y="2272"/>
                  <a:pt x="2572" y="2313"/>
                  <a:pt x="2572" y="2361"/>
                </a:cubicBezTo>
                <a:cubicBezTo>
                  <a:pt x="2572" y="2422"/>
                  <a:pt x="2556" y="2479"/>
                  <a:pt x="2525" y="2534"/>
                </a:cubicBezTo>
                <a:cubicBezTo>
                  <a:pt x="2493" y="2590"/>
                  <a:pt x="2448" y="2632"/>
                  <a:pt x="2389" y="2662"/>
                </a:cubicBezTo>
                <a:cubicBezTo>
                  <a:pt x="2330" y="2692"/>
                  <a:pt x="2252" y="2707"/>
                  <a:pt x="2156" y="2707"/>
                </a:cubicBezTo>
                <a:cubicBezTo>
                  <a:pt x="2062" y="2707"/>
                  <a:pt x="1987" y="2696"/>
                  <a:pt x="1933" y="2674"/>
                </a:cubicBezTo>
                <a:cubicBezTo>
                  <a:pt x="1879" y="2651"/>
                  <a:pt x="1834" y="2619"/>
                  <a:pt x="1799" y="2577"/>
                </a:cubicBezTo>
                <a:cubicBezTo>
                  <a:pt x="1764" y="2534"/>
                  <a:pt x="1738" y="2481"/>
                  <a:pt x="1719" y="2416"/>
                </a:cubicBezTo>
                <a:cubicBezTo>
                  <a:pt x="2006" y="2378"/>
                  <a:pt x="2006" y="2378"/>
                  <a:pt x="2006" y="2378"/>
                </a:cubicBezTo>
                <a:cubicBezTo>
                  <a:pt x="2017" y="2436"/>
                  <a:pt x="2034" y="2476"/>
                  <a:pt x="2058" y="2498"/>
                </a:cubicBezTo>
                <a:cubicBezTo>
                  <a:pt x="2082" y="2521"/>
                  <a:pt x="2112" y="2532"/>
                  <a:pt x="2149" y="2532"/>
                </a:cubicBezTo>
                <a:cubicBezTo>
                  <a:pt x="2187" y="2532"/>
                  <a:pt x="2219" y="2518"/>
                  <a:pt x="2245" y="2490"/>
                </a:cubicBezTo>
                <a:cubicBezTo>
                  <a:pt x="2270" y="2461"/>
                  <a:pt x="2283" y="2424"/>
                  <a:pt x="2283" y="2377"/>
                </a:cubicBezTo>
                <a:cubicBezTo>
                  <a:pt x="2283" y="2329"/>
                  <a:pt x="2271" y="2292"/>
                  <a:pt x="2246" y="2265"/>
                </a:cubicBezTo>
                <a:cubicBezTo>
                  <a:pt x="2221" y="2239"/>
                  <a:pt x="2188" y="2226"/>
                  <a:pt x="2146" y="2226"/>
                </a:cubicBezTo>
                <a:cubicBezTo>
                  <a:pt x="2123" y="2226"/>
                  <a:pt x="2092" y="2232"/>
                  <a:pt x="2053" y="2243"/>
                </a:cubicBezTo>
                <a:cubicBezTo>
                  <a:pt x="2068" y="2038"/>
                  <a:pt x="2068" y="2038"/>
                  <a:pt x="2068" y="2038"/>
                </a:cubicBezTo>
                <a:cubicBezTo>
                  <a:pt x="2084" y="2040"/>
                  <a:pt x="2096" y="2042"/>
                  <a:pt x="2105" y="2042"/>
                </a:cubicBezTo>
                <a:cubicBezTo>
                  <a:pt x="2142" y="2042"/>
                  <a:pt x="2174" y="2030"/>
                  <a:pt x="2199" y="2006"/>
                </a:cubicBezTo>
                <a:cubicBezTo>
                  <a:pt x="2224" y="1982"/>
                  <a:pt x="2237" y="1953"/>
                  <a:pt x="2237" y="1920"/>
                </a:cubicBezTo>
                <a:cubicBezTo>
                  <a:pt x="2237" y="1889"/>
                  <a:pt x="2227" y="1864"/>
                  <a:pt x="2208" y="1845"/>
                </a:cubicBezTo>
                <a:cubicBezTo>
                  <a:pt x="2190" y="1826"/>
                  <a:pt x="2164" y="1817"/>
                  <a:pt x="2131" y="1817"/>
                </a:cubicBezTo>
                <a:cubicBezTo>
                  <a:pt x="2097" y="1817"/>
                  <a:pt x="2070" y="1827"/>
                  <a:pt x="2049" y="1847"/>
                </a:cubicBezTo>
                <a:cubicBezTo>
                  <a:pt x="2027" y="1868"/>
                  <a:pt x="2013" y="1904"/>
                  <a:pt x="2006" y="1955"/>
                </a:cubicBezTo>
                <a:cubicBezTo>
                  <a:pt x="1734" y="1906"/>
                  <a:pt x="1734" y="1906"/>
                  <a:pt x="1734" y="1906"/>
                </a:cubicBezTo>
                <a:cubicBezTo>
                  <a:pt x="1757" y="1820"/>
                  <a:pt x="1800" y="1753"/>
                  <a:pt x="1864" y="1708"/>
                </a:cubicBezTo>
                <a:cubicBezTo>
                  <a:pt x="1928" y="1662"/>
                  <a:pt x="2019" y="1638"/>
                  <a:pt x="2136" y="1638"/>
                </a:cubicBezTo>
                <a:cubicBezTo>
                  <a:pt x="2271" y="1638"/>
                  <a:pt x="2369" y="1664"/>
                  <a:pt x="2429" y="1714"/>
                </a:cubicBezTo>
                <a:cubicBezTo>
                  <a:pt x="2489" y="1764"/>
                  <a:pt x="2519" y="1827"/>
                  <a:pt x="2519" y="1903"/>
                </a:cubicBezTo>
                <a:cubicBezTo>
                  <a:pt x="2519" y="1948"/>
                  <a:pt x="2507" y="1989"/>
                  <a:pt x="2483" y="2025"/>
                </a:cubicBezTo>
                <a:cubicBezTo>
                  <a:pt x="2458" y="2061"/>
                  <a:pt x="2421" y="2092"/>
                  <a:pt x="2372" y="2120"/>
                </a:cubicBezTo>
                <a:cubicBezTo>
                  <a:pt x="2412" y="2130"/>
                  <a:pt x="2442" y="2141"/>
                  <a:pt x="2464" y="2154"/>
                </a:cubicBezTo>
                <a:cubicBezTo>
                  <a:pt x="2498" y="2175"/>
                  <a:pt x="2524" y="2203"/>
                  <a:pt x="2544" y="2238"/>
                </a:cubicBezTo>
                <a:close/>
                <a:moveTo>
                  <a:pt x="1569" y="2689"/>
                </a:moveTo>
                <a:cubicBezTo>
                  <a:pt x="707" y="2689"/>
                  <a:pt x="707" y="2689"/>
                  <a:pt x="707" y="2689"/>
                </a:cubicBezTo>
                <a:cubicBezTo>
                  <a:pt x="717" y="2604"/>
                  <a:pt x="747" y="2524"/>
                  <a:pt x="797" y="2449"/>
                </a:cubicBezTo>
                <a:cubicBezTo>
                  <a:pt x="847" y="2374"/>
                  <a:pt x="941" y="2286"/>
                  <a:pt x="1079" y="2184"/>
                </a:cubicBezTo>
                <a:cubicBezTo>
                  <a:pt x="1163" y="2121"/>
                  <a:pt x="1217" y="2074"/>
                  <a:pt x="1240" y="2042"/>
                </a:cubicBezTo>
                <a:cubicBezTo>
                  <a:pt x="1264" y="2009"/>
                  <a:pt x="1275" y="1978"/>
                  <a:pt x="1275" y="1949"/>
                </a:cubicBezTo>
                <a:cubicBezTo>
                  <a:pt x="1275" y="1918"/>
                  <a:pt x="1264" y="1891"/>
                  <a:pt x="1241" y="1869"/>
                </a:cubicBezTo>
                <a:cubicBezTo>
                  <a:pt x="1217" y="1846"/>
                  <a:pt x="1188" y="1835"/>
                  <a:pt x="1153" y="1835"/>
                </a:cubicBezTo>
                <a:cubicBezTo>
                  <a:pt x="1116" y="1835"/>
                  <a:pt x="1086" y="1847"/>
                  <a:pt x="1063" y="1869"/>
                </a:cubicBezTo>
                <a:cubicBezTo>
                  <a:pt x="1040" y="1893"/>
                  <a:pt x="1024" y="1907"/>
                  <a:pt x="1016" y="1965"/>
                </a:cubicBezTo>
                <a:cubicBezTo>
                  <a:pt x="729" y="1968"/>
                  <a:pt x="729" y="1968"/>
                  <a:pt x="729" y="1968"/>
                </a:cubicBezTo>
                <a:cubicBezTo>
                  <a:pt x="740" y="1887"/>
                  <a:pt x="761" y="1824"/>
                  <a:pt x="791" y="1779"/>
                </a:cubicBezTo>
                <a:cubicBezTo>
                  <a:pt x="821" y="1734"/>
                  <a:pt x="863" y="1699"/>
                  <a:pt x="918" y="1675"/>
                </a:cubicBezTo>
                <a:cubicBezTo>
                  <a:pt x="972" y="1651"/>
                  <a:pt x="1048" y="1638"/>
                  <a:pt x="1145" y="1638"/>
                </a:cubicBezTo>
                <a:cubicBezTo>
                  <a:pt x="1246" y="1638"/>
                  <a:pt x="1325" y="1650"/>
                  <a:pt x="1381" y="1673"/>
                </a:cubicBezTo>
                <a:cubicBezTo>
                  <a:pt x="1437" y="1696"/>
                  <a:pt x="1481" y="1731"/>
                  <a:pt x="1513" y="1779"/>
                </a:cubicBezTo>
                <a:cubicBezTo>
                  <a:pt x="1545" y="1827"/>
                  <a:pt x="1561" y="1880"/>
                  <a:pt x="1561" y="1939"/>
                </a:cubicBezTo>
                <a:cubicBezTo>
                  <a:pt x="1561" y="2002"/>
                  <a:pt x="1543" y="2062"/>
                  <a:pt x="1506" y="2120"/>
                </a:cubicBezTo>
                <a:cubicBezTo>
                  <a:pt x="1469" y="2177"/>
                  <a:pt x="1402" y="2240"/>
                  <a:pt x="1305" y="2309"/>
                </a:cubicBezTo>
                <a:cubicBezTo>
                  <a:pt x="1247" y="2348"/>
                  <a:pt x="1209" y="2376"/>
                  <a:pt x="1189" y="2392"/>
                </a:cubicBezTo>
                <a:cubicBezTo>
                  <a:pt x="1170" y="2408"/>
                  <a:pt x="1147" y="2429"/>
                  <a:pt x="1120" y="2455"/>
                </a:cubicBezTo>
                <a:cubicBezTo>
                  <a:pt x="1569" y="2455"/>
                  <a:pt x="1569" y="2455"/>
                  <a:pt x="1569" y="2455"/>
                </a:cubicBezTo>
                <a:lnTo>
                  <a:pt x="1569" y="2689"/>
                </a:lnTo>
                <a:close/>
                <a:moveTo>
                  <a:pt x="0" y="590"/>
                </a:moveTo>
                <a:cubicBezTo>
                  <a:pt x="0" y="409"/>
                  <a:pt x="147" y="262"/>
                  <a:pt x="328" y="262"/>
                </a:cubicBezTo>
                <a:cubicBezTo>
                  <a:pt x="460" y="262"/>
                  <a:pt x="460" y="262"/>
                  <a:pt x="460" y="262"/>
                </a:cubicBezTo>
                <a:cubicBezTo>
                  <a:pt x="460" y="918"/>
                  <a:pt x="460" y="918"/>
                  <a:pt x="460" y="918"/>
                </a:cubicBezTo>
                <a:cubicBezTo>
                  <a:pt x="460" y="1063"/>
                  <a:pt x="577" y="1180"/>
                  <a:pt x="722" y="1180"/>
                </a:cubicBezTo>
                <a:cubicBezTo>
                  <a:pt x="867" y="1180"/>
                  <a:pt x="984" y="1063"/>
                  <a:pt x="984" y="918"/>
                </a:cubicBezTo>
                <a:cubicBezTo>
                  <a:pt x="984" y="262"/>
                  <a:pt x="984" y="262"/>
                  <a:pt x="984" y="262"/>
                </a:cubicBezTo>
                <a:cubicBezTo>
                  <a:pt x="2296" y="262"/>
                  <a:pt x="2296" y="262"/>
                  <a:pt x="2296" y="262"/>
                </a:cubicBezTo>
                <a:cubicBezTo>
                  <a:pt x="2296" y="918"/>
                  <a:pt x="2296" y="918"/>
                  <a:pt x="2296" y="918"/>
                </a:cubicBezTo>
                <a:cubicBezTo>
                  <a:pt x="2296" y="1063"/>
                  <a:pt x="2414" y="1180"/>
                  <a:pt x="2559" y="1180"/>
                </a:cubicBezTo>
                <a:cubicBezTo>
                  <a:pt x="2703" y="1180"/>
                  <a:pt x="2821" y="1063"/>
                  <a:pt x="2821" y="918"/>
                </a:cubicBezTo>
                <a:cubicBezTo>
                  <a:pt x="2821" y="262"/>
                  <a:pt x="2821" y="262"/>
                  <a:pt x="2821" y="262"/>
                </a:cubicBezTo>
                <a:cubicBezTo>
                  <a:pt x="2952" y="262"/>
                  <a:pt x="2952" y="262"/>
                  <a:pt x="2952" y="262"/>
                </a:cubicBezTo>
                <a:cubicBezTo>
                  <a:pt x="3133" y="262"/>
                  <a:pt x="3280" y="409"/>
                  <a:pt x="3280" y="590"/>
                </a:cubicBezTo>
                <a:cubicBezTo>
                  <a:pt x="3280" y="1312"/>
                  <a:pt x="3280" y="1312"/>
                  <a:pt x="3280" y="1312"/>
                </a:cubicBezTo>
                <a:cubicBezTo>
                  <a:pt x="1876" y="1312"/>
                  <a:pt x="1575" y="1312"/>
                  <a:pt x="0" y="1312"/>
                </a:cubicBezTo>
                <a:lnTo>
                  <a:pt x="0" y="590"/>
                </a:lnTo>
                <a:close/>
                <a:moveTo>
                  <a:pt x="2559" y="1049"/>
                </a:moveTo>
                <a:cubicBezTo>
                  <a:pt x="2450" y="1049"/>
                  <a:pt x="2362" y="961"/>
                  <a:pt x="2362" y="852"/>
                </a:cubicBezTo>
                <a:cubicBezTo>
                  <a:pt x="2362" y="197"/>
                  <a:pt x="2362" y="197"/>
                  <a:pt x="2362" y="197"/>
                </a:cubicBezTo>
                <a:cubicBezTo>
                  <a:pt x="2362" y="88"/>
                  <a:pt x="2450" y="0"/>
                  <a:pt x="2559" y="0"/>
                </a:cubicBezTo>
                <a:cubicBezTo>
                  <a:pt x="2667" y="0"/>
                  <a:pt x="2755" y="88"/>
                  <a:pt x="2755" y="197"/>
                </a:cubicBezTo>
                <a:cubicBezTo>
                  <a:pt x="2755" y="852"/>
                  <a:pt x="2755" y="852"/>
                  <a:pt x="2755" y="852"/>
                </a:cubicBezTo>
                <a:cubicBezTo>
                  <a:pt x="2755" y="961"/>
                  <a:pt x="2667" y="1049"/>
                  <a:pt x="2559" y="1049"/>
                </a:cubicBezTo>
                <a:close/>
                <a:moveTo>
                  <a:pt x="722" y="1049"/>
                </a:moveTo>
                <a:cubicBezTo>
                  <a:pt x="613" y="1049"/>
                  <a:pt x="525" y="961"/>
                  <a:pt x="525" y="852"/>
                </a:cubicBezTo>
                <a:cubicBezTo>
                  <a:pt x="525" y="197"/>
                  <a:pt x="525" y="197"/>
                  <a:pt x="525" y="197"/>
                </a:cubicBezTo>
                <a:cubicBezTo>
                  <a:pt x="525" y="88"/>
                  <a:pt x="613" y="0"/>
                  <a:pt x="722" y="0"/>
                </a:cubicBezTo>
                <a:cubicBezTo>
                  <a:pt x="831" y="0"/>
                  <a:pt x="919" y="88"/>
                  <a:pt x="919" y="197"/>
                </a:cubicBezTo>
                <a:cubicBezTo>
                  <a:pt x="919" y="852"/>
                  <a:pt x="919" y="852"/>
                  <a:pt x="919" y="852"/>
                </a:cubicBezTo>
                <a:cubicBezTo>
                  <a:pt x="919" y="961"/>
                  <a:pt x="831" y="1049"/>
                  <a:pt x="722" y="1049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4656000" y="4284819"/>
            <a:ext cx="2880000" cy="3972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5"/>
          <p:cNvSpPr txBox="1"/>
          <p:nvPr/>
        </p:nvSpPr>
        <p:spPr>
          <a:xfrm flipH="1">
            <a:off x="4695092" y="4327221"/>
            <a:ext cx="28018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Work plan for next year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 flipH="1">
            <a:off x="4695092" y="3560385"/>
            <a:ext cx="28018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69615" y="1381879"/>
            <a:ext cx="1652771" cy="1652771"/>
            <a:chOff x="3058053" y="902073"/>
            <a:chExt cx="1652771" cy="1652771"/>
          </a:xfrm>
        </p:grpSpPr>
        <p:sp>
          <p:nvSpPr>
            <p:cNvPr id="13" name="矩形: 圆角 12"/>
            <p:cNvSpPr/>
            <p:nvPr/>
          </p:nvSpPr>
          <p:spPr>
            <a:xfrm rot="2710513">
              <a:off x="3058053" y="902073"/>
              <a:ext cx="1652771" cy="1652771"/>
            </a:xfrm>
            <a:prstGeom prst="roundRect">
              <a:avLst/>
            </a:prstGeom>
            <a:noFill/>
            <a:ln>
              <a:solidFill>
                <a:srgbClr val="377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2710513">
              <a:off x="3373004" y="1217024"/>
              <a:ext cx="1022869" cy="1022869"/>
            </a:xfrm>
            <a:prstGeom prst="roundRect">
              <a:avLst/>
            </a:prstGeom>
            <a:solidFill>
              <a:srgbClr val="377D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25"/>
          <p:cNvSpPr txBox="1"/>
          <p:nvPr/>
        </p:nvSpPr>
        <p:spPr>
          <a:xfrm flipH="1">
            <a:off x="4562622" y="1746599"/>
            <a:ext cx="30667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人"/>
          <p:cNvSpPr/>
          <p:nvPr/>
        </p:nvSpPr>
        <p:spPr bwMode="auto">
          <a:xfrm>
            <a:off x="533400" y="3210928"/>
            <a:ext cx="1437640" cy="3211830"/>
          </a:xfrm>
          <a:custGeom>
            <a:avLst/>
            <a:gdLst/>
            <a:ahLst/>
            <a:cxnLst/>
            <a:rect l="0" t="0" r="r" b="b"/>
            <a:pathLst>
              <a:path w="1558925" h="3292476">
                <a:moveTo>
                  <a:pt x="1055688" y="141288"/>
                </a:moveTo>
                <a:lnTo>
                  <a:pt x="1078548" y="151445"/>
                </a:lnTo>
                <a:lnTo>
                  <a:pt x="1100773" y="161919"/>
                </a:lnTo>
                <a:lnTo>
                  <a:pt x="1122363" y="172076"/>
                </a:lnTo>
                <a:lnTo>
                  <a:pt x="1143635" y="182551"/>
                </a:lnTo>
                <a:lnTo>
                  <a:pt x="1163955" y="192708"/>
                </a:lnTo>
                <a:lnTo>
                  <a:pt x="1183958" y="202864"/>
                </a:lnTo>
                <a:lnTo>
                  <a:pt x="1203008" y="213021"/>
                </a:lnTo>
                <a:lnTo>
                  <a:pt x="1221740" y="223178"/>
                </a:lnTo>
                <a:lnTo>
                  <a:pt x="1240155" y="233335"/>
                </a:lnTo>
                <a:lnTo>
                  <a:pt x="1257300" y="243175"/>
                </a:lnTo>
                <a:lnTo>
                  <a:pt x="1274128" y="253014"/>
                </a:lnTo>
                <a:lnTo>
                  <a:pt x="1290955" y="263171"/>
                </a:lnTo>
                <a:lnTo>
                  <a:pt x="1306513" y="272693"/>
                </a:lnTo>
                <a:lnTo>
                  <a:pt x="1322070" y="282850"/>
                </a:lnTo>
                <a:lnTo>
                  <a:pt x="1336675" y="292690"/>
                </a:lnTo>
                <a:lnTo>
                  <a:pt x="1350963" y="302212"/>
                </a:lnTo>
                <a:lnTo>
                  <a:pt x="1365250" y="312686"/>
                </a:lnTo>
                <a:lnTo>
                  <a:pt x="1378903" y="322843"/>
                </a:lnTo>
                <a:lnTo>
                  <a:pt x="1392238" y="333000"/>
                </a:lnTo>
                <a:lnTo>
                  <a:pt x="1405255" y="343157"/>
                </a:lnTo>
                <a:lnTo>
                  <a:pt x="1417003" y="353631"/>
                </a:lnTo>
                <a:lnTo>
                  <a:pt x="1429068" y="363788"/>
                </a:lnTo>
                <a:lnTo>
                  <a:pt x="1440498" y="373945"/>
                </a:lnTo>
                <a:lnTo>
                  <a:pt x="1450975" y="384737"/>
                </a:lnTo>
                <a:lnTo>
                  <a:pt x="1461453" y="395211"/>
                </a:lnTo>
                <a:lnTo>
                  <a:pt x="1471295" y="406003"/>
                </a:lnTo>
                <a:lnTo>
                  <a:pt x="1480503" y="416477"/>
                </a:lnTo>
                <a:lnTo>
                  <a:pt x="1489393" y="427587"/>
                </a:lnTo>
                <a:lnTo>
                  <a:pt x="1497965" y="438696"/>
                </a:lnTo>
                <a:lnTo>
                  <a:pt x="1505903" y="449805"/>
                </a:lnTo>
                <a:lnTo>
                  <a:pt x="1513523" y="461231"/>
                </a:lnTo>
                <a:lnTo>
                  <a:pt x="1520508" y="472658"/>
                </a:lnTo>
                <a:lnTo>
                  <a:pt x="1524635" y="480276"/>
                </a:lnTo>
                <a:lnTo>
                  <a:pt x="1529080" y="488528"/>
                </a:lnTo>
                <a:lnTo>
                  <a:pt x="1533208" y="496463"/>
                </a:lnTo>
                <a:lnTo>
                  <a:pt x="1536700" y="504398"/>
                </a:lnTo>
                <a:lnTo>
                  <a:pt x="1540193" y="512651"/>
                </a:lnTo>
                <a:lnTo>
                  <a:pt x="1543368" y="520903"/>
                </a:lnTo>
                <a:lnTo>
                  <a:pt x="1545908" y="529156"/>
                </a:lnTo>
                <a:lnTo>
                  <a:pt x="1548765" y="537726"/>
                </a:lnTo>
                <a:lnTo>
                  <a:pt x="1550988" y="546296"/>
                </a:lnTo>
                <a:lnTo>
                  <a:pt x="1552893" y="554866"/>
                </a:lnTo>
                <a:lnTo>
                  <a:pt x="1554798" y="563436"/>
                </a:lnTo>
                <a:lnTo>
                  <a:pt x="1556385" y="572005"/>
                </a:lnTo>
                <a:lnTo>
                  <a:pt x="1557338" y="580575"/>
                </a:lnTo>
                <a:lnTo>
                  <a:pt x="1558290" y="589780"/>
                </a:lnTo>
                <a:lnTo>
                  <a:pt x="1558608" y="598350"/>
                </a:lnTo>
                <a:lnTo>
                  <a:pt x="1558925" y="606920"/>
                </a:lnTo>
                <a:lnTo>
                  <a:pt x="1558608" y="615172"/>
                </a:lnTo>
                <a:lnTo>
                  <a:pt x="1558290" y="623425"/>
                </a:lnTo>
                <a:lnTo>
                  <a:pt x="1557655" y="631995"/>
                </a:lnTo>
                <a:lnTo>
                  <a:pt x="1556703" y="639930"/>
                </a:lnTo>
                <a:lnTo>
                  <a:pt x="1555433" y="647865"/>
                </a:lnTo>
                <a:lnTo>
                  <a:pt x="1553528" y="655800"/>
                </a:lnTo>
                <a:lnTo>
                  <a:pt x="1551940" y="663418"/>
                </a:lnTo>
                <a:lnTo>
                  <a:pt x="1550035" y="671036"/>
                </a:lnTo>
                <a:lnTo>
                  <a:pt x="1547813" y="678653"/>
                </a:lnTo>
                <a:lnTo>
                  <a:pt x="1545273" y="685954"/>
                </a:lnTo>
                <a:lnTo>
                  <a:pt x="1542733" y="693254"/>
                </a:lnTo>
                <a:lnTo>
                  <a:pt x="1539558" y="700554"/>
                </a:lnTo>
                <a:lnTo>
                  <a:pt x="1536700" y="707537"/>
                </a:lnTo>
                <a:lnTo>
                  <a:pt x="1533525" y="714203"/>
                </a:lnTo>
                <a:lnTo>
                  <a:pt x="1530033" y="720868"/>
                </a:lnTo>
                <a:lnTo>
                  <a:pt x="1526540" y="727533"/>
                </a:lnTo>
                <a:lnTo>
                  <a:pt x="1518920" y="739912"/>
                </a:lnTo>
                <a:lnTo>
                  <a:pt x="1510665" y="751974"/>
                </a:lnTo>
                <a:lnTo>
                  <a:pt x="1502410" y="763083"/>
                </a:lnTo>
                <a:lnTo>
                  <a:pt x="1493838" y="774192"/>
                </a:lnTo>
                <a:lnTo>
                  <a:pt x="1484948" y="784031"/>
                </a:lnTo>
                <a:lnTo>
                  <a:pt x="1475105" y="793871"/>
                </a:lnTo>
                <a:lnTo>
                  <a:pt x="1465898" y="803393"/>
                </a:lnTo>
                <a:lnTo>
                  <a:pt x="1456055" y="811963"/>
                </a:lnTo>
                <a:lnTo>
                  <a:pt x="1445895" y="820533"/>
                </a:lnTo>
                <a:lnTo>
                  <a:pt x="1436053" y="828468"/>
                </a:lnTo>
                <a:lnTo>
                  <a:pt x="1425893" y="836086"/>
                </a:lnTo>
                <a:lnTo>
                  <a:pt x="1415415" y="843703"/>
                </a:lnTo>
                <a:lnTo>
                  <a:pt x="1404938" y="850686"/>
                </a:lnTo>
                <a:lnTo>
                  <a:pt x="1394143" y="857669"/>
                </a:lnTo>
                <a:lnTo>
                  <a:pt x="1383665" y="864335"/>
                </a:lnTo>
                <a:lnTo>
                  <a:pt x="1372870" y="870683"/>
                </a:lnTo>
                <a:lnTo>
                  <a:pt x="1362075" y="877031"/>
                </a:lnTo>
                <a:lnTo>
                  <a:pt x="1351280" y="882744"/>
                </a:lnTo>
                <a:lnTo>
                  <a:pt x="1329690" y="893853"/>
                </a:lnTo>
                <a:lnTo>
                  <a:pt x="1307783" y="904328"/>
                </a:lnTo>
                <a:lnTo>
                  <a:pt x="1286193" y="913850"/>
                </a:lnTo>
                <a:lnTo>
                  <a:pt x="1267143" y="921785"/>
                </a:lnTo>
                <a:lnTo>
                  <a:pt x="1248410" y="929085"/>
                </a:lnTo>
                <a:lnTo>
                  <a:pt x="1229678" y="936068"/>
                </a:lnTo>
                <a:lnTo>
                  <a:pt x="1211580" y="942733"/>
                </a:lnTo>
                <a:lnTo>
                  <a:pt x="1194118" y="948764"/>
                </a:lnTo>
                <a:lnTo>
                  <a:pt x="1177290" y="954160"/>
                </a:lnTo>
                <a:lnTo>
                  <a:pt x="1161098" y="959238"/>
                </a:lnTo>
                <a:lnTo>
                  <a:pt x="1145540" y="963682"/>
                </a:lnTo>
                <a:lnTo>
                  <a:pt x="1145540" y="1585477"/>
                </a:lnTo>
                <a:lnTo>
                  <a:pt x="1145540" y="1860666"/>
                </a:lnTo>
                <a:lnTo>
                  <a:pt x="1145540" y="3112508"/>
                </a:lnTo>
                <a:lnTo>
                  <a:pt x="1145223" y="3121713"/>
                </a:lnTo>
                <a:lnTo>
                  <a:pt x="1144588" y="3130917"/>
                </a:lnTo>
                <a:lnTo>
                  <a:pt x="1143635" y="3139805"/>
                </a:lnTo>
                <a:lnTo>
                  <a:pt x="1142048" y="3148692"/>
                </a:lnTo>
                <a:lnTo>
                  <a:pt x="1140143" y="3157262"/>
                </a:lnTo>
                <a:lnTo>
                  <a:pt x="1137603" y="3166149"/>
                </a:lnTo>
                <a:lnTo>
                  <a:pt x="1134745" y="3174402"/>
                </a:lnTo>
                <a:lnTo>
                  <a:pt x="1131253" y="3182654"/>
                </a:lnTo>
                <a:lnTo>
                  <a:pt x="1128078" y="3190589"/>
                </a:lnTo>
                <a:lnTo>
                  <a:pt x="1123950" y="3198207"/>
                </a:lnTo>
                <a:lnTo>
                  <a:pt x="1119823" y="3205825"/>
                </a:lnTo>
                <a:lnTo>
                  <a:pt x="1114743" y="3213125"/>
                </a:lnTo>
                <a:lnTo>
                  <a:pt x="1109663" y="3220108"/>
                </a:lnTo>
                <a:lnTo>
                  <a:pt x="1104583" y="3226773"/>
                </a:lnTo>
                <a:lnTo>
                  <a:pt x="1098868" y="3233439"/>
                </a:lnTo>
                <a:lnTo>
                  <a:pt x="1092835" y="3239787"/>
                </a:lnTo>
                <a:lnTo>
                  <a:pt x="1086803" y="3245818"/>
                </a:lnTo>
                <a:lnTo>
                  <a:pt x="1080135" y="3251531"/>
                </a:lnTo>
                <a:lnTo>
                  <a:pt x="1073150" y="3256609"/>
                </a:lnTo>
                <a:lnTo>
                  <a:pt x="1066165" y="3261688"/>
                </a:lnTo>
                <a:lnTo>
                  <a:pt x="1058863" y="3266449"/>
                </a:lnTo>
                <a:lnTo>
                  <a:pt x="1051560" y="3270575"/>
                </a:lnTo>
                <a:lnTo>
                  <a:pt x="1043623" y="3274701"/>
                </a:lnTo>
                <a:lnTo>
                  <a:pt x="1035685" y="3278193"/>
                </a:lnTo>
                <a:lnTo>
                  <a:pt x="1027748" y="3281684"/>
                </a:lnTo>
                <a:lnTo>
                  <a:pt x="1019175" y="3284224"/>
                </a:lnTo>
                <a:lnTo>
                  <a:pt x="1010920" y="3287080"/>
                </a:lnTo>
                <a:lnTo>
                  <a:pt x="1002030" y="3288985"/>
                </a:lnTo>
                <a:lnTo>
                  <a:pt x="993140" y="3290254"/>
                </a:lnTo>
                <a:lnTo>
                  <a:pt x="984250" y="3291524"/>
                </a:lnTo>
                <a:lnTo>
                  <a:pt x="975043" y="3292159"/>
                </a:lnTo>
                <a:lnTo>
                  <a:pt x="965518" y="3292476"/>
                </a:lnTo>
                <a:lnTo>
                  <a:pt x="956310" y="3292159"/>
                </a:lnTo>
                <a:lnTo>
                  <a:pt x="947420" y="3291524"/>
                </a:lnTo>
                <a:lnTo>
                  <a:pt x="938213" y="3290254"/>
                </a:lnTo>
                <a:lnTo>
                  <a:pt x="929323" y="3288985"/>
                </a:lnTo>
                <a:lnTo>
                  <a:pt x="920750" y="3287080"/>
                </a:lnTo>
                <a:lnTo>
                  <a:pt x="912178" y="3284224"/>
                </a:lnTo>
                <a:lnTo>
                  <a:pt x="903923" y="3281684"/>
                </a:lnTo>
                <a:lnTo>
                  <a:pt x="895985" y="3278193"/>
                </a:lnTo>
                <a:lnTo>
                  <a:pt x="887730" y="3274701"/>
                </a:lnTo>
                <a:lnTo>
                  <a:pt x="879793" y="3270575"/>
                </a:lnTo>
                <a:lnTo>
                  <a:pt x="872173" y="3266449"/>
                </a:lnTo>
                <a:lnTo>
                  <a:pt x="865188" y="3261688"/>
                </a:lnTo>
                <a:lnTo>
                  <a:pt x="857885" y="3256609"/>
                </a:lnTo>
                <a:lnTo>
                  <a:pt x="851218" y="3251531"/>
                </a:lnTo>
                <a:lnTo>
                  <a:pt x="844550" y="3245818"/>
                </a:lnTo>
                <a:lnTo>
                  <a:pt x="838518" y="3239787"/>
                </a:lnTo>
                <a:lnTo>
                  <a:pt x="832485" y="3233439"/>
                </a:lnTo>
                <a:lnTo>
                  <a:pt x="826770" y="3226773"/>
                </a:lnTo>
                <a:lnTo>
                  <a:pt x="821373" y="3220108"/>
                </a:lnTo>
                <a:lnTo>
                  <a:pt x="816293" y="3213125"/>
                </a:lnTo>
                <a:lnTo>
                  <a:pt x="811848" y="3205825"/>
                </a:lnTo>
                <a:lnTo>
                  <a:pt x="807403" y="3198207"/>
                </a:lnTo>
                <a:lnTo>
                  <a:pt x="803593" y="3190589"/>
                </a:lnTo>
                <a:lnTo>
                  <a:pt x="799783" y="3182654"/>
                </a:lnTo>
                <a:lnTo>
                  <a:pt x="796925" y="3174402"/>
                </a:lnTo>
                <a:lnTo>
                  <a:pt x="793750" y="3166149"/>
                </a:lnTo>
                <a:lnTo>
                  <a:pt x="791528" y="3157262"/>
                </a:lnTo>
                <a:lnTo>
                  <a:pt x="789623" y="3148692"/>
                </a:lnTo>
                <a:lnTo>
                  <a:pt x="787718" y="3139805"/>
                </a:lnTo>
                <a:lnTo>
                  <a:pt x="786765" y="3130917"/>
                </a:lnTo>
                <a:lnTo>
                  <a:pt x="785813" y="3121713"/>
                </a:lnTo>
                <a:lnTo>
                  <a:pt x="785813" y="3112508"/>
                </a:lnTo>
                <a:lnTo>
                  <a:pt x="785813" y="1973345"/>
                </a:lnTo>
                <a:lnTo>
                  <a:pt x="718503" y="1973345"/>
                </a:lnTo>
                <a:lnTo>
                  <a:pt x="718503" y="3112508"/>
                </a:lnTo>
                <a:lnTo>
                  <a:pt x="718185" y="3121713"/>
                </a:lnTo>
                <a:lnTo>
                  <a:pt x="717550" y="3130917"/>
                </a:lnTo>
                <a:lnTo>
                  <a:pt x="715963" y="3139805"/>
                </a:lnTo>
                <a:lnTo>
                  <a:pt x="714693" y="3148692"/>
                </a:lnTo>
                <a:lnTo>
                  <a:pt x="712788" y="3157262"/>
                </a:lnTo>
                <a:lnTo>
                  <a:pt x="710248" y="3166149"/>
                </a:lnTo>
                <a:lnTo>
                  <a:pt x="707390" y="3174402"/>
                </a:lnTo>
                <a:lnTo>
                  <a:pt x="704215" y="3182654"/>
                </a:lnTo>
                <a:lnTo>
                  <a:pt x="700405" y="3190589"/>
                </a:lnTo>
                <a:lnTo>
                  <a:pt x="696595" y="3198207"/>
                </a:lnTo>
                <a:lnTo>
                  <a:pt x="692150" y="3205825"/>
                </a:lnTo>
                <a:lnTo>
                  <a:pt x="687388" y="3213125"/>
                </a:lnTo>
                <a:lnTo>
                  <a:pt x="682625" y="3220108"/>
                </a:lnTo>
                <a:lnTo>
                  <a:pt x="677228" y="3226773"/>
                </a:lnTo>
                <a:lnTo>
                  <a:pt x="671513" y="3233439"/>
                </a:lnTo>
                <a:lnTo>
                  <a:pt x="665480" y="3239787"/>
                </a:lnTo>
                <a:lnTo>
                  <a:pt x="659448" y="3245818"/>
                </a:lnTo>
                <a:lnTo>
                  <a:pt x="652780" y="3251531"/>
                </a:lnTo>
                <a:lnTo>
                  <a:pt x="646113" y="3256609"/>
                </a:lnTo>
                <a:lnTo>
                  <a:pt x="639128" y="3261688"/>
                </a:lnTo>
                <a:lnTo>
                  <a:pt x="631825" y="3266449"/>
                </a:lnTo>
                <a:lnTo>
                  <a:pt x="624205" y="3270575"/>
                </a:lnTo>
                <a:lnTo>
                  <a:pt x="616585" y="3274701"/>
                </a:lnTo>
                <a:lnTo>
                  <a:pt x="608330" y="3278193"/>
                </a:lnTo>
                <a:lnTo>
                  <a:pt x="600075" y="3281684"/>
                </a:lnTo>
                <a:lnTo>
                  <a:pt x="591820" y="3284224"/>
                </a:lnTo>
                <a:lnTo>
                  <a:pt x="583248" y="3287080"/>
                </a:lnTo>
                <a:lnTo>
                  <a:pt x="574675" y="3288985"/>
                </a:lnTo>
                <a:lnTo>
                  <a:pt x="565468" y="3290254"/>
                </a:lnTo>
                <a:lnTo>
                  <a:pt x="556578" y="3291524"/>
                </a:lnTo>
                <a:lnTo>
                  <a:pt x="547688" y="3292159"/>
                </a:lnTo>
                <a:lnTo>
                  <a:pt x="538480" y="3292476"/>
                </a:lnTo>
                <a:lnTo>
                  <a:pt x="528955" y="3292159"/>
                </a:lnTo>
                <a:lnTo>
                  <a:pt x="520065" y="3291524"/>
                </a:lnTo>
                <a:lnTo>
                  <a:pt x="510858" y="3290254"/>
                </a:lnTo>
                <a:lnTo>
                  <a:pt x="502285" y="3288985"/>
                </a:lnTo>
                <a:lnTo>
                  <a:pt x="493395" y="3287080"/>
                </a:lnTo>
                <a:lnTo>
                  <a:pt x="484823" y="3284224"/>
                </a:lnTo>
                <a:lnTo>
                  <a:pt x="476568" y="3281684"/>
                </a:lnTo>
                <a:lnTo>
                  <a:pt x="468313" y="3278193"/>
                </a:lnTo>
                <a:lnTo>
                  <a:pt x="460375" y="3274701"/>
                </a:lnTo>
                <a:lnTo>
                  <a:pt x="452755" y="3270575"/>
                </a:lnTo>
                <a:lnTo>
                  <a:pt x="445135" y="3266449"/>
                </a:lnTo>
                <a:lnTo>
                  <a:pt x="437833" y="3261688"/>
                </a:lnTo>
                <a:lnTo>
                  <a:pt x="430848" y="3256609"/>
                </a:lnTo>
                <a:lnTo>
                  <a:pt x="423863" y="3251531"/>
                </a:lnTo>
                <a:lnTo>
                  <a:pt x="417513" y="3245818"/>
                </a:lnTo>
                <a:lnTo>
                  <a:pt x="411163" y="3239787"/>
                </a:lnTo>
                <a:lnTo>
                  <a:pt x="405130" y="3233439"/>
                </a:lnTo>
                <a:lnTo>
                  <a:pt x="399415" y="3226773"/>
                </a:lnTo>
                <a:lnTo>
                  <a:pt x="394018" y="3220108"/>
                </a:lnTo>
                <a:lnTo>
                  <a:pt x="389255" y="3213125"/>
                </a:lnTo>
                <a:lnTo>
                  <a:pt x="384493" y="3205825"/>
                </a:lnTo>
                <a:lnTo>
                  <a:pt x="380365" y="3198207"/>
                </a:lnTo>
                <a:lnTo>
                  <a:pt x="376238" y="3190589"/>
                </a:lnTo>
                <a:lnTo>
                  <a:pt x="372428" y="3182654"/>
                </a:lnTo>
                <a:lnTo>
                  <a:pt x="369253" y="3174402"/>
                </a:lnTo>
                <a:lnTo>
                  <a:pt x="366713" y="3166149"/>
                </a:lnTo>
                <a:lnTo>
                  <a:pt x="363855" y="3157262"/>
                </a:lnTo>
                <a:lnTo>
                  <a:pt x="361950" y="3148692"/>
                </a:lnTo>
                <a:lnTo>
                  <a:pt x="360680" y="3139805"/>
                </a:lnTo>
                <a:lnTo>
                  <a:pt x="359410" y="3130917"/>
                </a:lnTo>
                <a:lnTo>
                  <a:pt x="358775" y="3121713"/>
                </a:lnTo>
                <a:lnTo>
                  <a:pt x="358140" y="3112508"/>
                </a:lnTo>
                <a:lnTo>
                  <a:pt x="358140" y="1860666"/>
                </a:lnTo>
                <a:lnTo>
                  <a:pt x="358140" y="1585477"/>
                </a:lnTo>
                <a:lnTo>
                  <a:pt x="358140" y="1022084"/>
                </a:lnTo>
                <a:lnTo>
                  <a:pt x="353060" y="1026845"/>
                </a:lnTo>
                <a:lnTo>
                  <a:pt x="347345" y="1031924"/>
                </a:lnTo>
                <a:lnTo>
                  <a:pt x="341948" y="1037637"/>
                </a:lnTo>
                <a:lnTo>
                  <a:pt x="336233" y="1043351"/>
                </a:lnTo>
                <a:lnTo>
                  <a:pt x="330518" y="1050016"/>
                </a:lnTo>
                <a:lnTo>
                  <a:pt x="324803" y="1057316"/>
                </a:lnTo>
                <a:lnTo>
                  <a:pt x="319088" y="1065251"/>
                </a:lnTo>
                <a:lnTo>
                  <a:pt x="313373" y="1073821"/>
                </a:lnTo>
                <a:lnTo>
                  <a:pt x="307658" y="1082709"/>
                </a:lnTo>
                <a:lnTo>
                  <a:pt x="302260" y="1092548"/>
                </a:lnTo>
                <a:lnTo>
                  <a:pt x="296545" y="1103340"/>
                </a:lnTo>
                <a:lnTo>
                  <a:pt x="290830" y="1115084"/>
                </a:lnTo>
                <a:lnTo>
                  <a:pt x="285433" y="1127145"/>
                </a:lnTo>
                <a:lnTo>
                  <a:pt x="280353" y="1140476"/>
                </a:lnTo>
                <a:lnTo>
                  <a:pt x="274955" y="1154759"/>
                </a:lnTo>
                <a:lnTo>
                  <a:pt x="269875" y="1169677"/>
                </a:lnTo>
                <a:lnTo>
                  <a:pt x="266065" y="1182691"/>
                </a:lnTo>
                <a:lnTo>
                  <a:pt x="261938" y="1196339"/>
                </a:lnTo>
                <a:lnTo>
                  <a:pt x="258128" y="1210305"/>
                </a:lnTo>
                <a:lnTo>
                  <a:pt x="254953" y="1225223"/>
                </a:lnTo>
                <a:lnTo>
                  <a:pt x="251778" y="1240776"/>
                </a:lnTo>
                <a:lnTo>
                  <a:pt x="248603" y="1256646"/>
                </a:lnTo>
                <a:lnTo>
                  <a:pt x="246063" y="1273786"/>
                </a:lnTo>
                <a:lnTo>
                  <a:pt x="243205" y="1291243"/>
                </a:lnTo>
                <a:lnTo>
                  <a:pt x="240983" y="1309970"/>
                </a:lnTo>
                <a:lnTo>
                  <a:pt x="239078" y="1329014"/>
                </a:lnTo>
                <a:lnTo>
                  <a:pt x="237490" y="1348693"/>
                </a:lnTo>
                <a:lnTo>
                  <a:pt x="235585" y="1369325"/>
                </a:lnTo>
                <a:lnTo>
                  <a:pt x="234633" y="1390591"/>
                </a:lnTo>
                <a:lnTo>
                  <a:pt x="233680" y="1412809"/>
                </a:lnTo>
                <a:lnTo>
                  <a:pt x="233045" y="1435979"/>
                </a:lnTo>
                <a:lnTo>
                  <a:pt x="233045" y="1459467"/>
                </a:lnTo>
                <a:lnTo>
                  <a:pt x="233363" y="1488351"/>
                </a:lnTo>
                <a:lnTo>
                  <a:pt x="233998" y="1517870"/>
                </a:lnTo>
                <a:lnTo>
                  <a:pt x="235268" y="1548658"/>
                </a:lnTo>
                <a:lnTo>
                  <a:pt x="237173" y="1580716"/>
                </a:lnTo>
                <a:lnTo>
                  <a:pt x="239395" y="1614043"/>
                </a:lnTo>
                <a:lnTo>
                  <a:pt x="242253" y="1648005"/>
                </a:lnTo>
                <a:lnTo>
                  <a:pt x="246063" y="1683555"/>
                </a:lnTo>
                <a:lnTo>
                  <a:pt x="250190" y="1720374"/>
                </a:lnTo>
                <a:lnTo>
                  <a:pt x="254953" y="1758145"/>
                </a:lnTo>
                <a:lnTo>
                  <a:pt x="260668" y="1797185"/>
                </a:lnTo>
                <a:lnTo>
                  <a:pt x="266700" y="1837496"/>
                </a:lnTo>
                <a:lnTo>
                  <a:pt x="273685" y="1879076"/>
                </a:lnTo>
                <a:lnTo>
                  <a:pt x="281305" y="1921925"/>
                </a:lnTo>
                <a:lnTo>
                  <a:pt x="289243" y="1966044"/>
                </a:lnTo>
                <a:lnTo>
                  <a:pt x="298450" y="2011433"/>
                </a:lnTo>
                <a:lnTo>
                  <a:pt x="307975" y="2058409"/>
                </a:lnTo>
                <a:lnTo>
                  <a:pt x="309245" y="2064440"/>
                </a:lnTo>
                <a:lnTo>
                  <a:pt x="310198" y="2070153"/>
                </a:lnTo>
                <a:lnTo>
                  <a:pt x="310515" y="2076184"/>
                </a:lnTo>
                <a:lnTo>
                  <a:pt x="310833" y="2081579"/>
                </a:lnTo>
                <a:lnTo>
                  <a:pt x="310833" y="2087610"/>
                </a:lnTo>
                <a:lnTo>
                  <a:pt x="310515" y="2093323"/>
                </a:lnTo>
                <a:lnTo>
                  <a:pt x="309880" y="2099037"/>
                </a:lnTo>
                <a:lnTo>
                  <a:pt x="308928" y="2104750"/>
                </a:lnTo>
                <a:lnTo>
                  <a:pt x="307340" y="2110146"/>
                </a:lnTo>
                <a:lnTo>
                  <a:pt x="306070" y="2115542"/>
                </a:lnTo>
                <a:lnTo>
                  <a:pt x="304483" y="2120938"/>
                </a:lnTo>
                <a:lnTo>
                  <a:pt x="302578" y="2126333"/>
                </a:lnTo>
                <a:lnTo>
                  <a:pt x="300038" y="2131412"/>
                </a:lnTo>
                <a:lnTo>
                  <a:pt x="297815" y="2136490"/>
                </a:lnTo>
                <a:lnTo>
                  <a:pt x="295275" y="2141251"/>
                </a:lnTo>
                <a:lnTo>
                  <a:pt x="292100" y="2146013"/>
                </a:lnTo>
                <a:lnTo>
                  <a:pt x="288925" y="2150774"/>
                </a:lnTo>
                <a:lnTo>
                  <a:pt x="285433" y="2155217"/>
                </a:lnTo>
                <a:lnTo>
                  <a:pt x="281940" y="2159344"/>
                </a:lnTo>
                <a:lnTo>
                  <a:pt x="278130" y="2163470"/>
                </a:lnTo>
                <a:lnTo>
                  <a:pt x="274320" y="2167279"/>
                </a:lnTo>
                <a:lnTo>
                  <a:pt x="269875" y="2171405"/>
                </a:lnTo>
                <a:lnTo>
                  <a:pt x="265748" y="2174579"/>
                </a:lnTo>
                <a:lnTo>
                  <a:pt x="261303" y="2178388"/>
                </a:lnTo>
                <a:lnTo>
                  <a:pt x="256223" y="2181244"/>
                </a:lnTo>
                <a:lnTo>
                  <a:pt x="251778" y="2184418"/>
                </a:lnTo>
                <a:lnTo>
                  <a:pt x="246380" y="2186958"/>
                </a:lnTo>
                <a:lnTo>
                  <a:pt x="241300" y="2189180"/>
                </a:lnTo>
                <a:lnTo>
                  <a:pt x="235585" y="2191719"/>
                </a:lnTo>
                <a:lnTo>
                  <a:pt x="230505" y="2193623"/>
                </a:lnTo>
                <a:lnTo>
                  <a:pt x="224473" y="2195210"/>
                </a:lnTo>
                <a:lnTo>
                  <a:pt x="218758" y="2196480"/>
                </a:lnTo>
                <a:lnTo>
                  <a:pt x="212408" y="2198067"/>
                </a:lnTo>
                <a:lnTo>
                  <a:pt x="206375" y="2198702"/>
                </a:lnTo>
                <a:lnTo>
                  <a:pt x="200025" y="2199336"/>
                </a:lnTo>
                <a:lnTo>
                  <a:pt x="194310" y="2199336"/>
                </a:lnTo>
                <a:lnTo>
                  <a:pt x="189230" y="2199336"/>
                </a:lnTo>
                <a:lnTo>
                  <a:pt x="184150" y="2199019"/>
                </a:lnTo>
                <a:lnTo>
                  <a:pt x="179070" y="2198384"/>
                </a:lnTo>
                <a:lnTo>
                  <a:pt x="174308" y="2197749"/>
                </a:lnTo>
                <a:lnTo>
                  <a:pt x="169545" y="2196480"/>
                </a:lnTo>
                <a:lnTo>
                  <a:pt x="164465" y="2195210"/>
                </a:lnTo>
                <a:lnTo>
                  <a:pt x="160020" y="2193941"/>
                </a:lnTo>
                <a:lnTo>
                  <a:pt x="155258" y="2192671"/>
                </a:lnTo>
                <a:lnTo>
                  <a:pt x="151130" y="2191084"/>
                </a:lnTo>
                <a:lnTo>
                  <a:pt x="146368" y="2188862"/>
                </a:lnTo>
                <a:lnTo>
                  <a:pt x="141923" y="2186958"/>
                </a:lnTo>
                <a:lnTo>
                  <a:pt x="137795" y="2184736"/>
                </a:lnTo>
                <a:lnTo>
                  <a:pt x="133350" y="2181879"/>
                </a:lnTo>
                <a:lnTo>
                  <a:pt x="129223" y="2179340"/>
                </a:lnTo>
                <a:lnTo>
                  <a:pt x="125413" y="2176801"/>
                </a:lnTo>
                <a:lnTo>
                  <a:pt x="121603" y="2173627"/>
                </a:lnTo>
                <a:lnTo>
                  <a:pt x="117793" y="2170770"/>
                </a:lnTo>
                <a:lnTo>
                  <a:pt x="113983" y="2167279"/>
                </a:lnTo>
                <a:lnTo>
                  <a:pt x="110808" y="2164105"/>
                </a:lnTo>
                <a:lnTo>
                  <a:pt x="107315" y="2160296"/>
                </a:lnTo>
                <a:lnTo>
                  <a:pt x="104140" y="2156804"/>
                </a:lnTo>
                <a:lnTo>
                  <a:pt x="101283" y="2152678"/>
                </a:lnTo>
                <a:lnTo>
                  <a:pt x="98425" y="2148869"/>
                </a:lnTo>
                <a:lnTo>
                  <a:pt x="95568" y="2144743"/>
                </a:lnTo>
                <a:lnTo>
                  <a:pt x="93028" y="2140617"/>
                </a:lnTo>
                <a:lnTo>
                  <a:pt x="90805" y="2136173"/>
                </a:lnTo>
                <a:lnTo>
                  <a:pt x="88583" y="2131412"/>
                </a:lnTo>
                <a:lnTo>
                  <a:pt x="86678" y="2126968"/>
                </a:lnTo>
                <a:lnTo>
                  <a:pt x="84455" y="2122207"/>
                </a:lnTo>
                <a:lnTo>
                  <a:pt x="83185" y="2117129"/>
                </a:lnTo>
                <a:lnTo>
                  <a:pt x="81598" y="2112368"/>
                </a:lnTo>
                <a:lnTo>
                  <a:pt x="80645" y="2107289"/>
                </a:lnTo>
                <a:lnTo>
                  <a:pt x="70168" y="2058091"/>
                </a:lnTo>
                <a:lnTo>
                  <a:pt x="60643" y="2010163"/>
                </a:lnTo>
                <a:lnTo>
                  <a:pt x="52070" y="1963822"/>
                </a:lnTo>
                <a:lnTo>
                  <a:pt x="44133" y="1918116"/>
                </a:lnTo>
                <a:lnTo>
                  <a:pt x="36830" y="1873997"/>
                </a:lnTo>
                <a:lnTo>
                  <a:pt x="30163" y="1830830"/>
                </a:lnTo>
                <a:lnTo>
                  <a:pt x="24130" y="1788933"/>
                </a:lnTo>
                <a:lnTo>
                  <a:pt x="19050" y="1747988"/>
                </a:lnTo>
                <a:lnTo>
                  <a:pt x="14288" y="1708630"/>
                </a:lnTo>
                <a:lnTo>
                  <a:pt x="10478" y="1669589"/>
                </a:lnTo>
                <a:lnTo>
                  <a:pt x="7303" y="1632135"/>
                </a:lnTo>
                <a:lnTo>
                  <a:pt x="4763" y="1595634"/>
                </a:lnTo>
                <a:lnTo>
                  <a:pt x="2858" y="1560084"/>
                </a:lnTo>
                <a:lnTo>
                  <a:pt x="1270" y="1525487"/>
                </a:lnTo>
                <a:lnTo>
                  <a:pt x="318" y="1491843"/>
                </a:lnTo>
                <a:lnTo>
                  <a:pt x="0" y="1459467"/>
                </a:lnTo>
                <a:lnTo>
                  <a:pt x="0" y="1439153"/>
                </a:lnTo>
                <a:lnTo>
                  <a:pt x="318" y="1418840"/>
                </a:lnTo>
                <a:lnTo>
                  <a:pt x="1270" y="1399161"/>
                </a:lnTo>
                <a:lnTo>
                  <a:pt x="1905" y="1380116"/>
                </a:lnTo>
                <a:lnTo>
                  <a:pt x="2858" y="1360755"/>
                </a:lnTo>
                <a:lnTo>
                  <a:pt x="4128" y="1342028"/>
                </a:lnTo>
                <a:lnTo>
                  <a:pt x="5398" y="1323936"/>
                </a:lnTo>
                <a:lnTo>
                  <a:pt x="6985" y="1305844"/>
                </a:lnTo>
                <a:lnTo>
                  <a:pt x="9208" y="1288704"/>
                </a:lnTo>
                <a:lnTo>
                  <a:pt x="11113" y="1271247"/>
                </a:lnTo>
                <a:lnTo>
                  <a:pt x="13335" y="1254424"/>
                </a:lnTo>
                <a:lnTo>
                  <a:pt x="15875" y="1237919"/>
                </a:lnTo>
                <a:lnTo>
                  <a:pt x="18415" y="1221414"/>
                </a:lnTo>
                <a:lnTo>
                  <a:pt x="21273" y="1205861"/>
                </a:lnTo>
                <a:lnTo>
                  <a:pt x="24448" y="1190309"/>
                </a:lnTo>
                <a:lnTo>
                  <a:pt x="27623" y="1175073"/>
                </a:lnTo>
                <a:lnTo>
                  <a:pt x="31115" y="1160155"/>
                </a:lnTo>
                <a:lnTo>
                  <a:pt x="34608" y="1145555"/>
                </a:lnTo>
                <a:lnTo>
                  <a:pt x="38418" y="1131272"/>
                </a:lnTo>
                <a:lnTo>
                  <a:pt x="42228" y="1117306"/>
                </a:lnTo>
                <a:lnTo>
                  <a:pt x="46355" y="1103657"/>
                </a:lnTo>
                <a:lnTo>
                  <a:pt x="50483" y="1090326"/>
                </a:lnTo>
                <a:lnTo>
                  <a:pt x="55245" y="1077313"/>
                </a:lnTo>
                <a:lnTo>
                  <a:pt x="59690" y="1064617"/>
                </a:lnTo>
                <a:lnTo>
                  <a:pt x="64453" y="1052238"/>
                </a:lnTo>
                <a:lnTo>
                  <a:pt x="69533" y="1039859"/>
                </a:lnTo>
                <a:lnTo>
                  <a:pt x="74613" y="1027798"/>
                </a:lnTo>
                <a:lnTo>
                  <a:pt x="80010" y="1016689"/>
                </a:lnTo>
                <a:lnTo>
                  <a:pt x="85090" y="1004945"/>
                </a:lnTo>
                <a:lnTo>
                  <a:pt x="90805" y="994153"/>
                </a:lnTo>
                <a:lnTo>
                  <a:pt x="96520" y="983044"/>
                </a:lnTo>
                <a:lnTo>
                  <a:pt x="102553" y="972887"/>
                </a:lnTo>
                <a:lnTo>
                  <a:pt x="108585" y="962413"/>
                </a:lnTo>
                <a:lnTo>
                  <a:pt x="114300" y="952573"/>
                </a:lnTo>
                <a:lnTo>
                  <a:pt x="120650" y="942416"/>
                </a:lnTo>
                <a:lnTo>
                  <a:pt x="127000" y="933211"/>
                </a:lnTo>
                <a:lnTo>
                  <a:pt x="133668" y="924324"/>
                </a:lnTo>
                <a:lnTo>
                  <a:pt x="140335" y="915119"/>
                </a:lnTo>
                <a:lnTo>
                  <a:pt x="147003" y="906549"/>
                </a:lnTo>
                <a:lnTo>
                  <a:pt x="153988" y="898297"/>
                </a:lnTo>
                <a:lnTo>
                  <a:pt x="160973" y="890362"/>
                </a:lnTo>
                <a:lnTo>
                  <a:pt x="167958" y="882744"/>
                </a:lnTo>
                <a:lnTo>
                  <a:pt x="175260" y="875126"/>
                </a:lnTo>
                <a:lnTo>
                  <a:pt x="182245" y="867826"/>
                </a:lnTo>
                <a:lnTo>
                  <a:pt x="189548" y="860843"/>
                </a:lnTo>
                <a:lnTo>
                  <a:pt x="196850" y="854178"/>
                </a:lnTo>
                <a:lnTo>
                  <a:pt x="204153" y="847830"/>
                </a:lnTo>
                <a:lnTo>
                  <a:pt x="211773" y="841482"/>
                </a:lnTo>
                <a:lnTo>
                  <a:pt x="219075" y="835451"/>
                </a:lnTo>
                <a:lnTo>
                  <a:pt x="226695" y="829738"/>
                </a:lnTo>
                <a:lnTo>
                  <a:pt x="233998" y="824342"/>
                </a:lnTo>
                <a:lnTo>
                  <a:pt x="241618" y="819263"/>
                </a:lnTo>
                <a:lnTo>
                  <a:pt x="249238" y="814185"/>
                </a:lnTo>
                <a:lnTo>
                  <a:pt x="256540" y="809741"/>
                </a:lnTo>
                <a:lnTo>
                  <a:pt x="271463" y="800536"/>
                </a:lnTo>
                <a:lnTo>
                  <a:pt x="286385" y="792919"/>
                </a:lnTo>
                <a:lnTo>
                  <a:pt x="301625" y="785936"/>
                </a:lnTo>
                <a:lnTo>
                  <a:pt x="315913" y="779905"/>
                </a:lnTo>
                <a:lnTo>
                  <a:pt x="330200" y="774827"/>
                </a:lnTo>
                <a:lnTo>
                  <a:pt x="339408" y="771653"/>
                </a:lnTo>
                <a:lnTo>
                  <a:pt x="348298" y="768796"/>
                </a:lnTo>
                <a:lnTo>
                  <a:pt x="357188" y="766574"/>
                </a:lnTo>
                <a:lnTo>
                  <a:pt x="366078" y="764035"/>
                </a:lnTo>
                <a:lnTo>
                  <a:pt x="374650" y="762131"/>
                </a:lnTo>
                <a:lnTo>
                  <a:pt x="382905" y="760544"/>
                </a:lnTo>
                <a:lnTo>
                  <a:pt x="398463" y="757687"/>
                </a:lnTo>
                <a:lnTo>
                  <a:pt x="413385" y="755782"/>
                </a:lnTo>
                <a:lnTo>
                  <a:pt x="427038" y="754830"/>
                </a:lnTo>
                <a:lnTo>
                  <a:pt x="439420" y="754195"/>
                </a:lnTo>
                <a:lnTo>
                  <a:pt x="450215" y="753878"/>
                </a:lnTo>
                <a:lnTo>
                  <a:pt x="456883" y="753878"/>
                </a:lnTo>
                <a:lnTo>
                  <a:pt x="463868" y="753243"/>
                </a:lnTo>
                <a:lnTo>
                  <a:pt x="470853" y="752926"/>
                </a:lnTo>
                <a:lnTo>
                  <a:pt x="1032828" y="752926"/>
                </a:lnTo>
                <a:lnTo>
                  <a:pt x="1039178" y="751339"/>
                </a:lnTo>
                <a:lnTo>
                  <a:pt x="1052513" y="747847"/>
                </a:lnTo>
                <a:lnTo>
                  <a:pt x="1068388" y="743404"/>
                </a:lnTo>
                <a:lnTo>
                  <a:pt x="1086168" y="738643"/>
                </a:lnTo>
                <a:lnTo>
                  <a:pt x="1105218" y="732612"/>
                </a:lnTo>
                <a:lnTo>
                  <a:pt x="1125855" y="726264"/>
                </a:lnTo>
                <a:lnTo>
                  <a:pt x="1147128" y="718646"/>
                </a:lnTo>
                <a:lnTo>
                  <a:pt x="1168718" y="710711"/>
                </a:lnTo>
                <a:lnTo>
                  <a:pt x="1190308" y="701506"/>
                </a:lnTo>
                <a:lnTo>
                  <a:pt x="1211898" y="692302"/>
                </a:lnTo>
                <a:lnTo>
                  <a:pt x="1222058" y="687223"/>
                </a:lnTo>
                <a:lnTo>
                  <a:pt x="1232535" y="682462"/>
                </a:lnTo>
                <a:lnTo>
                  <a:pt x="1242060" y="677066"/>
                </a:lnTo>
                <a:lnTo>
                  <a:pt x="1251585" y="671670"/>
                </a:lnTo>
                <a:lnTo>
                  <a:pt x="1261110" y="666592"/>
                </a:lnTo>
                <a:lnTo>
                  <a:pt x="1269683" y="661196"/>
                </a:lnTo>
                <a:lnTo>
                  <a:pt x="1280478" y="653896"/>
                </a:lnTo>
                <a:lnTo>
                  <a:pt x="1290638" y="646913"/>
                </a:lnTo>
                <a:lnTo>
                  <a:pt x="1299210" y="639930"/>
                </a:lnTo>
                <a:lnTo>
                  <a:pt x="1306513" y="633264"/>
                </a:lnTo>
                <a:lnTo>
                  <a:pt x="1312863" y="627234"/>
                </a:lnTo>
                <a:lnTo>
                  <a:pt x="1317625" y="621520"/>
                </a:lnTo>
                <a:lnTo>
                  <a:pt x="1321435" y="617077"/>
                </a:lnTo>
                <a:lnTo>
                  <a:pt x="1323340" y="612951"/>
                </a:lnTo>
                <a:lnTo>
                  <a:pt x="1324928" y="610094"/>
                </a:lnTo>
                <a:lnTo>
                  <a:pt x="1325880" y="608190"/>
                </a:lnTo>
                <a:lnTo>
                  <a:pt x="1325880" y="606920"/>
                </a:lnTo>
                <a:lnTo>
                  <a:pt x="1325880" y="605650"/>
                </a:lnTo>
                <a:lnTo>
                  <a:pt x="1324928" y="602794"/>
                </a:lnTo>
                <a:lnTo>
                  <a:pt x="1324293" y="600254"/>
                </a:lnTo>
                <a:lnTo>
                  <a:pt x="1323023" y="597398"/>
                </a:lnTo>
                <a:lnTo>
                  <a:pt x="1321435" y="593589"/>
                </a:lnTo>
                <a:lnTo>
                  <a:pt x="1319213" y="589463"/>
                </a:lnTo>
                <a:lnTo>
                  <a:pt x="1315720" y="584384"/>
                </a:lnTo>
                <a:lnTo>
                  <a:pt x="1312228" y="578354"/>
                </a:lnTo>
                <a:lnTo>
                  <a:pt x="1307148" y="572005"/>
                </a:lnTo>
                <a:lnTo>
                  <a:pt x="1301433" y="565340"/>
                </a:lnTo>
                <a:lnTo>
                  <a:pt x="1294448" y="557722"/>
                </a:lnTo>
                <a:lnTo>
                  <a:pt x="1286828" y="549787"/>
                </a:lnTo>
                <a:lnTo>
                  <a:pt x="1278255" y="541535"/>
                </a:lnTo>
                <a:lnTo>
                  <a:pt x="1268413" y="532647"/>
                </a:lnTo>
                <a:lnTo>
                  <a:pt x="1253808" y="520269"/>
                </a:lnTo>
                <a:lnTo>
                  <a:pt x="1237298" y="507572"/>
                </a:lnTo>
                <a:lnTo>
                  <a:pt x="1218883" y="493924"/>
                </a:lnTo>
                <a:lnTo>
                  <a:pt x="1198563" y="480276"/>
                </a:lnTo>
                <a:lnTo>
                  <a:pt x="1176020" y="465675"/>
                </a:lnTo>
                <a:lnTo>
                  <a:pt x="1151573" y="451074"/>
                </a:lnTo>
                <a:lnTo>
                  <a:pt x="1125220" y="435522"/>
                </a:lnTo>
                <a:lnTo>
                  <a:pt x="1096328" y="419969"/>
                </a:lnTo>
                <a:lnTo>
                  <a:pt x="1097915" y="414256"/>
                </a:lnTo>
                <a:lnTo>
                  <a:pt x="1099185" y="408860"/>
                </a:lnTo>
                <a:lnTo>
                  <a:pt x="1101090" y="400290"/>
                </a:lnTo>
                <a:lnTo>
                  <a:pt x="1102678" y="391720"/>
                </a:lnTo>
                <a:lnTo>
                  <a:pt x="1104583" y="382833"/>
                </a:lnTo>
                <a:lnTo>
                  <a:pt x="1105535" y="373945"/>
                </a:lnTo>
                <a:lnTo>
                  <a:pt x="1106488" y="365375"/>
                </a:lnTo>
                <a:lnTo>
                  <a:pt x="1107440" y="356805"/>
                </a:lnTo>
                <a:lnTo>
                  <a:pt x="1108075" y="348236"/>
                </a:lnTo>
                <a:lnTo>
                  <a:pt x="1108393" y="339666"/>
                </a:lnTo>
                <a:lnTo>
                  <a:pt x="1108710" y="330778"/>
                </a:lnTo>
                <a:lnTo>
                  <a:pt x="1108710" y="322208"/>
                </a:lnTo>
                <a:lnTo>
                  <a:pt x="1108393" y="313639"/>
                </a:lnTo>
                <a:lnTo>
                  <a:pt x="1107758" y="305069"/>
                </a:lnTo>
                <a:lnTo>
                  <a:pt x="1107440" y="296499"/>
                </a:lnTo>
                <a:lnTo>
                  <a:pt x="1106488" y="287611"/>
                </a:lnTo>
                <a:lnTo>
                  <a:pt x="1105535" y="279041"/>
                </a:lnTo>
                <a:lnTo>
                  <a:pt x="1104265" y="270472"/>
                </a:lnTo>
                <a:lnTo>
                  <a:pt x="1102360" y="262219"/>
                </a:lnTo>
                <a:lnTo>
                  <a:pt x="1100773" y="253649"/>
                </a:lnTo>
                <a:lnTo>
                  <a:pt x="1098868" y="245079"/>
                </a:lnTo>
                <a:lnTo>
                  <a:pt x="1096963" y="236827"/>
                </a:lnTo>
                <a:lnTo>
                  <a:pt x="1094423" y="228574"/>
                </a:lnTo>
                <a:lnTo>
                  <a:pt x="1091883" y="220322"/>
                </a:lnTo>
                <a:lnTo>
                  <a:pt x="1089343" y="212069"/>
                </a:lnTo>
                <a:lnTo>
                  <a:pt x="1086168" y="204134"/>
                </a:lnTo>
                <a:lnTo>
                  <a:pt x="1083310" y="195564"/>
                </a:lnTo>
                <a:lnTo>
                  <a:pt x="1079818" y="187629"/>
                </a:lnTo>
                <a:lnTo>
                  <a:pt x="1076325" y="179694"/>
                </a:lnTo>
                <a:lnTo>
                  <a:pt x="1072515" y="171759"/>
                </a:lnTo>
                <a:lnTo>
                  <a:pt x="1068705" y="164141"/>
                </a:lnTo>
                <a:lnTo>
                  <a:pt x="1064578" y="156523"/>
                </a:lnTo>
                <a:lnTo>
                  <a:pt x="1059815" y="148588"/>
                </a:lnTo>
                <a:lnTo>
                  <a:pt x="1055688" y="141288"/>
                </a:lnTo>
                <a:close/>
                <a:moveTo>
                  <a:pt x="743895" y="0"/>
                </a:moveTo>
                <a:lnTo>
                  <a:pt x="752158" y="0"/>
                </a:lnTo>
                <a:lnTo>
                  <a:pt x="760421" y="0"/>
                </a:lnTo>
                <a:lnTo>
                  <a:pt x="768366" y="318"/>
                </a:lnTo>
                <a:lnTo>
                  <a:pt x="776629" y="636"/>
                </a:lnTo>
                <a:lnTo>
                  <a:pt x="784892" y="1589"/>
                </a:lnTo>
                <a:lnTo>
                  <a:pt x="792837" y="2543"/>
                </a:lnTo>
                <a:lnTo>
                  <a:pt x="801100" y="3814"/>
                </a:lnTo>
                <a:lnTo>
                  <a:pt x="809681" y="5085"/>
                </a:lnTo>
                <a:lnTo>
                  <a:pt x="817944" y="6674"/>
                </a:lnTo>
                <a:lnTo>
                  <a:pt x="826207" y="8263"/>
                </a:lnTo>
                <a:lnTo>
                  <a:pt x="840191" y="12077"/>
                </a:lnTo>
                <a:lnTo>
                  <a:pt x="853857" y="16208"/>
                </a:lnTo>
                <a:lnTo>
                  <a:pt x="867204" y="20975"/>
                </a:lnTo>
                <a:lnTo>
                  <a:pt x="880235" y="26378"/>
                </a:lnTo>
                <a:lnTo>
                  <a:pt x="892947" y="31781"/>
                </a:lnTo>
                <a:lnTo>
                  <a:pt x="905341" y="38137"/>
                </a:lnTo>
                <a:lnTo>
                  <a:pt x="917736" y="44811"/>
                </a:lnTo>
                <a:lnTo>
                  <a:pt x="929177" y="52121"/>
                </a:lnTo>
                <a:lnTo>
                  <a:pt x="940618" y="59748"/>
                </a:lnTo>
                <a:lnTo>
                  <a:pt x="951424" y="68011"/>
                </a:lnTo>
                <a:lnTo>
                  <a:pt x="962229" y="76592"/>
                </a:lnTo>
                <a:lnTo>
                  <a:pt x="972399" y="85490"/>
                </a:lnTo>
                <a:lnTo>
                  <a:pt x="982251" y="94707"/>
                </a:lnTo>
                <a:lnTo>
                  <a:pt x="991785" y="104559"/>
                </a:lnTo>
                <a:lnTo>
                  <a:pt x="1000684" y="114729"/>
                </a:lnTo>
                <a:lnTo>
                  <a:pt x="1008947" y="125216"/>
                </a:lnTo>
                <a:lnTo>
                  <a:pt x="1014667" y="132208"/>
                </a:lnTo>
                <a:lnTo>
                  <a:pt x="1020070" y="139518"/>
                </a:lnTo>
                <a:lnTo>
                  <a:pt x="1025155" y="147145"/>
                </a:lnTo>
                <a:lnTo>
                  <a:pt x="1029604" y="154455"/>
                </a:lnTo>
                <a:lnTo>
                  <a:pt x="1034371" y="162400"/>
                </a:lnTo>
                <a:lnTo>
                  <a:pt x="1039139" y="170027"/>
                </a:lnTo>
                <a:lnTo>
                  <a:pt x="1043270" y="177973"/>
                </a:lnTo>
                <a:lnTo>
                  <a:pt x="1047402" y="185918"/>
                </a:lnTo>
                <a:lnTo>
                  <a:pt x="1050897" y="194181"/>
                </a:lnTo>
                <a:lnTo>
                  <a:pt x="1054711" y="202444"/>
                </a:lnTo>
                <a:lnTo>
                  <a:pt x="1057889" y="211025"/>
                </a:lnTo>
                <a:lnTo>
                  <a:pt x="1061067" y="219288"/>
                </a:lnTo>
                <a:lnTo>
                  <a:pt x="1063928" y="227868"/>
                </a:lnTo>
                <a:lnTo>
                  <a:pt x="1066470" y="236449"/>
                </a:lnTo>
                <a:lnTo>
                  <a:pt x="1069013" y="245030"/>
                </a:lnTo>
                <a:lnTo>
                  <a:pt x="1071237" y="254247"/>
                </a:lnTo>
                <a:lnTo>
                  <a:pt x="1072826" y="263145"/>
                </a:lnTo>
                <a:lnTo>
                  <a:pt x="1074733" y="271726"/>
                </a:lnTo>
                <a:lnTo>
                  <a:pt x="1076322" y="280942"/>
                </a:lnTo>
                <a:lnTo>
                  <a:pt x="1077276" y="290159"/>
                </a:lnTo>
                <a:lnTo>
                  <a:pt x="1078229" y="299057"/>
                </a:lnTo>
                <a:lnTo>
                  <a:pt x="1078865" y="308274"/>
                </a:lnTo>
                <a:lnTo>
                  <a:pt x="1079182" y="317808"/>
                </a:lnTo>
                <a:lnTo>
                  <a:pt x="1079500" y="327025"/>
                </a:lnTo>
                <a:lnTo>
                  <a:pt x="1079182" y="336241"/>
                </a:lnTo>
                <a:lnTo>
                  <a:pt x="1078865" y="345457"/>
                </a:lnTo>
                <a:lnTo>
                  <a:pt x="1078229" y="354992"/>
                </a:lnTo>
                <a:lnTo>
                  <a:pt x="1077593" y="364208"/>
                </a:lnTo>
                <a:lnTo>
                  <a:pt x="1076322" y="373742"/>
                </a:lnTo>
                <a:lnTo>
                  <a:pt x="1074733" y="383277"/>
                </a:lnTo>
                <a:lnTo>
                  <a:pt x="1072826" y="392493"/>
                </a:lnTo>
                <a:lnTo>
                  <a:pt x="1070919" y="402027"/>
                </a:lnTo>
                <a:lnTo>
                  <a:pt x="1069966" y="405841"/>
                </a:lnTo>
                <a:lnTo>
                  <a:pt x="1068059" y="414104"/>
                </a:lnTo>
                <a:lnTo>
                  <a:pt x="1065517" y="422049"/>
                </a:lnTo>
                <a:lnTo>
                  <a:pt x="1062974" y="429994"/>
                </a:lnTo>
                <a:lnTo>
                  <a:pt x="1060432" y="437622"/>
                </a:lnTo>
                <a:lnTo>
                  <a:pt x="1057571" y="445249"/>
                </a:lnTo>
                <a:lnTo>
                  <a:pt x="1054711" y="453194"/>
                </a:lnTo>
                <a:lnTo>
                  <a:pt x="1051215" y="460822"/>
                </a:lnTo>
                <a:lnTo>
                  <a:pt x="1048037" y="468131"/>
                </a:lnTo>
                <a:lnTo>
                  <a:pt x="1044224" y="475441"/>
                </a:lnTo>
                <a:lnTo>
                  <a:pt x="1040728" y="482433"/>
                </a:lnTo>
                <a:lnTo>
                  <a:pt x="1032782" y="496416"/>
                </a:lnTo>
                <a:lnTo>
                  <a:pt x="1024519" y="510082"/>
                </a:lnTo>
                <a:lnTo>
                  <a:pt x="1014985" y="522794"/>
                </a:lnTo>
                <a:lnTo>
                  <a:pt x="1005451" y="535189"/>
                </a:lnTo>
                <a:lnTo>
                  <a:pt x="994963" y="547266"/>
                </a:lnTo>
                <a:lnTo>
                  <a:pt x="984476" y="558389"/>
                </a:lnTo>
                <a:lnTo>
                  <a:pt x="973035" y="569512"/>
                </a:lnTo>
                <a:lnTo>
                  <a:pt x="961276" y="579682"/>
                </a:lnTo>
                <a:lnTo>
                  <a:pt x="949199" y="589534"/>
                </a:lnTo>
                <a:lnTo>
                  <a:pt x="936169" y="598433"/>
                </a:lnTo>
                <a:lnTo>
                  <a:pt x="923139" y="607013"/>
                </a:lnTo>
                <a:lnTo>
                  <a:pt x="909473" y="614959"/>
                </a:lnTo>
                <a:lnTo>
                  <a:pt x="896125" y="621950"/>
                </a:lnTo>
                <a:lnTo>
                  <a:pt x="881824" y="628624"/>
                </a:lnTo>
                <a:lnTo>
                  <a:pt x="867204" y="634663"/>
                </a:lnTo>
                <a:lnTo>
                  <a:pt x="852585" y="639748"/>
                </a:lnTo>
                <a:lnTo>
                  <a:pt x="837331" y="644197"/>
                </a:lnTo>
                <a:lnTo>
                  <a:pt x="822076" y="648011"/>
                </a:lnTo>
                <a:lnTo>
                  <a:pt x="806503" y="650871"/>
                </a:lnTo>
                <a:lnTo>
                  <a:pt x="790931" y="653413"/>
                </a:lnTo>
                <a:lnTo>
                  <a:pt x="775040" y="655002"/>
                </a:lnTo>
                <a:lnTo>
                  <a:pt x="758832" y="655638"/>
                </a:lnTo>
                <a:lnTo>
                  <a:pt x="750887" y="655638"/>
                </a:lnTo>
                <a:lnTo>
                  <a:pt x="742624" y="655638"/>
                </a:lnTo>
                <a:lnTo>
                  <a:pt x="734679" y="655320"/>
                </a:lnTo>
                <a:lnTo>
                  <a:pt x="726415" y="654685"/>
                </a:lnTo>
                <a:lnTo>
                  <a:pt x="718470" y="654049"/>
                </a:lnTo>
                <a:lnTo>
                  <a:pt x="710207" y="653096"/>
                </a:lnTo>
                <a:lnTo>
                  <a:pt x="702262" y="651507"/>
                </a:lnTo>
                <a:lnTo>
                  <a:pt x="693681" y="650235"/>
                </a:lnTo>
                <a:lnTo>
                  <a:pt x="685418" y="648964"/>
                </a:lnTo>
                <a:lnTo>
                  <a:pt x="677473" y="647057"/>
                </a:lnTo>
                <a:lnTo>
                  <a:pt x="669210" y="644833"/>
                </a:lnTo>
                <a:lnTo>
                  <a:pt x="661265" y="642608"/>
                </a:lnTo>
                <a:lnTo>
                  <a:pt x="653002" y="640383"/>
                </a:lnTo>
                <a:lnTo>
                  <a:pt x="645374" y="637523"/>
                </a:lnTo>
                <a:lnTo>
                  <a:pt x="637111" y="634981"/>
                </a:lnTo>
                <a:lnTo>
                  <a:pt x="629484" y="632120"/>
                </a:lnTo>
                <a:lnTo>
                  <a:pt x="621857" y="628942"/>
                </a:lnTo>
                <a:lnTo>
                  <a:pt x="614547" y="625764"/>
                </a:lnTo>
                <a:lnTo>
                  <a:pt x="607237" y="621950"/>
                </a:lnTo>
                <a:lnTo>
                  <a:pt x="599928" y="618455"/>
                </a:lnTo>
                <a:lnTo>
                  <a:pt x="592618" y="614641"/>
                </a:lnTo>
                <a:lnTo>
                  <a:pt x="585627" y="610827"/>
                </a:lnTo>
                <a:lnTo>
                  <a:pt x="571961" y="601929"/>
                </a:lnTo>
                <a:lnTo>
                  <a:pt x="559248" y="593030"/>
                </a:lnTo>
                <a:lnTo>
                  <a:pt x="546536" y="583496"/>
                </a:lnTo>
                <a:lnTo>
                  <a:pt x="534142" y="573008"/>
                </a:lnTo>
                <a:lnTo>
                  <a:pt x="522383" y="562202"/>
                </a:lnTo>
                <a:lnTo>
                  <a:pt x="511577" y="550761"/>
                </a:lnTo>
                <a:lnTo>
                  <a:pt x="501407" y="539320"/>
                </a:lnTo>
                <a:lnTo>
                  <a:pt x="491238" y="526926"/>
                </a:lnTo>
                <a:lnTo>
                  <a:pt x="482021" y="513896"/>
                </a:lnTo>
                <a:lnTo>
                  <a:pt x="473440" y="500866"/>
                </a:lnTo>
                <a:lnTo>
                  <a:pt x="465495" y="487200"/>
                </a:lnTo>
                <a:lnTo>
                  <a:pt x="457868" y="473216"/>
                </a:lnTo>
                <a:lnTo>
                  <a:pt x="451512" y="458915"/>
                </a:lnTo>
                <a:lnTo>
                  <a:pt x="445473" y="444614"/>
                </a:lnTo>
                <a:lnTo>
                  <a:pt x="440070" y="429677"/>
                </a:lnTo>
                <a:lnTo>
                  <a:pt x="435621" y="414422"/>
                </a:lnTo>
                <a:lnTo>
                  <a:pt x="431807" y="399167"/>
                </a:lnTo>
                <a:lnTo>
                  <a:pt x="428629" y="383594"/>
                </a:lnTo>
                <a:lnTo>
                  <a:pt x="426405" y="367704"/>
                </a:lnTo>
                <a:lnTo>
                  <a:pt x="424816" y="351496"/>
                </a:lnTo>
                <a:lnTo>
                  <a:pt x="424498" y="343551"/>
                </a:lnTo>
                <a:lnTo>
                  <a:pt x="424180" y="335605"/>
                </a:lnTo>
                <a:lnTo>
                  <a:pt x="423862" y="327342"/>
                </a:lnTo>
                <a:lnTo>
                  <a:pt x="424180" y="319397"/>
                </a:lnTo>
                <a:lnTo>
                  <a:pt x="424498" y="311134"/>
                </a:lnTo>
                <a:lnTo>
                  <a:pt x="424816" y="303189"/>
                </a:lnTo>
                <a:lnTo>
                  <a:pt x="425769" y="294608"/>
                </a:lnTo>
                <a:lnTo>
                  <a:pt x="426405" y="286345"/>
                </a:lnTo>
                <a:lnTo>
                  <a:pt x="427676" y="278082"/>
                </a:lnTo>
                <a:lnTo>
                  <a:pt x="428947" y="269819"/>
                </a:lnTo>
                <a:lnTo>
                  <a:pt x="430854" y="261874"/>
                </a:lnTo>
                <a:lnTo>
                  <a:pt x="432443" y="253611"/>
                </a:lnTo>
                <a:lnTo>
                  <a:pt x="434350" y="245030"/>
                </a:lnTo>
                <a:lnTo>
                  <a:pt x="436892" y="237085"/>
                </a:lnTo>
                <a:lnTo>
                  <a:pt x="439117" y="229140"/>
                </a:lnTo>
                <a:lnTo>
                  <a:pt x="441659" y="221194"/>
                </a:lnTo>
                <a:lnTo>
                  <a:pt x="444520" y="213249"/>
                </a:lnTo>
                <a:lnTo>
                  <a:pt x="447380" y="205622"/>
                </a:lnTo>
                <a:lnTo>
                  <a:pt x="450558" y="197994"/>
                </a:lnTo>
                <a:lnTo>
                  <a:pt x="454054" y="190685"/>
                </a:lnTo>
                <a:lnTo>
                  <a:pt x="457232" y="183375"/>
                </a:lnTo>
                <a:lnTo>
                  <a:pt x="461046" y="176066"/>
                </a:lnTo>
                <a:lnTo>
                  <a:pt x="464859" y="169074"/>
                </a:lnTo>
                <a:lnTo>
                  <a:pt x="468991" y="161764"/>
                </a:lnTo>
                <a:lnTo>
                  <a:pt x="477254" y="148099"/>
                </a:lnTo>
                <a:lnTo>
                  <a:pt x="486470" y="135068"/>
                </a:lnTo>
                <a:lnTo>
                  <a:pt x="496322" y="122356"/>
                </a:lnTo>
                <a:lnTo>
                  <a:pt x="506492" y="109962"/>
                </a:lnTo>
                <a:lnTo>
                  <a:pt x="517298" y="98521"/>
                </a:lnTo>
                <a:lnTo>
                  <a:pt x="528421" y="87397"/>
                </a:lnTo>
                <a:lnTo>
                  <a:pt x="540498" y="77227"/>
                </a:lnTo>
                <a:lnTo>
                  <a:pt x="552892" y="67058"/>
                </a:lnTo>
                <a:lnTo>
                  <a:pt x="565287" y="57841"/>
                </a:lnTo>
                <a:lnTo>
                  <a:pt x="578635" y="49578"/>
                </a:lnTo>
                <a:lnTo>
                  <a:pt x="591983" y="41633"/>
                </a:lnTo>
                <a:lnTo>
                  <a:pt x="605966" y="34006"/>
                </a:lnTo>
                <a:lnTo>
                  <a:pt x="620268" y="27332"/>
                </a:lnTo>
                <a:lnTo>
                  <a:pt x="634887" y="21293"/>
                </a:lnTo>
                <a:lnTo>
                  <a:pt x="649824" y="16208"/>
                </a:lnTo>
                <a:lnTo>
                  <a:pt x="664761" y="11759"/>
                </a:lnTo>
                <a:lnTo>
                  <a:pt x="680651" y="7627"/>
                </a:lnTo>
                <a:lnTo>
                  <a:pt x="696224" y="4767"/>
                </a:lnTo>
                <a:lnTo>
                  <a:pt x="711796" y="2225"/>
                </a:lnTo>
                <a:lnTo>
                  <a:pt x="727687" y="636"/>
                </a:lnTo>
                <a:lnTo>
                  <a:pt x="735632" y="318"/>
                </a:lnTo>
                <a:lnTo>
                  <a:pt x="743895" y="0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圆角矩形标注 46"/>
          <p:cNvSpPr/>
          <p:nvPr/>
        </p:nvSpPr>
        <p:spPr>
          <a:xfrm>
            <a:off x="2233930" y="1684655"/>
            <a:ext cx="1382395" cy="924560"/>
          </a:xfrm>
          <a:prstGeom prst="wedgeRoundRectCallout">
            <a:avLst>
              <a:gd name="adj1" fmla="val -9026"/>
              <a:gd name="adj2" fmla="val 73076"/>
              <a:gd name="adj3" fmla="val 16667"/>
            </a:avLst>
          </a:prstGeom>
          <a:noFill/>
          <a:ln w="12700"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0" name="文本框 20"/>
          <p:cNvSpPr txBox="1"/>
          <p:nvPr/>
        </p:nvSpPr>
        <p:spPr>
          <a:xfrm flipH="1">
            <a:off x="2249805" y="919507"/>
            <a:ext cx="135001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rgbClr val="377DFF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 </a:t>
            </a:r>
            <a:endParaRPr lang="zh-CN" altLang="en-US" sz="4400" dirty="0">
              <a:solidFill>
                <a:srgbClr val="377DFF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文本框 22"/>
          <p:cNvSpPr txBox="1"/>
          <p:nvPr/>
        </p:nvSpPr>
        <p:spPr>
          <a:xfrm flipH="1">
            <a:off x="2033270" y="3680193"/>
            <a:ext cx="1847215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5" name="文本框 22"/>
          <p:cNvSpPr txBox="1"/>
          <p:nvPr/>
        </p:nvSpPr>
        <p:spPr>
          <a:xfrm flipH="1">
            <a:off x="4150995" y="3680193"/>
            <a:ext cx="1847215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文本框 22"/>
          <p:cNvSpPr txBox="1"/>
          <p:nvPr/>
        </p:nvSpPr>
        <p:spPr>
          <a:xfrm flipH="1">
            <a:off x="6268720" y="3680193"/>
            <a:ext cx="1847215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3" name="文本框 22"/>
          <p:cNvSpPr txBox="1"/>
          <p:nvPr/>
        </p:nvSpPr>
        <p:spPr>
          <a:xfrm flipH="1">
            <a:off x="8386445" y="3680193"/>
            <a:ext cx="1847215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7" name="圆角矩形标注 49"/>
          <p:cNvSpPr/>
          <p:nvPr/>
        </p:nvSpPr>
        <p:spPr>
          <a:xfrm>
            <a:off x="4347845" y="1684655"/>
            <a:ext cx="1382395" cy="924560"/>
          </a:xfrm>
          <a:prstGeom prst="wedgeRoundRectCallout">
            <a:avLst>
              <a:gd name="adj1" fmla="val -9026"/>
              <a:gd name="adj2" fmla="val 73076"/>
              <a:gd name="adj3" fmla="val 16667"/>
            </a:avLst>
          </a:prstGeom>
          <a:solidFill>
            <a:srgbClr val="377D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88" name="文本框 20"/>
          <p:cNvSpPr txBox="1"/>
          <p:nvPr/>
        </p:nvSpPr>
        <p:spPr>
          <a:xfrm flipH="1">
            <a:off x="4363720" y="919507"/>
            <a:ext cx="135001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rgbClr val="377DFF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altLang="zh-CN" sz="4400">
              <a:solidFill>
                <a:srgbClr val="377DFF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圆角矩形标注 52"/>
          <p:cNvSpPr/>
          <p:nvPr/>
        </p:nvSpPr>
        <p:spPr>
          <a:xfrm>
            <a:off x="6461760" y="1684655"/>
            <a:ext cx="1382395" cy="924560"/>
          </a:xfrm>
          <a:prstGeom prst="wedgeRoundRectCallout">
            <a:avLst>
              <a:gd name="adj1" fmla="val -9026"/>
              <a:gd name="adj2" fmla="val 73076"/>
              <a:gd name="adj3" fmla="val 16667"/>
            </a:avLst>
          </a:prstGeom>
          <a:noFill/>
          <a:ln w="12700"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0" name="文本框 20"/>
          <p:cNvSpPr txBox="1"/>
          <p:nvPr/>
        </p:nvSpPr>
        <p:spPr>
          <a:xfrm flipH="1">
            <a:off x="6477635" y="919507"/>
            <a:ext cx="135001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rgbClr val="377DFF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altLang="zh-CN" sz="4400">
              <a:solidFill>
                <a:srgbClr val="377DFF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圆角矩形标注 56"/>
          <p:cNvSpPr/>
          <p:nvPr/>
        </p:nvSpPr>
        <p:spPr>
          <a:xfrm>
            <a:off x="8575675" y="1684655"/>
            <a:ext cx="1382395" cy="924560"/>
          </a:xfrm>
          <a:prstGeom prst="wedgeRoundRectCallout">
            <a:avLst>
              <a:gd name="adj1" fmla="val -9026"/>
              <a:gd name="adj2" fmla="val 73076"/>
              <a:gd name="adj3" fmla="val 16667"/>
            </a:avLst>
          </a:prstGeom>
          <a:noFill/>
          <a:ln w="12700"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92" name="文本框 20"/>
          <p:cNvSpPr txBox="1"/>
          <p:nvPr/>
        </p:nvSpPr>
        <p:spPr>
          <a:xfrm flipH="1">
            <a:off x="8591550" y="919507"/>
            <a:ext cx="135001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4400">
                <a:solidFill>
                  <a:srgbClr val="377DFF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altLang="zh-CN" sz="4400">
              <a:solidFill>
                <a:srgbClr val="377DFF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人"/>
          <p:cNvSpPr/>
          <p:nvPr/>
        </p:nvSpPr>
        <p:spPr bwMode="auto">
          <a:xfrm>
            <a:off x="10311765" y="3111868"/>
            <a:ext cx="1334770" cy="3205480"/>
          </a:xfrm>
          <a:custGeom>
            <a:avLst/>
            <a:gdLst/>
            <a:ahLst/>
            <a:cxnLst/>
            <a:rect l="0" t="0" r="r" b="b"/>
            <a:pathLst>
              <a:path w="1390650" h="3306762">
                <a:moveTo>
                  <a:pt x="661988" y="3024187"/>
                </a:moveTo>
                <a:lnTo>
                  <a:pt x="661988" y="3126740"/>
                </a:lnTo>
                <a:lnTo>
                  <a:pt x="661670" y="3135947"/>
                </a:lnTo>
                <a:lnTo>
                  <a:pt x="661034" y="3144837"/>
                </a:lnTo>
                <a:lnTo>
                  <a:pt x="659761" y="3154045"/>
                </a:lnTo>
                <a:lnTo>
                  <a:pt x="658489" y="3162935"/>
                </a:lnTo>
                <a:lnTo>
                  <a:pt x="656580" y="3171507"/>
                </a:lnTo>
                <a:lnTo>
                  <a:pt x="653717" y="3180080"/>
                </a:lnTo>
                <a:lnTo>
                  <a:pt x="651172" y="3188335"/>
                </a:lnTo>
                <a:lnTo>
                  <a:pt x="647672" y="3196907"/>
                </a:lnTo>
                <a:lnTo>
                  <a:pt x="644173" y="3204845"/>
                </a:lnTo>
                <a:lnTo>
                  <a:pt x="640037" y="3212465"/>
                </a:lnTo>
                <a:lnTo>
                  <a:pt x="635901" y="3220085"/>
                </a:lnTo>
                <a:lnTo>
                  <a:pt x="631129" y="3227387"/>
                </a:lnTo>
                <a:lnTo>
                  <a:pt x="626039" y="3234372"/>
                </a:lnTo>
                <a:lnTo>
                  <a:pt x="620949" y="3241357"/>
                </a:lnTo>
                <a:lnTo>
                  <a:pt x="615222" y="3247707"/>
                </a:lnTo>
                <a:lnTo>
                  <a:pt x="609178" y="3254057"/>
                </a:lnTo>
                <a:lnTo>
                  <a:pt x="602815" y="3259772"/>
                </a:lnTo>
                <a:lnTo>
                  <a:pt x="596452" y="3265487"/>
                </a:lnTo>
                <a:lnTo>
                  <a:pt x="589453" y="3270885"/>
                </a:lnTo>
                <a:lnTo>
                  <a:pt x="582454" y="3275965"/>
                </a:lnTo>
                <a:lnTo>
                  <a:pt x="575137" y="3280410"/>
                </a:lnTo>
                <a:lnTo>
                  <a:pt x="567502" y="3284855"/>
                </a:lnTo>
                <a:lnTo>
                  <a:pt x="559866" y="3288665"/>
                </a:lnTo>
                <a:lnTo>
                  <a:pt x="551913" y="3292475"/>
                </a:lnTo>
                <a:lnTo>
                  <a:pt x="543641" y="3295650"/>
                </a:lnTo>
                <a:lnTo>
                  <a:pt x="535370" y="3298507"/>
                </a:lnTo>
                <a:lnTo>
                  <a:pt x="526780" y="3301047"/>
                </a:lnTo>
                <a:lnTo>
                  <a:pt x="517872" y="3302952"/>
                </a:lnTo>
                <a:lnTo>
                  <a:pt x="509283" y="3304540"/>
                </a:lnTo>
                <a:lnTo>
                  <a:pt x="500057" y="3305810"/>
                </a:lnTo>
                <a:lnTo>
                  <a:pt x="491149" y="3306445"/>
                </a:lnTo>
                <a:lnTo>
                  <a:pt x="481605" y="3306762"/>
                </a:lnTo>
                <a:lnTo>
                  <a:pt x="471425" y="3306445"/>
                </a:lnTo>
                <a:lnTo>
                  <a:pt x="461244" y="3305492"/>
                </a:lnTo>
                <a:lnTo>
                  <a:pt x="451382" y="3304222"/>
                </a:lnTo>
                <a:lnTo>
                  <a:pt x="441838" y="3302000"/>
                </a:lnTo>
                <a:lnTo>
                  <a:pt x="431976" y="3299777"/>
                </a:lnTo>
                <a:lnTo>
                  <a:pt x="422750" y="3296920"/>
                </a:lnTo>
                <a:lnTo>
                  <a:pt x="413842" y="3293427"/>
                </a:lnTo>
                <a:lnTo>
                  <a:pt x="404934" y="3289617"/>
                </a:lnTo>
                <a:lnTo>
                  <a:pt x="396026" y="3285172"/>
                </a:lnTo>
                <a:lnTo>
                  <a:pt x="387755" y="3280092"/>
                </a:lnTo>
                <a:lnTo>
                  <a:pt x="379801" y="3275330"/>
                </a:lnTo>
                <a:lnTo>
                  <a:pt x="372166" y="3269615"/>
                </a:lnTo>
                <a:lnTo>
                  <a:pt x="364531" y="3263582"/>
                </a:lnTo>
                <a:lnTo>
                  <a:pt x="357532" y="3256915"/>
                </a:lnTo>
                <a:lnTo>
                  <a:pt x="350851" y="3250247"/>
                </a:lnTo>
                <a:lnTo>
                  <a:pt x="344488" y="3243262"/>
                </a:lnTo>
                <a:lnTo>
                  <a:pt x="353396" y="3239770"/>
                </a:lnTo>
                <a:lnTo>
                  <a:pt x="362622" y="3235960"/>
                </a:lnTo>
                <a:lnTo>
                  <a:pt x="371530" y="3232150"/>
                </a:lnTo>
                <a:lnTo>
                  <a:pt x="380119" y="3227387"/>
                </a:lnTo>
                <a:lnTo>
                  <a:pt x="400480" y="3215957"/>
                </a:lnTo>
                <a:lnTo>
                  <a:pt x="420841" y="3204210"/>
                </a:lnTo>
                <a:lnTo>
                  <a:pt x="440565" y="3192462"/>
                </a:lnTo>
                <a:lnTo>
                  <a:pt x="459653" y="3180080"/>
                </a:lnTo>
                <a:lnTo>
                  <a:pt x="478742" y="3168332"/>
                </a:lnTo>
                <a:lnTo>
                  <a:pt x="496875" y="3155632"/>
                </a:lnTo>
                <a:lnTo>
                  <a:pt x="515327" y="3143250"/>
                </a:lnTo>
                <a:lnTo>
                  <a:pt x="532825" y="3130232"/>
                </a:lnTo>
                <a:lnTo>
                  <a:pt x="550322" y="3117532"/>
                </a:lnTo>
                <a:lnTo>
                  <a:pt x="567184" y="3104832"/>
                </a:lnTo>
                <a:lnTo>
                  <a:pt x="584363" y="3091497"/>
                </a:lnTo>
                <a:lnTo>
                  <a:pt x="600270" y="3078480"/>
                </a:lnTo>
                <a:lnTo>
                  <a:pt x="616177" y="3065145"/>
                </a:lnTo>
                <a:lnTo>
                  <a:pt x="631765" y="3051492"/>
                </a:lnTo>
                <a:lnTo>
                  <a:pt x="647036" y="3037840"/>
                </a:lnTo>
                <a:lnTo>
                  <a:pt x="661988" y="3024187"/>
                </a:lnTo>
                <a:close/>
                <a:moveTo>
                  <a:pt x="407353" y="752475"/>
                </a:moveTo>
                <a:lnTo>
                  <a:pt x="414338" y="752475"/>
                </a:lnTo>
                <a:lnTo>
                  <a:pt x="976630" y="752475"/>
                </a:lnTo>
                <a:lnTo>
                  <a:pt x="983298" y="752475"/>
                </a:lnTo>
                <a:lnTo>
                  <a:pt x="990283" y="753110"/>
                </a:lnTo>
                <a:lnTo>
                  <a:pt x="996950" y="754062"/>
                </a:lnTo>
                <a:lnTo>
                  <a:pt x="1003300" y="755966"/>
                </a:lnTo>
                <a:lnTo>
                  <a:pt x="1009015" y="755966"/>
                </a:lnTo>
                <a:lnTo>
                  <a:pt x="1017905" y="756601"/>
                </a:lnTo>
                <a:lnTo>
                  <a:pt x="1029970" y="757553"/>
                </a:lnTo>
                <a:lnTo>
                  <a:pt x="1044893" y="759458"/>
                </a:lnTo>
                <a:lnTo>
                  <a:pt x="1053465" y="760728"/>
                </a:lnTo>
                <a:lnTo>
                  <a:pt x="1062355" y="762315"/>
                </a:lnTo>
                <a:lnTo>
                  <a:pt x="1072198" y="764219"/>
                </a:lnTo>
                <a:lnTo>
                  <a:pt x="1082040" y="766441"/>
                </a:lnTo>
                <a:lnTo>
                  <a:pt x="1093153" y="769298"/>
                </a:lnTo>
                <a:lnTo>
                  <a:pt x="1103948" y="772472"/>
                </a:lnTo>
                <a:lnTo>
                  <a:pt x="1115695" y="776281"/>
                </a:lnTo>
                <a:lnTo>
                  <a:pt x="1127443" y="780090"/>
                </a:lnTo>
                <a:lnTo>
                  <a:pt x="1140143" y="784851"/>
                </a:lnTo>
                <a:lnTo>
                  <a:pt x="1152843" y="790248"/>
                </a:lnTo>
                <a:lnTo>
                  <a:pt x="1166178" y="795961"/>
                </a:lnTo>
                <a:lnTo>
                  <a:pt x="1179830" y="802944"/>
                </a:lnTo>
                <a:lnTo>
                  <a:pt x="1193483" y="810245"/>
                </a:lnTo>
                <a:lnTo>
                  <a:pt x="1207135" y="819133"/>
                </a:lnTo>
                <a:lnTo>
                  <a:pt x="1220470" y="828020"/>
                </a:lnTo>
                <a:lnTo>
                  <a:pt x="1234123" y="837860"/>
                </a:lnTo>
                <a:lnTo>
                  <a:pt x="1241108" y="843256"/>
                </a:lnTo>
                <a:lnTo>
                  <a:pt x="1247775" y="848970"/>
                </a:lnTo>
                <a:lnTo>
                  <a:pt x="1254443" y="854684"/>
                </a:lnTo>
                <a:lnTo>
                  <a:pt x="1261110" y="860397"/>
                </a:lnTo>
                <a:lnTo>
                  <a:pt x="1267778" y="866745"/>
                </a:lnTo>
                <a:lnTo>
                  <a:pt x="1274445" y="873411"/>
                </a:lnTo>
                <a:lnTo>
                  <a:pt x="1280795" y="880077"/>
                </a:lnTo>
                <a:lnTo>
                  <a:pt x="1287145" y="887060"/>
                </a:lnTo>
                <a:lnTo>
                  <a:pt x="1293495" y="894361"/>
                </a:lnTo>
                <a:lnTo>
                  <a:pt x="1299210" y="901661"/>
                </a:lnTo>
                <a:lnTo>
                  <a:pt x="1305243" y="909279"/>
                </a:lnTo>
                <a:lnTo>
                  <a:pt x="1311275" y="917215"/>
                </a:lnTo>
                <a:lnTo>
                  <a:pt x="1316990" y="925785"/>
                </a:lnTo>
                <a:lnTo>
                  <a:pt x="1322705" y="934356"/>
                </a:lnTo>
                <a:lnTo>
                  <a:pt x="1327785" y="942926"/>
                </a:lnTo>
                <a:lnTo>
                  <a:pt x="1333183" y="951814"/>
                </a:lnTo>
                <a:lnTo>
                  <a:pt x="1339850" y="964510"/>
                </a:lnTo>
                <a:lnTo>
                  <a:pt x="1346200" y="977207"/>
                </a:lnTo>
                <a:lnTo>
                  <a:pt x="1352233" y="990221"/>
                </a:lnTo>
                <a:lnTo>
                  <a:pt x="1357948" y="1003870"/>
                </a:lnTo>
                <a:lnTo>
                  <a:pt x="1362710" y="1017519"/>
                </a:lnTo>
                <a:lnTo>
                  <a:pt x="1367473" y="1031803"/>
                </a:lnTo>
                <a:lnTo>
                  <a:pt x="1371918" y="1046722"/>
                </a:lnTo>
                <a:lnTo>
                  <a:pt x="1375728" y="1061640"/>
                </a:lnTo>
                <a:lnTo>
                  <a:pt x="1379538" y="1077194"/>
                </a:lnTo>
                <a:lnTo>
                  <a:pt x="1382395" y="1092747"/>
                </a:lnTo>
                <a:lnTo>
                  <a:pt x="1384935" y="1108936"/>
                </a:lnTo>
                <a:lnTo>
                  <a:pt x="1387158" y="1125759"/>
                </a:lnTo>
                <a:lnTo>
                  <a:pt x="1388745" y="1142265"/>
                </a:lnTo>
                <a:lnTo>
                  <a:pt x="1390015" y="1159405"/>
                </a:lnTo>
                <a:lnTo>
                  <a:pt x="1390650" y="1177181"/>
                </a:lnTo>
                <a:lnTo>
                  <a:pt x="1390650" y="1194956"/>
                </a:lnTo>
                <a:lnTo>
                  <a:pt x="1390650" y="1211462"/>
                </a:lnTo>
                <a:lnTo>
                  <a:pt x="1390015" y="1227650"/>
                </a:lnTo>
                <a:lnTo>
                  <a:pt x="1389063" y="1244156"/>
                </a:lnTo>
                <a:lnTo>
                  <a:pt x="1387793" y="1261297"/>
                </a:lnTo>
                <a:lnTo>
                  <a:pt x="1386205" y="1278437"/>
                </a:lnTo>
                <a:lnTo>
                  <a:pt x="1383983" y="1296213"/>
                </a:lnTo>
                <a:lnTo>
                  <a:pt x="1381443" y="1313988"/>
                </a:lnTo>
                <a:lnTo>
                  <a:pt x="1378903" y="1332081"/>
                </a:lnTo>
                <a:lnTo>
                  <a:pt x="1375410" y="1350491"/>
                </a:lnTo>
                <a:lnTo>
                  <a:pt x="1371918" y="1369536"/>
                </a:lnTo>
                <a:lnTo>
                  <a:pt x="1367473" y="1388899"/>
                </a:lnTo>
                <a:lnTo>
                  <a:pt x="1363028" y="1407944"/>
                </a:lnTo>
                <a:lnTo>
                  <a:pt x="1358265" y="1427941"/>
                </a:lnTo>
                <a:lnTo>
                  <a:pt x="1352868" y="1448256"/>
                </a:lnTo>
                <a:lnTo>
                  <a:pt x="1346835" y="1469206"/>
                </a:lnTo>
                <a:lnTo>
                  <a:pt x="1340485" y="1490155"/>
                </a:lnTo>
                <a:lnTo>
                  <a:pt x="1333818" y="1511422"/>
                </a:lnTo>
                <a:lnTo>
                  <a:pt x="1326833" y="1533324"/>
                </a:lnTo>
                <a:lnTo>
                  <a:pt x="1319213" y="1555544"/>
                </a:lnTo>
                <a:lnTo>
                  <a:pt x="1310958" y="1578080"/>
                </a:lnTo>
                <a:lnTo>
                  <a:pt x="1302385" y="1600934"/>
                </a:lnTo>
                <a:lnTo>
                  <a:pt x="1293495" y="1624423"/>
                </a:lnTo>
                <a:lnTo>
                  <a:pt x="1283653" y="1648230"/>
                </a:lnTo>
                <a:lnTo>
                  <a:pt x="1273810" y="1672354"/>
                </a:lnTo>
                <a:lnTo>
                  <a:pt x="1263015" y="1697112"/>
                </a:lnTo>
                <a:lnTo>
                  <a:pt x="1252220" y="1722188"/>
                </a:lnTo>
                <a:lnTo>
                  <a:pt x="1240473" y="1747899"/>
                </a:lnTo>
                <a:lnTo>
                  <a:pt x="1228408" y="1773928"/>
                </a:lnTo>
                <a:lnTo>
                  <a:pt x="1215708" y="1800273"/>
                </a:lnTo>
                <a:lnTo>
                  <a:pt x="1202373" y="1827254"/>
                </a:lnTo>
                <a:lnTo>
                  <a:pt x="1188720" y="1854869"/>
                </a:lnTo>
                <a:lnTo>
                  <a:pt x="1174433" y="1882802"/>
                </a:lnTo>
                <a:lnTo>
                  <a:pt x="1169988" y="1890420"/>
                </a:lnTo>
                <a:lnTo>
                  <a:pt x="1165225" y="1897721"/>
                </a:lnTo>
                <a:lnTo>
                  <a:pt x="1159510" y="1904704"/>
                </a:lnTo>
                <a:lnTo>
                  <a:pt x="1153795" y="1911052"/>
                </a:lnTo>
                <a:lnTo>
                  <a:pt x="1147445" y="1916766"/>
                </a:lnTo>
                <a:lnTo>
                  <a:pt x="1140778" y="1922162"/>
                </a:lnTo>
                <a:lnTo>
                  <a:pt x="1133793" y="1926923"/>
                </a:lnTo>
                <a:lnTo>
                  <a:pt x="1126490" y="1931367"/>
                </a:lnTo>
                <a:lnTo>
                  <a:pt x="1126808" y="1909783"/>
                </a:lnTo>
                <a:lnTo>
                  <a:pt x="1127125" y="1888516"/>
                </a:lnTo>
                <a:lnTo>
                  <a:pt x="1126808" y="1864074"/>
                </a:lnTo>
                <a:lnTo>
                  <a:pt x="1126490" y="1840268"/>
                </a:lnTo>
                <a:lnTo>
                  <a:pt x="1125855" y="1816779"/>
                </a:lnTo>
                <a:lnTo>
                  <a:pt x="1124903" y="1792973"/>
                </a:lnTo>
                <a:lnTo>
                  <a:pt x="1123633" y="1769801"/>
                </a:lnTo>
                <a:lnTo>
                  <a:pt x="1122363" y="1746630"/>
                </a:lnTo>
                <a:lnTo>
                  <a:pt x="1120140" y="1723775"/>
                </a:lnTo>
                <a:lnTo>
                  <a:pt x="1118235" y="1700921"/>
                </a:lnTo>
                <a:lnTo>
                  <a:pt x="1118235" y="1420958"/>
                </a:lnTo>
                <a:lnTo>
                  <a:pt x="1123315" y="1403183"/>
                </a:lnTo>
                <a:lnTo>
                  <a:pt x="1128395" y="1386042"/>
                </a:lnTo>
                <a:lnTo>
                  <a:pt x="1132523" y="1369536"/>
                </a:lnTo>
                <a:lnTo>
                  <a:pt x="1136650" y="1353348"/>
                </a:lnTo>
                <a:lnTo>
                  <a:pt x="1140143" y="1337160"/>
                </a:lnTo>
                <a:lnTo>
                  <a:pt x="1143635" y="1322241"/>
                </a:lnTo>
                <a:lnTo>
                  <a:pt x="1146493" y="1307322"/>
                </a:lnTo>
                <a:lnTo>
                  <a:pt x="1149350" y="1293038"/>
                </a:lnTo>
                <a:lnTo>
                  <a:pt x="1151255" y="1279072"/>
                </a:lnTo>
                <a:lnTo>
                  <a:pt x="1153160" y="1265740"/>
                </a:lnTo>
                <a:lnTo>
                  <a:pt x="1154748" y="1253044"/>
                </a:lnTo>
                <a:lnTo>
                  <a:pt x="1155700" y="1240664"/>
                </a:lnTo>
                <a:lnTo>
                  <a:pt x="1156970" y="1228603"/>
                </a:lnTo>
                <a:lnTo>
                  <a:pt x="1157605" y="1216858"/>
                </a:lnTo>
                <a:lnTo>
                  <a:pt x="1157923" y="1205748"/>
                </a:lnTo>
                <a:lnTo>
                  <a:pt x="1157923" y="1194956"/>
                </a:lnTo>
                <a:lnTo>
                  <a:pt x="1157923" y="1184164"/>
                </a:lnTo>
                <a:lnTo>
                  <a:pt x="1157605" y="1173689"/>
                </a:lnTo>
                <a:lnTo>
                  <a:pt x="1156970" y="1163532"/>
                </a:lnTo>
                <a:lnTo>
                  <a:pt x="1155700" y="1154327"/>
                </a:lnTo>
                <a:lnTo>
                  <a:pt x="1154748" y="1144804"/>
                </a:lnTo>
                <a:lnTo>
                  <a:pt x="1153478" y="1136234"/>
                </a:lnTo>
                <a:lnTo>
                  <a:pt x="1152208" y="1128298"/>
                </a:lnTo>
                <a:lnTo>
                  <a:pt x="1150620" y="1120363"/>
                </a:lnTo>
                <a:lnTo>
                  <a:pt x="1148398" y="1113062"/>
                </a:lnTo>
                <a:lnTo>
                  <a:pt x="1146810" y="1106079"/>
                </a:lnTo>
                <a:lnTo>
                  <a:pt x="1144905" y="1099413"/>
                </a:lnTo>
                <a:lnTo>
                  <a:pt x="1142683" y="1093065"/>
                </a:lnTo>
                <a:lnTo>
                  <a:pt x="1140143" y="1087034"/>
                </a:lnTo>
                <a:lnTo>
                  <a:pt x="1137920" y="1081638"/>
                </a:lnTo>
                <a:lnTo>
                  <a:pt x="1133158" y="1071480"/>
                </a:lnTo>
                <a:lnTo>
                  <a:pt x="1128395" y="1062910"/>
                </a:lnTo>
                <a:lnTo>
                  <a:pt x="1123315" y="1054975"/>
                </a:lnTo>
                <a:lnTo>
                  <a:pt x="1117918" y="1047991"/>
                </a:lnTo>
                <a:lnTo>
                  <a:pt x="1112520" y="1041326"/>
                </a:lnTo>
                <a:lnTo>
                  <a:pt x="1107123" y="1035295"/>
                </a:lnTo>
                <a:lnTo>
                  <a:pt x="1101090" y="1029899"/>
                </a:lnTo>
                <a:lnTo>
                  <a:pt x="1095375" y="1025137"/>
                </a:lnTo>
                <a:lnTo>
                  <a:pt x="1089025" y="1020376"/>
                </a:lnTo>
                <a:lnTo>
                  <a:pt x="1089025" y="1268280"/>
                </a:lnTo>
                <a:lnTo>
                  <a:pt x="1089025" y="1506344"/>
                </a:lnTo>
                <a:lnTo>
                  <a:pt x="1089025" y="1702508"/>
                </a:lnTo>
                <a:lnTo>
                  <a:pt x="1090613" y="1720919"/>
                </a:lnTo>
                <a:lnTo>
                  <a:pt x="1092518" y="1740916"/>
                </a:lnTo>
                <a:lnTo>
                  <a:pt x="1094105" y="1762183"/>
                </a:lnTo>
                <a:lnTo>
                  <a:pt x="1095375" y="1785037"/>
                </a:lnTo>
                <a:lnTo>
                  <a:pt x="1096328" y="1809161"/>
                </a:lnTo>
                <a:lnTo>
                  <a:pt x="1097280" y="1834237"/>
                </a:lnTo>
                <a:lnTo>
                  <a:pt x="1097915" y="1860583"/>
                </a:lnTo>
                <a:lnTo>
                  <a:pt x="1097915" y="1888198"/>
                </a:lnTo>
                <a:lnTo>
                  <a:pt x="1097915" y="1915179"/>
                </a:lnTo>
                <a:lnTo>
                  <a:pt x="1097280" y="1942159"/>
                </a:lnTo>
                <a:lnTo>
                  <a:pt x="1096010" y="1973901"/>
                </a:lnTo>
                <a:lnTo>
                  <a:pt x="1094423" y="2005643"/>
                </a:lnTo>
                <a:lnTo>
                  <a:pt x="1091565" y="2038655"/>
                </a:lnTo>
                <a:lnTo>
                  <a:pt x="1088708" y="2071984"/>
                </a:lnTo>
                <a:lnTo>
                  <a:pt x="1084898" y="2105947"/>
                </a:lnTo>
                <a:lnTo>
                  <a:pt x="1080135" y="2140863"/>
                </a:lnTo>
                <a:lnTo>
                  <a:pt x="1076960" y="2158639"/>
                </a:lnTo>
                <a:lnTo>
                  <a:pt x="1074103" y="2176097"/>
                </a:lnTo>
                <a:lnTo>
                  <a:pt x="1071245" y="2194507"/>
                </a:lnTo>
                <a:lnTo>
                  <a:pt x="1067435" y="2212283"/>
                </a:lnTo>
                <a:lnTo>
                  <a:pt x="1063943" y="2231010"/>
                </a:lnTo>
                <a:lnTo>
                  <a:pt x="1059815" y="2249103"/>
                </a:lnTo>
                <a:lnTo>
                  <a:pt x="1055370" y="2267831"/>
                </a:lnTo>
                <a:lnTo>
                  <a:pt x="1051243" y="2286876"/>
                </a:lnTo>
                <a:lnTo>
                  <a:pt x="1046163" y="2305604"/>
                </a:lnTo>
                <a:lnTo>
                  <a:pt x="1041083" y="2324966"/>
                </a:lnTo>
                <a:lnTo>
                  <a:pt x="1035685" y="2344329"/>
                </a:lnTo>
                <a:lnTo>
                  <a:pt x="1029970" y="2364009"/>
                </a:lnTo>
                <a:lnTo>
                  <a:pt x="1023938" y="2383371"/>
                </a:lnTo>
                <a:lnTo>
                  <a:pt x="1017588" y="2403368"/>
                </a:lnTo>
                <a:lnTo>
                  <a:pt x="1010603" y="2423683"/>
                </a:lnTo>
                <a:lnTo>
                  <a:pt x="1003618" y="2443681"/>
                </a:lnTo>
                <a:lnTo>
                  <a:pt x="996315" y="2464313"/>
                </a:lnTo>
                <a:lnTo>
                  <a:pt x="988378" y="2484945"/>
                </a:lnTo>
                <a:lnTo>
                  <a:pt x="980440" y="2505260"/>
                </a:lnTo>
                <a:lnTo>
                  <a:pt x="971868" y="2526209"/>
                </a:lnTo>
                <a:lnTo>
                  <a:pt x="959168" y="2556047"/>
                </a:lnTo>
                <a:lnTo>
                  <a:pt x="945833" y="2585567"/>
                </a:lnTo>
                <a:lnTo>
                  <a:pt x="931545" y="2615087"/>
                </a:lnTo>
                <a:lnTo>
                  <a:pt x="923925" y="2629688"/>
                </a:lnTo>
                <a:lnTo>
                  <a:pt x="916305" y="2644607"/>
                </a:lnTo>
                <a:lnTo>
                  <a:pt x="908685" y="2659208"/>
                </a:lnTo>
                <a:lnTo>
                  <a:pt x="900430" y="2673809"/>
                </a:lnTo>
                <a:lnTo>
                  <a:pt x="892175" y="2688728"/>
                </a:lnTo>
                <a:lnTo>
                  <a:pt x="883285" y="2703329"/>
                </a:lnTo>
                <a:lnTo>
                  <a:pt x="874713" y="2717930"/>
                </a:lnTo>
                <a:lnTo>
                  <a:pt x="865505" y="2732531"/>
                </a:lnTo>
                <a:lnTo>
                  <a:pt x="856298" y="2747133"/>
                </a:lnTo>
                <a:lnTo>
                  <a:pt x="846773" y="2761417"/>
                </a:lnTo>
                <a:lnTo>
                  <a:pt x="836930" y="2776018"/>
                </a:lnTo>
                <a:lnTo>
                  <a:pt x="826770" y="2790302"/>
                </a:lnTo>
                <a:lnTo>
                  <a:pt x="816928" y="2804585"/>
                </a:lnTo>
                <a:lnTo>
                  <a:pt x="806450" y="2818869"/>
                </a:lnTo>
                <a:lnTo>
                  <a:pt x="795655" y="2833471"/>
                </a:lnTo>
                <a:lnTo>
                  <a:pt x="784860" y="2847754"/>
                </a:lnTo>
                <a:lnTo>
                  <a:pt x="773748" y="2861403"/>
                </a:lnTo>
                <a:lnTo>
                  <a:pt x="762000" y="2875370"/>
                </a:lnTo>
                <a:lnTo>
                  <a:pt x="750570" y="2889336"/>
                </a:lnTo>
                <a:lnTo>
                  <a:pt x="738505" y="2903303"/>
                </a:lnTo>
                <a:lnTo>
                  <a:pt x="726123" y="2916952"/>
                </a:lnTo>
                <a:lnTo>
                  <a:pt x="714058" y="2930601"/>
                </a:lnTo>
                <a:lnTo>
                  <a:pt x="701358" y="2944250"/>
                </a:lnTo>
                <a:lnTo>
                  <a:pt x="688340" y="2957581"/>
                </a:lnTo>
                <a:lnTo>
                  <a:pt x="675005" y="2970913"/>
                </a:lnTo>
                <a:lnTo>
                  <a:pt x="661670" y="2984244"/>
                </a:lnTo>
                <a:lnTo>
                  <a:pt x="645795" y="2999163"/>
                </a:lnTo>
                <a:lnTo>
                  <a:pt x="629920" y="3014082"/>
                </a:lnTo>
                <a:lnTo>
                  <a:pt x="613410" y="3028683"/>
                </a:lnTo>
                <a:lnTo>
                  <a:pt x="596583" y="3043284"/>
                </a:lnTo>
                <a:lnTo>
                  <a:pt x="579438" y="3057568"/>
                </a:lnTo>
                <a:lnTo>
                  <a:pt x="561658" y="3071852"/>
                </a:lnTo>
                <a:lnTo>
                  <a:pt x="543878" y="3085819"/>
                </a:lnTo>
                <a:lnTo>
                  <a:pt x="525463" y="3099468"/>
                </a:lnTo>
                <a:lnTo>
                  <a:pt x="507048" y="3113117"/>
                </a:lnTo>
                <a:lnTo>
                  <a:pt x="487998" y="3126448"/>
                </a:lnTo>
                <a:lnTo>
                  <a:pt x="468630" y="3139780"/>
                </a:lnTo>
                <a:lnTo>
                  <a:pt x="449263" y="3152476"/>
                </a:lnTo>
                <a:lnTo>
                  <a:pt x="428943" y="3165173"/>
                </a:lnTo>
                <a:lnTo>
                  <a:pt x="408305" y="3177870"/>
                </a:lnTo>
                <a:lnTo>
                  <a:pt x="387350" y="3189932"/>
                </a:lnTo>
                <a:lnTo>
                  <a:pt x="366078" y="3201676"/>
                </a:lnTo>
                <a:lnTo>
                  <a:pt x="356553" y="3206755"/>
                </a:lnTo>
                <a:lnTo>
                  <a:pt x="346710" y="3211199"/>
                </a:lnTo>
                <a:lnTo>
                  <a:pt x="336867" y="3214690"/>
                </a:lnTo>
                <a:lnTo>
                  <a:pt x="327025" y="3218182"/>
                </a:lnTo>
                <a:lnTo>
                  <a:pt x="320357" y="3219769"/>
                </a:lnTo>
                <a:lnTo>
                  <a:pt x="314007" y="3221356"/>
                </a:lnTo>
                <a:lnTo>
                  <a:pt x="307340" y="3222626"/>
                </a:lnTo>
                <a:lnTo>
                  <a:pt x="300990" y="3223578"/>
                </a:lnTo>
                <a:lnTo>
                  <a:pt x="294322" y="3224530"/>
                </a:lnTo>
                <a:lnTo>
                  <a:pt x="287655" y="3225483"/>
                </a:lnTo>
                <a:lnTo>
                  <a:pt x="280987" y="3225800"/>
                </a:lnTo>
                <a:lnTo>
                  <a:pt x="274637" y="3225800"/>
                </a:lnTo>
                <a:lnTo>
                  <a:pt x="268287" y="3225800"/>
                </a:lnTo>
                <a:lnTo>
                  <a:pt x="262255" y="3225483"/>
                </a:lnTo>
                <a:lnTo>
                  <a:pt x="256222" y="3224530"/>
                </a:lnTo>
                <a:lnTo>
                  <a:pt x="249872" y="3223896"/>
                </a:lnTo>
                <a:lnTo>
                  <a:pt x="243840" y="3222943"/>
                </a:lnTo>
                <a:lnTo>
                  <a:pt x="237490" y="3221991"/>
                </a:lnTo>
                <a:lnTo>
                  <a:pt x="231457" y="3220721"/>
                </a:lnTo>
                <a:lnTo>
                  <a:pt x="225742" y="3219452"/>
                </a:lnTo>
                <a:lnTo>
                  <a:pt x="219710" y="3217547"/>
                </a:lnTo>
                <a:lnTo>
                  <a:pt x="213677" y="3215643"/>
                </a:lnTo>
                <a:lnTo>
                  <a:pt x="207962" y="3213738"/>
                </a:lnTo>
                <a:lnTo>
                  <a:pt x="201930" y="3211516"/>
                </a:lnTo>
                <a:lnTo>
                  <a:pt x="196215" y="3208660"/>
                </a:lnTo>
                <a:lnTo>
                  <a:pt x="190817" y="3206120"/>
                </a:lnTo>
                <a:lnTo>
                  <a:pt x="185420" y="3203263"/>
                </a:lnTo>
                <a:lnTo>
                  <a:pt x="179705" y="3200407"/>
                </a:lnTo>
                <a:lnTo>
                  <a:pt x="174307" y="3197232"/>
                </a:lnTo>
                <a:lnTo>
                  <a:pt x="169227" y="3193741"/>
                </a:lnTo>
                <a:lnTo>
                  <a:pt x="164147" y="3190249"/>
                </a:lnTo>
                <a:lnTo>
                  <a:pt x="159067" y="3186440"/>
                </a:lnTo>
                <a:lnTo>
                  <a:pt x="154305" y="3182631"/>
                </a:lnTo>
                <a:lnTo>
                  <a:pt x="149225" y="3178505"/>
                </a:lnTo>
                <a:lnTo>
                  <a:pt x="144462" y="3174061"/>
                </a:lnTo>
                <a:lnTo>
                  <a:pt x="140335" y="3169934"/>
                </a:lnTo>
                <a:lnTo>
                  <a:pt x="135572" y="3165173"/>
                </a:lnTo>
                <a:lnTo>
                  <a:pt x="131445" y="3160094"/>
                </a:lnTo>
                <a:lnTo>
                  <a:pt x="127317" y="3155651"/>
                </a:lnTo>
                <a:lnTo>
                  <a:pt x="123190" y="3150255"/>
                </a:lnTo>
                <a:lnTo>
                  <a:pt x="119697" y="3144858"/>
                </a:lnTo>
                <a:lnTo>
                  <a:pt x="115887" y="3139780"/>
                </a:lnTo>
                <a:lnTo>
                  <a:pt x="112395" y="3134066"/>
                </a:lnTo>
                <a:lnTo>
                  <a:pt x="108902" y="3128353"/>
                </a:lnTo>
                <a:lnTo>
                  <a:pt x="104457" y="3119782"/>
                </a:lnTo>
                <a:lnTo>
                  <a:pt x="100330" y="3110577"/>
                </a:lnTo>
                <a:lnTo>
                  <a:pt x="97155" y="3102007"/>
                </a:lnTo>
                <a:lnTo>
                  <a:pt x="93662" y="3093119"/>
                </a:lnTo>
                <a:lnTo>
                  <a:pt x="91440" y="3084231"/>
                </a:lnTo>
                <a:lnTo>
                  <a:pt x="88900" y="3074709"/>
                </a:lnTo>
                <a:lnTo>
                  <a:pt x="87312" y="3065821"/>
                </a:lnTo>
                <a:lnTo>
                  <a:pt x="86360" y="3056616"/>
                </a:lnTo>
                <a:lnTo>
                  <a:pt x="85407" y="3047728"/>
                </a:lnTo>
                <a:lnTo>
                  <a:pt x="85090" y="3038206"/>
                </a:lnTo>
                <a:lnTo>
                  <a:pt x="85407" y="3029001"/>
                </a:lnTo>
                <a:lnTo>
                  <a:pt x="86042" y="3020113"/>
                </a:lnTo>
                <a:lnTo>
                  <a:pt x="86995" y="3010908"/>
                </a:lnTo>
                <a:lnTo>
                  <a:pt x="88265" y="3002020"/>
                </a:lnTo>
                <a:lnTo>
                  <a:pt x="90487" y="2993132"/>
                </a:lnTo>
                <a:lnTo>
                  <a:pt x="92710" y="2984562"/>
                </a:lnTo>
                <a:lnTo>
                  <a:pt x="95250" y="2975992"/>
                </a:lnTo>
                <a:lnTo>
                  <a:pt x="98425" y="2967104"/>
                </a:lnTo>
                <a:lnTo>
                  <a:pt x="101917" y="2958851"/>
                </a:lnTo>
                <a:lnTo>
                  <a:pt x="106045" y="2950598"/>
                </a:lnTo>
                <a:lnTo>
                  <a:pt x="110172" y="2942663"/>
                </a:lnTo>
                <a:lnTo>
                  <a:pt x="114935" y="2934727"/>
                </a:lnTo>
                <a:lnTo>
                  <a:pt x="120015" y="2927109"/>
                </a:lnTo>
                <a:lnTo>
                  <a:pt x="125730" y="2919808"/>
                </a:lnTo>
                <a:lnTo>
                  <a:pt x="131127" y="2912825"/>
                </a:lnTo>
                <a:lnTo>
                  <a:pt x="137477" y="2905842"/>
                </a:lnTo>
                <a:lnTo>
                  <a:pt x="144145" y="2899176"/>
                </a:lnTo>
                <a:lnTo>
                  <a:pt x="151130" y="2892828"/>
                </a:lnTo>
                <a:lnTo>
                  <a:pt x="158432" y="2886797"/>
                </a:lnTo>
                <a:lnTo>
                  <a:pt x="166052" y="2881083"/>
                </a:lnTo>
                <a:lnTo>
                  <a:pt x="174307" y="2875687"/>
                </a:lnTo>
                <a:lnTo>
                  <a:pt x="182880" y="2870926"/>
                </a:lnTo>
                <a:lnTo>
                  <a:pt x="198755" y="2862038"/>
                </a:lnTo>
                <a:lnTo>
                  <a:pt x="214312" y="2852516"/>
                </a:lnTo>
                <a:lnTo>
                  <a:pt x="229870" y="2843311"/>
                </a:lnTo>
                <a:lnTo>
                  <a:pt x="244792" y="2833788"/>
                </a:lnTo>
                <a:lnTo>
                  <a:pt x="259397" y="2823948"/>
                </a:lnTo>
                <a:lnTo>
                  <a:pt x="273685" y="2814425"/>
                </a:lnTo>
                <a:lnTo>
                  <a:pt x="287972" y="2804268"/>
                </a:lnTo>
                <a:lnTo>
                  <a:pt x="301625" y="2794111"/>
                </a:lnTo>
                <a:lnTo>
                  <a:pt x="316547" y="2783001"/>
                </a:lnTo>
                <a:lnTo>
                  <a:pt x="331152" y="2771574"/>
                </a:lnTo>
                <a:lnTo>
                  <a:pt x="345123" y="2760147"/>
                </a:lnTo>
                <a:lnTo>
                  <a:pt x="359093" y="2748720"/>
                </a:lnTo>
                <a:lnTo>
                  <a:pt x="372428" y="2736658"/>
                </a:lnTo>
                <a:lnTo>
                  <a:pt x="385445" y="2724913"/>
                </a:lnTo>
                <a:lnTo>
                  <a:pt x="398463" y="2712852"/>
                </a:lnTo>
                <a:lnTo>
                  <a:pt x="410528" y="2700790"/>
                </a:lnTo>
                <a:lnTo>
                  <a:pt x="422593" y="2688410"/>
                </a:lnTo>
                <a:lnTo>
                  <a:pt x="434658" y="2676031"/>
                </a:lnTo>
                <a:lnTo>
                  <a:pt x="445770" y="2663652"/>
                </a:lnTo>
                <a:lnTo>
                  <a:pt x="457200" y="2650955"/>
                </a:lnTo>
                <a:lnTo>
                  <a:pt x="467678" y="2638258"/>
                </a:lnTo>
                <a:lnTo>
                  <a:pt x="478473" y="2625244"/>
                </a:lnTo>
                <a:lnTo>
                  <a:pt x="488315" y="2612230"/>
                </a:lnTo>
                <a:lnTo>
                  <a:pt x="498475" y="2599533"/>
                </a:lnTo>
                <a:lnTo>
                  <a:pt x="508000" y="2586519"/>
                </a:lnTo>
                <a:lnTo>
                  <a:pt x="517525" y="2573187"/>
                </a:lnTo>
                <a:lnTo>
                  <a:pt x="526733" y="2559856"/>
                </a:lnTo>
                <a:lnTo>
                  <a:pt x="535623" y="2546524"/>
                </a:lnTo>
                <a:lnTo>
                  <a:pt x="543878" y="2532875"/>
                </a:lnTo>
                <a:lnTo>
                  <a:pt x="552133" y="2519544"/>
                </a:lnTo>
                <a:lnTo>
                  <a:pt x="560388" y="2506212"/>
                </a:lnTo>
                <a:lnTo>
                  <a:pt x="568008" y="2492246"/>
                </a:lnTo>
                <a:lnTo>
                  <a:pt x="575628" y="2478597"/>
                </a:lnTo>
                <a:lnTo>
                  <a:pt x="582930" y="2464948"/>
                </a:lnTo>
                <a:lnTo>
                  <a:pt x="589915" y="2450981"/>
                </a:lnTo>
                <a:lnTo>
                  <a:pt x="596900" y="2437015"/>
                </a:lnTo>
                <a:lnTo>
                  <a:pt x="603568" y="2423048"/>
                </a:lnTo>
                <a:lnTo>
                  <a:pt x="610235" y="2409082"/>
                </a:lnTo>
                <a:lnTo>
                  <a:pt x="616585" y="2394798"/>
                </a:lnTo>
                <a:lnTo>
                  <a:pt x="622618" y="2380832"/>
                </a:lnTo>
                <a:lnTo>
                  <a:pt x="633413" y="2353851"/>
                </a:lnTo>
                <a:lnTo>
                  <a:pt x="643573" y="2327188"/>
                </a:lnTo>
                <a:lnTo>
                  <a:pt x="653098" y="2301160"/>
                </a:lnTo>
                <a:lnTo>
                  <a:pt x="661670" y="2275449"/>
                </a:lnTo>
                <a:lnTo>
                  <a:pt x="668020" y="2255451"/>
                </a:lnTo>
                <a:lnTo>
                  <a:pt x="673735" y="2236089"/>
                </a:lnTo>
                <a:lnTo>
                  <a:pt x="679450" y="2216409"/>
                </a:lnTo>
                <a:lnTo>
                  <a:pt x="684530" y="2197046"/>
                </a:lnTo>
                <a:lnTo>
                  <a:pt x="688975" y="2177684"/>
                </a:lnTo>
                <a:lnTo>
                  <a:pt x="693103" y="2158956"/>
                </a:lnTo>
                <a:lnTo>
                  <a:pt x="696913" y="2139911"/>
                </a:lnTo>
                <a:lnTo>
                  <a:pt x="700723" y="2121501"/>
                </a:lnTo>
                <a:lnTo>
                  <a:pt x="703580" y="2102456"/>
                </a:lnTo>
                <a:lnTo>
                  <a:pt x="706755" y="2083728"/>
                </a:lnTo>
                <a:lnTo>
                  <a:pt x="709295" y="2065318"/>
                </a:lnTo>
                <a:lnTo>
                  <a:pt x="711200" y="2046907"/>
                </a:lnTo>
                <a:lnTo>
                  <a:pt x="713423" y="2028180"/>
                </a:lnTo>
                <a:lnTo>
                  <a:pt x="715010" y="2009770"/>
                </a:lnTo>
                <a:lnTo>
                  <a:pt x="716280" y="1991359"/>
                </a:lnTo>
                <a:lnTo>
                  <a:pt x="717550" y="1972949"/>
                </a:lnTo>
                <a:lnTo>
                  <a:pt x="661670" y="1972949"/>
                </a:lnTo>
                <a:lnTo>
                  <a:pt x="661670" y="2005960"/>
                </a:lnTo>
                <a:lnTo>
                  <a:pt x="661670" y="2083093"/>
                </a:lnTo>
                <a:lnTo>
                  <a:pt x="661670" y="2166892"/>
                </a:lnTo>
                <a:lnTo>
                  <a:pt x="656273" y="2190063"/>
                </a:lnTo>
                <a:lnTo>
                  <a:pt x="649923" y="2214504"/>
                </a:lnTo>
                <a:lnTo>
                  <a:pt x="642938" y="2238628"/>
                </a:lnTo>
                <a:lnTo>
                  <a:pt x="635000" y="2264022"/>
                </a:lnTo>
                <a:lnTo>
                  <a:pt x="626110" y="2289098"/>
                </a:lnTo>
                <a:lnTo>
                  <a:pt x="616903" y="2315444"/>
                </a:lnTo>
                <a:lnTo>
                  <a:pt x="607060" y="2342424"/>
                </a:lnTo>
                <a:lnTo>
                  <a:pt x="595630" y="2369405"/>
                </a:lnTo>
                <a:lnTo>
                  <a:pt x="589280" y="2384006"/>
                </a:lnTo>
                <a:lnTo>
                  <a:pt x="582613" y="2398607"/>
                </a:lnTo>
                <a:lnTo>
                  <a:pt x="575945" y="2413526"/>
                </a:lnTo>
                <a:lnTo>
                  <a:pt x="568960" y="2427810"/>
                </a:lnTo>
                <a:lnTo>
                  <a:pt x="562293" y="2441459"/>
                </a:lnTo>
                <a:lnTo>
                  <a:pt x="554673" y="2455425"/>
                </a:lnTo>
                <a:lnTo>
                  <a:pt x="547370" y="2469074"/>
                </a:lnTo>
                <a:lnTo>
                  <a:pt x="539750" y="2482723"/>
                </a:lnTo>
                <a:lnTo>
                  <a:pt x="531813" y="2496372"/>
                </a:lnTo>
                <a:lnTo>
                  <a:pt x="523875" y="2509386"/>
                </a:lnTo>
                <a:lnTo>
                  <a:pt x="515938" y="2522718"/>
                </a:lnTo>
                <a:lnTo>
                  <a:pt x="507683" y="2535415"/>
                </a:lnTo>
                <a:lnTo>
                  <a:pt x="499110" y="2547794"/>
                </a:lnTo>
                <a:lnTo>
                  <a:pt x="490220" y="2560491"/>
                </a:lnTo>
                <a:lnTo>
                  <a:pt x="481330" y="2572870"/>
                </a:lnTo>
                <a:lnTo>
                  <a:pt x="472440" y="2585249"/>
                </a:lnTo>
                <a:lnTo>
                  <a:pt x="463233" y="2596994"/>
                </a:lnTo>
                <a:lnTo>
                  <a:pt x="453708" y="2609056"/>
                </a:lnTo>
                <a:lnTo>
                  <a:pt x="444183" y="2620800"/>
                </a:lnTo>
                <a:lnTo>
                  <a:pt x="434340" y="2631910"/>
                </a:lnTo>
                <a:lnTo>
                  <a:pt x="424180" y="2643654"/>
                </a:lnTo>
                <a:lnTo>
                  <a:pt x="414020" y="2654447"/>
                </a:lnTo>
                <a:lnTo>
                  <a:pt x="403543" y="2665556"/>
                </a:lnTo>
                <a:lnTo>
                  <a:pt x="393065" y="2676348"/>
                </a:lnTo>
                <a:lnTo>
                  <a:pt x="382270" y="2687141"/>
                </a:lnTo>
                <a:lnTo>
                  <a:pt x="371475" y="2697615"/>
                </a:lnTo>
                <a:lnTo>
                  <a:pt x="360363" y="2708090"/>
                </a:lnTo>
                <a:lnTo>
                  <a:pt x="348933" y="2718248"/>
                </a:lnTo>
                <a:lnTo>
                  <a:pt x="337502" y="2728405"/>
                </a:lnTo>
                <a:lnTo>
                  <a:pt x="326072" y="2738245"/>
                </a:lnTo>
                <a:lnTo>
                  <a:pt x="314007" y="2748085"/>
                </a:lnTo>
                <a:lnTo>
                  <a:pt x="301625" y="2757608"/>
                </a:lnTo>
                <a:lnTo>
                  <a:pt x="301625" y="2053891"/>
                </a:lnTo>
                <a:lnTo>
                  <a:pt x="301625" y="2025006"/>
                </a:lnTo>
                <a:lnTo>
                  <a:pt x="301625" y="1944064"/>
                </a:lnTo>
                <a:lnTo>
                  <a:pt x="301625" y="1860583"/>
                </a:lnTo>
                <a:lnTo>
                  <a:pt x="301625" y="1584746"/>
                </a:lnTo>
                <a:lnTo>
                  <a:pt x="301625" y="1506344"/>
                </a:lnTo>
                <a:lnTo>
                  <a:pt x="301625" y="1268280"/>
                </a:lnTo>
                <a:lnTo>
                  <a:pt x="301625" y="1249870"/>
                </a:lnTo>
                <a:lnTo>
                  <a:pt x="301625" y="1020376"/>
                </a:lnTo>
                <a:lnTo>
                  <a:pt x="295910" y="1024502"/>
                </a:lnTo>
                <a:lnTo>
                  <a:pt x="290512" y="1029264"/>
                </a:lnTo>
                <a:lnTo>
                  <a:pt x="285115" y="1034342"/>
                </a:lnTo>
                <a:lnTo>
                  <a:pt x="279717" y="1039739"/>
                </a:lnTo>
                <a:lnTo>
                  <a:pt x="274637" y="1045452"/>
                </a:lnTo>
                <a:lnTo>
                  <a:pt x="269875" y="1051800"/>
                </a:lnTo>
                <a:lnTo>
                  <a:pt x="265112" y="1058784"/>
                </a:lnTo>
                <a:lnTo>
                  <a:pt x="260350" y="1066402"/>
                </a:lnTo>
                <a:lnTo>
                  <a:pt x="257810" y="1071480"/>
                </a:lnTo>
                <a:lnTo>
                  <a:pt x="255270" y="1076876"/>
                </a:lnTo>
                <a:lnTo>
                  <a:pt x="252412" y="1082590"/>
                </a:lnTo>
                <a:lnTo>
                  <a:pt x="250190" y="1088304"/>
                </a:lnTo>
                <a:lnTo>
                  <a:pt x="247967" y="1094652"/>
                </a:lnTo>
                <a:lnTo>
                  <a:pt x="245427" y="1101635"/>
                </a:lnTo>
                <a:lnTo>
                  <a:pt x="243205" y="1108618"/>
                </a:lnTo>
                <a:lnTo>
                  <a:pt x="241300" y="1116236"/>
                </a:lnTo>
                <a:lnTo>
                  <a:pt x="239395" y="1124807"/>
                </a:lnTo>
                <a:lnTo>
                  <a:pt x="237807" y="1133060"/>
                </a:lnTo>
                <a:lnTo>
                  <a:pt x="236537" y="1142265"/>
                </a:lnTo>
                <a:lnTo>
                  <a:pt x="235267" y="1151470"/>
                </a:lnTo>
                <a:lnTo>
                  <a:pt x="234315" y="1161945"/>
                </a:lnTo>
                <a:lnTo>
                  <a:pt x="233680" y="1172102"/>
                </a:lnTo>
                <a:lnTo>
                  <a:pt x="233362" y="1183529"/>
                </a:lnTo>
                <a:lnTo>
                  <a:pt x="233045" y="1194956"/>
                </a:lnTo>
                <a:lnTo>
                  <a:pt x="233045" y="1205748"/>
                </a:lnTo>
                <a:lnTo>
                  <a:pt x="233362" y="1216858"/>
                </a:lnTo>
                <a:lnTo>
                  <a:pt x="233997" y="1228603"/>
                </a:lnTo>
                <a:lnTo>
                  <a:pt x="234950" y="1240664"/>
                </a:lnTo>
                <a:lnTo>
                  <a:pt x="236220" y="1253044"/>
                </a:lnTo>
                <a:lnTo>
                  <a:pt x="237490" y="1265740"/>
                </a:lnTo>
                <a:lnTo>
                  <a:pt x="239395" y="1279072"/>
                </a:lnTo>
                <a:lnTo>
                  <a:pt x="241935" y="1293038"/>
                </a:lnTo>
                <a:lnTo>
                  <a:pt x="244157" y="1307322"/>
                </a:lnTo>
                <a:lnTo>
                  <a:pt x="247332" y="1322241"/>
                </a:lnTo>
                <a:lnTo>
                  <a:pt x="250507" y="1337477"/>
                </a:lnTo>
                <a:lnTo>
                  <a:pt x="254000" y="1353348"/>
                </a:lnTo>
                <a:lnTo>
                  <a:pt x="258127" y="1369536"/>
                </a:lnTo>
                <a:lnTo>
                  <a:pt x="262572" y="1386042"/>
                </a:lnTo>
                <a:lnTo>
                  <a:pt x="267335" y="1403500"/>
                </a:lnTo>
                <a:lnTo>
                  <a:pt x="272732" y="1420958"/>
                </a:lnTo>
                <a:lnTo>
                  <a:pt x="272732" y="1935494"/>
                </a:lnTo>
                <a:lnTo>
                  <a:pt x="264160" y="1931367"/>
                </a:lnTo>
                <a:lnTo>
                  <a:pt x="255905" y="1926288"/>
                </a:lnTo>
                <a:lnTo>
                  <a:pt x="251777" y="1923749"/>
                </a:lnTo>
                <a:lnTo>
                  <a:pt x="247967" y="1920575"/>
                </a:lnTo>
                <a:lnTo>
                  <a:pt x="244157" y="1917718"/>
                </a:lnTo>
                <a:lnTo>
                  <a:pt x="240665" y="1914227"/>
                </a:lnTo>
                <a:lnTo>
                  <a:pt x="237172" y="1911052"/>
                </a:lnTo>
                <a:lnTo>
                  <a:pt x="233680" y="1907243"/>
                </a:lnTo>
                <a:lnTo>
                  <a:pt x="230505" y="1903752"/>
                </a:lnTo>
                <a:lnTo>
                  <a:pt x="227330" y="1899943"/>
                </a:lnTo>
                <a:lnTo>
                  <a:pt x="224155" y="1895816"/>
                </a:lnTo>
                <a:lnTo>
                  <a:pt x="221615" y="1891690"/>
                </a:lnTo>
                <a:lnTo>
                  <a:pt x="219075" y="1887563"/>
                </a:lnTo>
                <a:lnTo>
                  <a:pt x="216535" y="1882802"/>
                </a:lnTo>
                <a:lnTo>
                  <a:pt x="202247" y="1854869"/>
                </a:lnTo>
                <a:lnTo>
                  <a:pt x="188277" y="1827254"/>
                </a:lnTo>
                <a:lnTo>
                  <a:pt x="174942" y="1800273"/>
                </a:lnTo>
                <a:lnTo>
                  <a:pt x="162560" y="1773928"/>
                </a:lnTo>
                <a:lnTo>
                  <a:pt x="150495" y="1747899"/>
                </a:lnTo>
                <a:lnTo>
                  <a:pt x="138747" y="1722188"/>
                </a:lnTo>
                <a:lnTo>
                  <a:pt x="127635" y="1697112"/>
                </a:lnTo>
                <a:lnTo>
                  <a:pt x="116840" y="1672354"/>
                </a:lnTo>
                <a:lnTo>
                  <a:pt x="106997" y="1648230"/>
                </a:lnTo>
                <a:lnTo>
                  <a:pt x="97472" y="1624423"/>
                </a:lnTo>
                <a:lnTo>
                  <a:pt x="88265" y="1600934"/>
                </a:lnTo>
                <a:lnTo>
                  <a:pt x="79692" y="1578080"/>
                </a:lnTo>
                <a:lnTo>
                  <a:pt x="71755" y="1555544"/>
                </a:lnTo>
                <a:lnTo>
                  <a:pt x="64135" y="1533324"/>
                </a:lnTo>
                <a:lnTo>
                  <a:pt x="56832" y="1511422"/>
                </a:lnTo>
                <a:lnTo>
                  <a:pt x="50165" y="1490155"/>
                </a:lnTo>
                <a:lnTo>
                  <a:pt x="43815" y="1469206"/>
                </a:lnTo>
                <a:lnTo>
                  <a:pt x="38100" y="1448256"/>
                </a:lnTo>
                <a:lnTo>
                  <a:pt x="32702" y="1427941"/>
                </a:lnTo>
                <a:lnTo>
                  <a:pt x="27940" y="1407944"/>
                </a:lnTo>
                <a:lnTo>
                  <a:pt x="23177" y="1388899"/>
                </a:lnTo>
                <a:lnTo>
                  <a:pt x="19367" y="1369536"/>
                </a:lnTo>
                <a:lnTo>
                  <a:pt x="15557" y="1350491"/>
                </a:lnTo>
                <a:lnTo>
                  <a:pt x="12382" y="1332081"/>
                </a:lnTo>
                <a:lnTo>
                  <a:pt x="9207" y="1313988"/>
                </a:lnTo>
                <a:lnTo>
                  <a:pt x="6985" y="1296213"/>
                </a:lnTo>
                <a:lnTo>
                  <a:pt x="5080" y="1278437"/>
                </a:lnTo>
                <a:lnTo>
                  <a:pt x="2857" y="1261297"/>
                </a:lnTo>
                <a:lnTo>
                  <a:pt x="1587" y="1244156"/>
                </a:lnTo>
                <a:lnTo>
                  <a:pt x="952" y="1227650"/>
                </a:lnTo>
                <a:lnTo>
                  <a:pt x="317" y="1211462"/>
                </a:lnTo>
                <a:lnTo>
                  <a:pt x="0" y="1194956"/>
                </a:lnTo>
                <a:lnTo>
                  <a:pt x="317" y="1177181"/>
                </a:lnTo>
                <a:lnTo>
                  <a:pt x="952" y="1159405"/>
                </a:lnTo>
                <a:lnTo>
                  <a:pt x="1905" y="1142265"/>
                </a:lnTo>
                <a:lnTo>
                  <a:pt x="3810" y="1125759"/>
                </a:lnTo>
                <a:lnTo>
                  <a:pt x="6032" y="1108936"/>
                </a:lnTo>
                <a:lnTo>
                  <a:pt x="8572" y="1092747"/>
                </a:lnTo>
                <a:lnTo>
                  <a:pt x="11747" y="1077194"/>
                </a:lnTo>
                <a:lnTo>
                  <a:pt x="14922" y="1061640"/>
                </a:lnTo>
                <a:lnTo>
                  <a:pt x="19050" y="1046722"/>
                </a:lnTo>
                <a:lnTo>
                  <a:pt x="23177" y="1031803"/>
                </a:lnTo>
                <a:lnTo>
                  <a:pt x="27940" y="1017519"/>
                </a:lnTo>
                <a:lnTo>
                  <a:pt x="33337" y="1003870"/>
                </a:lnTo>
                <a:lnTo>
                  <a:pt x="38417" y="990221"/>
                </a:lnTo>
                <a:lnTo>
                  <a:pt x="44450" y="977207"/>
                </a:lnTo>
                <a:lnTo>
                  <a:pt x="50800" y="964510"/>
                </a:lnTo>
                <a:lnTo>
                  <a:pt x="57467" y="951814"/>
                </a:lnTo>
                <a:lnTo>
                  <a:pt x="64452" y="940387"/>
                </a:lnTo>
                <a:lnTo>
                  <a:pt x="71755" y="928642"/>
                </a:lnTo>
                <a:lnTo>
                  <a:pt x="79375" y="917532"/>
                </a:lnTo>
                <a:lnTo>
                  <a:pt x="87312" y="907058"/>
                </a:lnTo>
                <a:lnTo>
                  <a:pt x="95250" y="896900"/>
                </a:lnTo>
                <a:lnTo>
                  <a:pt x="103505" y="887060"/>
                </a:lnTo>
                <a:lnTo>
                  <a:pt x="112395" y="877855"/>
                </a:lnTo>
                <a:lnTo>
                  <a:pt x="120967" y="869285"/>
                </a:lnTo>
                <a:lnTo>
                  <a:pt x="129540" y="860397"/>
                </a:lnTo>
                <a:lnTo>
                  <a:pt x="138430" y="852462"/>
                </a:lnTo>
                <a:lnTo>
                  <a:pt x="147637" y="844844"/>
                </a:lnTo>
                <a:lnTo>
                  <a:pt x="156527" y="837860"/>
                </a:lnTo>
                <a:lnTo>
                  <a:pt x="165735" y="830877"/>
                </a:lnTo>
                <a:lnTo>
                  <a:pt x="174625" y="824529"/>
                </a:lnTo>
                <a:lnTo>
                  <a:pt x="184150" y="818815"/>
                </a:lnTo>
                <a:lnTo>
                  <a:pt x="193040" y="813419"/>
                </a:lnTo>
                <a:lnTo>
                  <a:pt x="201930" y="808023"/>
                </a:lnTo>
                <a:lnTo>
                  <a:pt x="210820" y="803262"/>
                </a:lnTo>
                <a:lnTo>
                  <a:pt x="220027" y="798818"/>
                </a:lnTo>
                <a:lnTo>
                  <a:pt x="228600" y="794691"/>
                </a:lnTo>
                <a:lnTo>
                  <a:pt x="237172" y="790882"/>
                </a:lnTo>
                <a:lnTo>
                  <a:pt x="245427" y="787073"/>
                </a:lnTo>
                <a:lnTo>
                  <a:pt x="262255" y="780408"/>
                </a:lnTo>
                <a:lnTo>
                  <a:pt x="278130" y="775011"/>
                </a:lnTo>
                <a:lnTo>
                  <a:pt x="293370" y="770568"/>
                </a:lnTo>
                <a:lnTo>
                  <a:pt x="307975" y="766759"/>
                </a:lnTo>
                <a:lnTo>
                  <a:pt x="321310" y="763584"/>
                </a:lnTo>
                <a:lnTo>
                  <a:pt x="334010" y="761045"/>
                </a:lnTo>
                <a:lnTo>
                  <a:pt x="345440" y="759458"/>
                </a:lnTo>
                <a:lnTo>
                  <a:pt x="355918" y="758188"/>
                </a:lnTo>
                <a:lnTo>
                  <a:pt x="365125" y="757236"/>
                </a:lnTo>
                <a:lnTo>
                  <a:pt x="379095" y="756284"/>
                </a:lnTo>
                <a:lnTo>
                  <a:pt x="387350" y="755966"/>
                </a:lnTo>
                <a:lnTo>
                  <a:pt x="394018" y="754697"/>
                </a:lnTo>
                <a:lnTo>
                  <a:pt x="400685" y="753110"/>
                </a:lnTo>
                <a:lnTo>
                  <a:pt x="407353" y="752475"/>
                </a:lnTo>
                <a:close/>
                <a:moveTo>
                  <a:pt x="686924" y="0"/>
                </a:moveTo>
                <a:lnTo>
                  <a:pt x="694850" y="0"/>
                </a:lnTo>
                <a:lnTo>
                  <a:pt x="703093" y="0"/>
                </a:lnTo>
                <a:lnTo>
                  <a:pt x="711019" y="317"/>
                </a:lnTo>
                <a:lnTo>
                  <a:pt x="718944" y="634"/>
                </a:lnTo>
                <a:lnTo>
                  <a:pt x="735113" y="2219"/>
                </a:lnTo>
                <a:lnTo>
                  <a:pt x="750965" y="4438"/>
                </a:lnTo>
                <a:lnTo>
                  <a:pt x="766500" y="7609"/>
                </a:lnTo>
                <a:lnTo>
                  <a:pt x="781718" y="11413"/>
                </a:lnTo>
                <a:lnTo>
                  <a:pt x="796936" y="16169"/>
                </a:lnTo>
                <a:lnTo>
                  <a:pt x="811837" y="21558"/>
                </a:lnTo>
                <a:lnTo>
                  <a:pt x="826103" y="27265"/>
                </a:lnTo>
                <a:lnTo>
                  <a:pt x="840370" y="33923"/>
                </a:lnTo>
                <a:lnTo>
                  <a:pt x="854320" y="41215"/>
                </a:lnTo>
                <a:lnTo>
                  <a:pt x="867952" y="49458"/>
                </a:lnTo>
                <a:lnTo>
                  <a:pt x="880951" y="58018"/>
                </a:lnTo>
                <a:lnTo>
                  <a:pt x="893950" y="66895"/>
                </a:lnTo>
                <a:lnTo>
                  <a:pt x="906314" y="76723"/>
                </a:lnTo>
                <a:lnTo>
                  <a:pt x="917728" y="87502"/>
                </a:lnTo>
                <a:lnTo>
                  <a:pt x="929141" y="98282"/>
                </a:lnTo>
                <a:lnTo>
                  <a:pt x="939920" y="109695"/>
                </a:lnTo>
                <a:lnTo>
                  <a:pt x="950382" y="122060"/>
                </a:lnTo>
                <a:lnTo>
                  <a:pt x="959894" y="134741"/>
                </a:lnTo>
                <a:lnTo>
                  <a:pt x="968771" y="147740"/>
                </a:lnTo>
                <a:lnTo>
                  <a:pt x="977331" y="161372"/>
                </a:lnTo>
                <a:lnTo>
                  <a:pt x="981135" y="168347"/>
                </a:lnTo>
                <a:lnTo>
                  <a:pt x="985257" y="175322"/>
                </a:lnTo>
                <a:lnTo>
                  <a:pt x="988744" y="182614"/>
                </a:lnTo>
                <a:lnTo>
                  <a:pt x="992549" y="189906"/>
                </a:lnTo>
                <a:lnTo>
                  <a:pt x="995719" y="197515"/>
                </a:lnTo>
                <a:lnTo>
                  <a:pt x="998889" y="204807"/>
                </a:lnTo>
                <a:lnTo>
                  <a:pt x="1001743" y="213050"/>
                </a:lnTo>
                <a:lnTo>
                  <a:pt x="1004279" y="220659"/>
                </a:lnTo>
                <a:lnTo>
                  <a:pt x="1007132" y="228584"/>
                </a:lnTo>
                <a:lnTo>
                  <a:pt x="1009352" y="236510"/>
                </a:lnTo>
                <a:lnTo>
                  <a:pt x="1011571" y="244436"/>
                </a:lnTo>
                <a:lnTo>
                  <a:pt x="1013790" y="252679"/>
                </a:lnTo>
                <a:lnTo>
                  <a:pt x="1015692" y="260922"/>
                </a:lnTo>
                <a:lnTo>
                  <a:pt x="1016961" y="269165"/>
                </a:lnTo>
                <a:lnTo>
                  <a:pt x="1018229" y="277408"/>
                </a:lnTo>
                <a:lnTo>
                  <a:pt x="1019814" y="285651"/>
                </a:lnTo>
                <a:lnTo>
                  <a:pt x="1020765" y="293894"/>
                </a:lnTo>
                <a:lnTo>
                  <a:pt x="1021399" y="302137"/>
                </a:lnTo>
                <a:lnTo>
                  <a:pt x="1022033" y="310063"/>
                </a:lnTo>
                <a:lnTo>
                  <a:pt x="1022350" y="318306"/>
                </a:lnTo>
                <a:lnTo>
                  <a:pt x="1022350" y="326232"/>
                </a:lnTo>
                <a:lnTo>
                  <a:pt x="1022350" y="334792"/>
                </a:lnTo>
                <a:lnTo>
                  <a:pt x="1022033" y="342718"/>
                </a:lnTo>
                <a:lnTo>
                  <a:pt x="1021399" y="350644"/>
                </a:lnTo>
                <a:lnTo>
                  <a:pt x="1020131" y="366813"/>
                </a:lnTo>
                <a:lnTo>
                  <a:pt x="1017595" y="382348"/>
                </a:lnTo>
                <a:lnTo>
                  <a:pt x="1014424" y="398200"/>
                </a:lnTo>
                <a:lnTo>
                  <a:pt x="1010620" y="413418"/>
                </a:lnTo>
                <a:lnTo>
                  <a:pt x="1006181" y="428636"/>
                </a:lnTo>
                <a:lnTo>
                  <a:pt x="1000792" y="443536"/>
                </a:lnTo>
                <a:lnTo>
                  <a:pt x="994768" y="458120"/>
                </a:lnTo>
                <a:lnTo>
                  <a:pt x="988110" y="472387"/>
                </a:lnTo>
                <a:lnTo>
                  <a:pt x="980818" y="486020"/>
                </a:lnTo>
                <a:lnTo>
                  <a:pt x="972892" y="499652"/>
                </a:lnTo>
                <a:lnTo>
                  <a:pt x="964332" y="512968"/>
                </a:lnTo>
                <a:lnTo>
                  <a:pt x="954821" y="525332"/>
                </a:lnTo>
                <a:lnTo>
                  <a:pt x="945310" y="537697"/>
                </a:lnTo>
                <a:lnTo>
                  <a:pt x="934848" y="549427"/>
                </a:lnTo>
                <a:lnTo>
                  <a:pt x="923751" y="560524"/>
                </a:lnTo>
                <a:lnTo>
                  <a:pt x="912021" y="571620"/>
                </a:lnTo>
                <a:lnTo>
                  <a:pt x="900290" y="581765"/>
                </a:lnTo>
                <a:lnTo>
                  <a:pt x="887609" y="591593"/>
                </a:lnTo>
                <a:lnTo>
                  <a:pt x="874293" y="600470"/>
                </a:lnTo>
                <a:lnTo>
                  <a:pt x="860661" y="609030"/>
                </a:lnTo>
                <a:lnTo>
                  <a:pt x="853686" y="613152"/>
                </a:lnTo>
                <a:lnTo>
                  <a:pt x="846711" y="616639"/>
                </a:lnTo>
                <a:lnTo>
                  <a:pt x="839419" y="620444"/>
                </a:lnTo>
                <a:lnTo>
                  <a:pt x="832127" y="623931"/>
                </a:lnTo>
                <a:lnTo>
                  <a:pt x="824518" y="627419"/>
                </a:lnTo>
                <a:lnTo>
                  <a:pt x="816909" y="630272"/>
                </a:lnTo>
                <a:lnTo>
                  <a:pt x="809300" y="633442"/>
                </a:lnTo>
                <a:lnTo>
                  <a:pt x="801691" y="636296"/>
                </a:lnTo>
                <a:lnTo>
                  <a:pt x="793766" y="638515"/>
                </a:lnTo>
                <a:lnTo>
                  <a:pt x="785840" y="641368"/>
                </a:lnTo>
                <a:lnTo>
                  <a:pt x="777597" y="643270"/>
                </a:lnTo>
                <a:lnTo>
                  <a:pt x="769671" y="645173"/>
                </a:lnTo>
                <a:lnTo>
                  <a:pt x="761111" y="647392"/>
                </a:lnTo>
                <a:lnTo>
                  <a:pt x="752868" y="648977"/>
                </a:lnTo>
                <a:lnTo>
                  <a:pt x="744625" y="650245"/>
                </a:lnTo>
                <a:lnTo>
                  <a:pt x="736382" y="651196"/>
                </a:lnTo>
                <a:lnTo>
                  <a:pt x="728456" y="652148"/>
                </a:lnTo>
                <a:lnTo>
                  <a:pt x="720213" y="652782"/>
                </a:lnTo>
                <a:lnTo>
                  <a:pt x="711653" y="653416"/>
                </a:lnTo>
                <a:lnTo>
                  <a:pt x="703727" y="654050"/>
                </a:lnTo>
                <a:lnTo>
                  <a:pt x="695484" y="654050"/>
                </a:lnTo>
                <a:lnTo>
                  <a:pt x="687558" y="654050"/>
                </a:lnTo>
                <a:lnTo>
                  <a:pt x="679315" y="653416"/>
                </a:lnTo>
                <a:lnTo>
                  <a:pt x="671389" y="653099"/>
                </a:lnTo>
                <a:lnTo>
                  <a:pt x="655537" y="651513"/>
                </a:lnTo>
                <a:lnTo>
                  <a:pt x="639685" y="649294"/>
                </a:lnTo>
                <a:lnTo>
                  <a:pt x="624150" y="646124"/>
                </a:lnTo>
                <a:lnTo>
                  <a:pt x="608615" y="642319"/>
                </a:lnTo>
                <a:lnTo>
                  <a:pt x="593714" y="637564"/>
                </a:lnTo>
                <a:lnTo>
                  <a:pt x="578814" y="632174"/>
                </a:lnTo>
                <a:lnTo>
                  <a:pt x="564230" y="626468"/>
                </a:lnTo>
                <a:lnTo>
                  <a:pt x="549963" y="619810"/>
                </a:lnTo>
                <a:lnTo>
                  <a:pt x="536013" y="612518"/>
                </a:lnTo>
                <a:lnTo>
                  <a:pt x="522698" y="604592"/>
                </a:lnTo>
                <a:lnTo>
                  <a:pt x="509382" y="595715"/>
                </a:lnTo>
                <a:lnTo>
                  <a:pt x="496701" y="586521"/>
                </a:lnTo>
                <a:lnTo>
                  <a:pt x="484653" y="577010"/>
                </a:lnTo>
                <a:lnTo>
                  <a:pt x="472606" y="566230"/>
                </a:lnTo>
                <a:lnTo>
                  <a:pt x="461192" y="555451"/>
                </a:lnTo>
                <a:lnTo>
                  <a:pt x="450730" y="544038"/>
                </a:lnTo>
                <a:lnTo>
                  <a:pt x="440268" y="531673"/>
                </a:lnTo>
                <a:lnTo>
                  <a:pt x="430757" y="519309"/>
                </a:lnTo>
                <a:lnTo>
                  <a:pt x="421563" y="505993"/>
                </a:lnTo>
                <a:lnTo>
                  <a:pt x="413320" y="492360"/>
                </a:lnTo>
                <a:lnTo>
                  <a:pt x="409198" y="485385"/>
                </a:lnTo>
                <a:lnTo>
                  <a:pt x="405394" y="478411"/>
                </a:lnTo>
                <a:lnTo>
                  <a:pt x="401589" y="471119"/>
                </a:lnTo>
                <a:lnTo>
                  <a:pt x="398419" y="463827"/>
                </a:lnTo>
                <a:lnTo>
                  <a:pt x="394931" y="456218"/>
                </a:lnTo>
                <a:lnTo>
                  <a:pt x="392078" y="448926"/>
                </a:lnTo>
                <a:lnTo>
                  <a:pt x="388908" y="441000"/>
                </a:lnTo>
                <a:lnTo>
                  <a:pt x="386054" y="433074"/>
                </a:lnTo>
                <a:lnTo>
                  <a:pt x="383518" y="425148"/>
                </a:lnTo>
                <a:lnTo>
                  <a:pt x="380982" y="417222"/>
                </a:lnTo>
                <a:lnTo>
                  <a:pt x="378762" y="409296"/>
                </a:lnTo>
                <a:lnTo>
                  <a:pt x="376860" y="401053"/>
                </a:lnTo>
                <a:lnTo>
                  <a:pt x="374958" y="392810"/>
                </a:lnTo>
                <a:lnTo>
                  <a:pt x="373373" y="384567"/>
                </a:lnTo>
                <a:lnTo>
                  <a:pt x="372105" y="376007"/>
                </a:lnTo>
                <a:lnTo>
                  <a:pt x="371153" y="368081"/>
                </a:lnTo>
                <a:lnTo>
                  <a:pt x="370202" y="359838"/>
                </a:lnTo>
                <a:lnTo>
                  <a:pt x="369251" y="351595"/>
                </a:lnTo>
                <a:lnTo>
                  <a:pt x="368617" y="343669"/>
                </a:lnTo>
                <a:lnTo>
                  <a:pt x="368300" y="335426"/>
                </a:lnTo>
                <a:lnTo>
                  <a:pt x="368300" y="327183"/>
                </a:lnTo>
                <a:lnTo>
                  <a:pt x="368300" y="318940"/>
                </a:lnTo>
                <a:lnTo>
                  <a:pt x="368617" y="311014"/>
                </a:lnTo>
                <a:lnTo>
                  <a:pt x="369251" y="303088"/>
                </a:lnTo>
                <a:lnTo>
                  <a:pt x="370836" y="286920"/>
                </a:lnTo>
                <a:lnTo>
                  <a:pt x="373056" y="271385"/>
                </a:lnTo>
                <a:lnTo>
                  <a:pt x="375909" y="255850"/>
                </a:lnTo>
                <a:lnTo>
                  <a:pt x="380031" y="240315"/>
                </a:lnTo>
                <a:lnTo>
                  <a:pt x="384469" y="225097"/>
                </a:lnTo>
                <a:lnTo>
                  <a:pt x="389542" y="210196"/>
                </a:lnTo>
                <a:lnTo>
                  <a:pt x="395565" y="195612"/>
                </a:lnTo>
                <a:lnTo>
                  <a:pt x="402223" y="181346"/>
                </a:lnTo>
                <a:lnTo>
                  <a:pt x="409832" y="167713"/>
                </a:lnTo>
                <a:lnTo>
                  <a:pt x="417758" y="154080"/>
                </a:lnTo>
                <a:lnTo>
                  <a:pt x="426001" y="140765"/>
                </a:lnTo>
                <a:lnTo>
                  <a:pt x="435512" y="128400"/>
                </a:lnTo>
                <a:lnTo>
                  <a:pt x="445340" y="116036"/>
                </a:lnTo>
                <a:lnTo>
                  <a:pt x="455803" y="104305"/>
                </a:lnTo>
                <a:lnTo>
                  <a:pt x="466582" y="93209"/>
                </a:lnTo>
                <a:lnTo>
                  <a:pt x="478312" y="82113"/>
                </a:lnTo>
                <a:lnTo>
                  <a:pt x="490360" y="71968"/>
                </a:lnTo>
                <a:lnTo>
                  <a:pt x="503041" y="62139"/>
                </a:lnTo>
                <a:lnTo>
                  <a:pt x="516040" y="53262"/>
                </a:lnTo>
                <a:lnTo>
                  <a:pt x="529673" y="44702"/>
                </a:lnTo>
                <a:lnTo>
                  <a:pt x="536647" y="40581"/>
                </a:lnTo>
                <a:lnTo>
                  <a:pt x="543939" y="37093"/>
                </a:lnTo>
                <a:lnTo>
                  <a:pt x="551231" y="33289"/>
                </a:lnTo>
                <a:lnTo>
                  <a:pt x="558523" y="29801"/>
                </a:lnTo>
                <a:lnTo>
                  <a:pt x="565815" y="26314"/>
                </a:lnTo>
                <a:lnTo>
                  <a:pt x="573424" y="23461"/>
                </a:lnTo>
                <a:lnTo>
                  <a:pt x="581033" y="20290"/>
                </a:lnTo>
                <a:lnTo>
                  <a:pt x="588959" y="17437"/>
                </a:lnTo>
                <a:lnTo>
                  <a:pt x="596885" y="15218"/>
                </a:lnTo>
                <a:lnTo>
                  <a:pt x="605128" y="12364"/>
                </a:lnTo>
                <a:lnTo>
                  <a:pt x="613054" y="10462"/>
                </a:lnTo>
                <a:lnTo>
                  <a:pt x="621297" y="8560"/>
                </a:lnTo>
                <a:lnTo>
                  <a:pt x="629540" y="6341"/>
                </a:lnTo>
                <a:lnTo>
                  <a:pt x="637466" y="4755"/>
                </a:lnTo>
                <a:lnTo>
                  <a:pt x="645709" y="3487"/>
                </a:lnTo>
                <a:lnTo>
                  <a:pt x="653952" y="2536"/>
                </a:lnTo>
                <a:lnTo>
                  <a:pt x="662512" y="1585"/>
                </a:lnTo>
                <a:lnTo>
                  <a:pt x="670438" y="951"/>
                </a:lnTo>
                <a:lnTo>
                  <a:pt x="678681" y="317"/>
                </a:lnTo>
                <a:lnTo>
                  <a:pt x="686924" y="0"/>
                </a:ln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4" name="信号"/>
          <p:cNvSpPr/>
          <p:nvPr/>
        </p:nvSpPr>
        <p:spPr>
          <a:xfrm>
            <a:off x="9046845" y="1849120"/>
            <a:ext cx="483235" cy="483235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rgbClr val="377D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5" name="锁"/>
          <p:cNvSpPr/>
          <p:nvPr/>
        </p:nvSpPr>
        <p:spPr>
          <a:xfrm>
            <a:off x="6900545" y="1900555"/>
            <a:ext cx="432000" cy="432000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6" name="扳手"/>
          <p:cNvSpPr/>
          <p:nvPr/>
        </p:nvSpPr>
        <p:spPr bwMode="auto">
          <a:xfrm>
            <a:off x="4791075" y="1908810"/>
            <a:ext cx="423545" cy="42354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7" name="锁链"/>
          <p:cNvSpPr/>
          <p:nvPr/>
        </p:nvSpPr>
        <p:spPr bwMode="auto">
          <a:xfrm>
            <a:off x="2683510" y="1828165"/>
            <a:ext cx="504000" cy="50400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779590" y="3229757"/>
            <a:ext cx="8676000" cy="300576"/>
            <a:chOff x="1779590" y="2921414"/>
            <a:chExt cx="8676000" cy="300576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1779590" y="3072130"/>
              <a:ext cx="8676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2656301" y="2921414"/>
              <a:ext cx="300576" cy="300576"/>
              <a:chOff x="2656301" y="2921415"/>
              <a:chExt cx="300576" cy="300576"/>
            </a:xfrm>
          </p:grpSpPr>
          <p:sp>
            <p:nvSpPr>
              <p:cNvPr id="99" name="矩形: 圆角 98"/>
              <p:cNvSpPr/>
              <p:nvPr/>
            </p:nvSpPr>
            <p:spPr>
              <a:xfrm rot="2710513">
                <a:off x="2656301" y="2921415"/>
                <a:ext cx="300576" cy="3005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77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: 圆角 99"/>
              <p:cNvSpPr/>
              <p:nvPr/>
            </p:nvSpPr>
            <p:spPr>
              <a:xfrm rot="2710513">
                <a:off x="2702523" y="2967637"/>
                <a:ext cx="208131" cy="208131"/>
              </a:xfrm>
              <a:prstGeom prst="roundRect">
                <a:avLst/>
              </a:prstGeom>
              <a:solidFill>
                <a:srgbClr val="377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810359" y="2921414"/>
              <a:ext cx="300576" cy="300576"/>
              <a:chOff x="2656301" y="2921415"/>
              <a:chExt cx="300576" cy="300576"/>
            </a:xfrm>
          </p:grpSpPr>
          <p:sp>
            <p:nvSpPr>
              <p:cNvPr id="32" name="矩形: 圆角 31"/>
              <p:cNvSpPr/>
              <p:nvPr/>
            </p:nvSpPr>
            <p:spPr>
              <a:xfrm rot="2710513">
                <a:off x="2656301" y="2921415"/>
                <a:ext cx="300576" cy="3005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77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 rot="2710513">
                <a:off x="2702523" y="2967637"/>
                <a:ext cx="208131" cy="208131"/>
              </a:xfrm>
              <a:prstGeom prst="roundRect">
                <a:avLst/>
              </a:prstGeom>
              <a:solidFill>
                <a:srgbClr val="377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964417" y="2921414"/>
              <a:ext cx="300576" cy="300576"/>
              <a:chOff x="2656301" y="2921415"/>
              <a:chExt cx="300576" cy="300576"/>
            </a:xfrm>
          </p:grpSpPr>
          <p:sp>
            <p:nvSpPr>
              <p:cNvPr id="35" name="矩形: 圆角 34"/>
              <p:cNvSpPr/>
              <p:nvPr/>
            </p:nvSpPr>
            <p:spPr>
              <a:xfrm rot="2710513">
                <a:off x="2656301" y="2921415"/>
                <a:ext cx="300576" cy="3005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77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: 圆角 35"/>
              <p:cNvSpPr/>
              <p:nvPr/>
            </p:nvSpPr>
            <p:spPr>
              <a:xfrm rot="2710513">
                <a:off x="2702523" y="2967637"/>
                <a:ext cx="208131" cy="208131"/>
              </a:xfrm>
              <a:prstGeom prst="roundRect">
                <a:avLst/>
              </a:prstGeom>
              <a:solidFill>
                <a:srgbClr val="377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9118475" y="2921414"/>
              <a:ext cx="300576" cy="300576"/>
              <a:chOff x="2656301" y="2921415"/>
              <a:chExt cx="300576" cy="300576"/>
            </a:xfrm>
          </p:grpSpPr>
          <p:sp>
            <p:nvSpPr>
              <p:cNvPr id="38" name="矩形: 圆角 37"/>
              <p:cNvSpPr/>
              <p:nvPr/>
            </p:nvSpPr>
            <p:spPr>
              <a:xfrm rot="2710513">
                <a:off x="2656301" y="2921415"/>
                <a:ext cx="300576" cy="3005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377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: 圆角 38"/>
              <p:cNvSpPr/>
              <p:nvPr/>
            </p:nvSpPr>
            <p:spPr>
              <a:xfrm rot="2710513">
                <a:off x="2702523" y="2967637"/>
                <a:ext cx="208131" cy="208131"/>
              </a:xfrm>
              <a:prstGeom prst="roundRect">
                <a:avLst/>
              </a:prstGeom>
              <a:solidFill>
                <a:srgbClr val="377D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/>
        </p:nvSpPr>
        <p:spPr>
          <a:xfrm flipV="1">
            <a:off x="1410957" y="4129405"/>
            <a:ext cx="2099945" cy="1365885"/>
          </a:xfrm>
          <a:custGeom>
            <a:avLst/>
            <a:gdLst>
              <a:gd name="connsiteX0" fmla="*/ 0 w 2099945"/>
              <a:gd name="connsiteY0" fmla="*/ 1365885 h 1365885"/>
              <a:gd name="connsiteX1" fmla="*/ 1219200 w 2099945"/>
              <a:gd name="connsiteY1" fmla="*/ 1365885 h 1365885"/>
              <a:gd name="connsiteX2" fmla="*/ 1586865 w 2099945"/>
              <a:gd name="connsiteY2" fmla="*/ 1365885 h 1365885"/>
              <a:gd name="connsiteX3" fmla="*/ 2099945 w 2099945"/>
              <a:gd name="connsiteY3" fmla="*/ 1365885 h 1365885"/>
              <a:gd name="connsiteX4" fmla="*/ 2099945 w 2099945"/>
              <a:gd name="connsiteY4" fmla="*/ 1290320 h 1365885"/>
              <a:gd name="connsiteX5" fmla="*/ 1586865 w 2099945"/>
              <a:gd name="connsiteY5" fmla="*/ 1290320 h 1365885"/>
              <a:gd name="connsiteX6" fmla="*/ 1586866 w 2099945"/>
              <a:gd name="connsiteY6" fmla="*/ 682943 h 1365885"/>
              <a:gd name="connsiteX7" fmla="*/ 903923 w 2099945"/>
              <a:gd name="connsiteY7" fmla="*/ 0 h 1365885"/>
              <a:gd name="connsiteX8" fmla="*/ 682943 w 2099945"/>
              <a:gd name="connsiteY8" fmla="*/ 0 h 1365885"/>
              <a:gd name="connsiteX9" fmla="*/ 0 w 2099945"/>
              <a:gd name="connsiteY9" fmla="*/ 682943 h 13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9945" h="1365885">
                <a:moveTo>
                  <a:pt x="0" y="1365885"/>
                </a:moveTo>
                <a:lnTo>
                  <a:pt x="1219200" y="1365885"/>
                </a:lnTo>
                <a:lnTo>
                  <a:pt x="1586865" y="1365885"/>
                </a:lnTo>
                <a:lnTo>
                  <a:pt x="2099945" y="1365885"/>
                </a:lnTo>
                <a:lnTo>
                  <a:pt x="2099945" y="1290320"/>
                </a:lnTo>
                <a:lnTo>
                  <a:pt x="1586865" y="1290320"/>
                </a:lnTo>
                <a:lnTo>
                  <a:pt x="1586866" y="682943"/>
                </a:lnTo>
                <a:cubicBezTo>
                  <a:pt x="1586866" y="305764"/>
                  <a:pt x="1281102" y="0"/>
                  <a:pt x="903923" y="0"/>
                </a:cubicBezTo>
                <a:lnTo>
                  <a:pt x="682943" y="0"/>
                </a:lnTo>
                <a:cubicBezTo>
                  <a:pt x="305764" y="0"/>
                  <a:pt x="0" y="305764"/>
                  <a:pt x="0" y="6829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 flipH="1">
            <a:off x="8689826" y="1790065"/>
            <a:ext cx="2099945" cy="1365885"/>
          </a:xfrm>
          <a:custGeom>
            <a:avLst/>
            <a:gdLst>
              <a:gd name="connsiteX0" fmla="*/ 903923 w 2099945"/>
              <a:gd name="connsiteY0" fmla="*/ 0 h 1365885"/>
              <a:gd name="connsiteX1" fmla="*/ 682943 w 2099945"/>
              <a:gd name="connsiteY1" fmla="*/ 0 h 1365885"/>
              <a:gd name="connsiteX2" fmla="*/ 0 w 2099945"/>
              <a:gd name="connsiteY2" fmla="*/ 682943 h 1365885"/>
              <a:gd name="connsiteX3" fmla="*/ 0 w 2099945"/>
              <a:gd name="connsiteY3" fmla="*/ 1365885 h 1365885"/>
              <a:gd name="connsiteX4" fmla="*/ 1219200 w 2099945"/>
              <a:gd name="connsiteY4" fmla="*/ 1365885 h 1365885"/>
              <a:gd name="connsiteX5" fmla="*/ 1586865 w 2099945"/>
              <a:gd name="connsiteY5" fmla="*/ 1365885 h 1365885"/>
              <a:gd name="connsiteX6" fmla="*/ 2099945 w 2099945"/>
              <a:gd name="connsiteY6" fmla="*/ 1365885 h 1365885"/>
              <a:gd name="connsiteX7" fmla="*/ 2099945 w 2099945"/>
              <a:gd name="connsiteY7" fmla="*/ 1290320 h 1365885"/>
              <a:gd name="connsiteX8" fmla="*/ 1586865 w 2099945"/>
              <a:gd name="connsiteY8" fmla="*/ 1290320 h 1365885"/>
              <a:gd name="connsiteX9" fmla="*/ 1586866 w 2099945"/>
              <a:gd name="connsiteY9" fmla="*/ 682943 h 1365885"/>
              <a:gd name="connsiteX10" fmla="*/ 903923 w 2099945"/>
              <a:gd name="connsiteY10" fmla="*/ 0 h 13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9945" h="1365885">
                <a:moveTo>
                  <a:pt x="903923" y="0"/>
                </a:moveTo>
                <a:lnTo>
                  <a:pt x="682943" y="0"/>
                </a:lnTo>
                <a:cubicBezTo>
                  <a:pt x="305764" y="0"/>
                  <a:pt x="0" y="305764"/>
                  <a:pt x="0" y="682943"/>
                </a:cubicBezTo>
                <a:lnTo>
                  <a:pt x="0" y="1365885"/>
                </a:lnTo>
                <a:lnTo>
                  <a:pt x="1219200" y="1365885"/>
                </a:lnTo>
                <a:lnTo>
                  <a:pt x="1586865" y="1365885"/>
                </a:lnTo>
                <a:lnTo>
                  <a:pt x="2099945" y="1365885"/>
                </a:lnTo>
                <a:lnTo>
                  <a:pt x="2099945" y="1290320"/>
                </a:lnTo>
                <a:lnTo>
                  <a:pt x="1586865" y="1290320"/>
                </a:lnTo>
                <a:lnTo>
                  <a:pt x="1586866" y="682943"/>
                </a:lnTo>
                <a:cubicBezTo>
                  <a:pt x="1586866" y="305764"/>
                  <a:pt x="1281102" y="0"/>
                  <a:pt x="90392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圆角矩形 2"/>
          <p:cNvSpPr/>
          <p:nvPr/>
        </p:nvSpPr>
        <p:spPr>
          <a:xfrm rot="16200000">
            <a:off x="3474085" y="3821430"/>
            <a:ext cx="2513965" cy="2464435"/>
          </a:xfrm>
          <a:prstGeom prst="roundRect">
            <a:avLst/>
          </a:prstGeom>
          <a:solidFill>
            <a:srgbClr val="377DFF"/>
          </a:solidFill>
          <a:ln w="2317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" name="圆角矩形 1"/>
          <p:cNvSpPr/>
          <p:nvPr/>
        </p:nvSpPr>
        <p:spPr>
          <a:xfrm rot="16200000">
            <a:off x="3474085" y="1027430"/>
            <a:ext cx="2513965" cy="24644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77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 rot="16200000">
            <a:off x="6204585" y="3821430"/>
            <a:ext cx="2513965" cy="24644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377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 rot="16200000">
            <a:off x="6204585" y="1027430"/>
            <a:ext cx="2513965" cy="2464435"/>
          </a:xfrm>
          <a:prstGeom prst="roundRect">
            <a:avLst/>
          </a:prstGeom>
          <a:solidFill>
            <a:srgbClr val="377DFF"/>
          </a:solidFill>
          <a:ln w="2317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1410957" y="1790065"/>
            <a:ext cx="2099945" cy="1365885"/>
          </a:xfrm>
          <a:custGeom>
            <a:avLst/>
            <a:gdLst>
              <a:gd name="connsiteX0" fmla="*/ 682943 w 2099945"/>
              <a:gd name="connsiteY0" fmla="*/ 0 h 1365885"/>
              <a:gd name="connsiteX1" fmla="*/ 903923 w 2099945"/>
              <a:gd name="connsiteY1" fmla="*/ 0 h 1365885"/>
              <a:gd name="connsiteX2" fmla="*/ 1586866 w 2099945"/>
              <a:gd name="connsiteY2" fmla="*/ 682943 h 1365885"/>
              <a:gd name="connsiteX3" fmla="*/ 1586865 w 2099945"/>
              <a:gd name="connsiteY3" fmla="*/ 1290320 h 1365885"/>
              <a:gd name="connsiteX4" fmla="*/ 2099945 w 2099945"/>
              <a:gd name="connsiteY4" fmla="*/ 1290320 h 1365885"/>
              <a:gd name="connsiteX5" fmla="*/ 2099945 w 2099945"/>
              <a:gd name="connsiteY5" fmla="*/ 1365885 h 1365885"/>
              <a:gd name="connsiteX6" fmla="*/ 1586865 w 2099945"/>
              <a:gd name="connsiteY6" fmla="*/ 1365885 h 1365885"/>
              <a:gd name="connsiteX7" fmla="*/ 1219200 w 2099945"/>
              <a:gd name="connsiteY7" fmla="*/ 1365885 h 1365885"/>
              <a:gd name="connsiteX8" fmla="*/ 0 w 2099945"/>
              <a:gd name="connsiteY8" fmla="*/ 1365885 h 1365885"/>
              <a:gd name="connsiteX9" fmla="*/ 0 w 2099945"/>
              <a:gd name="connsiteY9" fmla="*/ 682943 h 1365885"/>
              <a:gd name="connsiteX10" fmla="*/ 682943 w 2099945"/>
              <a:gd name="connsiteY10" fmla="*/ 0 h 13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9945" h="1365885">
                <a:moveTo>
                  <a:pt x="682943" y="0"/>
                </a:moveTo>
                <a:lnTo>
                  <a:pt x="903923" y="0"/>
                </a:lnTo>
                <a:cubicBezTo>
                  <a:pt x="1281102" y="0"/>
                  <a:pt x="1586866" y="305764"/>
                  <a:pt x="1586866" y="682943"/>
                </a:cubicBezTo>
                <a:lnTo>
                  <a:pt x="1586865" y="1290320"/>
                </a:lnTo>
                <a:lnTo>
                  <a:pt x="2099945" y="1290320"/>
                </a:lnTo>
                <a:lnTo>
                  <a:pt x="2099945" y="1365885"/>
                </a:lnTo>
                <a:lnTo>
                  <a:pt x="1586865" y="1365885"/>
                </a:lnTo>
                <a:lnTo>
                  <a:pt x="1219200" y="1365885"/>
                </a:lnTo>
                <a:lnTo>
                  <a:pt x="0" y="1365885"/>
                </a:lnTo>
                <a:lnTo>
                  <a:pt x="0" y="682943"/>
                </a:lnTo>
                <a:cubicBezTo>
                  <a:pt x="0" y="305764"/>
                  <a:pt x="305764" y="0"/>
                  <a:pt x="682943" y="0"/>
                </a:cubicBezTo>
                <a:close/>
              </a:path>
            </a:pathLst>
          </a:custGeom>
          <a:solidFill>
            <a:srgbClr val="377DFF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 flipH="1" flipV="1">
            <a:off x="8700459" y="4129405"/>
            <a:ext cx="2099945" cy="1365885"/>
          </a:xfrm>
          <a:custGeom>
            <a:avLst/>
            <a:gdLst>
              <a:gd name="connsiteX0" fmla="*/ 2099945 w 2099945"/>
              <a:gd name="connsiteY0" fmla="*/ 1365885 h 1365885"/>
              <a:gd name="connsiteX1" fmla="*/ 1586865 w 2099945"/>
              <a:gd name="connsiteY1" fmla="*/ 1365885 h 1365885"/>
              <a:gd name="connsiteX2" fmla="*/ 1219200 w 2099945"/>
              <a:gd name="connsiteY2" fmla="*/ 1365885 h 1365885"/>
              <a:gd name="connsiteX3" fmla="*/ 0 w 2099945"/>
              <a:gd name="connsiteY3" fmla="*/ 1365885 h 1365885"/>
              <a:gd name="connsiteX4" fmla="*/ 0 w 2099945"/>
              <a:gd name="connsiteY4" fmla="*/ 682943 h 1365885"/>
              <a:gd name="connsiteX5" fmla="*/ 682943 w 2099945"/>
              <a:gd name="connsiteY5" fmla="*/ 0 h 1365885"/>
              <a:gd name="connsiteX6" fmla="*/ 903923 w 2099945"/>
              <a:gd name="connsiteY6" fmla="*/ 0 h 1365885"/>
              <a:gd name="connsiteX7" fmla="*/ 1586866 w 2099945"/>
              <a:gd name="connsiteY7" fmla="*/ 682943 h 1365885"/>
              <a:gd name="connsiteX8" fmla="*/ 1586865 w 2099945"/>
              <a:gd name="connsiteY8" fmla="*/ 1290320 h 1365885"/>
              <a:gd name="connsiteX9" fmla="*/ 2099945 w 2099945"/>
              <a:gd name="connsiteY9" fmla="*/ 1290320 h 136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9945" h="1365885">
                <a:moveTo>
                  <a:pt x="2099945" y="1365885"/>
                </a:moveTo>
                <a:lnTo>
                  <a:pt x="1586865" y="1365885"/>
                </a:lnTo>
                <a:lnTo>
                  <a:pt x="1219200" y="1365885"/>
                </a:lnTo>
                <a:lnTo>
                  <a:pt x="0" y="1365885"/>
                </a:lnTo>
                <a:lnTo>
                  <a:pt x="0" y="682943"/>
                </a:lnTo>
                <a:cubicBezTo>
                  <a:pt x="0" y="305764"/>
                  <a:pt x="305764" y="0"/>
                  <a:pt x="682943" y="0"/>
                </a:cubicBezTo>
                <a:lnTo>
                  <a:pt x="903923" y="0"/>
                </a:lnTo>
                <a:cubicBezTo>
                  <a:pt x="1281102" y="0"/>
                  <a:pt x="1586866" y="305764"/>
                  <a:pt x="1586866" y="682943"/>
                </a:cubicBezTo>
                <a:lnTo>
                  <a:pt x="1586865" y="1290320"/>
                </a:lnTo>
                <a:lnTo>
                  <a:pt x="2099945" y="1290320"/>
                </a:lnTo>
                <a:close/>
              </a:path>
            </a:pathLst>
          </a:custGeom>
          <a:solidFill>
            <a:srgbClr val="377DFF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498587" y="1983105"/>
            <a:ext cx="594360" cy="995680"/>
            <a:chOff x="2293" y="2743"/>
            <a:chExt cx="936" cy="156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229" y="3037"/>
              <a:ext cx="0" cy="103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2293" y="2743"/>
              <a:ext cx="755" cy="1568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</a:rPr>
                <a:t>A</a:t>
              </a:r>
              <a:endParaRPr lang="en-US" altLang="zh-CN" sz="40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2092947" y="4391660"/>
            <a:ext cx="0" cy="659130"/>
          </a:xfrm>
          <a:prstGeom prst="line">
            <a:avLst/>
          </a:prstGeom>
          <a:ln>
            <a:solidFill>
              <a:srgbClr val="377D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498587" y="4204970"/>
            <a:ext cx="479425" cy="99377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377DFF"/>
                </a:solidFill>
                <a:latin typeface="Impact" panose="020B0806030902050204" charset="0"/>
              </a:rPr>
              <a:t>C</a:t>
            </a:r>
            <a:endParaRPr lang="en-US" altLang="zh-CN" sz="4000" dirty="0">
              <a:solidFill>
                <a:srgbClr val="377DFF"/>
              </a:solidFill>
              <a:latin typeface="Impact" panose="020B080603090205020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920294" y="2169160"/>
            <a:ext cx="0" cy="659130"/>
          </a:xfrm>
          <a:prstGeom prst="line">
            <a:avLst/>
          </a:prstGeom>
          <a:ln>
            <a:solidFill>
              <a:srgbClr val="377D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325934" y="1982470"/>
            <a:ext cx="479425" cy="993775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377DFF"/>
                </a:solidFill>
                <a:latin typeface="Impact" panose="020B0806030902050204" charset="0"/>
              </a:rPr>
              <a:t>B</a:t>
            </a:r>
            <a:endParaRPr lang="en-US" altLang="zh-CN" sz="4000" dirty="0">
              <a:solidFill>
                <a:srgbClr val="377DFF"/>
              </a:solidFill>
              <a:latin typeface="Impact" panose="020B08060309020502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325934" y="4204335"/>
            <a:ext cx="594360" cy="993775"/>
            <a:chOff x="2293" y="2743"/>
            <a:chExt cx="936" cy="156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229" y="3037"/>
              <a:ext cx="0" cy="103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2293" y="2743"/>
              <a:ext cx="755" cy="1565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charset="0"/>
                </a:rPr>
                <a:t>D</a:t>
              </a:r>
              <a:endParaRPr lang="en-US" altLang="zh-CN" sz="4000">
                <a:solidFill>
                  <a:schemeClr val="bg1"/>
                </a:solidFill>
                <a:latin typeface="Impact" panose="020B0806030902050204" charset="0"/>
              </a:endParaRPr>
            </a:p>
          </p:txBody>
        </p:sp>
      </p:grpSp>
      <p:sp>
        <p:nvSpPr>
          <p:cNvPr id="30" name="文本框 22"/>
          <p:cNvSpPr txBox="1"/>
          <p:nvPr/>
        </p:nvSpPr>
        <p:spPr>
          <a:xfrm flipH="1">
            <a:off x="3822700" y="1399758"/>
            <a:ext cx="1817370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文本框 22"/>
          <p:cNvSpPr txBox="1"/>
          <p:nvPr/>
        </p:nvSpPr>
        <p:spPr>
          <a:xfrm flipH="1">
            <a:off x="3822065" y="4210903"/>
            <a:ext cx="1817370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文本框 22"/>
          <p:cNvSpPr txBox="1"/>
          <p:nvPr/>
        </p:nvSpPr>
        <p:spPr>
          <a:xfrm flipH="1">
            <a:off x="6552565" y="1399758"/>
            <a:ext cx="1817370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文本框 22"/>
          <p:cNvSpPr txBox="1"/>
          <p:nvPr/>
        </p:nvSpPr>
        <p:spPr>
          <a:xfrm flipH="1">
            <a:off x="6551930" y="4210903"/>
            <a:ext cx="1817370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4" name="灯泡"/>
          <p:cNvSpPr/>
          <p:nvPr/>
        </p:nvSpPr>
        <p:spPr bwMode="auto">
          <a:xfrm>
            <a:off x="10056184" y="2277745"/>
            <a:ext cx="654685" cy="550545"/>
          </a:xfrm>
          <a:custGeom>
            <a:avLst/>
            <a:gdLst>
              <a:gd name="T0" fmla="*/ 852289 w 12766676"/>
              <a:gd name="T1" fmla="*/ 1146683 h 10934699"/>
              <a:gd name="T2" fmla="*/ 948108 w 12766676"/>
              <a:gd name="T3" fmla="*/ 1146683 h 10934699"/>
              <a:gd name="T4" fmla="*/ 948108 w 12766676"/>
              <a:gd name="T5" fmla="*/ 1542045 h 10934699"/>
              <a:gd name="T6" fmla="*/ 852289 w 12766676"/>
              <a:gd name="T7" fmla="*/ 1542045 h 10934699"/>
              <a:gd name="T8" fmla="*/ 1193698 w 12766676"/>
              <a:gd name="T9" fmla="*/ 1055119 h 10934699"/>
              <a:gd name="T10" fmla="*/ 1391603 w 12766676"/>
              <a:gd name="T11" fmla="*/ 1397646 h 10934699"/>
              <a:gd name="T12" fmla="*/ 1308545 w 12766676"/>
              <a:gd name="T13" fmla="*/ 1445108 h 10934699"/>
              <a:gd name="T14" fmla="*/ 1110640 w 12766676"/>
              <a:gd name="T15" fmla="*/ 1102804 h 10934699"/>
              <a:gd name="T16" fmla="*/ 606028 w 12766676"/>
              <a:gd name="T17" fmla="*/ 1055119 h 10934699"/>
              <a:gd name="T18" fmla="*/ 689309 w 12766676"/>
              <a:gd name="T19" fmla="*/ 1102804 h 10934699"/>
              <a:gd name="T20" fmla="*/ 491180 w 12766676"/>
              <a:gd name="T21" fmla="*/ 1445108 h 10934699"/>
              <a:gd name="T22" fmla="*/ 408123 w 12766676"/>
              <a:gd name="T23" fmla="*/ 1397646 h 10934699"/>
              <a:gd name="T24" fmla="*/ 1360932 w 12766676"/>
              <a:gd name="T25" fmla="*/ 852289 h 10934699"/>
              <a:gd name="T26" fmla="*/ 1703459 w 12766676"/>
              <a:gd name="T27" fmla="*/ 1050194 h 10934699"/>
              <a:gd name="T28" fmla="*/ 1655774 w 12766676"/>
              <a:gd name="T29" fmla="*/ 1133475 h 10934699"/>
              <a:gd name="T30" fmla="*/ 1312799 w 12766676"/>
              <a:gd name="T31" fmla="*/ 936018 h 10934699"/>
              <a:gd name="T32" fmla="*/ 438794 w 12766676"/>
              <a:gd name="T33" fmla="*/ 852289 h 10934699"/>
              <a:gd name="T34" fmla="*/ 486927 w 12766676"/>
              <a:gd name="T35" fmla="*/ 935346 h 10934699"/>
              <a:gd name="T36" fmla="*/ 144623 w 12766676"/>
              <a:gd name="T37" fmla="*/ 1133475 h 10934699"/>
              <a:gd name="T38" fmla="*/ 96266 w 12766676"/>
              <a:gd name="T39" fmla="*/ 1050194 h 10934699"/>
              <a:gd name="T40" fmla="*/ 1404363 w 12766676"/>
              <a:gd name="T41" fmla="*/ 593938 h 10934699"/>
              <a:gd name="T42" fmla="*/ 1800397 w 12766676"/>
              <a:gd name="T43" fmla="*/ 593938 h 10934699"/>
              <a:gd name="T44" fmla="*/ 1800397 w 12766676"/>
              <a:gd name="T45" fmla="*/ 689756 h 10934699"/>
              <a:gd name="T46" fmla="*/ 1404363 w 12766676"/>
              <a:gd name="T47" fmla="*/ 689756 h 10934699"/>
              <a:gd name="T48" fmla="*/ 0 w 12766676"/>
              <a:gd name="T49" fmla="*/ 593938 h 10934699"/>
              <a:gd name="T50" fmla="*/ 395362 w 12766676"/>
              <a:gd name="T51" fmla="*/ 593938 h 10934699"/>
              <a:gd name="T52" fmla="*/ 395362 w 12766676"/>
              <a:gd name="T53" fmla="*/ 689756 h 10934699"/>
              <a:gd name="T54" fmla="*/ 0 w 12766676"/>
              <a:gd name="T55" fmla="*/ 689756 h 10934699"/>
              <a:gd name="T56" fmla="*/ 899934 w 12766676"/>
              <a:gd name="T57" fmla="*/ 167297 h 10934699"/>
              <a:gd name="T58" fmla="*/ 813106 w 12766676"/>
              <a:gd name="T59" fmla="*/ 175767 h 10934699"/>
              <a:gd name="T60" fmla="*/ 813106 w 12766676"/>
              <a:gd name="T61" fmla="*/ 274769 h 10934699"/>
              <a:gd name="T62" fmla="*/ 743750 w 12766676"/>
              <a:gd name="T63" fmla="*/ 401830 h 10934699"/>
              <a:gd name="T64" fmla="*/ 612978 w 12766676"/>
              <a:gd name="T65" fmla="*/ 642716 h 10934699"/>
              <a:gd name="T66" fmla="*/ 899934 w 12766676"/>
              <a:gd name="T67" fmla="*/ 929661 h 10934699"/>
              <a:gd name="T68" fmla="*/ 1186890 w 12766676"/>
              <a:gd name="T69" fmla="*/ 642716 h 10934699"/>
              <a:gd name="T70" fmla="*/ 1056648 w 12766676"/>
              <a:gd name="T71" fmla="*/ 401830 h 10934699"/>
              <a:gd name="T72" fmla="*/ 987291 w 12766676"/>
              <a:gd name="T73" fmla="*/ 274769 h 10934699"/>
              <a:gd name="T74" fmla="*/ 987291 w 12766676"/>
              <a:gd name="T75" fmla="*/ 175767 h 10934699"/>
              <a:gd name="T76" fmla="*/ 899934 w 12766676"/>
              <a:gd name="T77" fmla="*/ 167297 h 10934699"/>
              <a:gd name="T78" fmla="*/ 899934 w 12766676"/>
              <a:gd name="T79" fmla="*/ 0 h 10934699"/>
              <a:gd name="T80" fmla="*/ 1083120 w 12766676"/>
              <a:gd name="T81" fmla="*/ 26471 h 10934699"/>
              <a:gd name="T82" fmla="*/ 1083120 w 12766676"/>
              <a:gd name="T83" fmla="*/ 274769 h 10934699"/>
              <a:gd name="T84" fmla="*/ 1104826 w 12766676"/>
              <a:gd name="T85" fmla="*/ 319240 h 10934699"/>
              <a:gd name="T86" fmla="*/ 1283247 w 12766676"/>
              <a:gd name="T87" fmla="*/ 642716 h 10934699"/>
              <a:gd name="T88" fmla="*/ 899934 w 12766676"/>
              <a:gd name="T89" fmla="*/ 1026015 h 10934699"/>
              <a:gd name="T90" fmla="*/ 517150 w 12766676"/>
              <a:gd name="T91" fmla="*/ 642716 h 10934699"/>
              <a:gd name="T92" fmla="*/ 695041 w 12766676"/>
              <a:gd name="T93" fmla="*/ 319240 h 10934699"/>
              <a:gd name="T94" fmla="*/ 717278 w 12766676"/>
              <a:gd name="T95" fmla="*/ 274769 h 10934699"/>
              <a:gd name="T96" fmla="*/ 717278 w 12766676"/>
              <a:gd name="T97" fmla="*/ 26471 h 10934699"/>
              <a:gd name="T98" fmla="*/ 899934 w 12766676"/>
              <a:gd name="T99" fmla="*/ 0 h 109346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声音"/>
          <p:cNvSpPr/>
          <p:nvPr/>
        </p:nvSpPr>
        <p:spPr bwMode="auto">
          <a:xfrm>
            <a:off x="2265032" y="2283460"/>
            <a:ext cx="501650" cy="432435"/>
          </a:xfrm>
          <a:custGeom>
            <a:avLst/>
            <a:gdLst>
              <a:gd name="T0" fmla="*/ 1499181 w 11623697"/>
              <a:gd name="T1" fmla="*/ 344243 h 11176000"/>
              <a:gd name="T2" fmla="*/ 1800280 w 11623697"/>
              <a:gd name="T3" fmla="*/ 836727 h 11176000"/>
              <a:gd name="T4" fmla="*/ 1502668 w 11623697"/>
              <a:gd name="T5" fmla="*/ 1414102 h 11176000"/>
              <a:gd name="T6" fmla="*/ 1501515 w 11623697"/>
              <a:gd name="T7" fmla="*/ 1060230 h 11176000"/>
              <a:gd name="T8" fmla="*/ 1497593 w 11623697"/>
              <a:gd name="T9" fmla="*/ 1067312 h 11176000"/>
              <a:gd name="T10" fmla="*/ 1377695 w 11623697"/>
              <a:gd name="T11" fmla="*/ 1215179 h 11176000"/>
              <a:gd name="T12" fmla="*/ 1366647 w 11623697"/>
              <a:gd name="T13" fmla="*/ 523988 h 11176000"/>
              <a:gd name="T14" fmla="*/ 1493887 w 11623697"/>
              <a:gd name="T15" fmla="*/ 652530 h 11176000"/>
              <a:gd name="T16" fmla="*/ 1500218 w 11623697"/>
              <a:gd name="T17" fmla="*/ 662348 h 11176000"/>
              <a:gd name="T18" fmla="*/ 1232392 w 11623697"/>
              <a:gd name="T19" fmla="*/ 0 h 11176000"/>
              <a:gd name="T20" fmla="*/ 1232392 w 11623697"/>
              <a:gd name="T21" fmla="*/ 1731052 h 11176000"/>
              <a:gd name="T22" fmla="*/ 472105 w 11623697"/>
              <a:gd name="T23" fmla="*/ 1285011 h 11176000"/>
              <a:gd name="T24" fmla="*/ 0 w 11623697"/>
              <a:gd name="T25" fmla="*/ 1311321 h 11176000"/>
              <a:gd name="T26" fmla="*/ 0 w 11623697"/>
              <a:gd name="T27" fmla="*/ 498415 h 11176000"/>
              <a:gd name="T28" fmla="*/ 445795 w 11623697"/>
              <a:gd name="T29" fmla="*/ 498415 h 11176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623697" h="11176000">
                <a:moveTo>
                  <a:pt x="9678988" y="2222500"/>
                </a:moveTo>
                <a:cubicBezTo>
                  <a:pt x="9678988" y="2222500"/>
                  <a:pt x="11409030" y="3194766"/>
                  <a:pt x="11622940" y="5402071"/>
                </a:cubicBezTo>
                <a:cubicBezTo>
                  <a:pt x="11622940" y="5402071"/>
                  <a:pt x="11720513" y="8202495"/>
                  <a:pt x="9701505" y="9129713"/>
                </a:cubicBezTo>
                <a:lnTo>
                  <a:pt x="9694057" y="6845043"/>
                </a:lnTo>
                <a:lnTo>
                  <a:pt x="9668736" y="6890770"/>
                </a:lnTo>
                <a:cubicBezTo>
                  <a:pt x="9485652" y="7194435"/>
                  <a:pt x="9233004" y="7513275"/>
                  <a:pt x="8894655" y="7845426"/>
                </a:cubicBezTo>
                <a:lnTo>
                  <a:pt x="8823325" y="3382963"/>
                </a:lnTo>
                <a:cubicBezTo>
                  <a:pt x="8823325" y="3382963"/>
                  <a:pt x="9281824" y="3680900"/>
                  <a:pt x="9644809" y="4212859"/>
                </a:cubicBezTo>
                <a:lnTo>
                  <a:pt x="9685683" y="4276247"/>
                </a:lnTo>
                <a:lnTo>
                  <a:pt x="9678988" y="2222500"/>
                </a:lnTo>
                <a:close/>
                <a:moveTo>
                  <a:pt x="7956550" y="0"/>
                </a:moveTo>
                <a:lnTo>
                  <a:pt x="7956550" y="11176000"/>
                </a:lnTo>
                <a:lnTo>
                  <a:pt x="3048000" y="8296275"/>
                </a:lnTo>
                <a:lnTo>
                  <a:pt x="0" y="8466138"/>
                </a:lnTo>
                <a:lnTo>
                  <a:pt x="0" y="3217863"/>
                </a:lnTo>
                <a:lnTo>
                  <a:pt x="2878138" y="3217863"/>
                </a:lnTo>
                <a:lnTo>
                  <a:pt x="7956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360000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日历"/>
          <p:cNvSpPr/>
          <p:nvPr/>
        </p:nvSpPr>
        <p:spPr bwMode="auto">
          <a:xfrm>
            <a:off x="2265032" y="4384040"/>
            <a:ext cx="546100" cy="666115"/>
          </a:xfrm>
          <a:custGeom>
            <a:avLst/>
            <a:gdLst>
              <a:gd name="T0" fmla="*/ 1079664 w 8375649"/>
              <a:gd name="T1" fmla="*/ 1200052 h 8974137"/>
              <a:gd name="T2" fmla="*/ 1320120 w 8375649"/>
              <a:gd name="T3" fmla="*/ 1200052 h 8974137"/>
              <a:gd name="T4" fmla="*/ 1320120 w 8375649"/>
              <a:gd name="T5" fmla="*/ 1440190 h 8974137"/>
              <a:gd name="T6" fmla="*/ 1079664 w 8375649"/>
              <a:gd name="T7" fmla="*/ 1440190 h 8974137"/>
              <a:gd name="T8" fmla="*/ 719776 w 8375649"/>
              <a:gd name="T9" fmla="*/ 1200052 h 8974137"/>
              <a:gd name="T10" fmla="*/ 959914 w 8375649"/>
              <a:gd name="T11" fmla="*/ 1200052 h 8974137"/>
              <a:gd name="T12" fmla="*/ 959914 w 8375649"/>
              <a:gd name="T13" fmla="*/ 1440190 h 8974137"/>
              <a:gd name="T14" fmla="*/ 719776 w 8375649"/>
              <a:gd name="T15" fmla="*/ 1440190 h 8974137"/>
              <a:gd name="T16" fmla="*/ 359570 w 8375649"/>
              <a:gd name="T17" fmla="*/ 1200052 h 8974137"/>
              <a:gd name="T18" fmla="*/ 599707 w 8375649"/>
              <a:gd name="T19" fmla="*/ 1200052 h 8974137"/>
              <a:gd name="T20" fmla="*/ 599707 w 8375649"/>
              <a:gd name="T21" fmla="*/ 1440190 h 8974137"/>
              <a:gd name="T22" fmla="*/ 359570 w 8375649"/>
              <a:gd name="T23" fmla="*/ 1440190 h 8974137"/>
              <a:gd name="T24" fmla="*/ 1079664 w 8375649"/>
              <a:gd name="T25" fmla="*/ 839846 h 8974137"/>
              <a:gd name="T26" fmla="*/ 1320120 w 8375649"/>
              <a:gd name="T27" fmla="*/ 839846 h 8974137"/>
              <a:gd name="T28" fmla="*/ 1320120 w 8375649"/>
              <a:gd name="T29" fmla="*/ 1080302 h 8974137"/>
              <a:gd name="T30" fmla="*/ 1079664 w 8375649"/>
              <a:gd name="T31" fmla="*/ 1080302 h 8974137"/>
              <a:gd name="T32" fmla="*/ 719776 w 8375649"/>
              <a:gd name="T33" fmla="*/ 839846 h 8974137"/>
              <a:gd name="T34" fmla="*/ 959914 w 8375649"/>
              <a:gd name="T35" fmla="*/ 839846 h 8974137"/>
              <a:gd name="T36" fmla="*/ 959914 w 8375649"/>
              <a:gd name="T37" fmla="*/ 1080302 h 8974137"/>
              <a:gd name="T38" fmla="*/ 719776 w 8375649"/>
              <a:gd name="T39" fmla="*/ 1080302 h 8974137"/>
              <a:gd name="T40" fmla="*/ 180089 w 8375649"/>
              <a:gd name="T41" fmla="*/ 719406 h 8974137"/>
              <a:gd name="T42" fmla="*/ 180089 w 8375649"/>
              <a:gd name="T43" fmla="*/ 1577419 h 8974137"/>
              <a:gd name="T44" fmla="*/ 840163 w 8375649"/>
              <a:gd name="T45" fmla="*/ 1629397 h 8974137"/>
              <a:gd name="T46" fmla="*/ 1500238 w 8375649"/>
              <a:gd name="T47" fmla="*/ 1577419 h 8974137"/>
              <a:gd name="T48" fmla="*/ 1500238 w 8375649"/>
              <a:gd name="T49" fmla="*/ 719406 h 8974137"/>
              <a:gd name="T50" fmla="*/ 180089 w 8375649"/>
              <a:gd name="T51" fmla="*/ 719406 h 8974137"/>
              <a:gd name="T52" fmla="*/ 479986 w 8375649"/>
              <a:gd name="T53" fmla="*/ 0 h 8974137"/>
              <a:gd name="T54" fmla="*/ 599794 w 8375649"/>
              <a:gd name="T55" fmla="*/ 120529 h 8974137"/>
              <a:gd name="T56" fmla="*/ 599794 w 8375649"/>
              <a:gd name="T57" fmla="*/ 186819 h 8974137"/>
              <a:gd name="T58" fmla="*/ 840163 w 8375649"/>
              <a:gd name="T59" fmla="*/ 180040 h 8974137"/>
              <a:gd name="T60" fmla="*/ 959972 w 8375649"/>
              <a:gd name="T61" fmla="*/ 182300 h 8974137"/>
              <a:gd name="T62" fmla="*/ 959972 w 8375649"/>
              <a:gd name="T63" fmla="*/ 300568 h 8974137"/>
              <a:gd name="T64" fmla="*/ 1109920 w 8375649"/>
              <a:gd name="T65" fmla="*/ 450476 h 8974137"/>
              <a:gd name="T66" fmla="*/ 1119716 w 8375649"/>
              <a:gd name="T67" fmla="*/ 448969 h 8974137"/>
              <a:gd name="T68" fmla="*/ 1080533 w 8375649"/>
              <a:gd name="T69" fmla="*/ 360079 h 8974137"/>
              <a:gd name="T70" fmla="*/ 1080533 w 8375649"/>
              <a:gd name="T71" fmla="*/ 120529 h 8974137"/>
              <a:gd name="T72" fmla="*/ 1199588 w 8375649"/>
              <a:gd name="T73" fmla="*/ 0 h 8974137"/>
              <a:gd name="T74" fmla="*/ 1320149 w 8375649"/>
              <a:gd name="T75" fmla="*/ 120529 h 8974137"/>
              <a:gd name="T76" fmla="*/ 1320149 w 8375649"/>
              <a:gd name="T77" fmla="*/ 205652 h 8974137"/>
              <a:gd name="T78" fmla="*/ 1607990 w 8375649"/>
              <a:gd name="T79" fmla="*/ 246330 h 8974137"/>
              <a:gd name="T80" fmla="*/ 1680327 w 8375649"/>
              <a:gd name="T81" fmla="*/ 334467 h 8974137"/>
              <a:gd name="T82" fmla="*/ 1680327 w 8375649"/>
              <a:gd name="T83" fmla="*/ 1644463 h 8974137"/>
              <a:gd name="T84" fmla="*/ 1608744 w 8375649"/>
              <a:gd name="T85" fmla="*/ 1732600 h 8974137"/>
              <a:gd name="T86" fmla="*/ 840163 w 8375649"/>
              <a:gd name="T87" fmla="*/ 1800397 h 8974137"/>
              <a:gd name="T88" fmla="*/ 70830 w 8375649"/>
              <a:gd name="T89" fmla="*/ 1732600 h 8974137"/>
              <a:gd name="T90" fmla="*/ 0 w 8375649"/>
              <a:gd name="T91" fmla="*/ 1644463 h 8974137"/>
              <a:gd name="T92" fmla="*/ 0 w 8375649"/>
              <a:gd name="T93" fmla="*/ 334467 h 8974137"/>
              <a:gd name="T94" fmla="*/ 71583 w 8375649"/>
              <a:gd name="T95" fmla="*/ 246330 h 8974137"/>
              <a:gd name="T96" fmla="*/ 239616 w 8375649"/>
              <a:gd name="T97" fmla="*/ 219212 h 8974137"/>
              <a:gd name="T98" fmla="*/ 239616 w 8375649"/>
              <a:gd name="T99" fmla="*/ 300568 h 8974137"/>
              <a:gd name="T100" fmla="*/ 389565 w 8375649"/>
              <a:gd name="T101" fmla="*/ 450476 h 8974137"/>
              <a:gd name="T102" fmla="*/ 400114 w 8375649"/>
              <a:gd name="T103" fmla="*/ 448969 h 8974137"/>
              <a:gd name="T104" fmla="*/ 360178 w 8375649"/>
              <a:gd name="T105" fmla="*/ 360079 h 8974137"/>
              <a:gd name="T106" fmla="*/ 360178 w 8375649"/>
              <a:gd name="T107" fmla="*/ 120529 h 8974137"/>
              <a:gd name="T108" fmla="*/ 479986 w 8375649"/>
              <a:gd name="T109" fmla="*/ 0 h 89741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375649" h="8974137">
                <a:moveTo>
                  <a:pt x="5381624" y="5981700"/>
                </a:moveTo>
                <a:lnTo>
                  <a:pt x="6580187" y="5981700"/>
                </a:lnTo>
                <a:lnTo>
                  <a:pt x="6580187" y="7178675"/>
                </a:lnTo>
                <a:lnTo>
                  <a:pt x="5381624" y="7178675"/>
                </a:lnTo>
                <a:lnTo>
                  <a:pt x="5381624" y="5981700"/>
                </a:lnTo>
                <a:close/>
                <a:moveTo>
                  <a:pt x="3587749" y="5981700"/>
                </a:moveTo>
                <a:lnTo>
                  <a:pt x="4784724" y="5981700"/>
                </a:lnTo>
                <a:lnTo>
                  <a:pt x="4784724" y="7178675"/>
                </a:lnTo>
                <a:lnTo>
                  <a:pt x="3587749" y="7178675"/>
                </a:lnTo>
                <a:lnTo>
                  <a:pt x="3587749" y="5981700"/>
                </a:lnTo>
                <a:close/>
                <a:moveTo>
                  <a:pt x="1792287" y="5981700"/>
                </a:moveTo>
                <a:lnTo>
                  <a:pt x="2989262" y="5981700"/>
                </a:lnTo>
                <a:lnTo>
                  <a:pt x="2989262" y="7178675"/>
                </a:lnTo>
                <a:lnTo>
                  <a:pt x="1792287" y="7178675"/>
                </a:lnTo>
                <a:lnTo>
                  <a:pt x="1792287" y="5981700"/>
                </a:lnTo>
                <a:close/>
                <a:moveTo>
                  <a:pt x="5381624" y="4186238"/>
                </a:moveTo>
                <a:lnTo>
                  <a:pt x="6580187" y="4186238"/>
                </a:lnTo>
                <a:lnTo>
                  <a:pt x="6580187" y="5384800"/>
                </a:lnTo>
                <a:lnTo>
                  <a:pt x="5381624" y="5384800"/>
                </a:lnTo>
                <a:lnTo>
                  <a:pt x="5381624" y="4186238"/>
                </a:lnTo>
                <a:close/>
                <a:moveTo>
                  <a:pt x="3587750" y="4186238"/>
                </a:moveTo>
                <a:lnTo>
                  <a:pt x="4784724" y="4186238"/>
                </a:lnTo>
                <a:lnTo>
                  <a:pt x="4784724" y="5384800"/>
                </a:lnTo>
                <a:lnTo>
                  <a:pt x="3587750" y="5384800"/>
                </a:lnTo>
                <a:lnTo>
                  <a:pt x="3587750" y="4186238"/>
                </a:lnTo>
                <a:close/>
                <a:moveTo>
                  <a:pt x="897659" y="3585900"/>
                </a:moveTo>
                <a:cubicBezTo>
                  <a:pt x="897659" y="3585900"/>
                  <a:pt x="897659" y="3585900"/>
                  <a:pt x="897659" y="7862696"/>
                </a:cubicBezTo>
                <a:cubicBezTo>
                  <a:pt x="1461044" y="7952813"/>
                  <a:pt x="2655418" y="8121782"/>
                  <a:pt x="4187824" y="8121782"/>
                </a:cubicBezTo>
                <a:cubicBezTo>
                  <a:pt x="5723986" y="8121782"/>
                  <a:pt x="6914605" y="7952813"/>
                  <a:pt x="7477990" y="7862696"/>
                </a:cubicBezTo>
                <a:lnTo>
                  <a:pt x="7477990" y="3585900"/>
                </a:lnTo>
                <a:cubicBezTo>
                  <a:pt x="7477990" y="3585900"/>
                  <a:pt x="7477990" y="3585900"/>
                  <a:pt x="897659" y="3585900"/>
                </a:cubicBezTo>
                <a:close/>
                <a:moveTo>
                  <a:pt x="2392506" y="0"/>
                </a:moveTo>
                <a:cubicBezTo>
                  <a:pt x="2723025" y="0"/>
                  <a:pt x="2989694" y="270350"/>
                  <a:pt x="2989694" y="600779"/>
                </a:cubicBezTo>
                <a:cubicBezTo>
                  <a:pt x="2989694" y="600779"/>
                  <a:pt x="2989694" y="600779"/>
                  <a:pt x="2989694" y="931207"/>
                </a:cubicBezTo>
                <a:cubicBezTo>
                  <a:pt x="3361528" y="912433"/>
                  <a:pt x="3763409" y="897413"/>
                  <a:pt x="4187824" y="897413"/>
                </a:cubicBezTo>
                <a:cubicBezTo>
                  <a:pt x="4390643" y="897413"/>
                  <a:pt x="4589705" y="901168"/>
                  <a:pt x="4785012" y="908678"/>
                </a:cubicBezTo>
                <a:cubicBezTo>
                  <a:pt x="4785012" y="908678"/>
                  <a:pt x="4785012" y="908678"/>
                  <a:pt x="4785012" y="1498193"/>
                </a:cubicBezTo>
                <a:cubicBezTo>
                  <a:pt x="4785012" y="1911228"/>
                  <a:pt x="5119287" y="2245412"/>
                  <a:pt x="5532435" y="2245412"/>
                </a:cubicBezTo>
                <a:cubicBezTo>
                  <a:pt x="5551215" y="2245412"/>
                  <a:pt x="5566238" y="2241657"/>
                  <a:pt x="5581262" y="2237902"/>
                </a:cubicBezTo>
                <a:cubicBezTo>
                  <a:pt x="5461073" y="2129011"/>
                  <a:pt x="5385955" y="1971306"/>
                  <a:pt x="5385955" y="1794827"/>
                </a:cubicBezTo>
                <a:cubicBezTo>
                  <a:pt x="5385955" y="1794827"/>
                  <a:pt x="5385955" y="1794827"/>
                  <a:pt x="5385955" y="600779"/>
                </a:cubicBezTo>
                <a:cubicBezTo>
                  <a:pt x="5385955" y="270350"/>
                  <a:pt x="5648868" y="0"/>
                  <a:pt x="5979387" y="0"/>
                </a:cubicBezTo>
                <a:cubicBezTo>
                  <a:pt x="6309906" y="0"/>
                  <a:pt x="6580331" y="270350"/>
                  <a:pt x="6580331" y="600779"/>
                </a:cubicBezTo>
                <a:cubicBezTo>
                  <a:pt x="6580331" y="600779"/>
                  <a:pt x="6580331" y="600779"/>
                  <a:pt x="6580331" y="1025079"/>
                </a:cubicBezTo>
                <a:cubicBezTo>
                  <a:pt x="7440431" y="1115196"/>
                  <a:pt x="7977524" y="1220332"/>
                  <a:pt x="8015083" y="1227842"/>
                </a:cubicBezTo>
                <a:cubicBezTo>
                  <a:pt x="8225413" y="1269146"/>
                  <a:pt x="8375649" y="1453134"/>
                  <a:pt x="8375649" y="1667162"/>
                </a:cubicBezTo>
                <a:cubicBezTo>
                  <a:pt x="8375649" y="1667162"/>
                  <a:pt x="8375649" y="1667162"/>
                  <a:pt x="8375649" y="8196879"/>
                </a:cubicBezTo>
                <a:cubicBezTo>
                  <a:pt x="8375649" y="8407152"/>
                  <a:pt x="8225413" y="8591140"/>
                  <a:pt x="8018839" y="8636199"/>
                </a:cubicBezTo>
                <a:cubicBezTo>
                  <a:pt x="7954989" y="8651218"/>
                  <a:pt x="6433851" y="8974137"/>
                  <a:pt x="4187824" y="8974137"/>
                </a:cubicBezTo>
                <a:cubicBezTo>
                  <a:pt x="1938042" y="8974137"/>
                  <a:pt x="416904" y="8651218"/>
                  <a:pt x="353054" y="8636199"/>
                </a:cubicBezTo>
                <a:cubicBezTo>
                  <a:pt x="146480" y="8591140"/>
                  <a:pt x="0" y="8407152"/>
                  <a:pt x="0" y="8196879"/>
                </a:cubicBezTo>
                <a:cubicBezTo>
                  <a:pt x="0" y="8196879"/>
                  <a:pt x="0" y="8196879"/>
                  <a:pt x="0" y="1667162"/>
                </a:cubicBezTo>
                <a:cubicBezTo>
                  <a:pt x="0" y="1453134"/>
                  <a:pt x="150236" y="1269146"/>
                  <a:pt x="356810" y="1227842"/>
                </a:cubicBezTo>
                <a:cubicBezTo>
                  <a:pt x="386857" y="1220332"/>
                  <a:pt x="691085" y="1160254"/>
                  <a:pt x="1194375" y="1092667"/>
                </a:cubicBezTo>
                <a:cubicBezTo>
                  <a:pt x="1194375" y="1092667"/>
                  <a:pt x="1194375" y="1092667"/>
                  <a:pt x="1194375" y="1498193"/>
                </a:cubicBezTo>
                <a:cubicBezTo>
                  <a:pt x="1194375" y="1911228"/>
                  <a:pt x="1528650" y="2245412"/>
                  <a:pt x="1941798" y="2245412"/>
                </a:cubicBezTo>
                <a:cubicBezTo>
                  <a:pt x="1960578" y="2245412"/>
                  <a:pt x="1975601" y="2241657"/>
                  <a:pt x="1994381" y="2237902"/>
                </a:cubicBezTo>
                <a:cubicBezTo>
                  <a:pt x="1870436" y="2129011"/>
                  <a:pt x="1795319" y="1971306"/>
                  <a:pt x="1795319" y="1794827"/>
                </a:cubicBezTo>
                <a:cubicBezTo>
                  <a:pt x="1795319" y="1794827"/>
                  <a:pt x="1795319" y="1794827"/>
                  <a:pt x="1795319" y="600779"/>
                </a:cubicBezTo>
                <a:cubicBezTo>
                  <a:pt x="1795319" y="270350"/>
                  <a:pt x="2061987" y="0"/>
                  <a:pt x="2392506" y="0"/>
                </a:cubicBezTo>
                <a:close/>
              </a:path>
            </a:pathLst>
          </a:custGeom>
          <a:solidFill>
            <a:srgbClr val="377DF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刷子"/>
          <p:cNvSpPr/>
          <p:nvPr/>
        </p:nvSpPr>
        <p:spPr bwMode="auto">
          <a:xfrm>
            <a:off x="10056184" y="4483100"/>
            <a:ext cx="658495" cy="658495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/>
          <p:nvPr/>
        </p:nvSpPr>
        <p:spPr>
          <a:xfrm flipH="1">
            <a:off x="499745" y="4531426"/>
            <a:ext cx="3956685" cy="17081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26745" y="4366961"/>
            <a:ext cx="23964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20"/>
          <p:cNvSpPr txBox="1"/>
          <p:nvPr/>
        </p:nvSpPr>
        <p:spPr>
          <a:xfrm flipH="1">
            <a:off x="499745" y="1611630"/>
            <a:ext cx="381063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22"/>
          <p:cNvSpPr txBox="1"/>
          <p:nvPr/>
        </p:nvSpPr>
        <p:spPr>
          <a:xfrm flipH="1">
            <a:off x="499745" y="2950922"/>
            <a:ext cx="3956685" cy="106182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              单击此处添加本章节的简要内容。本模板精心设计，模板所有素材均可自由编辑替换移动。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499745" y="2458162"/>
            <a:ext cx="1644015" cy="9220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en-US" altLang="zh-CN" sz="5400">
                <a:solidFill>
                  <a:srgbClr val="377DFF"/>
                </a:solidFill>
                <a:latin typeface="Impact" panose="020B0806030902050204" charset="0"/>
                <a:ea typeface="微软雅黑" panose="020B0503020204020204" pitchFamily="34" charset="-122"/>
                <a:sym typeface="Arial" panose="020B0604020202020204" pitchFamily="34" charset="0"/>
              </a:rPr>
              <a:t>98% </a:t>
            </a:r>
            <a:endParaRPr lang="zh-CN" altLang="en-US" sz="5400" dirty="0">
              <a:solidFill>
                <a:srgbClr val="377DFF"/>
              </a:solidFill>
              <a:latin typeface="Impact" panose="020B08060309020502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 rot="2684879">
            <a:off x="5694945" y="735807"/>
            <a:ext cx="1172676" cy="1172676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 rot="18884879">
            <a:off x="5851487" y="892349"/>
            <a:ext cx="859593" cy="859593"/>
          </a:xfrm>
          <a:prstGeom prst="roundRect">
            <a:avLst/>
          </a:prstGeom>
          <a:solidFill>
            <a:srgbClr val="377DFF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0" name="显示器"/>
          <p:cNvSpPr/>
          <p:nvPr/>
        </p:nvSpPr>
        <p:spPr bwMode="auto">
          <a:xfrm>
            <a:off x="6010058" y="1125840"/>
            <a:ext cx="542449" cy="48007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052945" y="866140"/>
            <a:ext cx="4603750" cy="1384935"/>
            <a:chOff x="2671" y="1398"/>
            <a:chExt cx="7250" cy="2181"/>
          </a:xfrm>
        </p:grpSpPr>
        <p:sp>
          <p:nvSpPr>
            <p:cNvPr id="37" name="文本框 22"/>
            <p:cNvSpPr txBox="1"/>
            <p:nvPr/>
          </p:nvSpPr>
          <p:spPr>
            <a:xfrm flipH="1">
              <a:off x="6352" y="1398"/>
              <a:ext cx="3569" cy="2181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l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单击此处添加本章节的简要内容。本模板精心设计，模板所有素材均可自由编辑替换移动。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084" y="1622"/>
              <a:ext cx="0" cy="147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20"/>
            <p:cNvSpPr txBox="1"/>
            <p:nvPr/>
          </p:nvSpPr>
          <p:spPr>
            <a:xfrm flipH="1">
              <a:off x="2671" y="1534"/>
              <a:ext cx="3170" cy="72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r"/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单击键入标题 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22"/>
            <p:cNvSpPr txBox="1"/>
            <p:nvPr/>
          </p:nvSpPr>
          <p:spPr>
            <a:xfrm flipH="1">
              <a:off x="2672" y="2158"/>
              <a:ext cx="3169" cy="110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单击此处添加本章节的简要内容。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aphicFrame>
        <p:nvGraphicFramePr>
          <p:cNvPr id="41" name="图表 40"/>
          <p:cNvGraphicFramePr/>
          <p:nvPr/>
        </p:nvGraphicFramePr>
        <p:xfrm>
          <a:off x="5452083" y="2362835"/>
          <a:ext cx="6204612" cy="414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291835" y="1905000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84770" y="2172900"/>
            <a:ext cx="14061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sz="2000" dirty="0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9899" y="2936558"/>
            <a:ext cx="406400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dist"/>
            <a:r>
              <a:rPr lang="en-US" altLang="zh-CN" sz="4400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THANK YOU</a:t>
            </a:r>
            <a:endParaRPr sz="4400" dirty="0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9899" y="3613666"/>
            <a:ext cx="4064001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敢为人先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追求卓越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 flipH="1">
            <a:off x="-122004" y="1947410"/>
            <a:ext cx="37034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 flipH="1">
            <a:off x="6623050" y="1240984"/>
            <a:ext cx="46947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年度工作回顾 </a:t>
            </a:r>
            <a:r>
              <a:rPr lang="en-US" altLang="zh-CN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// Annual Work Review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 flipH="1">
            <a:off x="6126801" y="1240984"/>
            <a:ext cx="68008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endParaRPr lang="en-US" altLang="zh-CN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 rot="2710513">
            <a:off x="5242043" y="1132733"/>
            <a:ext cx="585834" cy="585834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 rot="2710513">
            <a:off x="5425430" y="1316120"/>
            <a:ext cx="219060" cy="219060"/>
          </a:xfrm>
          <a:prstGeom prst="roundRect">
            <a:avLst/>
          </a:prstGeom>
          <a:solidFill>
            <a:srgbClr val="37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5"/>
          <p:cNvSpPr txBox="1"/>
          <p:nvPr/>
        </p:nvSpPr>
        <p:spPr>
          <a:xfrm flipH="1">
            <a:off x="6623050" y="2560532"/>
            <a:ext cx="46947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取得的成绩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// Achievements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25"/>
          <p:cNvSpPr txBox="1"/>
          <p:nvPr/>
        </p:nvSpPr>
        <p:spPr>
          <a:xfrm flipH="1">
            <a:off x="6126801" y="2560532"/>
            <a:ext cx="68008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endParaRPr lang="en-US" altLang="zh-CN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 rot="2710513">
            <a:off x="5242043" y="2452281"/>
            <a:ext cx="585834" cy="585834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 rot="2710513">
            <a:off x="5425430" y="2635668"/>
            <a:ext cx="219060" cy="219060"/>
          </a:xfrm>
          <a:prstGeom prst="roundRect">
            <a:avLst/>
          </a:prstGeom>
          <a:solidFill>
            <a:srgbClr val="37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25"/>
          <p:cNvSpPr txBox="1"/>
          <p:nvPr/>
        </p:nvSpPr>
        <p:spPr>
          <a:xfrm flipH="1">
            <a:off x="6623050" y="3880080"/>
            <a:ext cx="46947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fontAlgn="base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存在的不足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// The shortage of work</a:t>
            </a:r>
            <a:endParaRPr lang="zh-CN" altLang="zh-CN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25"/>
          <p:cNvSpPr txBox="1"/>
          <p:nvPr/>
        </p:nvSpPr>
        <p:spPr>
          <a:xfrm flipH="1">
            <a:off x="6126801" y="3880080"/>
            <a:ext cx="68008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endParaRPr lang="en-US" altLang="zh-CN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 rot="2710513">
            <a:off x="5242043" y="3771829"/>
            <a:ext cx="585834" cy="585834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 rot="2710513">
            <a:off x="5425430" y="3955216"/>
            <a:ext cx="219060" cy="219060"/>
          </a:xfrm>
          <a:prstGeom prst="roundRect">
            <a:avLst/>
          </a:prstGeom>
          <a:solidFill>
            <a:srgbClr val="37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5"/>
          <p:cNvSpPr txBox="1"/>
          <p:nvPr/>
        </p:nvSpPr>
        <p:spPr>
          <a:xfrm flipH="1">
            <a:off x="6623050" y="5199628"/>
            <a:ext cx="46947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 fontAlgn="base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// Work plan for next year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 flipH="1">
            <a:off x="6126801" y="5199628"/>
            <a:ext cx="68008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endParaRPr lang="en-US" altLang="zh-CN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 rot="2710513">
            <a:off x="5242043" y="5091377"/>
            <a:ext cx="585834" cy="585834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/>
          <p:cNvSpPr/>
          <p:nvPr/>
        </p:nvSpPr>
        <p:spPr>
          <a:xfrm rot="2710513">
            <a:off x="5425430" y="5274764"/>
            <a:ext cx="219060" cy="219060"/>
          </a:xfrm>
          <a:prstGeom prst="roundRect">
            <a:avLst/>
          </a:prstGeom>
          <a:solidFill>
            <a:srgbClr val="377D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69615" y="1381879"/>
            <a:ext cx="1652771" cy="1652771"/>
            <a:chOff x="3058053" y="902073"/>
            <a:chExt cx="1652771" cy="1652771"/>
          </a:xfrm>
        </p:grpSpPr>
        <p:sp>
          <p:nvSpPr>
            <p:cNvPr id="30" name="矩形: 圆角 29"/>
            <p:cNvSpPr/>
            <p:nvPr/>
          </p:nvSpPr>
          <p:spPr>
            <a:xfrm rot="2710513">
              <a:off x="3058053" y="902073"/>
              <a:ext cx="1652771" cy="1652771"/>
            </a:xfrm>
            <a:prstGeom prst="roundRect">
              <a:avLst/>
            </a:prstGeom>
            <a:noFill/>
            <a:ln>
              <a:solidFill>
                <a:srgbClr val="377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 rot="2710513">
              <a:off x="3373004" y="1217024"/>
              <a:ext cx="1022869" cy="1022869"/>
            </a:xfrm>
            <a:prstGeom prst="roundRect">
              <a:avLst/>
            </a:prstGeom>
            <a:solidFill>
              <a:srgbClr val="377D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25"/>
          <p:cNvSpPr txBox="1"/>
          <p:nvPr/>
        </p:nvSpPr>
        <p:spPr>
          <a:xfrm flipH="1">
            <a:off x="4562622" y="1746599"/>
            <a:ext cx="30667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656000" y="4284819"/>
            <a:ext cx="2880000" cy="3972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5"/>
          <p:cNvSpPr txBox="1"/>
          <p:nvPr/>
        </p:nvSpPr>
        <p:spPr>
          <a:xfrm flipH="1">
            <a:off x="4695092" y="4327221"/>
            <a:ext cx="28018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Work Review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 flipH="1">
            <a:off x="4695092" y="3560385"/>
            <a:ext cx="28018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4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年度工作回顾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 rot="16200000">
            <a:off x="-20158" y="2368832"/>
            <a:ext cx="4068000" cy="2484000"/>
          </a:xfrm>
          <a:prstGeom prst="roundRect">
            <a:avLst>
              <a:gd name="adj" fmla="val 9186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2"/>
          <p:cNvSpPr txBox="1"/>
          <p:nvPr/>
        </p:nvSpPr>
        <p:spPr>
          <a:xfrm flipH="1">
            <a:off x="1010285" y="3369945"/>
            <a:ext cx="1967230" cy="161582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1119505" y="2767965"/>
            <a:ext cx="174879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 01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 rot="16200000">
            <a:off x="2515885" y="2125525"/>
            <a:ext cx="4608000" cy="2844000"/>
          </a:xfrm>
          <a:prstGeom prst="roundRect">
            <a:avLst>
              <a:gd name="adj" fmla="val 8043"/>
            </a:avLst>
          </a:pr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2"/>
          <p:cNvSpPr txBox="1"/>
          <p:nvPr/>
        </p:nvSpPr>
        <p:spPr>
          <a:xfrm flipH="1">
            <a:off x="3656330" y="3173095"/>
            <a:ext cx="2275205" cy="161582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3782695" y="2468880"/>
            <a:ext cx="2022475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 02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 rot="16200000">
            <a:off x="5578002" y="2368832"/>
            <a:ext cx="4068000" cy="2484000"/>
          </a:xfrm>
          <a:prstGeom prst="roundRect">
            <a:avLst>
              <a:gd name="adj" fmla="val 9186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2"/>
          <p:cNvSpPr txBox="1"/>
          <p:nvPr/>
        </p:nvSpPr>
        <p:spPr>
          <a:xfrm flipH="1">
            <a:off x="6570344" y="3369945"/>
            <a:ext cx="2129155" cy="161582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6717665" y="2767965"/>
            <a:ext cx="174879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 03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: 圆角 10"/>
          <p:cNvSpPr/>
          <p:nvPr/>
        </p:nvSpPr>
        <p:spPr>
          <a:xfrm rot="16200000">
            <a:off x="8183407" y="2368197"/>
            <a:ext cx="4068000" cy="2484000"/>
          </a:xfrm>
          <a:prstGeom prst="roundRect">
            <a:avLst>
              <a:gd name="adj" fmla="val 8188"/>
            </a:avLst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文本框 22"/>
          <p:cNvSpPr txBox="1"/>
          <p:nvPr/>
        </p:nvSpPr>
        <p:spPr>
          <a:xfrm flipH="1">
            <a:off x="9213850" y="3369310"/>
            <a:ext cx="1967230" cy="161582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323070" y="2767330"/>
            <a:ext cx="1748790" cy="40729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STEP 04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93"/>
          <p:cNvSpPr>
            <a:spLocks noEditPoints="1"/>
          </p:cNvSpPr>
          <p:nvPr/>
        </p:nvSpPr>
        <p:spPr>
          <a:xfrm>
            <a:off x="1706880" y="1950720"/>
            <a:ext cx="518795" cy="720090"/>
          </a:xfrm>
          <a:custGeom>
            <a:avLst/>
            <a:gdLst/>
            <a:ahLst/>
            <a:cxnLst>
              <a:cxn ang="0">
                <a:pos x="178013" y="120285"/>
              </a:cxn>
              <a:cxn ang="0">
                <a:pos x="178013" y="75416"/>
              </a:cxn>
              <a:cxn ang="0">
                <a:pos x="103209" y="0"/>
              </a:cxn>
              <a:cxn ang="0">
                <a:pos x="102263" y="0"/>
              </a:cxn>
              <a:cxn ang="0">
                <a:pos x="100369" y="0"/>
              </a:cxn>
              <a:cxn ang="0">
                <a:pos x="26513" y="75416"/>
              </a:cxn>
              <a:cxn ang="0">
                <a:pos x="26513" y="120285"/>
              </a:cxn>
              <a:cxn ang="0">
                <a:pos x="0" y="120285"/>
              </a:cxn>
              <a:cxn ang="0">
                <a:pos x="0" y="274936"/>
              </a:cxn>
              <a:cxn ang="0">
                <a:pos x="204525" y="274936"/>
              </a:cxn>
              <a:cxn ang="0">
                <a:pos x="204525" y="120285"/>
              </a:cxn>
              <a:cxn ang="0">
                <a:pos x="178013" y="120285"/>
              </a:cxn>
              <a:cxn ang="0">
                <a:pos x="125934" y="247251"/>
              </a:cxn>
              <a:cxn ang="0">
                <a:pos x="79538" y="247251"/>
              </a:cxn>
              <a:cxn ang="0">
                <a:pos x="90900" y="196656"/>
              </a:cxn>
              <a:cxn ang="0">
                <a:pos x="79538" y="176608"/>
              </a:cxn>
              <a:cxn ang="0">
                <a:pos x="102263" y="153697"/>
              </a:cxn>
              <a:cxn ang="0">
                <a:pos x="125934" y="176608"/>
              </a:cxn>
              <a:cxn ang="0">
                <a:pos x="113625" y="196656"/>
              </a:cxn>
              <a:cxn ang="0">
                <a:pos x="125934" y="247251"/>
              </a:cxn>
              <a:cxn ang="0">
                <a:pos x="140138" y="120285"/>
              </a:cxn>
              <a:cxn ang="0">
                <a:pos x="63441" y="120285"/>
              </a:cxn>
              <a:cxn ang="0">
                <a:pos x="63441" y="75416"/>
              </a:cxn>
              <a:cxn ang="0">
                <a:pos x="100369" y="38186"/>
              </a:cxn>
              <a:cxn ang="0">
                <a:pos x="102263" y="38186"/>
              </a:cxn>
              <a:cxn ang="0">
                <a:pos x="103209" y="38186"/>
              </a:cxn>
              <a:cxn ang="0">
                <a:pos x="140138" y="75416"/>
              </a:cxn>
              <a:cxn ang="0">
                <a:pos x="140138" y="120285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354"/>
          <p:cNvSpPr>
            <a:spLocks noEditPoints="1"/>
          </p:cNvSpPr>
          <p:nvPr/>
        </p:nvSpPr>
        <p:spPr>
          <a:xfrm>
            <a:off x="9854882" y="1927859"/>
            <a:ext cx="685165" cy="719455"/>
          </a:xfrm>
          <a:custGeom>
            <a:avLst/>
            <a:gdLst/>
            <a:ahLst/>
            <a:cxnLst>
              <a:cxn ang="0">
                <a:pos x="223811" y="114557"/>
              </a:cxn>
              <a:cxn ang="0">
                <a:pos x="259848" y="88781"/>
              </a:cxn>
              <a:cxn ang="0">
                <a:pos x="237088" y="48687"/>
              </a:cxn>
              <a:cxn ang="0">
                <a:pos x="195360" y="66825"/>
              </a:cxn>
              <a:cxn ang="0">
                <a:pos x="157426" y="44868"/>
              </a:cxn>
              <a:cxn ang="0">
                <a:pos x="152684" y="0"/>
              </a:cxn>
              <a:cxn ang="0">
                <a:pos x="107164" y="0"/>
              </a:cxn>
              <a:cxn ang="0">
                <a:pos x="102422" y="44868"/>
              </a:cxn>
              <a:cxn ang="0">
                <a:pos x="63539" y="66825"/>
              </a:cxn>
              <a:cxn ang="0">
                <a:pos x="22760" y="48687"/>
              </a:cxn>
              <a:cxn ang="0">
                <a:pos x="0" y="88781"/>
              </a:cxn>
              <a:cxn ang="0">
                <a:pos x="36037" y="114557"/>
              </a:cxn>
              <a:cxn ang="0">
                <a:pos x="36037" y="160379"/>
              </a:cxn>
              <a:cxn ang="0">
                <a:pos x="0" y="186155"/>
              </a:cxn>
              <a:cxn ang="0">
                <a:pos x="22760" y="226249"/>
              </a:cxn>
              <a:cxn ang="0">
                <a:pos x="64488" y="208111"/>
              </a:cxn>
              <a:cxn ang="0">
                <a:pos x="102422" y="230068"/>
              </a:cxn>
              <a:cxn ang="0">
                <a:pos x="107164" y="274936"/>
              </a:cxn>
              <a:cxn ang="0">
                <a:pos x="152684" y="274936"/>
              </a:cxn>
              <a:cxn ang="0">
                <a:pos x="157426" y="230068"/>
              </a:cxn>
              <a:cxn ang="0">
                <a:pos x="195360" y="208111"/>
              </a:cxn>
              <a:cxn ang="0">
                <a:pos x="237088" y="226249"/>
              </a:cxn>
              <a:cxn ang="0">
                <a:pos x="259848" y="186155"/>
              </a:cxn>
              <a:cxn ang="0">
                <a:pos x="223811" y="160379"/>
              </a:cxn>
              <a:cxn ang="0">
                <a:pos x="223811" y="114557"/>
              </a:cxn>
              <a:cxn ang="0">
                <a:pos x="149839" y="171835"/>
              </a:cxn>
              <a:cxn ang="0">
                <a:pos x="110009" y="171835"/>
              </a:cxn>
              <a:cxn ang="0">
                <a:pos x="91042" y="137468"/>
              </a:cxn>
              <a:cxn ang="0">
                <a:pos x="110009" y="103101"/>
              </a:cxn>
              <a:cxn ang="0">
                <a:pos x="149839" y="103101"/>
              </a:cxn>
              <a:cxn ang="0">
                <a:pos x="169755" y="137468"/>
              </a:cxn>
              <a:cxn ang="0">
                <a:pos x="149839" y="171835"/>
              </a:cxn>
            </a:cxnLst>
            <a:rect l="0" t="0" r="0" b="0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11"/>
          <p:cNvSpPr>
            <a:spLocks noEditPoints="1"/>
          </p:cNvSpPr>
          <p:nvPr/>
        </p:nvSpPr>
        <p:spPr>
          <a:xfrm>
            <a:off x="7403465" y="1950720"/>
            <a:ext cx="379095" cy="673735"/>
          </a:xfrm>
          <a:custGeom>
            <a:avLst/>
            <a:gdLst/>
            <a:ahLst/>
            <a:cxnLst>
              <a:cxn ang="0">
                <a:pos x="182132" y="34158"/>
              </a:cxn>
              <a:cxn ang="0">
                <a:pos x="149710" y="0"/>
              </a:cxn>
              <a:cxn ang="0">
                <a:pos x="58168" y="0"/>
              </a:cxn>
              <a:cxn ang="0">
                <a:pos x="26700" y="34158"/>
              </a:cxn>
              <a:cxn ang="0">
                <a:pos x="0" y="34158"/>
              </a:cxn>
              <a:cxn ang="0">
                <a:pos x="0" y="273260"/>
              </a:cxn>
              <a:cxn ang="0">
                <a:pos x="207878" y="273260"/>
              </a:cxn>
              <a:cxn ang="0">
                <a:pos x="207878" y="34158"/>
              </a:cxn>
              <a:cxn ang="0">
                <a:pos x="182132" y="34158"/>
              </a:cxn>
              <a:cxn ang="0">
                <a:pos x="70564" y="15181"/>
              </a:cxn>
              <a:cxn ang="0">
                <a:pos x="135407" y="15181"/>
              </a:cxn>
              <a:cxn ang="0">
                <a:pos x="143989" y="22772"/>
              </a:cxn>
              <a:cxn ang="0">
                <a:pos x="135407" y="31311"/>
              </a:cxn>
              <a:cxn ang="0">
                <a:pos x="70564" y="31311"/>
              </a:cxn>
              <a:cxn ang="0">
                <a:pos x="62936" y="22772"/>
              </a:cxn>
              <a:cxn ang="0">
                <a:pos x="70564" y="15181"/>
              </a:cxn>
              <a:cxn ang="0">
                <a:pos x="163060" y="223921"/>
              </a:cxn>
              <a:cxn ang="0">
                <a:pos x="42911" y="223921"/>
              </a:cxn>
              <a:cxn ang="0">
                <a:pos x="42911" y="205894"/>
              </a:cxn>
              <a:cxn ang="0">
                <a:pos x="163060" y="205894"/>
              </a:cxn>
              <a:cxn ang="0">
                <a:pos x="163060" y="223921"/>
              </a:cxn>
              <a:cxn ang="0">
                <a:pos x="163060" y="183122"/>
              </a:cxn>
              <a:cxn ang="0">
                <a:pos x="42911" y="183122"/>
              </a:cxn>
              <a:cxn ang="0">
                <a:pos x="42911" y="165095"/>
              </a:cxn>
              <a:cxn ang="0">
                <a:pos x="163060" y="165095"/>
              </a:cxn>
              <a:cxn ang="0">
                <a:pos x="163060" y="183122"/>
              </a:cxn>
              <a:cxn ang="0">
                <a:pos x="163060" y="142323"/>
              </a:cxn>
              <a:cxn ang="0">
                <a:pos x="42911" y="142323"/>
              </a:cxn>
              <a:cxn ang="0">
                <a:pos x="42911" y="124295"/>
              </a:cxn>
              <a:cxn ang="0">
                <a:pos x="163060" y="124295"/>
              </a:cxn>
              <a:cxn ang="0">
                <a:pos x="163060" y="142323"/>
              </a:cxn>
              <a:cxn ang="0">
                <a:pos x="163060" y="101524"/>
              </a:cxn>
              <a:cxn ang="0">
                <a:pos x="42911" y="101524"/>
              </a:cxn>
              <a:cxn ang="0">
                <a:pos x="42911" y="83496"/>
              </a:cxn>
              <a:cxn ang="0">
                <a:pos x="163060" y="83496"/>
              </a:cxn>
              <a:cxn ang="0">
                <a:pos x="163060" y="101524"/>
              </a:cxn>
            </a:cxnLst>
            <a:rect l="0" t="0" r="0" b="0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441"/>
          <p:cNvSpPr>
            <a:spLocks noEditPoints="1"/>
          </p:cNvSpPr>
          <p:nvPr/>
        </p:nvSpPr>
        <p:spPr>
          <a:xfrm>
            <a:off x="4493895" y="1666240"/>
            <a:ext cx="600710" cy="668655"/>
          </a:xfrm>
          <a:custGeom>
            <a:avLst/>
            <a:gdLst/>
            <a:ahLst/>
            <a:cxnLst>
              <a:cxn ang="0">
                <a:pos x="263772" y="65613"/>
              </a:cxn>
              <a:cxn ang="0">
                <a:pos x="233410" y="65613"/>
              </a:cxn>
              <a:cxn ang="0">
                <a:pos x="233410" y="38037"/>
              </a:cxn>
              <a:cxn ang="0">
                <a:pos x="223921" y="28528"/>
              </a:cxn>
              <a:cxn ang="0">
                <a:pos x="130937" y="28528"/>
              </a:cxn>
              <a:cxn ang="0">
                <a:pos x="118602" y="0"/>
              </a:cxn>
              <a:cxn ang="0">
                <a:pos x="50287" y="0"/>
              </a:cxn>
              <a:cxn ang="0">
                <a:pos x="37953" y="28528"/>
              </a:cxn>
              <a:cxn ang="0">
                <a:pos x="10437" y="28528"/>
              </a:cxn>
              <a:cxn ang="0">
                <a:pos x="0" y="36135"/>
              </a:cxn>
              <a:cxn ang="0">
                <a:pos x="0" y="199693"/>
              </a:cxn>
              <a:cxn ang="0">
                <a:pos x="26567" y="226319"/>
              </a:cxn>
              <a:cxn ang="0">
                <a:pos x="256181" y="226319"/>
              </a:cxn>
              <a:cxn ang="0">
                <a:pos x="273260" y="208252"/>
              </a:cxn>
              <a:cxn ang="0">
                <a:pos x="273260" y="75123"/>
              </a:cxn>
              <a:cxn ang="0">
                <a:pos x="263772" y="65613"/>
              </a:cxn>
              <a:cxn ang="0">
                <a:pos x="48390" y="44693"/>
              </a:cxn>
              <a:cxn ang="0">
                <a:pos x="60724" y="16166"/>
              </a:cxn>
              <a:cxn ang="0">
                <a:pos x="108165" y="16166"/>
              </a:cxn>
              <a:cxn ang="0">
                <a:pos x="120500" y="44693"/>
              </a:cxn>
              <a:cxn ang="0">
                <a:pos x="217280" y="44693"/>
              </a:cxn>
              <a:cxn ang="0">
                <a:pos x="217280" y="65613"/>
              </a:cxn>
              <a:cxn ang="0">
                <a:pos x="39850" y="65613"/>
              </a:cxn>
              <a:cxn ang="0">
                <a:pos x="39850" y="194939"/>
              </a:cxn>
              <a:cxn ang="0">
                <a:pos x="55980" y="194939"/>
              </a:cxn>
              <a:cxn ang="0">
                <a:pos x="55980" y="81779"/>
              </a:cxn>
              <a:cxn ang="0">
                <a:pos x="257130" y="81779"/>
              </a:cxn>
              <a:cxn ang="0">
                <a:pos x="257130" y="208252"/>
              </a:cxn>
              <a:cxn ang="0">
                <a:pos x="257130" y="209202"/>
              </a:cxn>
              <a:cxn ang="0">
                <a:pos x="256181" y="209202"/>
              </a:cxn>
              <a:cxn ang="0">
                <a:pos x="26567" y="209202"/>
              </a:cxn>
              <a:cxn ang="0">
                <a:pos x="17079" y="199693"/>
              </a:cxn>
              <a:cxn ang="0">
                <a:pos x="17079" y="44693"/>
              </a:cxn>
            </a:cxnLst>
            <a:rect l="0" t="0" r="0" b="0"/>
            <a:pathLst>
              <a:path w="288" h="238">
                <a:moveTo>
                  <a:pt x="278" y="69"/>
                </a:moveTo>
                <a:cubicBezTo>
                  <a:pt x="246" y="69"/>
                  <a:pt x="246" y="69"/>
                  <a:pt x="246" y="69"/>
                </a:cubicBezTo>
                <a:cubicBezTo>
                  <a:pt x="246" y="40"/>
                  <a:pt x="246" y="40"/>
                  <a:pt x="246" y="40"/>
                </a:cubicBezTo>
                <a:cubicBezTo>
                  <a:pt x="246" y="32"/>
                  <a:pt x="244" y="30"/>
                  <a:pt x="236" y="30"/>
                </a:cubicBezTo>
                <a:cubicBezTo>
                  <a:pt x="138" y="30"/>
                  <a:pt x="138" y="30"/>
                  <a:pt x="138" y="30"/>
                </a:cubicBezTo>
                <a:cubicBezTo>
                  <a:pt x="125" y="0"/>
                  <a:pt x="125" y="0"/>
                  <a:pt x="12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0" y="30"/>
                  <a:pt x="40" y="30"/>
                  <a:pt x="4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" y="30"/>
                  <a:pt x="0" y="38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29"/>
                  <a:pt x="11" y="238"/>
                  <a:pt x="28" y="238"/>
                </a:cubicBezTo>
                <a:cubicBezTo>
                  <a:pt x="270" y="238"/>
                  <a:pt x="270" y="238"/>
                  <a:pt x="270" y="238"/>
                </a:cubicBezTo>
                <a:cubicBezTo>
                  <a:pt x="283" y="238"/>
                  <a:pt x="288" y="231"/>
                  <a:pt x="288" y="219"/>
                </a:cubicBezTo>
                <a:cubicBezTo>
                  <a:pt x="288" y="79"/>
                  <a:pt x="288" y="79"/>
                  <a:pt x="288" y="79"/>
                </a:cubicBezTo>
                <a:cubicBezTo>
                  <a:pt x="288" y="71"/>
                  <a:pt x="286" y="69"/>
                  <a:pt x="278" y="69"/>
                </a:cubicBezTo>
                <a:close/>
                <a:moveTo>
                  <a:pt x="51" y="47"/>
                </a:moveTo>
                <a:cubicBezTo>
                  <a:pt x="64" y="17"/>
                  <a:pt x="64" y="17"/>
                  <a:pt x="64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229" y="47"/>
                  <a:pt x="229" y="47"/>
                  <a:pt x="229" y="47"/>
                </a:cubicBezTo>
                <a:cubicBezTo>
                  <a:pt x="229" y="69"/>
                  <a:pt x="229" y="69"/>
                  <a:pt x="22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86"/>
                  <a:pt x="59" y="86"/>
                  <a:pt x="59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1" y="220"/>
                  <a:pt x="271" y="220"/>
                  <a:pt x="271" y="220"/>
                </a:cubicBezTo>
                <a:cubicBezTo>
                  <a:pt x="271" y="220"/>
                  <a:pt x="270" y="220"/>
                  <a:pt x="270" y="220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20" y="220"/>
                  <a:pt x="18" y="218"/>
                  <a:pt x="18" y="210"/>
                </a:cubicBezTo>
                <a:cubicBezTo>
                  <a:pt x="18" y="47"/>
                  <a:pt x="18" y="47"/>
                  <a:pt x="18" y="4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7"/>
          <p:cNvSpPr/>
          <p:nvPr/>
        </p:nvSpPr>
        <p:spPr>
          <a:xfrm>
            <a:off x="8352790" y="2889885"/>
            <a:ext cx="2689860" cy="2962910"/>
          </a:xfrm>
          <a:prstGeom prst="rightArrow">
            <a:avLst>
              <a:gd name="adj1" fmla="val 75609"/>
              <a:gd name="adj2" fmla="val 50000"/>
            </a:avLst>
          </a:prstGeom>
          <a:solidFill>
            <a:srgbClr val="377DFF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标注 6"/>
          <p:cNvSpPr/>
          <p:nvPr/>
        </p:nvSpPr>
        <p:spPr>
          <a:xfrm rot="16200000" flipH="1">
            <a:off x="5979160" y="3241675"/>
            <a:ext cx="2214880" cy="2256790"/>
          </a:xfrm>
          <a:prstGeom prst="wedgeRectCallout">
            <a:avLst/>
          </a:pr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标注 5"/>
          <p:cNvSpPr/>
          <p:nvPr/>
        </p:nvSpPr>
        <p:spPr>
          <a:xfrm rot="16200000" flipH="1">
            <a:off x="3575050" y="3241675"/>
            <a:ext cx="2214880" cy="2256790"/>
          </a:xfrm>
          <a:prstGeom prst="wedgeRectCallout">
            <a:avLst/>
          </a:prstGeom>
          <a:solidFill>
            <a:srgbClr val="377DFF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 rot="16200000" flipH="1">
            <a:off x="1169670" y="3241675"/>
            <a:ext cx="2216150" cy="2256790"/>
          </a:xfrm>
          <a:prstGeom prst="wedgeRectCallout">
            <a:avLst/>
          </a:prstGeom>
          <a:solidFill>
            <a:schemeClr val="bg1"/>
          </a:solidFill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2"/>
          <p:cNvSpPr txBox="1"/>
          <p:nvPr/>
        </p:nvSpPr>
        <p:spPr>
          <a:xfrm flipH="1">
            <a:off x="1431289" y="4692650"/>
            <a:ext cx="1660524" cy="6082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拉包 818"/>
          <p:cNvSpPr/>
          <p:nvPr/>
        </p:nvSpPr>
        <p:spPr>
          <a:xfrm>
            <a:off x="1824355" y="3325178"/>
            <a:ext cx="874395" cy="86868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 flipH="1">
            <a:off x="3853180" y="4705350"/>
            <a:ext cx="1647191" cy="6082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6244590" y="4692650"/>
            <a:ext cx="1660524" cy="6082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8661399" y="4692650"/>
            <a:ext cx="1660524" cy="6082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模板所有素材均可自由编辑替换移动。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主页1 865"/>
          <p:cNvSpPr/>
          <p:nvPr/>
        </p:nvSpPr>
        <p:spPr>
          <a:xfrm>
            <a:off x="4337685" y="3394393"/>
            <a:ext cx="691515" cy="730250"/>
          </a:xfrm>
          <a:custGeom>
            <a:avLst/>
            <a:gdLst/>
            <a:ahLst/>
            <a:cxnLst/>
            <a:rect l="0" t="0" r="0" b="0"/>
            <a:pathLst>
              <a:path w="1800200" h="1603947">
                <a:moveTo>
                  <a:pt x="900100" y="235795"/>
                </a:moveTo>
                <a:lnTo>
                  <a:pt x="1656184" y="919871"/>
                </a:lnTo>
                <a:lnTo>
                  <a:pt x="1656184" y="1603947"/>
                </a:lnTo>
                <a:lnTo>
                  <a:pt x="1242138" y="1603947"/>
                </a:lnTo>
                <a:lnTo>
                  <a:pt x="1242138" y="919870"/>
                </a:lnTo>
                <a:lnTo>
                  <a:pt x="558062" y="919870"/>
                </a:lnTo>
                <a:lnTo>
                  <a:pt x="558062" y="1603947"/>
                </a:lnTo>
                <a:lnTo>
                  <a:pt x="144016" y="1603947"/>
                </a:lnTo>
                <a:lnTo>
                  <a:pt x="144016" y="919871"/>
                </a:lnTo>
                <a:lnTo>
                  <a:pt x="900100" y="235795"/>
                </a:lnTo>
                <a:close/>
                <a:moveTo>
                  <a:pt x="900100" y="0"/>
                </a:moveTo>
                <a:lnTo>
                  <a:pt x="1310094" y="370947"/>
                </a:lnTo>
                <a:lnTo>
                  <a:pt x="1310094" y="14514"/>
                </a:lnTo>
                <a:lnTo>
                  <a:pt x="1428894" y="14514"/>
                </a:lnTo>
                <a:lnTo>
                  <a:pt x="1428894" y="478433"/>
                </a:lnTo>
                <a:lnTo>
                  <a:pt x="1800200" y="814377"/>
                </a:lnTo>
                <a:lnTo>
                  <a:pt x="1800200" y="988497"/>
                </a:lnTo>
                <a:lnTo>
                  <a:pt x="900100" y="174121"/>
                </a:lnTo>
                <a:lnTo>
                  <a:pt x="0" y="988498"/>
                </a:lnTo>
                <a:lnTo>
                  <a:pt x="0" y="814377"/>
                </a:lnTo>
                <a:lnTo>
                  <a:pt x="9001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购物车2 867"/>
          <p:cNvSpPr/>
          <p:nvPr/>
        </p:nvSpPr>
        <p:spPr>
          <a:xfrm>
            <a:off x="6831965" y="3422015"/>
            <a:ext cx="699770" cy="675005"/>
          </a:xfrm>
          <a:custGeom>
            <a:avLst/>
            <a:gdLst/>
            <a:ahLst/>
            <a:cxnLst/>
            <a:rect l="0" t="0" r="0" b="0"/>
            <a:pathLst>
              <a:path w="2017634" h="1640262">
                <a:moveTo>
                  <a:pt x="1178908" y="1348054"/>
                </a:moveTo>
                <a:cubicBezTo>
                  <a:pt x="1259599" y="1348054"/>
                  <a:pt x="1325012" y="1413467"/>
                  <a:pt x="1325012" y="1494158"/>
                </a:cubicBezTo>
                <a:cubicBezTo>
                  <a:pt x="1325012" y="1574849"/>
                  <a:pt x="1259599" y="1640262"/>
                  <a:pt x="1178908" y="1640262"/>
                </a:cubicBezTo>
                <a:cubicBezTo>
                  <a:pt x="1098217" y="1640262"/>
                  <a:pt x="1032804" y="1574849"/>
                  <a:pt x="1032804" y="1494158"/>
                </a:cubicBezTo>
                <a:cubicBezTo>
                  <a:pt x="1032804" y="1413467"/>
                  <a:pt x="1098217" y="1348054"/>
                  <a:pt x="1178908" y="1348054"/>
                </a:cubicBezTo>
                <a:close/>
                <a:moveTo>
                  <a:pt x="570842" y="1348054"/>
                </a:moveTo>
                <a:cubicBezTo>
                  <a:pt x="651533" y="1348054"/>
                  <a:pt x="716946" y="1413467"/>
                  <a:pt x="716946" y="1494158"/>
                </a:cubicBezTo>
                <a:cubicBezTo>
                  <a:pt x="716946" y="1574849"/>
                  <a:pt x="651533" y="1640262"/>
                  <a:pt x="570842" y="1640262"/>
                </a:cubicBezTo>
                <a:cubicBezTo>
                  <a:pt x="490151" y="1640262"/>
                  <a:pt x="424738" y="1574849"/>
                  <a:pt x="424738" y="1494158"/>
                </a:cubicBezTo>
                <a:cubicBezTo>
                  <a:pt x="424738" y="1413467"/>
                  <a:pt x="490151" y="1348054"/>
                  <a:pt x="570842" y="1348054"/>
                </a:cubicBezTo>
                <a:close/>
                <a:moveTo>
                  <a:pt x="1149312" y="999708"/>
                </a:moveTo>
                <a:lnTo>
                  <a:pt x="1149312" y="1250720"/>
                </a:lnTo>
                <a:lnTo>
                  <a:pt x="1418800" y="1250720"/>
                </a:lnTo>
                <a:lnTo>
                  <a:pt x="1481553" y="999708"/>
                </a:lnTo>
                <a:lnTo>
                  <a:pt x="1149312" y="999708"/>
                </a:lnTo>
                <a:close/>
                <a:moveTo>
                  <a:pt x="649034" y="999708"/>
                </a:moveTo>
                <a:lnTo>
                  <a:pt x="649034" y="1250720"/>
                </a:lnTo>
                <a:lnTo>
                  <a:pt x="1084512" y="1250720"/>
                </a:lnTo>
                <a:lnTo>
                  <a:pt x="1084512" y="999708"/>
                </a:lnTo>
                <a:lnTo>
                  <a:pt x="649034" y="999708"/>
                </a:lnTo>
                <a:close/>
                <a:moveTo>
                  <a:pt x="248677" y="999708"/>
                </a:moveTo>
                <a:lnTo>
                  <a:pt x="311430" y="1250720"/>
                </a:lnTo>
                <a:lnTo>
                  <a:pt x="584234" y="1250720"/>
                </a:lnTo>
                <a:lnTo>
                  <a:pt x="584234" y="999708"/>
                </a:lnTo>
                <a:lnTo>
                  <a:pt x="248677" y="999708"/>
                </a:lnTo>
                <a:close/>
                <a:moveTo>
                  <a:pt x="1149312" y="685271"/>
                </a:moveTo>
                <a:lnTo>
                  <a:pt x="1149312" y="934908"/>
                </a:lnTo>
                <a:lnTo>
                  <a:pt x="1497753" y="934908"/>
                </a:lnTo>
                <a:lnTo>
                  <a:pt x="1560162" y="685271"/>
                </a:lnTo>
                <a:lnTo>
                  <a:pt x="1149312" y="685271"/>
                </a:lnTo>
                <a:close/>
                <a:moveTo>
                  <a:pt x="649034" y="685271"/>
                </a:moveTo>
                <a:lnTo>
                  <a:pt x="649034" y="934908"/>
                </a:lnTo>
                <a:lnTo>
                  <a:pt x="1084512" y="934908"/>
                </a:lnTo>
                <a:lnTo>
                  <a:pt x="1084512" y="685271"/>
                </a:lnTo>
                <a:lnTo>
                  <a:pt x="649034" y="685271"/>
                </a:lnTo>
                <a:close/>
                <a:moveTo>
                  <a:pt x="170068" y="685271"/>
                </a:moveTo>
                <a:lnTo>
                  <a:pt x="232477" y="934908"/>
                </a:lnTo>
                <a:lnTo>
                  <a:pt x="584234" y="934908"/>
                </a:lnTo>
                <a:lnTo>
                  <a:pt x="584234" y="685271"/>
                </a:lnTo>
                <a:lnTo>
                  <a:pt x="170068" y="685271"/>
                </a:lnTo>
                <a:close/>
                <a:moveTo>
                  <a:pt x="1149312" y="369459"/>
                </a:moveTo>
                <a:lnTo>
                  <a:pt x="1149312" y="620471"/>
                </a:lnTo>
                <a:lnTo>
                  <a:pt x="1576362" y="620471"/>
                </a:lnTo>
                <a:lnTo>
                  <a:pt x="1578463" y="612068"/>
                </a:lnTo>
                <a:lnTo>
                  <a:pt x="1576909" y="612068"/>
                </a:lnTo>
                <a:lnTo>
                  <a:pt x="1637562" y="369459"/>
                </a:lnTo>
                <a:lnTo>
                  <a:pt x="1149312" y="369459"/>
                </a:lnTo>
                <a:close/>
                <a:moveTo>
                  <a:pt x="649034" y="369459"/>
                </a:moveTo>
                <a:lnTo>
                  <a:pt x="649034" y="620471"/>
                </a:lnTo>
                <a:lnTo>
                  <a:pt x="1084512" y="620471"/>
                </a:lnTo>
                <a:lnTo>
                  <a:pt x="1084512" y="369459"/>
                </a:lnTo>
                <a:lnTo>
                  <a:pt x="649034" y="369459"/>
                </a:lnTo>
                <a:close/>
                <a:moveTo>
                  <a:pt x="91115" y="369459"/>
                </a:moveTo>
                <a:lnTo>
                  <a:pt x="154875" y="624499"/>
                </a:lnTo>
                <a:lnTo>
                  <a:pt x="154875" y="620471"/>
                </a:lnTo>
                <a:lnTo>
                  <a:pt x="584234" y="620471"/>
                </a:lnTo>
                <a:lnTo>
                  <a:pt x="584234" y="369459"/>
                </a:lnTo>
                <a:lnTo>
                  <a:pt x="91115" y="369459"/>
                </a:lnTo>
                <a:close/>
                <a:moveTo>
                  <a:pt x="1729602" y="0"/>
                </a:moveTo>
                <a:lnTo>
                  <a:pt x="1729926" y="0"/>
                </a:lnTo>
                <a:lnTo>
                  <a:pt x="1805186" y="0"/>
                </a:lnTo>
                <a:lnTo>
                  <a:pt x="2017634" y="0"/>
                </a:lnTo>
                <a:lnTo>
                  <a:pt x="2017634" y="64800"/>
                </a:lnTo>
                <a:lnTo>
                  <a:pt x="1788986" y="64800"/>
                </a:lnTo>
                <a:lnTo>
                  <a:pt x="1728678" y="306034"/>
                </a:lnTo>
                <a:lnTo>
                  <a:pt x="1730231" y="306034"/>
                </a:lnTo>
                <a:lnTo>
                  <a:pt x="1478203" y="1314146"/>
                </a:lnTo>
                <a:lnTo>
                  <a:pt x="252028" y="1314146"/>
                </a:lnTo>
                <a:lnTo>
                  <a:pt x="0" y="306034"/>
                </a:lnTo>
                <a:lnTo>
                  <a:pt x="1653418" y="306034"/>
                </a:lnTo>
                <a:lnTo>
                  <a:pt x="1729602" y="1296"/>
                </a:lnTo>
                <a:lnTo>
                  <a:pt x="1729602" y="0"/>
                </a:ln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图钉 868"/>
          <p:cNvSpPr/>
          <p:nvPr/>
        </p:nvSpPr>
        <p:spPr>
          <a:xfrm>
            <a:off x="9144000" y="3364865"/>
            <a:ext cx="695325" cy="789305"/>
          </a:xfrm>
          <a:custGeom>
            <a:avLst/>
            <a:gdLst/>
            <a:ahLst/>
            <a:cxnLst/>
            <a:rect l="0" t="0" r="0" b="0"/>
            <a:pathLst>
              <a:path w="1059063" h="1007997">
                <a:moveTo>
                  <a:pt x="703357" y="0"/>
                </a:moveTo>
                <a:lnTo>
                  <a:pt x="1059063" y="345377"/>
                </a:lnTo>
                <a:cubicBezTo>
                  <a:pt x="1011759" y="390684"/>
                  <a:pt x="950318" y="412745"/>
                  <a:pt x="888735" y="411717"/>
                </a:cubicBezTo>
                <a:lnTo>
                  <a:pt x="615617" y="668531"/>
                </a:lnTo>
                <a:cubicBezTo>
                  <a:pt x="643882" y="763675"/>
                  <a:pt x="628025" y="864389"/>
                  <a:pt x="564718" y="936620"/>
                </a:cubicBezTo>
                <a:lnTo>
                  <a:pt x="370217" y="747767"/>
                </a:lnTo>
                <a:cubicBezTo>
                  <a:pt x="247618" y="834750"/>
                  <a:pt x="146199" y="930329"/>
                  <a:pt x="0" y="1007997"/>
                </a:cubicBezTo>
                <a:cubicBezTo>
                  <a:pt x="95002" y="875886"/>
                  <a:pt x="190003" y="777809"/>
                  <a:pt x="284746" y="664777"/>
                </a:cubicBezTo>
                <a:lnTo>
                  <a:pt x="96361" y="481861"/>
                </a:lnTo>
                <a:cubicBezTo>
                  <a:pt x="152055" y="429106"/>
                  <a:pt x="226831" y="406169"/>
                  <a:pt x="303394" y="411783"/>
                </a:cubicBezTo>
                <a:cubicBezTo>
                  <a:pt x="325459" y="413401"/>
                  <a:pt x="347673" y="417390"/>
                  <a:pt x="369433" y="424372"/>
                </a:cubicBezTo>
                <a:lnTo>
                  <a:pt x="642990" y="154959"/>
                </a:lnTo>
                <a:cubicBezTo>
                  <a:pt x="643358" y="99193"/>
                  <a:pt x="663662" y="44083"/>
                  <a:pt x="70335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20"/>
          <p:cNvSpPr txBox="1"/>
          <p:nvPr/>
        </p:nvSpPr>
        <p:spPr>
          <a:xfrm flipH="1">
            <a:off x="1431290" y="4364355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3853180" y="4364355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/>
        </p:nvSpPr>
        <p:spPr>
          <a:xfrm flipH="1">
            <a:off x="6244590" y="4364355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8661399" y="4364355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2"/>
          <p:cNvSpPr txBox="1"/>
          <p:nvPr/>
        </p:nvSpPr>
        <p:spPr>
          <a:xfrm flipH="1">
            <a:off x="4033520" y="1017270"/>
            <a:ext cx="7040880" cy="1384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863340" y="1017270"/>
            <a:ext cx="0" cy="12611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0"/>
          <p:cNvSpPr txBox="1"/>
          <p:nvPr/>
        </p:nvSpPr>
        <p:spPr>
          <a:xfrm flipH="1">
            <a:off x="1696085" y="1017270"/>
            <a:ext cx="201295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单击键入标题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1117600" y="1413510"/>
            <a:ext cx="2591435" cy="106182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2"/>
          <p:cNvSpPr txBox="1"/>
          <p:nvPr/>
        </p:nvSpPr>
        <p:spPr>
          <a:xfrm flipH="1">
            <a:off x="6427367" y="1096645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6427367" y="2357755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6427367" y="3618865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22"/>
          <p:cNvSpPr txBox="1"/>
          <p:nvPr/>
        </p:nvSpPr>
        <p:spPr>
          <a:xfrm flipH="1">
            <a:off x="6427367" y="4879975"/>
            <a:ext cx="4787900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4331" y="1928495"/>
            <a:ext cx="5903098" cy="3533140"/>
            <a:chOff x="-2" y="2124"/>
            <a:chExt cx="11916" cy="7132"/>
          </a:xfrm>
        </p:grpSpPr>
        <p:pic>
          <p:nvPicPr>
            <p:cNvPr id="3" name="图片 2" descr="1"/>
            <p:cNvPicPr>
              <a:picLocks noChangeAspect="1"/>
            </p:cNvPicPr>
            <p:nvPr/>
          </p:nvPicPr>
          <p:blipFill>
            <a:blip r:embed="rId1"/>
            <a:srcRect l="5907" r="2595"/>
            <a:stretch>
              <a:fillRect/>
            </a:stretch>
          </p:blipFill>
          <p:spPr>
            <a:xfrm>
              <a:off x="-2" y="2124"/>
              <a:ext cx="11916" cy="713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452" y="2738"/>
              <a:ext cx="8958" cy="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74632" y="2232666"/>
            <a:ext cx="4438222" cy="27920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4656000" y="4284819"/>
            <a:ext cx="2880000" cy="3972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5"/>
          <p:cNvSpPr txBox="1"/>
          <p:nvPr/>
        </p:nvSpPr>
        <p:spPr>
          <a:xfrm flipH="1">
            <a:off x="4695092" y="4327221"/>
            <a:ext cx="28018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Achievements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 flipH="1">
            <a:off x="4695092" y="3560385"/>
            <a:ext cx="28018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取得的成绩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69615" y="1381879"/>
            <a:ext cx="1652771" cy="1652771"/>
            <a:chOff x="3058053" y="902073"/>
            <a:chExt cx="1652771" cy="1652771"/>
          </a:xfrm>
        </p:grpSpPr>
        <p:sp>
          <p:nvSpPr>
            <p:cNvPr id="13" name="矩形: 圆角 12"/>
            <p:cNvSpPr/>
            <p:nvPr/>
          </p:nvSpPr>
          <p:spPr>
            <a:xfrm rot="2710513">
              <a:off x="3058053" y="902073"/>
              <a:ext cx="1652771" cy="1652771"/>
            </a:xfrm>
            <a:prstGeom prst="roundRect">
              <a:avLst/>
            </a:prstGeom>
            <a:noFill/>
            <a:ln>
              <a:solidFill>
                <a:srgbClr val="377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2710513">
              <a:off x="3373004" y="1217024"/>
              <a:ext cx="1022869" cy="1022869"/>
            </a:xfrm>
            <a:prstGeom prst="roundRect">
              <a:avLst/>
            </a:prstGeom>
            <a:solidFill>
              <a:srgbClr val="377D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25"/>
          <p:cNvSpPr txBox="1"/>
          <p:nvPr/>
        </p:nvSpPr>
        <p:spPr>
          <a:xfrm flipH="1">
            <a:off x="4562622" y="1746599"/>
            <a:ext cx="30667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strike="noStrike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95800"/>
            <a:ext cx="12192000" cy="2362200"/>
          </a:xfrm>
          <a:prstGeom prst="rect">
            <a:avLst/>
          </a:pr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2"/>
          <p:cNvSpPr/>
          <p:nvPr/>
        </p:nvSpPr>
        <p:spPr>
          <a:xfrm rot="2723204">
            <a:off x="1341269" y="1088718"/>
            <a:ext cx="1728000" cy="1728000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6"/>
          <p:cNvSpPr/>
          <p:nvPr/>
        </p:nvSpPr>
        <p:spPr>
          <a:xfrm rot="2723204">
            <a:off x="3899684" y="1088718"/>
            <a:ext cx="1728000" cy="1728000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2723204">
            <a:off x="6458099" y="1088718"/>
            <a:ext cx="1728000" cy="1728000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2723204">
            <a:off x="9016514" y="1088718"/>
            <a:ext cx="1728000" cy="1728000"/>
          </a:xfrm>
          <a:prstGeom prst="roundRect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2"/>
          <p:cNvSpPr txBox="1"/>
          <p:nvPr/>
        </p:nvSpPr>
        <p:spPr>
          <a:xfrm flipH="1">
            <a:off x="1207135" y="5801874"/>
            <a:ext cx="9779000" cy="49513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文本框 20"/>
          <p:cNvSpPr txBox="1"/>
          <p:nvPr/>
        </p:nvSpPr>
        <p:spPr>
          <a:xfrm flipH="1">
            <a:off x="1375007" y="2021640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3933422" y="2021640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0"/>
          <p:cNvSpPr txBox="1"/>
          <p:nvPr/>
        </p:nvSpPr>
        <p:spPr>
          <a:xfrm flipH="1">
            <a:off x="6491837" y="2021640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9050252" y="2021640"/>
            <a:ext cx="1660525" cy="27699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KEY WORDS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 flipH="1">
            <a:off x="1207135" y="3150870"/>
            <a:ext cx="2103755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文本框 22"/>
          <p:cNvSpPr txBox="1"/>
          <p:nvPr/>
        </p:nvSpPr>
        <p:spPr>
          <a:xfrm flipH="1">
            <a:off x="3765550" y="3150870"/>
            <a:ext cx="2103755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6323965" y="3150870"/>
            <a:ext cx="2103755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" name="文本框 22"/>
          <p:cNvSpPr txBox="1"/>
          <p:nvPr/>
        </p:nvSpPr>
        <p:spPr>
          <a:xfrm flipH="1">
            <a:off x="8882380" y="3150870"/>
            <a:ext cx="2103755" cy="93140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5" name="Freeform 72"/>
          <p:cNvSpPr>
            <a:spLocks noEditPoints="1"/>
          </p:cNvSpPr>
          <p:nvPr/>
        </p:nvSpPr>
        <p:spPr>
          <a:xfrm>
            <a:off x="4494917" y="1264703"/>
            <a:ext cx="537535" cy="528139"/>
          </a:xfrm>
          <a:custGeom>
            <a:avLst/>
            <a:gdLst/>
            <a:ahLst/>
            <a:cxnLst>
              <a:cxn ang="0">
                <a:pos x="174939" y="317818"/>
              </a:cxn>
              <a:cxn ang="0">
                <a:pos x="189934" y="330200"/>
              </a:cxn>
              <a:cxn ang="0">
                <a:pos x="204929" y="330200"/>
              </a:cxn>
              <a:cxn ang="0">
                <a:pos x="214925" y="326073"/>
              </a:cxn>
              <a:cxn ang="0">
                <a:pos x="224922" y="309563"/>
              </a:cxn>
              <a:cxn ang="0">
                <a:pos x="224922" y="309563"/>
              </a:cxn>
              <a:cxn ang="0">
                <a:pos x="224922" y="193993"/>
              </a:cxn>
              <a:cxn ang="0">
                <a:pos x="144950" y="214630"/>
              </a:cxn>
              <a:cxn ang="0">
                <a:pos x="0" y="214630"/>
              </a:cxn>
              <a:cxn ang="0">
                <a:pos x="214925" y="24765"/>
              </a:cxn>
              <a:cxn ang="0">
                <a:pos x="224922" y="0"/>
              </a:cxn>
              <a:cxn ang="0">
                <a:pos x="274905" y="0"/>
              </a:cxn>
              <a:cxn ang="0">
                <a:pos x="279903" y="24765"/>
              </a:cxn>
              <a:cxn ang="0">
                <a:pos x="504825" y="214630"/>
              </a:cxn>
              <a:cxn ang="0">
                <a:pos x="354877" y="214630"/>
              </a:cxn>
              <a:cxn ang="0">
                <a:pos x="279903" y="193993"/>
              </a:cxn>
              <a:cxn ang="0">
                <a:pos x="279903" y="309563"/>
              </a:cxn>
              <a:cxn ang="0">
                <a:pos x="279903" y="309563"/>
              </a:cxn>
              <a:cxn ang="0">
                <a:pos x="244915" y="363220"/>
              </a:cxn>
              <a:cxn ang="0">
                <a:pos x="209927" y="371475"/>
              </a:cxn>
              <a:cxn ang="0">
                <a:pos x="174939" y="367348"/>
              </a:cxn>
              <a:cxn ang="0">
                <a:pos x="124957" y="326073"/>
              </a:cxn>
              <a:cxn ang="0">
                <a:pos x="174939" y="317818"/>
              </a:cxn>
              <a:cxn ang="0">
                <a:pos x="354877" y="177483"/>
              </a:cxn>
              <a:cxn ang="0">
                <a:pos x="394863" y="169228"/>
              </a:cxn>
              <a:cxn ang="0">
                <a:pos x="284901" y="53658"/>
              </a:cxn>
              <a:cxn ang="0">
                <a:pos x="354877" y="177483"/>
              </a:cxn>
              <a:cxn ang="0">
                <a:pos x="49983" y="165100"/>
              </a:cxn>
              <a:cxn ang="0">
                <a:pos x="99965" y="160973"/>
              </a:cxn>
              <a:cxn ang="0">
                <a:pos x="159945" y="66040"/>
              </a:cxn>
              <a:cxn ang="0">
                <a:pos x="49983" y="165100"/>
              </a:cxn>
            </a:cxnLst>
            <a:rect l="0" t="0" r="0" b="0"/>
            <a:pathLst>
              <a:path w="101" h="90">
                <a:moveTo>
                  <a:pt x="35" y="77"/>
                </a:moveTo>
                <a:cubicBezTo>
                  <a:pt x="36" y="78"/>
                  <a:pt x="37" y="79"/>
                  <a:pt x="38" y="80"/>
                </a:cubicBezTo>
                <a:cubicBezTo>
                  <a:pt x="39" y="80"/>
                  <a:pt x="40" y="80"/>
                  <a:pt x="41" y="80"/>
                </a:cubicBezTo>
                <a:cubicBezTo>
                  <a:pt x="42" y="80"/>
                  <a:pt x="43" y="80"/>
                  <a:pt x="43" y="79"/>
                </a:cubicBezTo>
                <a:cubicBezTo>
                  <a:pt x="44" y="78"/>
                  <a:pt x="45" y="77"/>
                  <a:pt x="45" y="75"/>
                </a:cubicBezTo>
                <a:cubicBezTo>
                  <a:pt x="45" y="75"/>
                  <a:pt x="45" y="75"/>
                  <a:pt x="45" y="75"/>
                </a:cubicBezTo>
                <a:cubicBezTo>
                  <a:pt x="45" y="47"/>
                  <a:pt x="45" y="47"/>
                  <a:pt x="45" y="47"/>
                </a:cubicBezTo>
                <a:cubicBezTo>
                  <a:pt x="38" y="47"/>
                  <a:pt x="34" y="49"/>
                  <a:pt x="29" y="52"/>
                </a:cubicBezTo>
                <a:cubicBezTo>
                  <a:pt x="18" y="47"/>
                  <a:pt x="8" y="47"/>
                  <a:pt x="0" y="52"/>
                </a:cubicBezTo>
                <a:cubicBezTo>
                  <a:pt x="2" y="26"/>
                  <a:pt x="16" y="9"/>
                  <a:pt x="43" y="6"/>
                </a:cubicBezTo>
                <a:cubicBezTo>
                  <a:pt x="45" y="0"/>
                  <a:pt x="45" y="0"/>
                  <a:pt x="4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84" y="9"/>
                  <a:pt x="98" y="26"/>
                  <a:pt x="101" y="52"/>
                </a:cubicBezTo>
                <a:cubicBezTo>
                  <a:pt x="92" y="47"/>
                  <a:pt x="82" y="47"/>
                  <a:pt x="71" y="52"/>
                </a:cubicBezTo>
                <a:cubicBezTo>
                  <a:pt x="67" y="49"/>
                  <a:pt x="62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5" y="81"/>
                  <a:pt x="53" y="85"/>
                  <a:pt x="49" y="88"/>
                </a:cubicBezTo>
                <a:cubicBezTo>
                  <a:pt x="47" y="89"/>
                  <a:pt x="44" y="90"/>
                  <a:pt x="42" y="90"/>
                </a:cubicBezTo>
                <a:cubicBezTo>
                  <a:pt x="40" y="90"/>
                  <a:pt x="37" y="90"/>
                  <a:pt x="35" y="89"/>
                </a:cubicBezTo>
                <a:cubicBezTo>
                  <a:pt x="30" y="88"/>
                  <a:pt x="26" y="84"/>
                  <a:pt x="25" y="79"/>
                </a:cubicBezTo>
                <a:cubicBezTo>
                  <a:pt x="35" y="77"/>
                  <a:pt x="35" y="77"/>
                  <a:pt x="35" y="77"/>
                </a:cubicBezTo>
                <a:close/>
                <a:moveTo>
                  <a:pt x="71" y="43"/>
                </a:moveTo>
                <a:cubicBezTo>
                  <a:pt x="74" y="42"/>
                  <a:pt x="76" y="42"/>
                  <a:pt x="79" y="41"/>
                </a:cubicBezTo>
                <a:cubicBezTo>
                  <a:pt x="77" y="23"/>
                  <a:pt x="68" y="16"/>
                  <a:pt x="57" y="13"/>
                </a:cubicBezTo>
                <a:cubicBezTo>
                  <a:pt x="67" y="20"/>
                  <a:pt x="73" y="29"/>
                  <a:pt x="71" y="43"/>
                </a:cubicBezTo>
                <a:close/>
                <a:moveTo>
                  <a:pt x="10" y="40"/>
                </a:moveTo>
                <a:cubicBezTo>
                  <a:pt x="13" y="40"/>
                  <a:pt x="16" y="40"/>
                  <a:pt x="20" y="39"/>
                </a:cubicBezTo>
                <a:cubicBezTo>
                  <a:pt x="24" y="31"/>
                  <a:pt x="28" y="24"/>
                  <a:pt x="32" y="16"/>
                </a:cubicBezTo>
                <a:cubicBezTo>
                  <a:pt x="20" y="19"/>
                  <a:pt x="13" y="28"/>
                  <a:pt x="10" y="40"/>
                </a:cubicBez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0"/>
          <p:cNvSpPr>
            <a:spLocks noEditPoints="1"/>
          </p:cNvSpPr>
          <p:nvPr/>
        </p:nvSpPr>
        <p:spPr>
          <a:xfrm>
            <a:off x="9620164" y="1264703"/>
            <a:ext cx="520700" cy="517568"/>
          </a:xfrm>
          <a:custGeom>
            <a:avLst/>
            <a:gdLst/>
            <a:ahLst/>
            <a:cxnLst>
              <a:cxn ang="0">
                <a:pos x="429295" y="156326"/>
              </a:cxn>
              <a:cxn ang="0">
                <a:pos x="449262" y="189237"/>
              </a:cxn>
              <a:cxn ang="0">
                <a:pos x="449262" y="341450"/>
              </a:cxn>
              <a:cxn ang="0">
                <a:pos x="404336" y="382588"/>
              </a:cxn>
              <a:cxn ang="0">
                <a:pos x="44926" y="382588"/>
              </a:cxn>
              <a:cxn ang="0">
                <a:pos x="0" y="341450"/>
              </a:cxn>
              <a:cxn ang="0">
                <a:pos x="0" y="189237"/>
              </a:cxn>
              <a:cxn ang="0">
                <a:pos x="9984" y="164554"/>
              </a:cxn>
              <a:cxn ang="0">
                <a:pos x="9984" y="164554"/>
              </a:cxn>
              <a:cxn ang="0">
                <a:pos x="9984" y="164554"/>
              </a:cxn>
              <a:cxn ang="0">
                <a:pos x="14975" y="160440"/>
              </a:cxn>
              <a:cxn ang="0">
                <a:pos x="194680" y="12342"/>
              </a:cxn>
              <a:cxn ang="0">
                <a:pos x="249590" y="12342"/>
              </a:cxn>
              <a:cxn ang="0">
                <a:pos x="429295" y="156326"/>
              </a:cxn>
              <a:cxn ang="0">
                <a:pos x="74877" y="123415"/>
              </a:cxn>
              <a:cxn ang="0">
                <a:pos x="74877" y="213920"/>
              </a:cxn>
              <a:cxn ang="0">
                <a:pos x="224631" y="308539"/>
              </a:cxn>
              <a:cxn ang="0">
                <a:pos x="359410" y="222148"/>
              </a:cxn>
              <a:cxn ang="0">
                <a:pos x="359410" y="123415"/>
              </a:cxn>
              <a:cxn ang="0">
                <a:pos x="74877" y="123415"/>
              </a:cxn>
              <a:cxn ang="0">
                <a:pos x="124795" y="143985"/>
              </a:cxn>
              <a:cxn ang="0">
                <a:pos x="124795" y="160440"/>
              </a:cxn>
              <a:cxn ang="0">
                <a:pos x="314483" y="160440"/>
              </a:cxn>
              <a:cxn ang="0">
                <a:pos x="314483" y="143985"/>
              </a:cxn>
              <a:cxn ang="0">
                <a:pos x="124795" y="143985"/>
              </a:cxn>
              <a:cxn ang="0">
                <a:pos x="124795" y="209806"/>
              </a:cxn>
              <a:cxn ang="0">
                <a:pos x="124795" y="226262"/>
              </a:cxn>
              <a:cxn ang="0">
                <a:pos x="314483" y="226262"/>
              </a:cxn>
              <a:cxn ang="0">
                <a:pos x="314483" y="209806"/>
              </a:cxn>
              <a:cxn ang="0">
                <a:pos x="124795" y="209806"/>
              </a:cxn>
              <a:cxn ang="0">
                <a:pos x="124795" y="176896"/>
              </a:cxn>
              <a:cxn ang="0">
                <a:pos x="124795" y="193351"/>
              </a:cxn>
              <a:cxn ang="0">
                <a:pos x="314483" y="193351"/>
              </a:cxn>
              <a:cxn ang="0">
                <a:pos x="314483" y="176896"/>
              </a:cxn>
              <a:cxn ang="0">
                <a:pos x="124795" y="176896"/>
              </a:cxn>
              <a:cxn ang="0">
                <a:pos x="49918" y="357905"/>
              </a:cxn>
              <a:cxn ang="0">
                <a:pos x="139770" y="283856"/>
              </a:cxn>
              <a:cxn ang="0">
                <a:pos x="139770" y="275628"/>
              </a:cxn>
              <a:cxn ang="0">
                <a:pos x="124795" y="275628"/>
              </a:cxn>
              <a:cxn ang="0">
                <a:pos x="34943" y="345563"/>
              </a:cxn>
              <a:cxn ang="0">
                <a:pos x="34943" y="357905"/>
              </a:cxn>
              <a:cxn ang="0">
                <a:pos x="49918" y="357905"/>
              </a:cxn>
              <a:cxn ang="0">
                <a:pos x="419311" y="345563"/>
              </a:cxn>
              <a:cxn ang="0">
                <a:pos x="329459" y="275628"/>
              </a:cxn>
              <a:cxn ang="0">
                <a:pos x="314483" y="275628"/>
              </a:cxn>
              <a:cxn ang="0">
                <a:pos x="314483" y="283856"/>
              </a:cxn>
              <a:cxn ang="0">
                <a:pos x="404336" y="357905"/>
              </a:cxn>
              <a:cxn ang="0">
                <a:pos x="419311" y="357905"/>
              </a:cxn>
              <a:cxn ang="0">
                <a:pos x="419311" y="345563"/>
              </a:cxn>
            </a:cxnLst>
            <a:rect l="0" t="0" r="0" b="0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41"/>
          <p:cNvSpPr>
            <a:spLocks noEditPoints="1"/>
          </p:cNvSpPr>
          <p:nvPr/>
        </p:nvSpPr>
        <p:spPr>
          <a:xfrm>
            <a:off x="7025339" y="1342808"/>
            <a:ext cx="593520" cy="479984"/>
          </a:xfrm>
          <a:custGeom>
            <a:avLst/>
            <a:gdLst/>
            <a:ahLst/>
            <a:cxnLst>
              <a:cxn ang="0">
                <a:pos x="259443" y="57557"/>
              </a:cxn>
              <a:cxn ang="0">
                <a:pos x="419100" y="189116"/>
              </a:cxn>
              <a:cxn ang="0">
                <a:pos x="419100" y="205561"/>
              </a:cxn>
              <a:cxn ang="0">
                <a:pos x="359229" y="222006"/>
              </a:cxn>
              <a:cxn ang="0">
                <a:pos x="304346" y="226117"/>
              </a:cxn>
              <a:cxn ang="0">
                <a:pos x="279400" y="213783"/>
              </a:cxn>
              <a:cxn ang="0">
                <a:pos x="244475" y="213783"/>
              </a:cxn>
              <a:cxn ang="0">
                <a:pos x="214539" y="238451"/>
              </a:cxn>
              <a:cxn ang="0">
                <a:pos x="214539" y="238451"/>
              </a:cxn>
              <a:cxn ang="0">
                <a:pos x="244475" y="263118"/>
              </a:cxn>
              <a:cxn ang="0">
                <a:pos x="279400" y="263118"/>
              </a:cxn>
              <a:cxn ang="0">
                <a:pos x="304346" y="246673"/>
              </a:cxn>
              <a:cxn ang="0">
                <a:pos x="364218" y="242562"/>
              </a:cxn>
              <a:cxn ang="0">
                <a:pos x="409121" y="230228"/>
              </a:cxn>
              <a:cxn ang="0">
                <a:pos x="259443" y="320675"/>
              </a:cxn>
              <a:cxn ang="0">
                <a:pos x="99786" y="189116"/>
              </a:cxn>
              <a:cxn ang="0">
                <a:pos x="259443" y="57557"/>
              </a:cxn>
              <a:cxn ang="0">
                <a:pos x="259443" y="0"/>
              </a:cxn>
              <a:cxn ang="0">
                <a:pos x="99786" y="57557"/>
              </a:cxn>
              <a:cxn ang="0">
                <a:pos x="39914" y="135670"/>
              </a:cxn>
              <a:cxn ang="0">
                <a:pos x="29936" y="135670"/>
              </a:cxn>
              <a:cxn ang="0">
                <a:pos x="0" y="164449"/>
              </a:cxn>
              <a:cxn ang="0">
                <a:pos x="0" y="209672"/>
              </a:cxn>
              <a:cxn ang="0">
                <a:pos x="29936" y="234339"/>
              </a:cxn>
              <a:cxn ang="0">
                <a:pos x="74839" y="234339"/>
              </a:cxn>
              <a:cxn ang="0">
                <a:pos x="74839" y="139781"/>
              </a:cxn>
              <a:cxn ang="0">
                <a:pos x="124732" y="78113"/>
              </a:cxn>
              <a:cxn ang="0">
                <a:pos x="259443" y="28779"/>
              </a:cxn>
              <a:cxn ang="0">
                <a:pos x="399143" y="78113"/>
              </a:cxn>
              <a:cxn ang="0">
                <a:pos x="444046" y="135670"/>
              </a:cxn>
              <a:cxn ang="0">
                <a:pos x="444046" y="234339"/>
              </a:cxn>
              <a:cxn ang="0">
                <a:pos x="488950" y="234339"/>
              </a:cxn>
              <a:cxn ang="0">
                <a:pos x="523875" y="209672"/>
              </a:cxn>
              <a:cxn ang="0">
                <a:pos x="523875" y="164449"/>
              </a:cxn>
              <a:cxn ang="0">
                <a:pos x="488950" y="135670"/>
              </a:cxn>
              <a:cxn ang="0">
                <a:pos x="478971" y="135670"/>
              </a:cxn>
              <a:cxn ang="0">
                <a:pos x="424089" y="57557"/>
              </a:cxn>
              <a:cxn ang="0">
                <a:pos x="259443" y="0"/>
              </a:cxn>
            </a:cxnLst>
            <a:rect l="0" t="0" r="0" b="0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01"/>
          <p:cNvSpPr/>
          <p:nvPr/>
        </p:nvSpPr>
        <p:spPr>
          <a:xfrm>
            <a:off x="1907922" y="1231048"/>
            <a:ext cx="594694" cy="548888"/>
          </a:xfrm>
          <a:custGeom>
            <a:avLst/>
            <a:gdLst/>
            <a:ahLst/>
            <a:cxnLst>
              <a:cxn ang="0">
                <a:pos x="130175" y="101925"/>
              </a:cxn>
              <a:cxn ang="0">
                <a:pos x="255344" y="101925"/>
              </a:cxn>
              <a:cxn ang="0">
                <a:pos x="265357" y="85617"/>
              </a:cxn>
              <a:cxn ang="0">
                <a:pos x="245330" y="61155"/>
              </a:cxn>
              <a:cxn ang="0">
                <a:pos x="250337" y="12231"/>
              </a:cxn>
              <a:cxn ang="0">
                <a:pos x="290391" y="0"/>
              </a:cxn>
              <a:cxn ang="0">
                <a:pos x="335451" y="12231"/>
              </a:cxn>
              <a:cxn ang="0">
                <a:pos x="340458" y="61155"/>
              </a:cxn>
              <a:cxn ang="0">
                <a:pos x="320431" y="85617"/>
              </a:cxn>
              <a:cxn ang="0">
                <a:pos x="325438" y="101925"/>
              </a:cxn>
              <a:cxn ang="0">
                <a:pos x="455613" y="101925"/>
              </a:cxn>
              <a:cxn ang="0">
                <a:pos x="455613" y="199772"/>
              </a:cxn>
              <a:cxn ang="0">
                <a:pos x="435586" y="207926"/>
              </a:cxn>
              <a:cxn ang="0">
                <a:pos x="405546" y="191618"/>
              </a:cxn>
              <a:cxn ang="0">
                <a:pos x="350472" y="195695"/>
              </a:cxn>
              <a:cxn ang="0">
                <a:pos x="335451" y="228311"/>
              </a:cxn>
              <a:cxn ang="0">
                <a:pos x="350472" y="260927"/>
              </a:cxn>
              <a:cxn ang="0">
                <a:pos x="405546" y="265004"/>
              </a:cxn>
              <a:cxn ang="0">
                <a:pos x="435586" y="248696"/>
              </a:cxn>
              <a:cxn ang="0">
                <a:pos x="455613" y="252773"/>
              </a:cxn>
              <a:cxn ang="0">
                <a:pos x="455613" y="358775"/>
              </a:cxn>
              <a:cxn ang="0">
                <a:pos x="320431" y="358775"/>
              </a:cxn>
              <a:cxn ang="0">
                <a:pos x="315424" y="346544"/>
              </a:cxn>
              <a:cxn ang="0">
                <a:pos x="335451" y="322082"/>
              </a:cxn>
              <a:cxn ang="0">
                <a:pos x="330445" y="277235"/>
              </a:cxn>
              <a:cxn ang="0">
                <a:pos x="290391" y="269081"/>
              </a:cxn>
              <a:cxn ang="0">
                <a:pos x="250337" y="277235"/>
              </a:cxn>
              <a:cxn ang="0">
                <a:pos x="245330" y="322082"/>
              </a:cxn>
              <a:cxn ang="0">
                <a:pos x="265357" y="346544"/>
              </a:cxn>
              <a:cxn ang="0">
                <a:pos x="255344" y="358775"/>
              </a:cxn>
              <a:cxn ang="0">
                <a:pos x="130175" y="358775"/>
              </a:cxn>
              <a:cxn ang="0">
                <a:pos x="130175" y="260927"/>
              </a:cxn>
              <a:cxn ang="0">
                <a:pos x="110148" y="252773"/>
              </a:cxn>
              <a:cxn ang="0">
                <a:pos x="80108" y="273158"/>
              </a:cxn>
              <a:cxn ang="0">
                <a:pos x="20027" y="265004"/>
              </a:cxn>
              <a:cxn ang="0">
                <a:pos x="5007" y="232388"/>
              </a:cxn>
              <a:cxn ang="0">
                <a:pos x="20027" y="195695"/>
              </a:cxn>
              <a:cxn ang="0">
                <a:pos x="80108" y="191618"/>
              </a:cxn>
              <a:cxn ang="0">
                <a:pos x="110148" y="207926"/>
              </a:cxn>
              <a:cxn ang="0">
                <a:pos x="130175" y="199772"/>
              </a:cxn>
              <a:cxn ang="0">
                <a:pos x="130175" y="101925"/>
              </a:cxn>
            </a:cxnLst>
            <a:rect l="0" t="0" r="0" b="0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rgbClr val="377D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: 圆角 28"/>
          <p:cNvSpPr/>
          <p:nvPr/>
        </p:nvSpPr>
        <p:spPr>
          <a:xfrm>
            <a:off x="3425726" y="4907509"/>
            <a:ext cx="5340549" cy="5365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flipH="1">
            <a:off x="4386897" y="5019133"/>
            <a:ext cx="3418205" cy="30777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dist"/>
            <a:r>
              <a:rPr lang="zh-CN" altLang="en-US" sz="2000">
                <a:solidFill>
                  <a:srgbClr val="377D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单击此处添加简要内容 </a:t>
            </a:r>
            <a:endParaRPr lang="zh-CN" altLang="en-US" sz="2000" dirty="0">
              <a:solidFill>
                <a:srgbClr val="377D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23"/>
          <p:cNvSpPr/>
          <p:nvPr/>
        </p:nvSpPr>
        <p:spPr>
          <a:xfrm rot="16200000">
            <a:off x="5389652" y="685891"/>
            <a:ext cx="2137813" cy="3216330"/>
          </a:xfrm>
          <a:prstGeom prst="homePlate">
            <a:avLst/>
          </a:prstGeom>
          <a:solidFill>
            <a:srgbClr val="37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4"/>
          <p:cNvSpPr/>
          <p:nvPr/>
        </p:nvSpPr>
        <p:spPr>
          <a:xfrm rot="5400000" flipV="1">
            <a:off x="4411627" y="2926372"/>
            <a:ext cx="2084073" cy="3216330"/>
          </a:xfrm>
          <a:prstGeom prst="homePlate">
            <a:avLst/>
          </a:prstGeom>
          <a:noFill/>
          <a:ln>
            <a:solidFill>
              <a:srgbClr val="37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53664" y="2783254"/>
            <a:ext cx="214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48769" y="3578816"/>
            <a:ext cx="214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7898" y="1162214"/>
            <a:ext cx="3810635" cy="93140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4162" y="4794301"/>
            <a:ext cx="3733800" cy="93140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6182991" y="1595284"/>
            <a:ext cx="551134" cy="1130487"/>
          </a:xfrm>
          <a:custGeom>
            <a:avLst/>
            <a:gdLst>
              <a:gd name="T0" fmla="*/ 108 w 664"/>
              <a:gd name="T1" fmla="*/ 0 h 1362"/>
              <a:gd name="T2" fmla="*/ 86 w 664"/>
              <a:gd name="T3" fmla="*/ 2 h 1362"/>
              <a:gd name="T4" fmla="*/ 46 w 664"/>
              <a:gd name="T5" fmla="*/ 18 h 1362"/>
              <a:gd name="T6" fmla="*/ 18 w 664"/>
              <a:gd name="T7" fmla="*/ 46 h 1362"/>
              <a:gd name="T8" fmla="*/ 2 w 664"/>
              <a:gd name="T9" fmla="*/ 86 h 1362"/>
              <a:gd name="T10" fmla="*/ 0 w 664"/>
              <a:gd name="T11" fmla="*/ 1254 h 1362"/>
              <a:gd name="T12" fmla="*/ 2 w 664"/>
              <a:gd name="T13" fmla="*/ 1276 h 1362"/>
              <a:gd name="T14" fmla="*/ 18 w 664"/>
              <a:gd name="T15" fmla="*/ 1314 h 1362"/>
              <a:gd name="T16" fmla="*/ 46 w 664"/>
              <a:gd name="T17" fmla="*/ 1344 h 1362"/>
              <a:gd name="T18" fmla="*/ 86 w 664"/>
              <a:gd name="T19" fmla="*/ 1360 h 1362"/>
              <a:gd name="T20" fmla="*/ 556 w 664"/>
              <a:gd name="T21" fmla="*/ 1362 h 1362"/>
              <a:gd name="T22" fmla="*/ 578 w 664"/>
              <a:gd name="T23" fmla="*/ 1360 h 1362"/>
              <a:gd name="T24" fmla="*/ 616 w 664"/>
              <a:gd name="T25" fmla="*/ 1344 h 1362"/>
              <a:gd name="T26" fmla="*/ 646 w 664"/>
              <a:gd name="T27" fmla="*/ 1314 h 1362"/>
              <a:gd name="T28" fmla="*/ 662 w 664"/>
              <a:gd name="T29" fmla="*/ 1276 h 1362"/>
              <a:gd name="T30" fmla="*/ 664 w 664"/>
              <a:gd name="T31" fmla="*/ 108 h 1362"/>
              <a:gd name="T32" fmla="*/ 662 w 664"/>
              <a:gd name="T33" fmla="*/ 86 h 1362"/>
              <a:gd name="T34" fmla="*/ 646 w 664"/>
              <a:gd name="T35" fmla="*/ 46 h 1362"/>
              <a:gd name="T36" fmla="*/ 616 w 664"/>
              <a:gd name="T37" fmla="*/ 18 h 1362"/>
              <a:gd name="T38" fmla="*/ 578 w 664"/>
              <a:gd name="T39" fmla="*/ 2 h 1362"/>
              <a:gd name="T40" fmla="*/ 556 w 664"/>
              <a:gd name="T41" fmla="*/ 0 h 1362"/>
              <a:gd name="T42" fmla="*/ 380 w 664"/>
              <a:gd name="T43" fmla="*/ 76 h 1362"/>
              <a:gd name="T44" fmla="*/ 384 w 664"/>
              <a:gd name="T45" fmla="*/ 78 h 1362"/>
              <a:gd name="T46" fmla="*/ 386 w 664"/>
              <a:gd name="T47" fmla="*/ 82 h 1362"/>
              <a:gd name="T48" fmla="*/ 380 w 664"/>
              <a:gd name="T49" fmla="*/ 88 h 1362"/>
              <a:gd name="T50" fmla="*/ 282 w 664"/>
              <a:gd name="T51" fmla="*/ 88 h 1362"/>
              <a:gd name="T52" fmla="*/ 278 w 664"/>
              <a:gd name="T53" fmla="*/ 82 h 1362"/>
              <a:gd name="T54" fmla="*/ 278 w 664"/>
              <a:gd name="T55" fmla="*/ 78 h 1362"/>
              <a:gd name="T56" fmla="*/ 282 w 664"/>
              <a:gd name="T57" fmla="*/ 76 h 1362"/>
              <a:gd name="T58" fmla="*/ 224 w 664"/>
              <a:gd name="T59" fmla="*/ 70 h 1362"/>
              <a:gd name="T60" fmla="*/ 234 w 664"/>
              <a:gd name="T61" fmla="*/ 74 h 1362"/>
              <a:gd name="T62" fmla="*/ 236 w 664"/>
              <a:gd name="T63" fmla="*/ 82 h 1362"/>
              <a:gd name="T64" fmla="*/ 236 w 664"/>
              <a:gd name="T65" fmla="*/ 88 h 1362"/>
              <a:gd name="T66" fmla="*/ 230 w 664"/>
              <a:gd name="T67" fmla="*/ 94 h 1362"/>
              <a:gd name="T68" fmla="*/ 224 w 664"/>
              <a:gd name="T69" fmla="*/ 94 h 1362"/>
              <a:gd name="T70" fmla="*/ 216 w 664"/>
              <a:gd name="T71" fmla="*/ 92 h 1362"/>
              <a:gd name="T72" fmla="*/ 212 w 664"/>
              <a:gd name="T73" fmla="*/ 82 h 1362"/>
              <a:gd name="T74" fmla="*/ 212 w 664"/>
              <a:gd name="T75" fmla="*/ 78 h 1362"/>
              <a:gd name="T76" fmla="*/ 220 w 664"/>
              <a:gd name="T77" fmla="*/ 70 h 1362"/>
              <a:gd name="T78" fmla="*/ 224 w 664"/>
              <a:gd name="T79" fmla="*/ 70 h 1362"/>
              <a:gd name="T80" fmla="*/ 332 w 664"/>
              <a:gd name="T81" fmla="*/ 1318 h 1362"/>
              <a:gd name="T82" fmla="*/ 310 w 664"/>
              <a:gd name="T83" fmla="*/ 1314 h 1362"/>
              <a:gd name="T84" fmla="*/ 294 w 664"/>
              <a:gd name="T85" fmla="*/ 1302 h 1362"/>
              <a:gd name="T86" fmla="*/ 282 w 664"/>
              <a:gd name="T87" fmla="*/ 1284 h 1362"/>
              <a:gd name="T88" fmla="*/ 278 w 664"/>
              <a:gd name="T89" fmla="*/ 1264 h 1362"/>
              <a:gd name="T90" fmla="*/ 278 w 664"/>
              <a:gd name="T91" fmla="*/ 1252 h 1362"/>
              <a:gd name="T92" fmla="*/ 286 w 664"/>
              <a:gd name="T93" fmla="*/ 1232 h 1362"/>
              <a:gd name="T94" fmla="*/ 302 w 664"/>
              <a:gd name="T95" fmla="*/ 1218 h 1362"/>
              <a:gd name="T96" fmla="*/ 320 w 664"/>
              <a:gd name="T97" fmla="*/ 1210 h 1362"/>
              <a:gd name="T98" fmla="*/ 332 w 664"/>
              <a:gd name="T99" fmla="*/ 1208 h 1362"/>
              <a:gd name="T100" fmla="*/ 352 w 664"/>
              <a:gd name="T101" fmla="*/ 1214 h 1362"/>
              <a:gd name="T102" fmla="*/ 370 w 664"/>
              <a:gd name="T103" fmla="*/ 1224 h 1362"/>
              <a:gd name="T104" fmla="*/ 382 w 664"/>
              <a:gd name="T105" fmla="*/ 1242 h 1362"/>
              <a:gd name="T106" fmla="*/ 386 w 664"/>
              <a:gd name="T107" fmla="*/ 1264 h 1362"/>
              <a:gd name="T108" fmla="*/ 386 w 664"/>
              <a:gd name="T109" fmla="*/ 1274 h 1362"/>
              <a:gd name="T110" fmla="*/ 376 w 664"/>
              <a:gd name="T111" fmla="*/ 1294 h 1362"/>
              <a:gd name="T112" fmla="*/ 362 w 664"/>
              <a:gd name="T113" fmla="*/ 1308 h 1362"/>
              <a:gd name="T114" fmla="*/ 342 w 664"/>
              <a:gd name="T115" fmla="*/ 1316 h 1362"/>
              <a:gd name="T116" fmla="*/ 332 w 664"/>
              <a:gd name="T117" fmla="*/ 1318 h 1362"/>
              <a:gd name="T118" fmla="*/ 44 w 664"/>
              <a:gd name="T119" fmla="*/ 1186 h 1362"/>
              <a:gd name="T120" fmla="*/ 620 w 664"/>
              <a:gd name="T121" fmla="*/ 166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4" h="1362">
                <a:moveTo>
                  <a:pt x="556" y="0"/>
                </a:moveTo>
                <a:lnTo>
                  <a:pt x="108" y="0"/>
                </a:lnTo>
                <a:lnTo>
                  <a:pt x="108" y="0"/>
                </a:lnTo>
                <a:lnTo>
                  <a:pt x="86" y="2"/>
                </a:lnTo>
                <a:lnTo>
                  <a:pt x="66" y="8"/>
                </a:lnTo>
                <a:lnTo>
                  <a:pt x="46" y="18"/>
                </a:lnTo>
                <a:lnTo>
                  <a:pt x="30" y="30"/>
                </a:lnTo>
                <a:lnTo>
                  <a:pt x="18" y="46"/>
                </a:lnTo>
                <a:lnTo>
                  <a:pt x="8" y="66"/>
                </a:lnTo>
                <a:lnTo>
                  <a:pt x="2" y="86"/>
                </a:lnTo>
                <a:lnTo>
                  <a:pt x="0" y="108"/>
                </a:lnTo>
                <a:lnTo>
                  <a:pt x="0" y="1254"/>
                </a:lnTo>
                <a:lnTo>
                  <a:pt x="0" y="1254"/>
                </a:lnTo>
                <a:lnTo>
                  <a:pt x="2" y="1276"/>
                </a:lnTo>
                <a:lnTo>
                  <a:pt x="8" y="1296"/>
                </a:lnTo>
                <a:lnTo>
                  <a:pt x="18" y="1314"/>
                </a:lnTo>
                <a:lnTo>
                  <a:pt x="30" y="1330"/>
                </a:lnTo>
                <a:lnTo>
                  <a:pt x="46" y="1344"/>
                </a:lnTo>
                <a:lnTo>
                  <a:pt x="66" y="1354"/>
                </a:lnTo>
                <a:lnTo>
                  <a:pt x="86" y="1360"/>
                </a:lnTo>
                <a:lnTo>
                  <a:pt x="108" y="1362"/>
                </a:lnTo>
                <a:lnTo>
                  <a:pt x="556" y="1362"/>
                </a:lnTo>
                <a:lnTo>
                  <a:pt x="556" y="1362"/>
                </a:lnTo>
                <a:lnTo>
                  <a:pt x="578" y="1360"/>
                </a:lnTo>
                <a:lnTo>
                  <a:pt x="598" y="1354"/>
                </a:lnTo>
                <a:lnTo>
                  <a:pt x="616" y="1344"/>
                </a:lnTo>
                <a:lnTo>
                  <a:pt x="632" y="1330"/>
                </a:lnTo>
                <a:lnTo>
                  <a:pt x="646" y="1314"/>
                </a:lnTo>
                <a:lnTo>
                  <a:pt x="656" y="1296"/>
                </a:lnTo>
                <a:lnTo>
                  <a:pt x="662" y="1276"/>
                </a:lnTo>
                <a:lnTo>
                  <a:pt x="664" y="1254"/>
                </a:lnTo>
                <a:lnTo>
                  <a:pt x="664" y="108"/>
                </a:lnTo>
                <a:lnTo>
                  <a:pt x="664" y="108"/>
                </a:lnTo>
                <a:lnTo>
                  <a:pt x="662" y="86"/>
                </a:lnTo>
                <a:lnTo>
                  <a:pt x="656" y="66"/>
                </a:lnTo>
                <a:lnTo>
                  <a:pt x="646" y="46"/>
                </a:lnTo>
                <a:lnTo>
                  <a:pt x="632" y="30"/>
                </a:lnTo>
                <a:lnTo>
                  <a:pt x="616" y="18"/>
                </a:lnTo>
                <a:lnTo>
                  <a:pt x="598" y="8"/>
                </a:lnTo>
                <a:lnTo>
                  <a:pt x="578" y="2"/>
                </a:lnTo>
                <a:lnTo>
                  <a:pt x="556" y="0"/>
                </a:lnTo>
                <a:lnTo>
                  <a:pt x="556" y="0"/>
                </a:lnTo>
                <a:close/>
                <a:moveTo>
                  <a:pt x="282" y="76"/>
                </a:moveTo>
                <a:lnTo>
                  <a:pt x="380" y="76"/>
                </a:lnTo>
                <a:lnTo>
                  <a:pt x="380" y="76"/>
                </a:lnTo>
                <a:lnTo>
                  <a:pt x="384" y="78"/>
                </a:lnTo>
                <a:lnTo>
                  <a:pt x="386" y="82"/>
                </a:lnTo>
                <a:lnTo>
                  <a:pt x="386" y="82"/>
                </a:lnTo>
                <a:lnTo>
                  <a:pt x="384" y="86"/>
                </a:lnTo>
                <a:lnTo>
                  <a:pt x="380" y="88"/>
                </a:lnTo>
                <a:lnTo>
                  <a:pt x="282" y="88"/>
                </a:lnTo>
                <a:lnTo>
                  <a:pt x="282" y="88"/>
                </a:lnTo>
                <a:lnTo>
                  <a:pt x="278" y="86"/>
                </a:lnTo>
                <a:lnTo>
                  <a:pt x="278" y="82"/>
                </a:lnTo>
                <a:lnTo>
                  <a:pt x="278" y="82"/>
                </a:lnTo>
                <a:lnTo>
                  <a:pt x="278" y="78"/>
                </a:lnTo>
                <a:lnTo>
                  <a:pt x="282" y="76"/>
                </a:lnTo>
                <a:lnTo>
                  <a:pt x="282" y="76"/>
                </a:lnTo>
                <a:close/>
                <a:moveTo>
                  <a:pt x="224" y="70"/>
                </a:moveTo>
                <a:lnTo>
                  <a:pt x="224" y="70"/>
                </a:lnTo>
                <a:lnTo>
                  <a:pt x="230" y="70"/>
                </a:lnTo>
                <a:lnTo>
                  <a:pt x="234" y="74"/>
                </a:lnTo>
                <a:lnTo>
                  <a:pt x="236" y="78"/>
                </a:lnTo>
                <a:lnTo>
                  <a:pt x="236" y="82"/>
                </a:lnTo>
                <a:lnTo>
                  <a:pt x="236" y="82"/>
                </a:lnTo>
                <a:lnTo>
                  <a:pt x="236" y="88"/>
                </a:lnTo>
                <a:lnTo>
                  <a:pt x="234" y="92"/>
                </a:lnTo>
                <a:lnTo>
                  <a:pt x="230" y="94"/>
                </a:lnTo>
                <a:lnTo>
                  <a:pt x="224" y="94"/>
                </a:lnTo>
                <a:lnTo>
                  <a:pt x="224" y="94"/>
                </a:lnTo>
                <a:lnTo>
                  <a:pt x="220" y="94"/>
                </a:lnTo>
                <a:lnTo>
                  <a:pt x="216" y="92"/>
                </a:lnTo>
                <a:lnTo>
                  <a:pt x="212" y="88"/>
                </a:lnTo>
                <a:lnTo>
                  <a:pt x="212" y="82"/>
                </a:lnTo>
                <a:lnTo>
                  <a:pt x="212" y="82"/>
                </a:lnTo>
                <a:lnTo>
                  <a:pt x="212" y="78"/>
                </a:lnTo>
                <a:lnTo>
                  <a:pt x="216" y="74"/>
                </a:lnTo>
                <a:lnTo>
                  <a:pt x="220" y="70"/>
                </a:lnTo>
                <a:lnTo>
                  <a:pt x="224" y="70"/>
                </a:lnTo>
                <a:lnTo>
                  <a:pt x="224" y="70"/>
                </a:lnTo>
                <a:close/>
                <a:moveTo>
                  <a:pt x="332" y="1318"/>
                </a:moveTo>
                <a:lnTo>
                  <a:pt x="332" y="1318"/>
                </a:lnTo>
                <a:lnTo>
                  <a:pt x="320" y="1316"/>
                </a:lnTo>
                <a:lnTo>
                  <a:pt x="310" y="1314"/>
                </a:lnTo>
                <a:lnTo>
                  <a:pt x="302" y="1308"/>
                </a:lnTo>
                <a:lnTo>
                  <a:pt x="294" y="1302"/>
                </a:lnTo>
                <a:lnTo>
                  <a:pt x="286" y="1294"/>
                </a:lnTo>
                <a:lnTo>
                  <a:pt x="282" y="1284"/>
                </a:lnTo>
                <a:lnTo>
                  <a:pt x="278" y="1274"/>
                </a:lnTo>
                <a:lnTo>
                  <a:pt x="278" y="1264"/>
                </a:lnTo>
                <a:lnTo>
                  <a:pt x="278" y="1264"/>
                </a:lnTo>
                <a:lnTo>
                  <a:pt x="278" y="1252"/>
                </a:lnTo>
                <a:lnTo>
                  <a:pt x="282" y="1242"/>
                </a:lnTo>
                <a:lnTo>
                  <a:pt x="286" y="1232"/>
                </a:lnTo>
                <a:lnTo>
                  <a:pt x="294" y="1224"/>
                </a:lnTo>
                <a:lnTo>
                  <a:pt x="302" y="1218"/>
                </a:lnTo>
                <a:lnTo>
                  <a:pt x="310" y="1214"/>
                </a:lnTo>
                <a:lnTo>
                  <a:pt x="320" y="1210"/>
                </a:lnTo>
                <a:lnTo>
                  <a:pt x="332" y="1208"/>
                </a:lnTo>
                <a:lnTo>
                  <a:pt x="332" y="1208"/>
                </a:lnTo>
                <a:lnTo>
                  <a:pt x="342" y="1210"/>
                </a:lnTo>
                <a:lnTo>
                  <a:pt x="352" y="1214"/>
                </a:lnTo>
                <a:lnTo>
                  <a:pt x="362" y="1218"/>
                </a:lnTo>
                <a:lnTo>
                  <a:pt x="370" y="1224"/>
                </a:lnTo>
                <a:lnTo>
                  <a:pt x="376" y="1232"/>
                </a:lnTo>
                <a:lnTo>
                  <a:pt x="382" y="1242"/>
                </a:lnTo>
                <a:lnTo>
                  <a:pt x="386" y="1252"/>
                </a:lnTo>
                <a:lnTo>
                  <a:pt x="386" y="1264"/>
                </a:lnTo>
                <a:lnTo>
                  <a:pt x="386" y="1264"/>
                </a:lnTo>
                <a:lnTo>
                  <a:pt x="386" y="1274"/>
                </a:lnTo>
                <a:lnTo>
                  <a:pt x="382" y="1284"/>
                </a:lnTo>
                <a:lnTo>
                  <a:pt x="376" y="1294"/>
                </a:lnTo>
                <a:lnTo>
                  <a:pt x="370" y="1302"/>
                </a:lnTo>
                <a:lnTo>
                  <a:pt x="362" y="1308"/>
                </a:lnTo>
                <a:lnTo>
                  <a:pt x="352" y="1314"/>
                </a:lnTo>
                <a:lnTo>
                  <a:pt x="342" y="1316"/>
                </a:lnTo>
                <a:lnTo>
                  <a:pt x="332" y="1318"/>
                </a:lnTo>
                <a:lnTo>
                  <a:pt x="332" y="1318"/>
                </a:lnTo>
                <a:close/>
                <a:moveTo>
                  <a:pt x="620" y="1186"/>
                </a:moveTo>
                <a:lnTo>
                  <a:pt x="44" y="1186"/>
                </a:lnTo>
                <a:lnTo>
                  <a:pt x="44" y="166"/>
                </a:lnTo>
                <a:lnTo>
                  <a:pt x="620" y="166"/>
                </a:lnTo>
                <a:lnTo>
                  <a:pt x="620" y="1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 2"/>
          <p:cNvGrpSpPr/>
          <p:nvPr/>
        </p:nvGrpSpPr>
        <p:grpSpPr>
          <a:xfrm>
            <a:off x="4958534" y="4196963"/>
            <a:ext cx="1052976" cy="874253"/>
            <a:chOff x="6246236" y="857224"/>
            <a:chExt cx="1846193" cy="1532836"/>
          </a:xfrm>
          <a:solidFill>
            <a:srgbClr val="377DFF"/>
          </a:solidFill>
        </p:grpSpPr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6246236" y="857224"/>
              <a:ext cx="1846193" cy="1274317"/>
            </a:xfrm>
            <a:custGeom>
              <a:avLst/>
              <a:gdLst>
                <a:gd name="T0" fmla="*/ 1414 w 1414"/>
                <a:gd name="T1" fmla="*/ 32 h 976"/>
                <a:gd name="T2" fmla="*/ 1414 w 1414"/>
                <a:gd name="T3" fmla="*/ 32 h 976"/>
                <a:gd name="T4" fmla="*/ 1412 w 1414"/>
                <a:gd name="T5" fmla="*/ 26 h 976"/>
                <a:gd name="T6" fmla="*/ 1410 w 1414"/>
                <a:gd name="T7" fmla="*/ 20 h 976"/>
                <a:gd name="T8" fmla="*/ 1402 w 1414"/>
                <a:gd name="T9" fmla="*/ 10 h 976"/>
                <a:gd name="T10" fmla="*/ 1398 w 1414"/>
                <a:gd name="T11" fmla="*/ 6 h 976"/>
                <a:gd name="T12" fmla="*/ 1392 w 1414"/>
                <a:gd name="T13" fmla="*/ 2 h 976"/>
                <a:gd name="T14" fmla="*/ 1386 w 1414"/>
                <a:gd name="T15" fmla="*/ 0 h 976"/>
                <a:gd name="T16" fmla="*/ 1378 w 1414"/>
                <a:gd name="T17" fmla="*/ 0 h 976"/>
                <a:gd name="T18" fmla="*/ 36 w 1414"/>
                <a:gd name="T19" fmla="*/ 0 h 976"/>
                <a:gd name="T20" fmla="*/ 36 w 1414"/>
                <a:gd name="T21" fmla="*/ 0 h 976"/>
                <a:gd name="T22" fmla="*/ 28 w 1414"/>
                <a:gd name="T23" fmla="*/ 0 h 976"/>
                <a:gd name="T24" fmla="*/ 22 w 1414"/>
                <a:gd name="T25" fmla="*/ 2 h 976"/>
                <a:gd name="T26" fmla="*/ 16 w 1414"/>
                <a:gd name="T27" fmla="*/ 6 h 976"/>
                <a:gd name="T28" fmla="*/ 12 w 1414"/>
                <a:gd name="T29" fmla="*/ 10 h 976"/>
                <a:gd name="T30" fmla="*/ 4 w 1414"/>
                <a:gd name="T31" fmla="*/ 20 h 976"/>
                <a:gd name="T32" fmla="*/ 2 w 1414"/>
                <a:gd name="T33" fmla="*/ 26 h 976"/>
                <a:gd name="T34" fmla="*/ 0 w 1414"/>
                <a:gd name="T35" fmla="*/ 32 h 976"/>
                <a:gd name="T36" fmla="*/ 0 w 1414"/>
                <a:gd name="T37" fmla="*/ 940 h 976"/>
                <a:gd name="T38" fmla="*/ 0 w 1414"/>
                <a:gd name="T39" fmla="*/ 940 h 976"/>
                <a:gd name="T40" fmla="*/ 0 w 1414"/>
                <a:gd name="T41" fmla="*/ 948 h 976"/>
                <a:gd name="T42" fmla="*/ 2 w 1414"/>
                <a:gd name="T43" fmla="*/ 954 h 976"/>
                <a:gd name="T44" fmla="*/ 6 w 1414"/>
                <a:gd name="T45" fmla="*/ 960 h 976"/>
                <a:gd name="T46" fmla="*/ 10 w 1414"/>
                <a:gd name="T47" fmla="*/ 966 h 976"/>
                <a:gd name="T48" fmla="*/ 16 w 1414"/>
                <a:gd name="T49" fmla="*/ 970 h 976"/>
                <a:gd name="T50" fmla="*/ 22 w 1414"/>
                <a:gd name="T51" fmla="*/ 972 h 976"/>
                <a:gd name="T52" fmla="*/ 28 w 1414"/>
                <a:gd name="T53" fmla="*/ 974 h 976"/>
                <a:gd name="T54" fmla="*/ 36 w 1414"/>
                <a:gd name="T55" fmla="*/ 976 h 976"/>
                <a:gd name="T56" fmla="*/ 1378 w 1414"/>
                <a:gd name="T57" fmla="*/ 976 h 976"/>
                <a:gd name="T58" fmla="*/ 1378 w 1414"/>
                <a:gd name="T59" fmla="*/ 976 h 976"/>
                <a:gd name="T60" fmla="*/ 1386 w 1414"/>
                <a:gd name="T61" fmla="*/ 974 h 976"/>
                <a:gd name="T62" fmla="*/ 1392 w 1414"/>
                <a:gd name="T63" fmla="*/ 972 h 976"/>
                <a:gd name="T64" fmla="*/ 1398 w 1414"/>
                <a:gd name="T65" fmla="*/ 970 h 976"/>
                <a:gd name="T66" fmla="*/ 1404 w 1414"/>
                <a:gd name="T67" fmla="*/ 966 h 976"/>
                <a:gd name="T68" fmla="*/ 1408 w 1414"/>
                <a:gd name="T69" fmla="*/ 960 h 976"/>
                <a:gd name="T70" fmla="*/ 1412 w 1414"/>
                <a:gd name="T71" fmla="*/ 954 h 976"/>
                <a:gd name="T72" fmla="*/ 1414 w 1414"/>
                <a:gd name="T73" fmla="*/ 948 h 976"/>
                <a:gd name="T74" fmla="*/ 1414 w 1414"/>
                <a:gd name="T75" fmla="*/ 940 h 976"/>
                <a:gd name="T76" fmla="*/ 1414 w 1414"/>
                <a:gd name="T77" fmla="*/ 32 h 976"/>
                <a:gd name="T78" fmla="*/ 1358 w 1414"/>
                <a:gd name="T79" fmla="*/ 806 h 976"/>
                <a:gd name="T80" fmla="*/ 56 w 1414"/>
                <a:gd name="T81" fmla="*/ 806 h 976"/>
                <a:gd name="T82" fmla="*/ 56 w 1414"/>
                <a:gd name="T83" fmla="*/ 56 h 976"/>
                <a:gd name="T84" fmla="*/ 1358 w 1414"/>
                <a:gd name="T85" fmla="*/ 56 h 976"/>
                <a:gd name="T86" fmla="*/ 1358 w 1414"/>
                <a:gd name="T87" fmla="*/ 80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4" h="976">
                  <a:moveTo>
                    <a:pt x="1414" y="32"/>
                  </a:moveTo>
                  <a:lnTo>
                    <a:pt x="1414" y="32"/>
                  </a:lnTo>
                  <a:lnTo>
                    <a:pt x="1412" y="26"/>
                  </a:lnTo>
                  <a:lnTo>
                    <a:pt x="1410" y="20"/>
                  </a:lnTo>
                  <a:lnTo>
                    <a:pt x="1402" y="10"/>
                  </a:lnTo>
                  <a:lnTo>
                    <a:pt x="1398" y="6"/>
                  </a:lnTo>
                  <a:lnTo>
                    <a:pt x="1392" y="2"/>
                  </a:lnTo>
                  <a:lnTo>
                    <a:pt x="1386" y="0"/>
                  </a:lnTo>
                  <a:lnTo>
                    <a:pt x="137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940"/>
                  </a:lnTo>
                  <a:lnTo>
                    <a:pt x="0" y="940"/>
                  </a:lnTo>
                  <a:lnTo>
                    <a:pt x="0" y="948"/>
                  </a:lnTo>
                  <a:lnTo>
                    <a:pt x="2" y="954"/>
                  </a:lnTo>
                  <a:lnTo>
                    <a:pt x="6" y="960"/>
                  </a:lnTo>
                  <a:lnTo>
                    <a:pt x="10" y="966"/>
                  </a:lnTo>
                  <a:lnTo>
                    <a:pt x="16" y="970"/>
                  </a:lnTo>
                  <a:lnTo>
                    <a:pt x="22" y="972"/>
                  </a:lnTo>
                  <a:lnTo>
                    <a:pt x="28" y="974"/>
                  </a:lnTo>
                  <a:lnTo>
                    <a:pt x="36" y="976"/>
                  </a:lnTo>
                  <a:lnTo>
                    <a:pt x="1378" y="976"/>
                  </a:lnTo>
                  <a:lnTo>
                    <a:pt x="1378" y="976"/>
                  </a:lnTo>
                  <a:lnTo>
                    <a:pt x="1386" y="974"/>
                  </a:lnTo>
                  <a:lnTo>
                    <a:pt x="1392" y="972"/>
                  </a:lnTo>
                  <a:lnTo>
                    <a:pt x="1398" y="970"/>
                  </a:lnTo>
                  <a:lnTo>
                    <a:pt x="1404" y="966"/>
                  </a:lnTo>
                  <a:lnTo>
                    <a:pt x="1408" y="960"/>
                  </a:lnTo>
                  <a:lnTo>
                    <a:pt x="1412" y="954"/>
                  </a:lnTo>
                  <a:lnTo>
                    <a:pt x="1414" y="948"/>
                  </a:lnTo>
                  <a:lnTo>
                    <a:pt x="1414" y="940"/>
                  </a:lnTo>
                  <a:lnTo>
                    <a:pt x="1414" y="32"/>
                  </a:lnTo>
                  <a:close/>
                  <a:moveTo>
                    <a:pt x="1358" y="806"/>
                  </a:moveTo>
                  <a:lnTo>
                    <a:pt x="56" y="806"/>
                  </a:lnTo>
                  <a:lnTo>
                    <a:pt x="56" y="56"/>
                  </a:lnTo>
                  <a:lnTo>
                    <a:pt x="1358" y="56"/>
                  </a:lnTo>
                  <a:lnTo>
                    <a:pt x="1358" y="8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6859892" y="2186378"/>
              <a:ext cx="618880" cy="203682"/>
            </a:xfrm>
            <a:custGeom>
              <a:avLst/>
              <a:gdLst>
                <a:gd name="T0" fmla="*/ 464 w 474"/>
                <a:gd name="T1" fmla="*/ 128 h 156"/>
                <a:gd name="T2" fmla="*/ 464 w 474"/>
                <a:gd name="T3" fmla="*/ 128 h 156"/>
                <a:gd name="T4" fmla="*/ 444 w 474"/>
                <a:gd name="T5" fmla="*/ 120 h 156"/>
                <a:gd name="T6" fmla="*/ 428 w 474"/>
                <a:gd name="T7" fmla="*/ 112 h 156"/>
                <a:gd name="T8" fmla="*/ 416 w 474"/>
                <a:gd name="T9" fmla="*/ 100 h 156"/>
                <a:gd name="T10" fmla="*/ 406 w 474"/>
                <a:gd name="T11" fmla="*/ 86 h 156"/>
                <a:gd name="T12" fmla="*/ 400 w 474"/>
                <a:gd name="T13" fmla="*/ 70 h 156"/>
                <a:gd name="T14" fmla="*/ 396 w 474"/>
                <a:gd name="T15" fmla="*/ 54 h 156"/>
                <a:gd name="T16" fmla="*/ 394 w 474"/>
                <a:gd name="T17" fmla="*/ 34 h 156"/>
                <a:gd name="T18" fmla="*/ 392 w 474"/>
                <a:gd name="T19" fmla="*/ 14 h 156"/>
                <a:gd name="T20" fmla="*/ 392 w 474"/>
                <a:gd name="T21" fmla="*/ 0 h 156"/>
                <a:gd name="T22" fmla="*/ 236 w 474"/>
                <a:gd name="T23" fmla="*/ 0 h 156"/>
                <a:gd name="T24" fmla="*/ 82 w 474"/>
                <a:gd name="T25" fmla="*/ 0 h 156"/>
                <a:gd name="T26" fmla="*/ 82 w 474"/>
                <a:gd name="T27" fmla="*/ 14 h 156"/>
                <a:gd name="T28" fmla="*/ 82 w 474"/>
                <a:gd name="T29" fmla="*/ 14 h 156"/>
                <a:gd name="T30" fmla="*/ 80 w 474"/>
                <a:gd name="T31" fmla="*/ 34 h 156"/>
                <a:gd name="T32" fmla="*/ 78 w 474"/>
                <a:gd name="T33" fmla="*/ 54 h 156"/>
                <a:gd name="T34" fmla="*/ 74 w 474"/>
                <a:gd name="T35" fmla="*/ 70 h 156"/>
                <a:gd name="T36" fmla="*/ 68 w 474"/>
                <a:gd name="T37" fmla="*/ 86 h 156"/>
                <a:gd name="T38" fmla="*/ 58 w 474"/>
                <a:gd name="T39" fmla="*/ 100 h 156"/>
                <a:gd name="T40" fmla="*/ 46 w 474"/>
                <a:gd name="T41" fmla="*/ 112 h 156"/>
                <a:gd name="T42" fmla="*/ 30 w 474"/>
                <a:gd name="T43" fmla="*/ 120 h 156"/>
                <a:gd name="T44" fmla="*/ 10 w 474"/>
                <a:gd name="T45" fmla="*/ 128 h 156"/>
                <a:gd name="T46" fmla="*/ 10 w 474"/>
                <a:gd name="T47" fmla="*/ 128 h 156"/>
                <a:gd name="T48" fmla="*/ 6 w 474"/>
                <a:gd name="T49" fmla="*/ 130 h 156"/>
                <a:gd name="T50" fmla="*/ 2 w 474"/>
                <a:gd name="T51" fmla="*/ 132 h 156"/>
                <a:gd name="T52" fmla="*/ 0 w 474"/>
                <a:gd name="T53" fmla="*/ 138 h 156"/>
                <a:gd name="T54" fmla="*/ 0 w 474"/>
                <a:gd name="T55" fmla="*/ 142 h 156"/>
                <a:gd name="T56" fmla="*/ 0 w 474"/>
                <a:gd name="T57" fmla="*/ 148 h 156"/>
                <a:gd name="T58" fmla="*/ 2 w 474"/>
                <a:gd name="T59" fmla="*/ 152 h 156"/>
                <a:gd name="T60" fmla="*/ 6 w 474"/>
                <a:gd name="T61" fmla="*/ 154 h 156"/>
                <a:gd name="T62" fmla="*/ 10 w 474"/>
                <a:gd name="T63" fmla="*/ 156 h 156"/>
                <a:gd name="T64" fmla="*/ 236 w 474"/>
                <a:gd name="T65" fmla="*/ 156 h 156"/>
                <a:gd name="T66" fmla="*/ 464 w 474"/>
                <a:gd name="T67" fmla="*/ 156 h 156"/>
                <a:gd name="T68" fmla="*/ 464 w 474"/>
                <a:gd name="T69" fmla="*/ 156 h 156"/>
                <a:gd name="T70" fmla="*/ 468 w 474"/>
                <a:gd name="T71" fmla="*/ 154 h 156"/>
                <a:gd name="T72" fmla="*/ 472 w 474"/>
                <a:gd name="T73" fmla="*/ 152 h 156"/>
                <a:gd name="T74" fmla="*/ 474 w 474"/>
                <a:gd name="T75" fmla="*/ 148 h 156"/>
                <a:gd name="T76" fmla="*/ 474 w 474"/>
                <a:gd name="T77" fmla="*/ 142 h 156"/>
                <a:gd name="T78" fmla="*/ 472 w 474"/>
                <a:gd name="T79" fmla="*/ 138 h 156"/>
                <a:gd name="T80" fmla="*/ 470 w 474"/>
                <a:gd name="T81" fmla="*/ 132 h 156"/>
                <a:gd name="T82" fmla="*/ 468 w 474"/>
                <a:gd name="T83" fmla="*/ 130 h 156"/>
                <a:gd name="T84" fmla="*/ 464 w 474"/>
                <a:gd name="T85" fmla="*/ 128 h 156"/>
                <a:gd name="T86" fmla="*/ 464 w 474"/>
                <a:gd name="T87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156">
                  <a:moveTo>
                    <a:pt x="464" y="128"/>
                  </a:moveTo>
                  <a:lnTo>
                    <a:pt x="464" y="128"/>
                  </a:lnTo>
                  <a:lnTo>
                    <a:pt x="444" y="120"/>
                  </a:lnTo>
                  <a:lnTo>
                    <a:pt x="428" y="112"/>
                  </a:lnTo>
                  <a:lnTo>
                    <a:pt x="416" y="100"/>
                  </a:lnTo>
                  <a:lnTo>
                    <a:pt x="406" y="86"/>
                  </a:lnTo>
                  <a:lnTo>
                    <a:pt x="400" y="70"/>
                  </a:lnTo>
                  <a:lnTo>
                    <a:pt x="396" y="54"/>
                  </a:lnTo>
                  <a:lnTo>
                    <a:pt x="394" y="34"/>
                  </a:lnTo>
                  <a:lnTo>
                    <a:pt x="392" y="14"/>
                  </a:lnTo>
                  <a:lnTo>
                    <a:pt x="392" y="0"/>
                  </a:lnTo>
                  <a:lnTo>
                    <a:pt x="236" y="0"/>
                  </a:lnTo>
                  <a:lnTo>
                    <a:pt x="82" y="0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34"/>
                  </a:lnTo>
                  <a:lnTo>
                    <a:pt x="78" y="54"/>
                  </a:lnTo>
                  <a:lnTo>
                    <a:pt x="74" y="70"/>
                  </a:lnTo>
                  <a:lnTo>
                    <a:pt x="68" y="86"/>
                  </a:lnTo>
                  <a:lnTo>
                    <a:pt x="58" y="100"/>
                  </a:lnTo>
                  <a:lnTo>
                    <a:pt x="46" y="112"/>
                  </a:lnTo>
                  <a:lnTo>
                    <a:pt x="30" y="12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2" y="132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6" y="154"/>
                  </a:lnTo>
                  <a:lnTo>
                    <a:pt x="10" y="156"/>
                  </a:lnTo>
                  <a:lnTo>
                    <a:pt x="236" y="156"/>
                  </a:lnTo>
                  <a:lnTo>
                    <a:pt x="464" y="156"/>
                  </a:lnTo>
                  <a:lnTo>
                    <a:pt x="464" y="156"/>
                  </a:lnTo>
                  <a:lnTo>
                    <a:pt x="468" y="154"/>
                  </a:lnTo>
                  <a:lnTo>
                    <a:pt x="472" y="152"/>
                  </a:lnTo>
                  <a:lnTo>
                    <a:pt x="474" y="148"/>
                  </a:lnTo>
                  <a:lnTo>
                    <a:pt x="474" y="142"/>
                  </a:lnTo>
                  <a:lnTo>
                    <a:pt x="472" y="138"/>
                  </a:lnTo>
                  <a:lnTo>
                    <a:pt x="470" y="132"/>
                  </a:lnTo>
                  <a:lnTo>
                    <a:pt x="468" y="130"/>
                  </a:lnTo>
                  <a:lnTo>
                    <a:pt x="464" y="128"/>
                  </a:lnTo>
                  <a:lnTo>
                    <a:pt x="464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94"/>
          <p:cNvSpPr>
            <a:spLocks noEditPoints="1"/>
          </p:cNvSpPr>
          <p:nvPr/>
        </p:nvSpPr>
        <p:spPr bwMode="auto">
          <a:xfrm>
            <a:off x="1559075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3" name="Freeform 94"/>
          <p:cNvSpPr>
            <a:spLocks noEditPoints="1"/>
          </p:cNvSpPr>
          <p:nvPr/>
        </p:nvSpPr>
        <p:spPr bwMode="auto">
          <a:xfrm>
            <a:off x="2007990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4" name="Freeform 94"/>
          <p:cNvSpPr>
            <a:spLocks noEditPoints="1"/>
          </p:cNvSpPr>
          <p:nvPr/>
        </p:nvSpPr>
        <p:spPr bwMode="auto">
          <a:xfrm>
            <a:off x="2456905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5" name="Freeform 94"/>
          <p:cNvSpPr>
            <a:spLocks noEditPoints="1"/>
          </p:cNvSpPr>
          <p:nvPr/>
        </p:nvSpPr>
        <p:spPr bwMode="auto">
          <a:xfrm>
            <a:off x="2905820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6" name="Freeform 94"/>
          <p:cNvSpPr>
            <a:spLocks noEditPoints="1"/>
          </p:cNvSpPr>
          <p:nvPr/>
        </p:nvSpPr>
        <p:spPr bwMode="auto">
          <a:xfrm>
            <a:off x="3354735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7" name="Freeform 94"/>
          <p:cNvSpPr>
            <a:spLocks noEditPoints="1"/>
          </p:cNvSpPr>
          <p:nvPr/>
        </p:nvSpPr>
        <p:spPr bwMode="auto">
          <a:xfrm>
            <a:off x="3803650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8" name="Freeform 94"/>
          <p:cNvSpPr>
            <a:spLocks noEditPoints="1"/>
          </p:cNvSpPr>
          <p:nvPr/>
        </p:nvSpPr>
        <p:spPr bwMode="auto">
          <a:xfrm>
            <a:off x="4252565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9" name="Freeform 94"/>
          <p:cNvSpPr>
            <a:spLocks noEditPoints="1"/>
          </p:cNvSpPr>
          <p:nvPr/>
        </p:nvSpPr>
        <p:spPr bwMode="auto">
          <a:xfrm>
            <a:off x="4701480" y="621549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0" name="Freeform 94"/>
          <p:cNvSpPr>
            <a:spLocks noEditPoints="1"/>
          </p:cNvSpPr>
          <p:nvPr/>
        </p:nvSpPr>
        <p:spPr bwMode="auto">
          <a:xfrm>
            <a:off x="6734125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1" name="Freeform 94"/>
          <p:cNvSpPr>
            <a:spLocks noEditPoints="1"/>
          </p:cNvSpPr>
          <p:nvPr/>
        </p:nvSpPr>
        <p:spPr bwMode="auto">
          <a:xfrm>
            <a:off x="7183040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2" name="Freeform 94"/>
          <p:cNvSpPr>
            <a:spLocks noEditPoints="1"/>
          </p:cNvSpPr>
          <p:nvPr/>
        </p:nvSpPr>
        <p:spPr bwMode="auto">
          <a:xfrm>
            <a:off x="7631955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377D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3" name="Freeform 94"/>
          <p:cNvSpPr>
            <a:spLocks noEditPoints="1"/>
          </p:cNvSpPr>
          <p:nvPr/>
        </p:nvSpPr>
        <p:spPr bwMode="auto">
          <a:xfrm>
            <a:off x="8080870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4" name="Freeform 94"/>
          <p:cNvSpPr>
            <a:spLocks noEditPoints="1"/>
          </p:cNvSpPr>
          <p:nvPr/>
        </p:nvSpPr>
        <p:spPr bwMode="auto">
          <a:xfrm>
            <a:off x="8529785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5" name="Freeform 94"/>
          <p:cNvSpPr>
            <a:spLocks noEditPoints="1"/>
          </p:cNvSpPr>
          <p:nvPr/>
        </p:nvSpPr>
        <p:spPr bwMode="auto">
          <a:xfrm>
            <a:off x="8978700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6" name="Freeform 94"/>
          <p:cNvSpPr>
            <a:spLocks noEditPoints="1"/>
          </p:cNvSpPr>
          <p:nvPr/>
        </p:nvSpPr>
        <p:spPr bwMode="auto">
          <a:xfrm>
            <a:off x="9427615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7" name="Freeform 94"/>
          <p:cNvSpPr>
            <a:spLocks noEditPoints="1"/>
          </p:cNvSpPr>
          <p:nvPr/>
        </p:nvSpPr>
        <p:spPr bwMode="auto">
          <a:xfrm>
            <a:off x="9876530" y="5960111"/>
            <a:ext cx="391765" cy="391765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805D9D0E-1AAD-44D8-AC2F-745CE8B2BA0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KuE1U6RxJJAmwQAAEISAAAdAAAAdW5pdmVyc2FsL2NvbW1vbl9tZXNzYWdlcy5sbmetWN1u2zYUvi/QdyAEFNiAzW0HtCiGxIEsMbYQWXIlOk72A4GRGJsIJWb6cZtd9bp9iV3tGXqxpxm699ghZSd20kKSHcAGTFrnO3/fOYfUwdH7VKAlywsus0PjZe+FgVgWy4Rn80NjSo5/fGOgoqRZQoXM2KGRSQMd9Z8+ORA0m1d0zuD30ycIHaSsKGBZ9NXqbo14cmhMBpHljyemdx65/tCPBs7Q6FsyvabZDXLlXP6Wf/fT6zfvX756/f3B85VkG6BwbLruNhTSSK9etADySOC7EaBhN/LwGTH6Xz5/+vL5w3///NVN2J8S1/Gw0V/96CY9CfCpUv2xpeppEGCPRKHr2DhywsjziY6Kiwm2jf65rNCCLhkqJVpy9g6VCwY5LXnOUCF4ov+IJWxkFWtSZvtj0/GiAIckcCzi+J7RD2We3/ygYWlVLmQO6gqU8IJeCJZoncAe/f91zgpQTUtgF4JPueDwpEwpz3qNqgNz5njDiPi+G0bYs9c7Rh9nCbJzqtR0RAnMEAcAkNOC5TvIRppvWhyZQnRDGDnDkQtfokwY8flCwLfsascEQw4mLGuSAo7gACgWhjM/sFXQQBWi6JoWxTuZJ1v82ExUE7DjWT5Q0CIb4ERhrIEhxxx6SJ6zuGwCG+MwNIc4GvhnQGSj7/ldJPwTqLmTLhLnOIQSwWGTjGeeOkNTEV6V2Jr/6/qKqaKzuEE0jkFOhW/JZVXAjgopVIGutKKblhC/nULWHNP9ShXXgBBYna85XzIwIU+a2QPtxcK24s/bqfNLdGw6LrYjIJTtzyKi255SRqE9ZLJEVAipHAC9NFnSLGbogsW0AsLfwGMJT/RjKtnakj8q/iei5aq1PFt1Jc/GZ896+5nmEBda6ozmWYs6vwe11RMfOptWBXhaliy9Lpu82IhE71Gs2NcvVXXfdKpNXvb06J7+Hd0JLeyZgeN/k5ApvakJ2YaFBU8rUY+Zvbl4a1lXEjUasVvgt+xpl/zHtiSsh8nAgQ494LK9BIbjgxqYMPFFeynHOwZFk3omwdBysssOOj1/BeBJtCvGKYRqy4RTCGEH+RkehA5RdcEuCl42nrN0cdUJ+npqYzjiClayu9q+YJcSerZgdFkft2Ds6kz3dlDWqYg3ToNbs3WF4oFB85p8YJLgKfiftMCcjvE6gvVI3IrETFYi0cUv+JUei5CbKmUPz5mXuUz1rqDFmvz1VD7ax4rauaBWOulwXrqt39b53Sjf3bMcYjOwRpFlehZWdyRV66KlEJSQCoVLwsg1B0ocaimlZbyAI8ilrLKkJVB9w7HxsQlgK59DRvN48e+Hv1ti3LOk3kWr3Z87gUBjUF0U34L96smSFb83gRBzsC2nF22kVjfCtVzLCyJxgIWPcumi9WhKZQpbvWa9QPJV0kxCTGs0hjoINe1llcfNJ9pNhLEZnEAv1NcWoz+m+RU0UiKl6ISiQ60IWHbTfncpr0rBM9ZFdr9RpBwmziQybVu/poDiEzy+qmduAlewePW+Qsh5azBrZHrQZ+/hsYSXHQH1aFt3ISj0en1X5suHk+52Vei3PQfPN17+/A9QSwMEFAACAAgAq4TVTuaMskpDAwAAlQwAACcAAAB1bml2ZXJzYWwvZmxhc2hfcHVibGlzaGluZ19zZXR0aW5ncy54bWzVV91O2zAUvu9TWJ64pAFWBquSIkRbDQ3ainbauEJu7DYWjp3FTku54np7iV3tGbjY00zsPXYct6UVjIWfSpsq1Ob4nO/8fzH+3kUs0IilmisZ4M3yBkZMhopyOQzwh15zfRcjbYikRCjJAiwVRnu1kp9kfcF11GXGgKpGACN1NTEBjoxJqp43Ho/LXCepPVUiM4Cvy6GKvSRlmknDUi8RZAJfZpIwjacIBQDgL1ZyalYrlRDyHdKxoplgiFOIXHKbFBFNQXSEPafWJ+H5MFWZpAdKqBSlw36AX+3u289Mx0HVecykrYmugdCKTZVQym0URHT5JUMR48MIwt2pYDTm1EQB3qpYFND27qLk2C51YlEOFNRAmil8zAyhxBD36PwZdmH0TOBEdCJJzMMenCCbf4DrvbN3p53GydFh6/1Zr90+6h12XBC5jbeM43vLjnwISGVpyOZ+fGIMCSOIG2wGRGjme4uimdpAyaXg7DPqKwG1z61gjOI+oy0Ss4VudM+5bILmJkYDSERMAryfciIw4oYIHs6NddbXhpu8681FTQRYMJ4MHXfxrXtXnTAiqWaLYc1OtK15WPuoMkHRRGVI8HOGjEKQfxbDr4ihxeagQariXArjY5AWHDyOOBszupfXdAr4J0en4CLOwBJmNRHMOA+fM36J+mygUsBlZASTDXKuHX75UcAJ0foWlMxiXOseHdYbZ4eteuPTmk2Q0BGR4SPBoeEsTswq8AnkLhW4EEJBNRcgoDIhyTTL+0M5zdWKpFl+ekc0jzPhOv7SfVmAXmF3VuOFTFyPijTmrxEUdhuRUb6Tds9yaNhGDi1xmHAQAnNwmbGigCGRSEkxQSQEhtN2w0dcZRokbpcdtH5SgM4UcZmHOgSCA2cpZWkRtI3NrdeV7Tc7u2+rZe/n1ff1B42mrN8RxHpztH/wIO/Puf8uJfqeper7mduk2b9J3DfXX26ur379+FakuDfXX4srnza6RdRa7SJa7fdFtE7cO6ez8L4pFAIQ09AtGlCT4DE3jL7ksD1hYJ71qnfTtpqBWWHOz1mS/yZl9zS/NS5dE33v3nusPYm55DEUwnLj/PJb265swMXz3qNSCdCW/5WolX4DUEsDBBQAAgAIAKuE1U5Aw/mhswIAAFAKAAAhAAAAdW5pdmVyc2FsL2ZsYXNoX3NraW5fc2V0dGluZ3MueG1slVbbbuIwEH3fr0Dse9O90pVSpJayUqXutmqrvjvJkFg4dmRP6PL3azs2sYFAyqgSnjnHM54bTdWa8vmnySTNBRPyBRApL5XReN2EFtfTrEUU/CIXHIHjBReyJmw6//zbftLEIs+xxAbkWM6K5NC7mdnPGIrz8WNmZIiQi7ohfPsgSnGRkXxdStHy4mxo1bYByShfa+Tlr9liOeiAUYX3CHUU0/LKyDhKI0EpMCH9XBo5y2IkA+Y9XdrPSE7v6vTr92gbqiha2s0XI0O0hpQQJ/nqxsgwnuvb46rMjJwmIPxDDf321cgglJEtyI+UvBFN23yIIEVpEhpzThdxx2GCFHr8NOHu0shZgnmQcXS2Ci493++MBCD3NZz71IyrFOzJ5HVvIZiiZwzmKFtIE3/qbKoS748t6vmA+YowpQGhqgc96aCfSKv8NbGuxz3DO+VFAHKKHvEmWFvDoos3AMb6Hr9Y3NpVEca30wUBStg4ZRBhr+yRf3VaD5CBske+MFrAI2fbA/i+peP4Et8SV8zT2ddW4EQffb78yVuNpwczuCpw7RQeU4sC5sqE80prMFVLE6vrQkoOYko52dCSIBX8j8FlW/sYlSZ7Btdpx/sqRYoMjrWbjVEv6bBe9hx3o7PG7dj9KPSP684T1Dv8ekoQSV7V+kdJTSeOp4dEJ2aaHGeYLanhIO/5Sozk1ESuQb4KwcZ64QIhxNqXDYFFN1lD8DQJUpAmx5OcukuOZZ+3dQZyqYtGwXdNrOtwFS0rpv/wjcI7FDFhwNgxsdLXcUJ3TRkoXAcAkXnlW7Y7dJa6ZUgZbMAPfqCwDx56Wap0iw512w0+wArDfnOaUQ3p9kTfKCEuNhwhvOm4RLxxQsOInkeSKfuyaOz9Bu5vjnayX2Wm9cItZs+uk6KLtf0wg1pp/pP8D1BLAwQUAAIACACrhNVOg0QAVhcDAACmCwAAJgAAAHVuaXZlcnNhbC9odG1sX3B1Ymxpc2hpbmdfc2V0dGluZ3MueG1szVbNThsxEL7nKSxXHMkCpYVGmyBEgoigJCKpWk7IWTtZC6+9tb0J4cS5fYme+gwc+jQVfY+O10lIBE0XRKoqihKPZ7755sdjh3tXiUBDpg1Xsoo3yxsYMRkpyuWgij90D9d3MTKWSEqEkqyKpcJor1YK06wnuIk7zFpQNQhgpKmktopja9NKEIxGozI3qXa7SmQW8E05UkmQamaYtEwHqSBj+LHjlBk8QSgAAN9EyYlZrVRCKPRI7xXNBEOcAnPJXVBEHNlE4MBr9Uh0OdAqk/RACaWRHvSq+NXuvvtMdTxSnSdMupSYGgid2FYIpdyRIKLDrxmKGR/EwHZnG6MRpzau4q1thwLawUOUHNtHThzKgYIUSDuBT5gllFjil96fZVfWTAVeRMeSJDzqwg5y4VdxvXtxdN5unJ00T48vuq3WSbfZ9iRym2ARJwwWHYVASGU6YjM/IbGWRDHwBps+EYaFwbxoqtZXcoGcW6OeEpD63AqjPjAV4yre15wIjLglgkezXUv0gNlDLiAGZ7tZ7kuL7wF9vFFMtGHzjqY7xmUxqn1UmaBorDIk+CVDViGIKEvgX8zQfLpRX6sklwpiLDKCU4aGnI0Y3cuzNAH8k6NzcJFkYAnNlwpmvYfPGb9GPdZXGnAZGUKrgpwbj19+EnBKjLkHJVOOa52TZr1x0TytNz6tuQAJHRIZPREcSsiS1K4Cn0DsUoELIRRkcw4CMhORzLC8PpTTXK1ImOXnV8TwJBO+4i9dlznoFVZnNV7I2NeoSGH+yqCw25gM8zPpzlkODaeRQ0k8JmxEcPK5zFhRwIhIpKQYIxLBzDLuhA+5ygxI/Fn20OZZBL0p4jKnOoD7A5xpynQRtI3Nrdfbb97u7L6rlIOfN9/XlxpN5nhbEOfND/KDpZN8Ns0fjsQwcAP08VlsdfavRvHd7Ze725tfP74VSdfd7dfiyueNThG101YRrdZxEa0zf4u0526QQhRg1Az80YFhI3jCLaMv2T7PaIHl17FvkBdqgRVGsbSR/98g/Gr2+lp4boXBo+/BEsgX39a10m9QSwMEFAACAAgAq4TVTkM7PDmdAQAALQYAAB8AAAB1bml2ZXJzYWwvaHRtbF9za2luX3NldHRpbmdzLmpzjZRNb8IwDIbv/Ioqu06IfcJ2Q4NJSBwmjdu0QyimVKRxlKQdHeK/ry5fTZsO4kvz9unr2JWz7QTFYiELXoNt+VzuP9x9qQFpVqdw6+qiRU9IZ0bEC5jFCYhYAqsh2fHTk7w7Ez5jJkvTef5Jtqbix5DeLLkwVVx5LLRHMx4t82g/Hm3jS/zrVHaoal9Rpc3z1FqU3RClBWm7EnXCS4bdvJerWmANxgz0BXTJQ3BM++VqI8+OT32KKhdiorjMpxhhd87DdaQxlYu2/KtcgS5++HoP9F76b2PHTsTGTiwk9cTjAUU7qTQYA4e8z2MKLyz4HETFt1euf1DHuFlQjc5iE9sjPbyjqNKKR9Do0mBI4WKy8Gp0s0/R5Cxs7J54uKdwCMFz0Ff8GIUqVddwGiPqSANt9vyECuSLWEZ7btSj8HJ0WLJt69650McRBXNGCGsjtPJMZNJ2cVwx9dY7uKaWdeqbeeETfXnRoynfx9lJdE5j69cI7b8Cxq3l4SopbofiZqSOgymeQU/kEklIuF6DniGKop7vSyevJ+/s/gBQSwMEFAACAAgAq4TV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TVT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q4TVT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CshNVOorelIoQMAACxIgAAFwAAAHVuaXZlcnNhbC91bml2ZXJzYWwucG5n7Vr7V1NnusZzOmgVdDrVcbgErFocqwUElEuEVEUDEkHkJsUADiKCEAohbAi3nrIqtQgZwBbkOkeQWyCUi0R2CDnWDhHRROSSQthEQQjJJkkhbiIJCWcTWk/XOecvmJUfknzPl+zvffb7Pu9lr5Wb533xplvNtxoZGZl6e3leMDJ6j2Bk9O9JW4zRHd3Jw3j0YxP5Av6kEYNnKUHBezEnzp0wMmqnbVu9/AcUv/+FVyjZyGj7o/XXJm5i4xUjo71nvD1PBKaFyyC/65UUTf+rPpuIL+3+q/XlyUkvYC944cQJ/4Ot25q+2rP1NDFopz94cO/PX3sEnmj85uXJLot7e64ButL07BD15HJFp4Bw1YGs4ttxN1lfcCSLq50KrvCe7uf+GbVstBBlvwn92GL8Ifr+ZaQBGIABGIABGIABGIABGIABGIABGIABGIABGIABGMC/NPhigSnKDvMq3u9dvF9CNf7Qe31V9zhyr36x04ywX7/Ym3tTv7hwxb5Iv/jWxEZ/jXfRQ0/94qBD2cYpp387ZP587sAoPWS3mF8T0auW0vNLDvjZVqdN3xQyQCJFI00dk8mmduh/27WWnQ1YZwRRCIhOo0hMWWMxwrgELpCIbj2tVK04WxEYl3o60ubuxExYZLCCmUwSoNLp7aXcZmWuLPGsTPxVHFhGEZvR4YW4sEZhH8/VOWHm4euF8U6ZaS9EF0JsnHB5KkMhGyV+746MBOQrOGu6G4I1MW4ttHfpyaEM9spchfMlxgpKtU2nZa398miHings+5KUOhMdhRypYKiG/XAyVjxVC1oLotfOpCYV5jIA6UjTdwpxd0E+YquLyfwZX9SDQWm9QKQP/8B6S01ZKHCeusY/GiyQFLrHIx4L6v/4k8UOG2Ci1qdemgoo+MdGMXyWHLyu8L0GpKeuvl20CA+J8mH3yStDVJNk/tRgb/Vck05+/a9NHCXeOuuNaKjuzE1JlD8EiLJ8uAw3RvhYO4Ut6VAD/vs8ice06ce76RrnjnxyCxjObkOWYVEy0cOKSZ/LvvI5W0bRiedT190moCd2VXlkgdryZCGoLKBw48PYdqzVuVf9ud5Arfw2qBL/MIp5Cs58bgdvvwZUtYOdEHSnFb/zFnABTmhVLndlISqPwh3I/Lfm3lK+6ycjLsHWdDW54NIwN978Uj08ysmTfIA/+tktmnGPRs4SDkXHjXOKHlXXTuVJ+HRGiEL5RpHOePj66nGHhKr/cdrQACQoZjViRReBp7bNqias6LJDmWWHpGkbvN2SkpfRO8w6TLPvSR/l7selHj08MmjZIeUP1+LiRsqM882t6uHAYU6e+b6lob2IiO7RPagrsFy2RMRqgPocqX91JRNiVCiHdgZQCuWTUaS8dfm0qu9YQ4IiVjNWrLfZlgsgSoKJTdgxKF1ma0FXvKSJXimasZLh2r845UBckjkh+XgjTjx//pygpnzqKqDNNb6JqqHbnQsKsPPLCQGqFRc81MMFo+YasSr0TEuK+HvUkjT2EEvX83EoMNUuLyMG+T2T8HpijUs+rZD3ppYWzGLG2sGSS6UWPiQSxJUHb7eBhG0mNrCgKqMFe7UQJNMo3MNKHlbRJYhokE+ue4uR8zIuZOO0YA7jAVZhY0bojgeVE8RjQX6dF1OrzH2kMfgUHOukMtiPboZvXowpG4EbGqDAGb49miZ+frFN9TV2F9oqpsZGmmsud0hFj7vFF1VUJtU+HW5l/jkiR4tMsxR92Ddez39HI6XbzKdZT8Ftgtib1q6dSBJQxFZw4Til1JYYx2eTmPH23nB49zlI05kAm9gcvXFYQ2mlHMhUX64ISMcHKwNz+EctCdYV6ouEWi/TPyFJTSeum9+v33Qv3PfRj2kEdlXSN41Ffztug89vz0UjOGeJKJJLhMl045LScGrs4gwNp1N0astpHupGtvyE3rZrYzTzXkpbm55h3SMd5pbe6y+GEuSiMZexqhyUvmBUAz5LpDmVxYdCK5Xyb2wP1Ww/ctR91wHsvCwWGBVR3GfvlRsXSzrMD9YPSv0xwzDXWu1WcHAY6adBTqQRGJ5tPnLXQw7B9HUhzzn92EIOCy44JhzL8ghGcD9EZK/M5tRI8tk4gGbvCsgnp6IRddBaroLnPobpbHHzg75/QexbQIIAORq0N3AbR17gDVEErVgmqo9CElm79RVDvhoFHSF3PeM7HinzKmfLle3lxjc7pB/sQgKrhnZHZA4Vvo+Ka0k9SJXdFywb5w+kjb8RDQ8yUEFDR0qoIhuKRffK9s8AElpYMc+kMdSUCEdeEGDRj+pR+gOO/1Pk3thlkM+ldj2uO/OV3C1g8PXjF1UZ8b2k7rPhiZnjo+uRrifQWszWSFLJ2TzMOZDsg/aGeeSZs6grwo4XCmDXz2rRbQeF7Z/k3qwbhz2sG/AFIwEJwab/hjyKxCON+eZnpQc90yGUVLq2Pah+kFVK1KfEUqwXsqWcGsFMj/PdoMgm9Sf+cwAUHhnDOMYgwHOoMAhtOs/C0SxaeV3iNzHY0N/QeJv602mA3axPp5FPhmehX++XePR2vJJM+JXhaFarCwDJ/gIX3mHJU1ueRHbcTeRoUxfVcJsi60BGS3hIKYXrBbbLlUnJzxNzmwZhfxsk+QWxTboeIMf7T1LSVR10vRGQQmsJDf6VIdi2S8xgYdbjItDTK48zacJ+TDu+9Hj6693hF3tXlwY1bknTP03/Z57VBKvwlafbA72NfYR6KbVEvvR/icOBtG5J9d3OBf+/Qj0fo2XojVv60hUNMl1JYUahUuVJFf9gYegOZZ64tVXldDvXSmhxWsqaGHQjzz2dokhBCkHVvZ9I12RWZp/y1ZqgRlqqvw0gjQYk98MFdix9GlgGaueqB1zKRwbVit7s0aowNGXxbdt22/4/YfQOpO1JXxo4ICyqo6O9NyXR58V9VCWLzg8t33RVqi9VVGIBBtt3Qx3XM9V+ZnYVugzqhlyuVvVzOtE+wIGjJQzRhp3OkIis+9ryJAYotEedG4L0AcxX/zCxORWRhYxOBSQk73Rt3GyVFrn4cLP14b7VJR/oMhttFBl+7BdL0g9MIPGgDaWGFuQOXumId2rit8fubCylZ9f66nMnenSfW3DBB4PhEfrkD2UmOZlRBDLep+jYUTuODh0h2Z+y4Q3LeMRDoJmCbuQ6lJmM7iC31oQW53pBRZo3w36qZpx4lo96eHo8piZB8Xd4uc3i/S6OXBldgt57HNVtoK6aFFATFTDcZlU9Ig5TpdbrHdvSrBN/7oeR2h5CS4E+nhWBOc5NrPANwUB96CSxDPe7Snm4dQL6qsjxRatizy6Kgv/zox24XhVxNsmkKW9NjFmgQmlV1DS+ViXKeYSkxIyYvjcRoVrp8IbEM4HaX15LxCWHA2rPZpFSuTT93d6p3ZDQ9/uG61ikDZMyXg1OlC17AOv5LYCdMfxucbhz7sDzxRmuyvSjIGAz6wkMZSjYMiRFI/idiYvuxbU3Hi8edLunY2VjeSDnLPO3rrXu2YboKO/fYuqWpU7RIDO2MA+L1rNBKXPacrnJJcC45KPcgaEWiy3vPOe6kVDvuuB6eUuZffLdeE6190bDSl1Zml3urbhibyatLg7AHdqjiBTA/XDaWV4V0fmP13LWww/dsrYNEs/z3Oc2RpbmGtlQFqaHDpIL0Vtszt9t1y2edModOK+lvpTn9WWvLnLXpnoYaEiRUxGwYBsN+JEifudNZPKhnJxc2qpc9WSeQo8DpyojSlPFFmjbOs1adUtDR8WrmTEphWMrJDimJqsbENtvLsql/vJw8+71IpIRc4kJ1OToVkxnvlxWvZ2hMWvsKpxUp3TSBIEr6vSNAUYnNfsQEtwWBuJwdVjBRWIDNrVCmiXhUX4+ZkUg9QNnxNeg7ySShprwSpeku5gz4G+J3FZ9yoW7dgtOIC2942cpehom1qkYzK9d+2IfLEY6qNavL+E8sM5+e1kRc+c4OiDKPnOgzD29w4ZHKHCZPEE/TKewQkRfCEe1qxRFjiI5rJHpyHU2RSfo5p4+Rzd83grpuukedMSRNm1BHLjFaEtJUjRtpdxp18/xKQ3MfM1KxdRa3y7xZN0pUxv8PbRgHPatcruvgm9wpRRKKHBLP/iDSsf/PfG/e2zAaFA1C7dtPDsU/u3+d5YaJR8n3Pbx7zbENTkTv98IW7WmOWw8XIDL88UdzmW3OTo1nX1Xv/XCv7G7aICT672iUXB256wu4jP+vvHFGjduW9O51+A/pzkfuThmDTi+Pb/+Zw/v076ejJORX/03UEsDBBQAAgAIAKyE1U6V7pF+SwAAAGsAAAAbAAAAdW5pdmVyc2FsL3VuaXZlcnNhbC5wbmcueG1ss7GvyM1RKEstKs7Mz7NVMtQzULK34+WyKShKLctMLVeoAIoBBSFASaESyDVCcMszU0oygEIG5mYIwYzUzPSMElslCwNzuKA+0EwAUEsBAgAAFAACAAgAq4TVTpHEkkCbBAAAQhIAAB0AAAAAAAAAAQAAAAAAAAAAAHVuaXZlcnNhbC9jb21tb25fbWVzc2FnZXMubG5nUEsBAgAAFAACAAgAq4TVTuaMskpDAwAAlQwAACcAAAAAAAAAAQAAAAAA1gQAAHVuaXZlcnNhbC9mbGFzaF9wdWJsaXNoaW5nX3NldHRpbmdzLnhtbFBLAQIAABQAAgAIAKuE1U5Aw/mhswIAAFAKAAAhAAAAAAAAAAEAAAAAAF4IAAB1bml2ZXJzYWwvZmxhc2hfc2tpbl9zZXR0aW5ncy54bWxQSwECAAAUAAIACACrhNVOg0QAVhcDAACmCwAAJgAAAAAAAAABAAAAAABQCwAAdW5pdmVyc2FsL2h0bWxfcHVibGlzaGluZ19zZXR0aW5ncy54bWxQSwECAAAUAAIACACrhNVOQzs8OZ0BAAAtBgAAHwAAAAAAAAABAAAAAACrDgAAdW5pdmVyc2FsL2h0bWxfc2tpbl9zZXR0aW5ncy5qc1BLAQIAABQAAgAIAKuE1U49PC/RwQAAAOUBAAAaAAAAAAAAAAEAAAAAAIUQAAB1bml2ZXJzYWwvaTE4bl9wcmVzZXRzLnhtbFBLAQIAABQAAgAIAKuE1U4M0rasbgAAAG4AAAAcAAAAAAAAAAEAAAAAAH4RAAB1bml2ZXJzYWwvbG9jYWxfc2V0dGluZ3MueG1sUEsBAgAAFAACAAgARJRXRyO0Tvv7AgAAsAgAABQAAAAAAAAAAQAAAAAAJhIAAHVuaXZlcnNhbC9wbGF5ZXIueG1sUEsBAgAAFAACAAgAq4TVTjXb2a1oAQAA8wIAACkAAAAAAAAAAQAAAAAAUxUAAHVuaXZlcnNhbC9za2luX2N1c3RvbWl6YXRpb25fc2V0dGluZ3MueG1sUEsBAgAAFAACAAgArITVTqK3pSKEDAAAsSIAABcAAAAAAAAAAAAAAAAAAhcAAHVuaXZlcnNhbC91bml2ZXJzYWwucG5nUEsBAgAAFAACAAgArITVTpXukX5LAAAAawAAABsAAAAAAAAAAQAAAAAAuyMAAHVuaXZlcnNhbC91bml2ZXJzYWwucG5nLnhtbFBLBQYAAAAACwALAEkDAAA/JAAAAAA="/>
  <p:tag name="ISPRING_PRESENTATION_TITLE" val="15275781498360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2931</Words>
  <Application>WPS 演示</Application>
  <PresentationFormat>自定义</PresentationFormat>
  <Paragraphs>276</Paragraphs>
  <Slides>20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等线</vt:lpstr>
      <vt:lpstr>Arial Unicode MS</vt:lpstr>
      <vt:lpstr>等线 Light</vt:lpstr>
      <vt:lpstr>Impact</vt:lpstr>
      <vt:lpstr>Meiryo</vt:lpstr>
      <vt:lpstr>Yu Gothic UI</vt:lpstr>
      <vt:lpstr>Arial Narrow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年终工作总结汇报工作计划PPT17</dc:title>
  <dc:creator>极简办公</dc:creator>
  <cp:keywords>www.jjppt.com</cp:keywords>
  <dc:description>www.jjppt.com</dc:description>
  <dc:subject> </dc:subject>
  <cp:category> </cp:category>
  <cp:lastModifiedBy>Years later</cp:lastModifiedBy>
  <cp:revision>2</cp:revision>
  <dcterms:created xsi:type="dcterms:W3CDTF">2018-01-05T02:49:00Z</dcterms:created>
  <dcterms:modified xsi:type="dcterms:W3CDTF">2024-03-17T17:07:07Z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7D0CB2DF6D504A16AF5B70FE216392FA_13</vt:lpwstr>
  </property>
  <property fmtid="{D5CDD505-2E9C-101B-9397-08002B2CF9AE}" pid="3" name="KSOProductBuildVer">
    <vt:lpwstr>2052-12.1.0.16388</vt:lpwstr>
  </property>
</Properties>
</file>