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  <p:sldMasterId id="2147483981" r:id="rId2"/>
  </p:sldMasterIdLst>
  <p:notesMasterIdLst>
    <p:notesMasterId r:id="rId26"/>
  </p:notesMasterIdLst>
  <p:handoutMasterIdLst>
    <p:handoutMasterId r:id="rId27"/>
  </p:handoutMasterIdLst>
  <p:sldIdLst>
    <p:sldId id="3142" r:id="rId3"/>
    <p:sldId id="3143" r:id="rId4"/>
    <p:sldId id="3144" r:id="rId5"/>
    <p:sldId id="3131" r:id="rId6"/>
    <p:sldId id="3125" r:id="rId7"/>
    <p:sldId id="3130" r:id="rId8"/>
    <p:sldId id="3124" r:id="rId9"/>
    <p:sldId id="3145" r:id="rId10"/>
    <p:sldId id="3117" r:id="rId11"/>
    <p:sldId id="3126" r:id="rId12"/>
    <p:sldId id="3118" r:id="rId13"/>
    <p:sldId id="3128" r:id="rId14"/>
    <p:sldId id="3146" r:id="rId15"/>
    <p:sldId id="3119" r:id="rId16"/>
    <p:sldId id="3123" r:id="rId17"/>
    <p:sldId id="3120" r:id="rId18"/>
    <p:sldId id="3127" r:id="rId19"/>
    <p:sldId id="3147" r:id="rId20"/>
    <p:sldId id="3122" r:id="rId21"/>
    <p:sldId id="3121" r:id="rId22"/>
    <p:sldId id="3132" r:id="rId23"/>
    <p:sldId id="3148" r:id="rId24"/>
    <p:sldId id="3149" r:id="rId25"/>
  </p:sldIdLst>
  <p:sldSz cx="12858750" cy="7232650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76" userDrawn="1">
          <p15:clr>
            <a:srgbClr val="A4A3A4"/>
          </p15:clr>
        </p15:guide>
        <p15:guide id="8" pos="13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6C"/>
    <a:srgbClr val="BC148E"/>
    <a:srgbClr val="0A1A3B"/>
    <a:srgbClr val="CE000D"/>
    <a:srgbClr val="FE67BE"/>
    <a:srgbClr val="84004C"/>
    <a:srgbClr val="8B2FC3"/>
    <a:srgbClr val="C9247B"/>
    <a:srgbClr val="F3C5BE"/>
    <a:srgbClr val="60A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2" autoAdjust="0"/>
    <p:restoredTop sz="92986" autoAdjust="0"/>
  </p:normalViewPr>
  <p:slideViewPr>
    <p:cSldViewPr>
      <p:cViewPr varScale="1">
        <p:scale>
          <a:sx n="59" d="100"/>
          <a:sy n="59" d="100"/>
        </p:scale>
        <p:origin x="-84" y="-1488"/>
      </p:cViewPr>
      <p:guideLst>
        <p:guide orient="horz" pos="328"/>
        <p:guide orient="horz" pos="4183"/>
        <p:guide pos="4050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12839466497"/>
          <c:y val="1.9316848786758798E-2"/>
        </c:manualLayout>
      </c:layout>
      <c:overlay val="0"/>
      <c:spPr>
        <a:noFill/>
        <a:ln w="2538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07"/>
          <c:h val="1"/>
        </c:manualLayout>
      </c:layout>
      <c:pieChart>
        <c:varyColors val="0"/>
        <c:ser>
          <c:idx val="0"/>
          <c:order val="0"/>
          <c:spPr>
            <a:noFill/>
            <a:ln w="25382">
              <a:noFill/>
            </a:ln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25382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0-44A9-BC50-7422BEDBF6A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382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0-44A9-BC50-7422BEDBF6A7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14F0-44A9-BC50-7422BEDBF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3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2822030966"/>
          <c:y val="1.9316771450080369E-2"/>
        </c:manualLayout>
      </c:layout>
      <c:overlay val="0"/>
      <c:spPr>
        <a:noFill/>
        <a:ln w="2541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07"/>
          <c:h val="1"/>
        </c:manualLayout>
      </c:layout>
      <c:pieChart>
        <c:varyColors val="0"/>
        <c:ser>
          <c:idx val="0"/>
          <c:order val="0"/>
          <c:spPr>
            <a:solidFill>
              <a:schemeClr val="accent2"/>
            </a:solidFill>
            <a:ln w="25414">
              <a:noFill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2541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8B-47F4-856B-EC9FEECAA2E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B8B-47F4-856B-EC9FEECAA2E6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59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9B8B-47F4-856B-EC9FEECAA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2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2822030966"/>
          <c:y val="1.9316771450080369E-2"/>
        </c:manualLayout>
      </c:layout>
      <c:overlay val="0"/>
      <c:spPr>
        <a:noFill/>
        <a:ln w="2541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07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416">
              <a:noFill/>
            </a:ln>
          </c:spPr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 w="25416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F8-4E97-9F4E-B8D043AD651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16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F8-4E97-9F4E-B8D043AD6514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DDF8-4E97-9F4E-B8D043AD6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2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700985239"/>
          <c:y val="1.9316859890001186E-2"/>
        </c:manualLayout>
      </c:layout>
      <c:overlay val="0"/>
      <c:spPr>
        <a:noFill/>
        <a:ln w="2538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07"/>
          <c:h val="1"/>
        </c:manualLayout>
      </c:layout>
      <c:pieChart>
        <c:varyColors val="0"/>
        <c:ser>
          <c:idx val="0"/>
          <c:order val="0"/>
          <c:spPr>
            <a:solidFill>
              <a:srgbClr val="2C2C2C"/>
            </a:solidFill>
            <a:ln w="25383">
              <a:noFill/>
            </a:ln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2538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10-40D4-9AE1-4E1F37FDC8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383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10-40D4-9AE1-4E1F37FDC8B5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1E10-40D4-9AE1-4E1F37FDC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9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2018/1/26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51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33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71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9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1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00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813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3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23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3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690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0405" y="5062855"/>
            <a:ext cx="7715250" cy="59769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20405" y="646251"/>
            <a:ext cx="7715250" cy="4339590"/>
          </a:xfrm>
        </p:spPr>
        <p:txBody>
          <a:bodyPr/>
          <a:lstStyle>
            <a:lvl1pPr marL="0" indent="0">
              <a:buNone/>
              <a:defRPr sz="4000"/>
            </a:lvl1pPr>
            <a:lvl2pPr marL="574015" indent="0">
              <a:buNone/>
              <a:defRPr sz="3500"/>
            </a:lvl2pPr>
            <a:lvl3pPr marL="1148029" indent="0">
              <a:buNone/>
              <a:defRPr sz="3000"/>
            </a:lvl3pPr>
            <a:lvl4pPr marL="1722044" indent="0">
              <a:buNone/>
              <a:defRPr sz="2500"/>
            </a:lvl4pPr>
            <a:lvl5pPr marL="2296058" indent="0">
              <a:buNone/>
              <a:defRPr sz="2500"/>
            </a:lvl5pPr>
            <a:lvl6pPr marL="2870073" indent="0">
              <a:buNone/>
              <a:defRPr sz="2500"/>
            </a:lvl6pPr>
            <a:lvl7pPr marL="3444088" indent="0">
              <a:buNone/>
              <a:defRPr sz="2500"/>
            </a:lvl7pPr>
            <a:lvl8pPr marL="4018102" indent="0">
              <a:buNone/>
              <a:defRPr sz="2500"/>
            </a:lvl8pPr>
            <a:lvl9pPr marL="4592117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20405" y="5660554"/>
            <a:ext cx="7715250" cy="848831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1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0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2594" y="289642"/>
            <a:ext cx="2893219" cy="61711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7" y="289642"/>
            <a:ext cx="8465344" cy="61711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5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6" y="2246810"/>
            <a:ext cx="10929938" cy="15503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6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8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5752" y="4647648"/>
            <a:ext cx="10929938" cy="143648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5752" y="3065506"/>
            <a:ext cx="10929938" cy="158214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0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80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20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60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0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4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81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2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4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38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6531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6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18976"/>
            <a:ext cx="5681514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38" y="2293688"/>
            <a:ext cx="5681514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32067" y="1618976"/>
            <a:ext cx="5683746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32067" y="2293688"/>
            <a:ext cx="5683746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9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0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7967"/>
            <a:ext cx="4230440" cy="122553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7414" y="287967"/>
            <a:ext cx="7188398" cy="61728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2938" y="1513500"/>
            <a:ext cx="4230440" cy="4947334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0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2018/1/26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2938" y="289641"/>
            <a:ext cx="11572875" cy="1205442"/>
          </a:xfrm>
          <a:prstGeom prst="rect">
            <a:avLst/>
          </a:prstGeom>
        </p:spPr>
        <p:txBody>
          <a:bodyPr vert="horz" lIns="114803" tIns="57401" rIns="114803" bIns="57401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87619"/>
            <a:ext cx="11572875" cy="4773215"/>
          </a:xfrm>
          <a:prstGeom prst="rect">
            <a:avLst/>
          </a:prstGeom>
        </p:spPr>
        <p:txBody>
          <a:bodyPr vert="horz" lIns="114803" tIns="57401" rIns="114803" bIns="57401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2937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2018/1/26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5438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23841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defTabSz="1148029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511" indent="-430511" algn="l" defTabSz="1148029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774" indent="-358759" algn="l" defTabSz="1148029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037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9051" indent="-287007" algn="l" defTabSz="114802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3066" indent="-287007" algn="l" defTabSz="1148029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708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1095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511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9124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015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029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044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05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073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408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8102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2117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6420458" y="3609629"/>
            <a:ext cx="4180391" cy="3609628"/>
          </a:xfrm>
          <a:custGeom>
            <a:avLst/>
            <a:gdLst>
              <a:gd name="T0" fmla="*/ 930 w 1861"/>
              <a:gd name="T1" fmla="*/ 0 h 1612"/>
              <a:gd name="T2" fmla="*/ 1861 w 1861"/>
              <a:gd name="T3" fmla="*/ 1612 h 1612"/>
              <a:gd name="T4" fmla="*/ 0 w 1861"/>
              <a:gd name="T5" fmla="*/ 1612 h 1612"/>
              <a:gd name="T6" fmla="*/ 930 w 1861"/>
              <a:gd name="T7" fmla="*/ 0 h 1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1" h="1612">
                <a:moveTo>
                  <a:pt x="930" y="0"/>
                </a:moveTo>
                <a:lnTo>
                  <a:pt x="1861" y="1612"/>
                </a:lnTo>
                <a:lnTo>
                  <a:pt x="0" y="1612"/>
                </a:lnTo>
                <a:lnTo>
                  <a:pt x="93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463139" y="1"/>
            <a:ext cx="6395257" cy="7219256"/>
          </a:xfrm>
          <a:custGeom>
            <a:avLst/>
            <a:gdLst>
              <a:gd name="T0" fmla="*/ 0 w 2847"/>
              <a:gd name="T1" fmla="*/ 0 h 3224"/>
              <a:gd name="T2" fmla="*/ 2847 w 2847"/>
              <a:gd name="T3" fmla="*/ 0 h 3224"/>
              <a:gd name="T4" fmla="*/ 2847 w 2847"/>
              <a:gd name="T5" fmla="*/ 3224 h 3224"/>
              <a:gd name="T6" fmla="*/ 1863 w 2847"/>
              <a:gd name="T7" fmla="*/ 3224 h 3224"/>
              <a:gd name="T8" fmla="*/ 0 w 2847"/>
              <a:gd name="T9" fmla="*/ 0 h 3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7" h="3224">
                <a:moveTo>
                  <a:pt x="0" y="0"/>
                </a:moveTo>
                <a:lnTo>
                  <a:pt x="2847" y="0"/>
                </a:lnTo>
                <a:lnTo>
                  <a:pt x="2847" y="3224"/>
                </a:lnTo>
                <a:lnTo>
                  <a:pt x="1863" y="322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-21971" y="1162159"/>
            <a:ext cx="833383" cy="4892704"/>
          </a:xfrm>
          <a:custGeom>
            <a:avLst/>
            <a:gdLst>
              <a:gd name="T0" fmla="*/ 0 w 371"/>
              <a:gd name="T1" fmla="*/ 0 h 2185"/>
              <a:gd name="T2" fmla="*/ 308 w 371"/>
              <a:gd name="T3" fmla="*/ 0 h 2185"/>
              <a:gd name="T4" fmla="*/ 333 w 371"/>
              <a:gd name="T5" fmla="*/ 6 h 2185"/>
              <a:gd name="T6" fmla="*/ 354 w 371"/>
              <a:gd name="T7" fmla="*/ 18 h 2185"/>
              <a:gd name="T8" fmla="*/ 366 w 371"/>
              <a:gd name="T9" fmla="*/ 37 h 2185"/>
              <a:gd name="T10" fmla="*/ 371 w 371"/>
              <a:gd name="T11" fmla="*/ 60 h 2185"/>
              <a:gd name="T12" fmla="*/ 371 w 371"/>
              <a:gd name="T13" fmla="*/ 2126 h 2185"/>
              <a:gd name="T14" fmla="*/ 366 w 371"/>
              <a:gd name="T15" fmla="*/ 2148 h 2185"/>
              <a:gd name="T16" fmla="*/ 354 w 371"/>
              <a:gd name="T17" fmla="*/ 2168 h 2185"/>
              <a:gd name="T18" fmla="*/ 333 w 371"/>
              <a:gd name="T19" fmla="*/ 2180 h 2185"/>
              <a:gd name="T20" fmla="*/ 308 w 371"/>
              <a:gd name="T21" fmla="*/ 2185 h 2185"/>
              <a:gd name="T22" fmla="*/ 0 w 371"/>
              <a:gd name="T23" fmla="*/ 2185 h 2185"/>
              <a:gd name="T24" fmla="*/ 0 w 371"/>
              <a:gd name="T25" fmla="*/ 0 h 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1" h="2185">
                <a:moveTo>
                  <a:pt x="0" y="0"/>
                </a:moveTo>
                <a:lnTo>
                  <a:pt x="308" y="0"/>
                </a:lnTo>
                <a:lnTo>
                  <a:pt x="333" y="6"/>
                </a:lnTo>
                <a:lnTo>
                  <a:pt x="354" y="18"/>
                </a:lnTo>
                <a:lnTo>
                  <a:pt x="366" y="37"/>
                </a:lnTo>
                <a:lnTo>
                  <a:pt x="371" y="60"/>
                </a:lnTo>
                <a:lnTo>
                  <a:pt x="371" y="2126"/>
                </a:lnTo>
                <a:lnTo>
                  <a:pt x="366" y="2148"/>
                </a:lnTo>
                <a:lnTo>
                  <a:pt x="354" y="2168"/>
                </a:lnTo>
                <a:lnTo>
                  <a:pt x="333" y="2180"/>
                </a:lnTo>
                <a:lnTo>
                  <a:pt x="308" y="2185"/>
                </a:lnTo>
                <a:lnTo>
                  <a:pt x="0" y="2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84969" y="5289095"/>
            <a:ext cx="4996334" cy="68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For year-end summary report/business/projects/New Year </a:t>
            </a:r>
            <a:r>
              <a:rPr lang="en-US" altLang="zh-CN" sz="900" dirty="0" err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planFor</a:t>
            </a: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year-end summary report/business/projects/New Year </a:t>
            </a:r>
            <a:r>
              <a:rPr lang="en-US" altLang="zh-CN" sz="900" dirty="0" err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planFor</a:t>
            </a: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year-end summary report/business/projects/New Year plan</a:t>
            </a:r>
            <a:endParaRPr lang="zh-CN" altLang="en-US" sz="9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76735" y="4688544"/>
            <a:ext cx="5183936" cy="64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None/>
            </a:pPr>
            <a:r>
              <a:rPr lang="en-US" altLang="zh-CN" sz="3600" cap="all" dirty="0">
                <a:solidFill>
                  <a:schemeClr val="accent1"/>
                </a:solidFill>
                <a:latin typeface="Arial" panose="020B0604020202020204" pitchFamily="34" charset="0"/>
                <a:ea typeface="方正正准黑简体" panose="02000000000000000000" pitchFamily="2" charset="-122"/>
                <a:cs typeface="Arial" panose="020B0604020202020204" pitchFamily="34" charset="0"/>
              </a:rPr>
              <a:t>Business</a:t>
            </a:r>
            <a:r>
              <a:rPr lang="en-US" altLang="zh-CN" sz="3600" cap="all" dirty="0">
                <a:solidFill>
                  <a:schemeClr val="accent2"/>
                </a:solidFill>
                <a:latin typeface="Arial" panose="020B0604020202020204" pitchFamily="34" charset="0"/>
                <a:ea typeface="方正正准黑简体" panose="02000000000000000000" pitchFamily="2" charset="-122"/>
                <a:cs typeface="Arial" panose="020B0604020202020204" pitchFamily="34" charset="0"/>
              </a:rPr>
              <a:t> template</a:t>
            </a:r>
            <a:endParaRPr lang="zh-CN" altLang="en-US" sz="3600" cap="all" dirty="0">
              <a:solidFill>
                <a:schemeClr val="accent2"/>
              </a:solidFill>
              <a:latin typeface="Arial" panose="020B0604020202020204" pitchFamily="34" charset="0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76735" y="3688333"/>
            <a:ext cx="2303972" cy="10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None/>
            </a:pPr>
            <a:r>
              <a:rPr lang="en-US" altLang="zh-CN" sz="5999" cap="all" dirty="0" smtClean="0">
                <a:solidFill>
                  <a:schemeClr val="accent2"/>
                </a:solidFill>
                <a:latin typeface="Arial" panose="020B0604020202020204" pitchFamily="34" charset="0"/>
                <a:ea typeface="方正正准黑简体" panose="02000000000000000000" pitchFamily="2" charset="-122"/>
                <a:cs typeface="Arial" panose="020B0604020202020204" pitchFamily="34" charset="0"/>
              </a:rPr>
              <a:t>201X</a:t>
            </a:r>
            <a:endParaRPr lang="zh-CN" altLang="en-US" sz="5999" cap="all" dirty="0">
              <a:solidFill>
                <a:schemeClr val="accent2"/>
              </a:solidFill>
              <a:latin typeface="Arial" panose="020B0604020202020204" pitchFamily="34" charset="0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48734" y="4687327"/>
            <a:ext cx="4823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4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75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75"/>
                            </p:stCondLst>
                            <p:childTnLst>
                              <p:par>
                                <p:cTn id="3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667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4" name="Group 1954"/>
          <p:cNvGrpSpPr/>
          <p:nvPr/>
        </p:nvGrpSpPr>
        <p:grpSpPr>
          <a:xfrm>
            <a:off x="5693165" y="2208918"/>
            <a:ext cx="1472421" cy="3834639"/>
            <a:chOff x="-15232" y="2"/>
            <a:chExt cx="2792299" cy="7272008"/>
          </a:xfrm>
          <a:effectLst/>
        </p:grpSpPr>
        <p:sp>
          <p:nvSpPr>
            <p:cNvPr id="1939" name="Shape 1939"/>
            <p:cNvSpPr/>
            <p:nvPr/>
          </p:nvSpPr>
          <p:spPr>
            <a:xfrm>
              <a:off x="-15232" y="4931767"/>
              <a:ext cx="2792299" cy="241108"/>
            </a:xfrm>
            <a:custGeom>
              <a:avLst/>
              <a:gdLst>
                <a:gd name="connsiteX0" fmla="*/ 0 w 21600"/>
                <a:gd name="connsiteY0" fmla="*/ 19914 h 28790"/>
                <a:gd name="connsiteX1" fmla="*/ 3498 w 21600"/>
                <a:gd name="connsiteY1" fmla="*/ 0 h 28790"/>
                <a:gd name="connsiteX2" fmla="*/ 21600 w 21600"/>
                <a:gd name="connsiteY2" fmla="*/ 0 h 28790"/>
                <a:gd name="connsiteX3" fmla="*/ 16483 w 21600"/>
                <a:gd name="connsiteY3" fmla="*/ 28790 h 28790"/>
                <a:gd name="connsiteX4" fmla="*/ 0 w 21600"/>
                <a:gd name="connsiteY4" fmla="*/ 19914 h 28790"/>
                <a:gd name="connsiteX0" fmla="*/ 0 w 21976"/>
                <a:gd name="connsiteY0" fmla="*/ 21352 h 28790"/>
                <a:gd name="connsiteX1" fmla="*/ 3874 w 21976"/>
                <a:gd name="connsiteY1" fmla="*/ 0 h 28790"/>
                <a:gd name="connsiteX2" fmla="*/ 21976 w 21976"/>
                <a:gd name="connsiteY2" fmla="*/ 0 h 28790"/>
                <a:gd name="connsiteX3" fmla="*/ 16859 w 21976"/>
                <a:gd name="connsiteY3" fmla="*/ 28790 h 28790"/>
                <a:gd name="connsiteX4" fmla="*/ 0 w 21976"/>
                <a:gd name="connsiteY4" fmla="*/ 21352 h 28790"/>
                <a:gd name="connsiteX0" fmla="*/ 0 w 21788"/>
                <a:gd name="connsiteY0" fmla="*/ 21352 h 28790"/>
                <a:gd name="connsiteX1" fmla="*/ 3686 w 21788"/>
                <a:gd name="connsiteY1" fmla="*/ 0 h 28790"/>
                <a:gd name="connsiteX2" fmla="*/ 21788 w 21788"/>
                <a:gd name="connsiteY2" fmla="*/ 0 h 28790"/>
                <a:gd name="connsiteX3" fmla="*/ 16671 w 21788"/>
                <a:gd name="connsiteY3" fmla="*/ 28790 h 28790"/>
                <a:gd name="connsiteX4" fmla="*/ 0 w 21788"/>
                <a:gd name="connsiteY4" fmla="*/ 21352 h 2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8" h="28790" extrusionOk="0">
                  <a:moveTo>
                    <a:pt x="0" y="21352"/>
                  </a:moveTo>
                  <a:lnTo>
                    <a:pt x="3686" y="0"/>
                  </a:lnTo>
                  <a:lnTo>
                    <a:pt x="21788" y="0"/>
                  </a:lnTo>
                  <a:lnTo>
                    <a:pt x="16671" y="28790"/>
                  </a:lnTo>
                  <a:lnTo>
                    <a:pt x="0" y="2135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0" name="Shape 1940"/>
            <p:cNvSpPr/>
            <p:nvPr/>
          </p:nvSpPr>
          <p:spPr>
            <a:xfrm>
              <a:off x="2065600" y="4939639"/>
              <a:ext cx="711467" cy="233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4"/>
                  </a:moveTo>
                  <a:lnTo>
                    <a:pt x="0" y="21600"/>
                  </a:lnTo>
                  <a:lnTo>
                    <a:pt x="21600" y="20126"/>
                  </a:lnTo>
                  <a:lnTo>
                    <a:pt x="20821" y="0"/>
                  </a:lnTo>
                  <a:lnTo>
                    <a:pt x="0" y="207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1" name="Shape 1941"/>
            <p:cNvSpPr/>
            <p:nvPr/>
          </p:nvSpPr>
          <p:spPr>
            <a:xfrm>
              <a:off x="8864" y="5112663"/>
              <a:ext cx="2054675" cy="215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3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600">
                  <a:solidFill>
                    <a:srgbClr val="FFFFFF"/>
                  </a:solidFill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endParaRPr sz="1898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2" name="Shape 1942"/>
            <p:cNvSpPr/>
            <p:nvPr/>
          </p:nvSpPr>
          <p:spPr>
            <a:xfrm>
              <a:off x="202234" y="3131733"/>
              <a:ext cx="2306485" cy="669103"/>
            </a:xfrm>
            <a:custGeom>
              <a:avLst/>
              <a:gdLst>
                <a:gd name="connsiteX0" fmla="*/ 0 w 21826"/>
                <a:gd name="connsiteY0" fmla="*/ 16789 h 21600"/>
                <a:gd name="connsiteX1" fmla="*/ 10166 w 21826"/>
                <a:gd name="connsiteY1" fmla="*/ 0 h 21600"/>
                <a:gd name="connsiteX2" fmla="*/ 21826 w 21826"/>
                <a:gd name="connsiteY2" fmla="*/ 10320 h 21600"/>
                <a:gd name="connsiteX3" fmla="*/ 13044 w 21826"/>
                <a:gd name="connsiteY3" fmla="*/ 21600 h 21600"/>
                <a:gd name="connsiteX4" fmla="*/ 0 w 21826"/>
                <a:gd name="connsiteY4" fmla="*/ 16789 h 21600"/>
                <a:gd name="connsiteX0" fmla="*/ 0 w 20924"/>
                <a:gd name="connsiteY0" fmla="*/ 16789 h 21600"/>
                <a:gd name="connsiteX1" fmla="*/ 10166 w 20924"/>
                <a:gd name="connsiteY1" fmla="*/ 0 h 21600"/>
                <a:gd name="connsiteX2" fmla="*/ 20924 w 20924"/>
                <a:gd name="connsiteY2" fmla="*/ 9973 h 21600"/>
                <a:gd name="connsiteX3" fmla="*/ 13044 w 20924"/>
                <a:gd name="connsiteY3" fmla="*/ 21600 h 21600"/>
                <a:gd name="connsiteX4" fmla="*/ 0 w 20924"/>
                <a:gd name="connsiteY4" fmla="*/ 16789 h 21600"/>
                <a:gd name="connsiteX0" fmla="*/ 0 w 21037"/>
                <a:gd name="connsiteY0" fmla="*/ 16789 h 21600"/>
                <a:gd name="connsiteX1" fmla="*/ 10166 w 21037"/>
                <a:gd name="connsiteY1" fmla="*/ 0 h 21600"/>
                <a:gd name="connsiteX2" fmla="*/ 21037 w 21037"/>
                <a:gd name="connsiteY2" fmla="*/ 11707 h 21600"/>
                <a:gd name="connsiteX3" fmla="*/ 13044 w 21037"/>
                <a:gd name="connsiteY3" fmla="*/ 21600 h 21600"/>
                <a:gd name="connsiteX4" fmla="*/ 0 w 21037"/>
                <a:gd name="connsiteY4" fmla="*/ 16789 h 21600"/>
                <a:gd name="connsiteX0" fmla="*/ 0 w 21037"/>
                <a:gd name="connsiteY0" fmla="*/ 15054 h 21600"/>
                <a:gd name="connsiteX1" fmla="*/ 10166 w 21037"/>
                <a:gd name="connsiteY1" fmla="*/ 0 h 21600"/>
                <a:gd name="connsiteX2" fmla="*/ 21037 w 21037"/>
                <a:gd name="connsiteY2" fmla="*/ 11707 h 21600"/>
                <a:gd name="connsiteX3" fmla="*/ 13044 w 21037"/>
                <a:gd name="connsiteY3" fmla="*/ 21600 h 21600"/>
                <a:gd name="connsiteX4" fmla="*/ 0 w 21037"/>
                <a:gd name="connsiteY4" fmla="*/ 15054 h 21600"/>
                <a:gd name="connsiteX0" fmla="*/ 0 w 21037"/>
                <a:gd name="connsiteY0" fmla="*/ 15748 h 21600"/>
                <a:gd name="connsiteX1" fmla="*/ 10166 w 21037"/>
                <a:gd name="connsiteY1" fmla="*/ 0 h 21600"/>
                <a:gd name="connsiteX2" fmla="*/ 21037 w 21037"/>
                <a:gd name="connsiteY2" fmla="*/ 11707 h 21600"/>
                <a:gd name="connsiteX3" fmla="*/ 13044 w 21037"/>
                <a:gd name="connsiteY3" fmla="*/ 21600 h 21600"/>
                <a:gd name="connsiteX4" fmla="*/ 0 w 21037"/>
                <a:gd name="connsiteY4" fmla="*/ 15748 h 21600"/>
                <a:gd name="connsiteX0" fmla="*/ 0 w 20924"/>
                <a:gd name="connsiteY0" fmla="*/ 15748 h 21600"/>
                <a:gd name="connsiteX1" fmla="*/ 10166 w 20924"/>
                <a:gd name="connsiteY1" fmla="*/ 0 h 21600"/>
                <a:gd name="connsiteX2" fmla="*/ 20924 w 20924"/>
                <a:gd name="connsiteY2" fmla="*/ 11360 h 21600"/>
                <a:gd name="connsiteX3" fmla="*/ 13044 w 20924"/>
                <a:gd name="connsiteY3" fmla="*/ 21600 h 21600"/>
                <a:gd name="connsiteX4" fmla="*/ 0 w 20924"/>
                <a:gd name="connsiteY4" fmla="*/ 15748 h 21600"/>
                <a:gd name="connsiteX0" fmla="*/ 0 w 21601"/>
                <a:gd name="connsiteY0" fmla="*/ 15748 h 21600"/>
                <a:gd name="connsiteX1" fmla="*/ 10166 w 21601"/>
                <a:gd name="connsiteY1" fmla="*/ 0 h 21600"/>
                <a:gd name="connsiteX2" fmla="*/ 21601 w 21601"/>
                <a:gd name="connsiteY2" fmla="*/ 9805 h 21600"/>
                <a:gd name="connsiteX3" fmla="*/ 13044 w 21601"/>
                <a:gd name="connsiteY3" fmla="*/ 21600 h 21600"/>
                <a:gd name="connsiteX4" fmla="*/ 0 w 21601"/>
                <a:gd name="connsiteY4" fmla="*/ 1574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1" h="21600" extrusionOk="0">
                  <a:moveTo>
                    <a:pt x="0" y="15748"/>
                  </a:moveTo>
                  <a:lnTo>
                    <a:pt x="10166" y="0"/>
                  </a:lnTo>
                  <a:lnTo>
                    <a:pt x="21601" y="9805"/>
                  </a:lnTo>
                  <a:lnTo>
                    <a:pt x="13044" y="21600"/>
                  </a:lnTo>
                  <a:lnTo>
                    <a:pt x="0" y="157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3" name="Shape 1943"/>
            <p:cNvSpPr/>
            <p:nvPr/>
          </p:nvSpPr>
          <p:spPr>
            <a:xfrm>
              <a:off x="1608071" y="3438591"/>
              <a:ext cx="924588" cy="178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1"/>
                  </a:moveTo>
                  <a:lnTo>
                    <a:pt x="21013" y="0"/>
                  </a:lnTo>
                  <a:lnTo>
                    <a:pt x="21600" y="16852"/>
                  </a:lnTo>
                  <a:lnTo>
                    <a:pt x="755" y="21600"/>
                  </a:lnTo>
                  <a:lnTo>
                    <a:pt x="0" y="436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4" name="Shape 1944"/>
            <p:cNvSpPr/>
            <p:nvPr/>
          </p:nvSpPr>
          <p:spPr>
            <a:xfrm>
              <a:off x="147373" y="1329332"/>
              <a:ext cx="2255745" cy="49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189"/>
                  </a:moveTo>
                  <a:lnTo>
                    <a:pt x="13958" y="0"/>
                  </a:lnTo>
                  <a:lnTo>
                    <a:pt x="21600" y="15053"/>
                  </a:lnTo>
                  <a:lnTo>
                    <a:pt x="6771" y="21600"/>
                  </a:lnTo>
                  <a:lnTo>
                    <a:pt x="0" y="1018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5" name="Shape 1945"/>
            <p:cNvSpPr/>
            <p:nvPr/>
          </p:nvSpPr>
          <p:spPr>
            <a:xfrm>
              <a:off x="89271" y="1559189"/>
              <a:ext cx="762093" cy="182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09" y="0"/>
                  </a:moveTo>
                  <a:lnTo>
                    <a:pt x="21474" y="3120"/>
                  </a:lnTo>
                  <a:lnTo>
                    <a:pt x="21600" y="21600"/>
                  </a:lnTo>
                  <a:lnTo>
                    <a:pt x="0" y="19552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" name="Shape 1946"/>
            <p:cNvSpPr/>
            <p:nvPr/>
          </p:nvSpPr>
          <p:spPr>
            <a:xfrm>
              <a:off x="847262" y="1669653"/>
              <a:ext cx="1574602" cy="172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4" y="0"/>
                  </a:moveTo>
                  <a:lnTo>
                    <a:pt x="0" y="1984"/>
                  </a:lnTo>
                  <a:lnTo>
                    <a:pt x="0" y="21600"/>
                  </a:lnTo>
                  <a:lnTo>
                    <a:pt x="21600" y="20291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" name="Shape 1947"/>
            <p:cNvSpPr/>
            <p:nvPr/>
          </p:nvSpPr>
          <p:spPr>
            <a:xfrm>
              <a:off x="594121" y="132"/>
              <a:ext cx="1431021" cy="16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62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" name="Shape 1948"/>
            <p:cNvSpPr/>
            <p:nvPr/>
          </p:nvSpPr>
          <p:spPr>
            <a:xfrm>
              <a:off x="1993238" y="2"/>
              <a:ext cx="516204" cy="160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48"/>
                  </a:lnTo>
                  <a:lnTo>
                    <a:pt x="21600" y="19119"/>
                  </a:lnTo>
                  <a:lnTo>
                    <a:pt x="74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" name="Shape 1949"/>
            <p:cNvSpPr/>
            <p:nvPr/>
          </p:nvSpPr>
          <p:spPr>
            <a:xfrm>
              <a:off x="226351" y="3620161"/>
              <a:ext cx="1415257" cy="162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9036"/>
                  </a:lnTo>
                  <a:lnTo>
                    <a:pt x="21600" y="21600"/>
                  </a:lnTo>
                  <a:lnTo>
                    <a:pt x="21408" y="2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898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0" name="Shape 1950"/>
            <p:cNvSpPr/>
            <p:nvPr/>
          </p:nvSpPr>
          <p:spPr>
            <a:xfrm>
              <a:off x="867976" y="472983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09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1" name="Shape 1951"/>
            <p:cNvSpPr/>
            <p:nvPr/>
          </p:nvSpPr>
          <p:spPr>
            <a:xfrm>
              <a:off x="1140210" y="2198047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09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2" name="Shape 1952"/>
            <p:cNvSpPr/>
            <p:nvPr/>
          </p:nvSpPr>
          <p:spPr>
            <a:xfrm>
              <a:off x="432582" y="4122815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09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  <p:sp>
          <p:nvSpPr>
            <p:cNvPr id="1953" name="Shape 1953"/>
            <p:cNvSpPr/>
            <p:nvPr/>
          </p:nvSpPr>
          <p:spPr>
            <a:xfrm>
              <a:off x="534804" y="5862498"/>
              <a:ext cx="1027498" cy="6707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0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10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13%</a:t>
              </a:r>
            </a:p>
          </p:txBody>
        </p:sp>
      </p:grpSp>
      <p:sp>
        <p:nvSpPr>
          <p:cNvPr id="35" name="Rectangle 50"/>
          <p:cNvSpPr/>
          <p:nvPr/>
        </p:nvSpPr>
        <p:spPr>
          <a:xfrm>
            <a:off x="7302836" y="2573632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51"/>
          <p:cNvSpPr txBox="1"/>
          <p:nvPr/>
        </p:nvSpPr>
        <p:spPr>
          <a:xfrm>
            <a:off x="7302836" y="2274228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50"/>
          <p:cNvSpPr/>
          <p:nvPr/>
        </p:nvSpPr>
        <p:spPr>
          <a:xfrm>
            <a:off x="3311407" y="3546089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51"/>
          <p:cNvSpPr txBox="1"/>
          <p:nvPr/>
        </p:nvSpPr>
        <p:spPr>
          <a:xfrm>
            <a:off x="4175548" y="3246685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50"/>
          <p:cNvSpPr/>
          <p:nvPr/>
        </p:nvSpPr>
        <p:spPr>
          <a:xfrm>
            <a:off x="7302836" y="4431461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51"/>
          <p:cNvSpPr txBox="1"/>
          <p:nvPr/>
        </p:nvSpPr>
        <p:spPr>
          <a:xfrm>
            <a:off x="7302836" y="4132057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50"/>
          <p:cNvSpPr/>
          <p:nvPr/>
        </p:nvSpPr>
        <p:spPr>
          <a:xfrm>
            <a:off x="3311407" y="5403918"/>
            <a:ext cx="2207044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51"/>
          <p:cNvSpPr txBox="1"/>
          <p:nvPr/>
        </p:nvSpPr>
        <p:spPr>
          <a:xfrm>
            <a:off x="4175548" y="5104514"/>
            <a:ext cx="1342903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7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4" grpId="0" advAuto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/>
          <p:cNvSpPr>
            <a:spLocks noEditPoints="1"/>
          </p:cNvSpPr>
          <p:nvPr/>
        </p:nvSpPr>
        <p:spPr bwMode="auto">
          <a:xfrm>
            <a:off x="2706522" y="1672109"/>
            <a:ext cx="2580877" cy="3051270"/>
          </a:xfrm>
          <a:custGeom>
            <a:avLst/>
            <a:gdLst>
              <a:gd name="T0" fmla="*/ 774 w 1058"/>
              <a:gd name="T1" fmla="*/ 1252 h 1252"/>
              <a:gd name="T2" fmla="*/ 283 w 1058"/>
              <a:gd name="T3" fmla="*/ 1252 h 1252"/>
              <a:gd name="T4" fmla="*/ 248 w 1058"/>
              <a:gd name="T5" fmla="*/ 1218 h 1252"/>
              <a:gd name="T6" fmla="*/ 142 w 1058"/>
              <a:gd name="T7" fmla="*/ 887 h 1252"/>
              <a:gd name="T8" fmla="*/ 110 w 1058"/>
              <a:gd name="T9" fmla="*/ 831 h 1252"/>
              <a:gd name="T10" fmla="*/ 0 w 1058"/>
              <a:gd name="T11" fmla="*/ 529 h 1252"/>
              <a:gd name="T12" fmla="*/ 529 w 1058"/>
              <a:gd name="T13" fmla="*/ 0 h 1252"/>
              <a:gd name="T14" fmla="*/ 1058 w 1058"/>
              <a:gd name="T15" fmla="*/ 529 h 1252"/>
              <a:gd name="T16" fmla="*/ 947 w 1058"/>
              <a:gd name="T17" fmla="*/ 831 h 1252"/>
              <a:gd name="T18" fmla="*/ 916 w 1058"/>
              <a:gd name="T19" fmla="*/ 887 h 1252"/>
              <a:gd name="T20" fmla="*/ 810 w 1058"/>
              <a:gd name="T21" fmla="*/ 1218 h 1252"/>
              <a:gd name="T22" fmla="*/ 774 w 1058"/>
              <a:gd name="T23" fmla="*/ 1252 h 1252"/>
              <a:gd name="T24" fmla="*/ 315 w 1058"/>
              <a:gd name="T25" fmla="*/ 1180 h 1252"/>
              <a:gd name="T26" fmla="*/ 742 w 1058"/>
              <a:gd name="T27" fmla="*/ 1180 h 1252"/>
              <a:gd name="T28" fmla="*/ 851 w 1058"/>
              <a:gd name="T29" fmla="*/ 857 h 1252"/>
              <a:gd name="T30" fmla="*/ 885 w 1058"/>
              <a:gd name="T31" fmla="*/ 794 h 1252"/>
              <a:gd name="T32" fmla="*/ 986 w 1058"/>
              <a:gd name="T33" fmla="*/ 529 h 1252"/>
              <a:gd name="T34" fmla="*/ 529 w 1058"/>
              <a:gd name="T35" fmla="*/ 72 h 1252"/>
              <a:gd name="T36" fmla="*/ 72 w 1058"/>
              <a:gd name="T37" fmla="*/ 529 h 1252"/>
              <a:gd name="T38" fmla="*/ 172 w 1058"/>
              <a:gd name="T39" fmla="*/ 794 h 1252"/>
              <a:gd name="T40" fmla="*/ 207 w 1058"/>
              <a:gd name="T41" fmla="*/ 857 h 1252"/>
              <a:gd name="T42" fmla="*/ 315 w 1058"/>
              <a:gd name="T43" fmla="*/ 1180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8" h="1252">
                <a:moveTo>
                  <a:pt x="774" y="1252"/>
                </a:moveTo>
                <a:cubicBezTo>
                  <a:pt x="283" y="1252"/>
                  <a:pt x="283" y="1252"/>
                  <a:pt x="283" y="1252"/>
                </a:cubicBezTo>
                <a:cubicBezTo>
                  <a:pt x="264" y="1252"/>
                  <a:pt x="249" y="1237"/>
                  <a:pt x="248" y="1218"/>
                </a:cubicBezTo>
                <a:cubicBezTo>
                  <a:pt x="247" y="1217"/>
                  <a:pt x="239" y="1097"/>
                  <a:pt x="142" y="887"/>
                </a:cubicBezTo>
                <a:cubicBezTo>
                  <a:pt x="135" y="873"/>
                  <a:pt x="123" y="853"/>
                  <a:pt x="110" y="831"/>
                </a:cubicBezTo>
                <a:cubicBezTo>
                  <a:pt x="66" y="755"/>
                  <a:pt x="0" y="640"/>
                  <a:pt x="0" y="529"/>
                </a:cubicBezTo>
                <a:cubicBezTo>
                  <a:pt x="0" y="238"/>
                  <a:pt x="237" y="0"/>
                  <a:pt x="529" y="0"/>
                </a:cubicBezTo>
                <a:cubicBezTo>
                  <a:pt x="820" y="0"/>
                  <a:pt x="1058" y="238"/>
                  <a:pt x="1058" y="529"/>
                </a:cubicBezTo>
                <a:cubicBezTo>
                  <a:pt x="1058" y="640"/>
                  <a:pt x="991" y="755"/>
                  <a:pt x="947" y="831"/>
                </a:cubicBezTo>
                <a:cubicBezTo>
                  <a:pt x="934" y="853"/>
                  <a:pt x="923" y="873"/>
                  <a:pt x="916" y="887"/>
                </a:cubicBezTo>
                <a:cubicBezTo>
                  <a:pt x="818" y="1097"/>
                  <a:pt x="810" y="1217"/>
                  <a:pt x="810" y="1218"/>
                </a:cubicBezTo>
                <a:cubicBezTo>
                  <a:pt x="809" y="1237"/>
                  <a:pt x="793" y="1252"/>
                  <a:pt x="774" y="1252"/>
                </a:cubicBezTo>
                <a:close/>
                <a:moveTo>
                  <a:pt x="315" y="1180"/>
                </a:moveTo>
                <a:cubicBezTo>
                  <a:pt x="742" y="1180"/>
                  <a:pt x="742" y="1180"/>
                  <a:pt x="742" y="1180"/>
                </a:cubicBezTo>
                <a:cubicBezTo>
                  <a:pt x="751" y="1127"/>
                  <a:pt x="776" y="1017"/>
                  <a:pt x="851" y="857"/>
                </a:cubicBezTo>
                <a:cubicBezTo>
                  <a:pt x="859" y="840"/>
                  <a:pt x="871" y="819"/>
                  <a:pt x="885" y="794"/>
                </a:cubicBezTo>
                <a:cubicBezTo>
                  <a:pt x="928" y="721"/>
                  <a:pt x="986" y="621"/>
                  <a:pt x="986" y="529"/>
                </a:cubicBezTo>
                <a:cubicBezTo>
                  <a:pt x="986" y="277"/>
                  <a:pt x="781" y="72"/>
                  <a:pt x="529" y="72"/>
                </a:cubicBezTo>
                <a:cubicBezTo>
                  <a:pt x="277" y="72"/>
                  <a:pt x="72" y="277"/>
                  <a:pt x="72" y="529"/>
                </a:cubicBezTo>
                <a:cubicBezTo>
                  <a:pt x="72" y="621"/>
                  <a:pt x="130" y="721"/>
                  <a:pt x="172" y="794"/>
                </a:cubicBezTo>
                <a:cubicBezTo>
                  <a:pt x="187" y="819"/>
                  <a:pt x="199" y="840"/>
                  <a:pt x="207" y="857"/>
                </a:cubicBezTo>
                <a:cubicBezTo>
                  <a:pt x="281" y="1017"/>
                  <a:pt x="307" y="1127"/>
                  <a:pt x="315" y="11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6"/>
          <p:cNvSpPr>
            <a:spLocks noEditPoints="1"/>
          </p:cNvSpPr>
          <p:nvPr/>
        </p:nvSpPr>
        <p:spPr bwMode="auto">
          <a:xfrm>
            <a:off x="3337434" y="4810466"/>
            <a:ext cx="1319053" cy="1058034"/>
          </a:xfrm>
          <a:custGeom>
            <a:avLst/>
            <a:gdLst>
              <a:gd name="T0" fmla="*/ 495 w 541"/>
              <a:gd name="T1" fmla="*/ 223 h 434"/>
              <a:gd name="T2" fmla="*/ 540 w 541"/>
              <a:gd name="T3" fmla="*/ 168 h 434"/>
              <a:gd name="T4" fmla="*/ 494 w 541"/>
              <a:gd name="T5" fmla="*/ 112 h 434"/>
              <a:gd name="T6" fmla="*/ 540 w 541"/>
              <a:gd name="T7" fmla="*/ 57 h 434"/>
              <a:gd name="T8" fmla="*/ 483 w 541"/>
              <a:gd name="T9" fmla="*/ 0 h 434"/>
              <a:gd name="T10" fmla="*/ 56 w 541"/>
              <a:gd name="T11" fmla="*/ 0 h 434"/>
              <a:gd name="T12" fmla="*/ 0 w 541"/>
              <a:gd name="T13" fmla="*/ 56 h 434"/>
              <a:gd name="T14" fmla="*/ 46 w 541"/>
              <a:gd name="T15" fmla="*/ 112 h 434"/>
              <a:gd name="T16" fmla="*/ 0 w 541"/>
              <a:gd name="T17" fmla="*/ 167 h 434"/>
              <a:gd name="T18" fmla="*/ 46 w 541"/>
              <a:gd name="T19" fmla="*/ 223 h 434"/>
              <a:gd name="T20" fmla="*/ 1 w 541"/>
              <a:gd name="T21" fmla="*/ 278 h 434"/>
              <a:gd name="T22" fmla="*/ 57 w 541"/>
              <a:gd name="T23" fmla="*/ 334 h 434"/>
              <a:gd name="T24" fmla="*/ 157 w 541"/>
              <a:gd name="T25" fmla="*/ 334 h 434"/>
              <a:gd name="T26" fmla="*/ 161 w 541"/>
              <a:gd name="T27" fmla="*/ 351 h 434"/>
              <a:gd name="T28" fmla="*/ 272 w 541"/>
              <a:gd name="T29" fmla="*/ 433 h 434"/>
              <a:gd name="T30" fmla="*/ 383 w 541"/>
              <a:gd name="T31" fmla="*/ 335 h 434"/>
              <a:gd name="T32" fmla="*/ 484 w 541"/>
              <a:gd name="T33" fmla="*/ 335 h 434"/>
              <a:gd name="T34" fmla="*/ 541 w 541"/>
              <a:gd name="T35" fmla="*/ 278 h 434"/>
              <a:gd name="T36" fmla="*/ 495 w 541"/>
              <a:gd name="T37" fmla="*/ 223 h 434"/>
              <a:gd name="T38" fmla="*/ 423 w 541"/>
              <a:gd name="T39" fmla="*/ 241 h 434"/>
              <a:gd name="T40" fmla="*/ 118 w 541"/>
              <a:gd name="T41" fmla="*/ 241 h 434"/>
              <a:gd name="T42" fmla="*/ 104 w 541"/>
              <a:gd name="T43" fmla="*/ 227 h 434"/>
              <a:gd name="T44" fmla="*/ 118 w 541"/>
              <a:gd name="T45" fmla="*/ 213 h 434"/>
              <a:gd name="T46" fmla="*/ 423 w 541"/>
              <a:gd name="T47" fmla="*/ 213 h 434"/>
              <a:gd name="T48" fmla="*/ 437 w 541"/>
              <a:gd name="T49" fmla="*/ 227 h 434"/>
              <a:gd name="T50" fmla="*/ 423 w 541"/>
              <a:gd name="T51" fmla="*/ 241 h 434"/>
              <a:gd name="T52" fmla="*/ 423 w 541"/>
              <a:gd name="T53" fmla="*/ 116 h 434"/>
              <a:gd name="T54" fmla="*/ 118 w 541"/>
              <a:gd name="T55" fmla="*/ 116 h 434"/>
              <a:gd name="T56" fmla="*/ 104 w 541"/>
              <a:gd name="T57" fmla="*/ 102 h 434"/>
              <a:gd name="T58" fmla="*/ 118 w 541"/>
              <a:gd name="T59" fmla="*/ 88 h 434"/>
              <a:gd name="T60" fmla="*/ 423 w 541"/>
              <a:gd name="T61" fmla="*/ 88 h 434"/>
              <a:gd name="T62" fmla="*/ 437 w 541"/>
              <a:gd name="T63" fmla="*/ 102 h 434"/>
              <a:gd name="T64" fmla="*/ 423 w 541"/>
              <a:gd name="T65" fmla="*/ 116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41" h="434">
                <a:moveTo>
                  <a:pt x="495" y="223"/>
                </a:moveTo>
                <a:cubicBezTo>
                  <a:pt x="521" y="218"/>
                  <a:pt x="540" y="195"/>
                  <a:pt x="540" y="168"/>
                </a:cubicBezTo>
                <a:cubicBezTo>
                  <a:pt x="540" y="140"/>
                  <a:pt x="520" y="117"/>
                  <a:pt x="494" y="112"/>
                </a:cubicBezTo>
                <a:cubicBezTo>
                  <a:pt x="520" y="107"/>
                  <a:pt x="540" y="84"/>
                  <a:pt x="540" y="57"/>
                </a:cubicBezTo>
                <a:cubicBezTo>
                  <a:pt x="540" y="26"/>
                  <a:pt x="514" y="0"/>
                  <a:pt x="48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4"/>
                  <a:pt x="20" y="107"/>
                  <a:pt x="46" y="112"/>
                </a:cubicBezTo>
                <a:cubicBezTo>
                  <a:pt x="20" y="117"/>
                  <a:pt x="0" y="140"/>
                  <a:pt x="0" y="167"/>
                </a:cubicBezTo>
                <a:cubicBezTo>
                  <a:pt x="0" y="195"/>
                  <a:pt x="20" y="218"/>
                  <a:pt x="46" y="223"/>
                </a:cubicBezTo>
                <a:cubicBezTo>
                  <a:pt x="20" y="228"/>
                  <a:pt x="1" y="250"/>
                  <a:pt x="1" y="278"/>
                </a:cubicBezTo>
                <a:cubicBezTo>
                  <a:pt x="1" y="309"/>
                  <a:pt x="26" y="334"/>
                  <a:pt x="57" y="334"/>
                </a:cubicBezTo>
                <a:cubicBezTo>
                  <a:pt x="157" y="334"/>
                  <a:pt x="157" y="334"/>
                  <a:pt x="157" y="334"/>
                </a:cubicBezTo>
                <a:cubicBezTo>
                  <a:pt x="158" y="340"/>
                  <a:pt x="159" y="345"/>
                  <a:pt x="161" y="351"/>
                </a:cubicBezTo>
                <a:cubicBezTo>
                  <a:pt x="175" y="399"/>
                  <a:pt x="219" y="434"/>
                  <a:pt x="272" y="433"/>
                </a:cubicBezTo>
                <a:cubicBezTo>
                  <a:pt x="331" y="433"/>
                  <a:pt x="380" y="392"/>
                  <a:pt x="383" y="335"/>
                </a:cubicBezTo>
                <a:cubicBezTo>
                  <a:pt x="484" y="335"/>
                  <a:pt x="484" y="335"/>
                  <a:pt x="484" y="335"/>
                </a:cubicBezTo>
                <a:cubicBezTo>
                  <a:pt x="515" y="335"/>
                  <a:pt x="541" y="309"/>
                  <a:pt x="541" y="278"/>
                </a:cubicBezTo>
                <a:cubicBezTo>
                  <a:pt x="541" y="251"/>
                  <a:pt x="521" y="228"/>
                  <a:pt x="495" y="223"/>
                </a:cubicBezTo>
                <a:close/>
                <a:moveTo>
                  <a:pt x="423" y="241"/>
                </a:moveTo>
                <a:cubicBezTo>
                  <a:pt x="118" y="241"/>
                  <a:pt x="118" y="241"/>
                  <a:pt x="118" y="241"/>
                </a:cubicBezTo>
                <a:cubicBezTo>
                  <a:pt x="110" y="241"/>
                  <a:pt x="104" y="234"/>
                  <a:pt x="104" y="227"/>
                </a:cubicBezTo>
                <a:cubicBezTo>
                  <a:pt x="104" y="219"/>
                  <a:pt x="110" y="213"/>
                  <a:pt x="118" y="213"/>
                </a:cubicBezTo>
                <a:cubicBezTo>
                  <a:pt x="423" y="213"/>
                  <a:pt x="423" y="213"/>
                  <a:pt x="423" y="213"/>
                </a:cubicBezTo>
                <a:cubicBezTo>
                  <a:pt x="431" y="213"/>
                  <a:pt x="437" y="219"/>
                  <a:pt x="437" y="227"/>
                </a:cubicBezTo>
                <a:cubicBezTo>
                  <a:pt x="437" y="234"/>
                  <a:pt x="431" y="241"/>
                  <a:pt x="423" y="241"/>
                </a:cubicBezTo>
                <a:close/>
                <a:moveTo>
                  <a:pt x="423" y="116"/>
                </a:moveTo>
                <a:cubicBezTo>
                  <a:pt x="118" y="116"/>
                  <a:pt x="118" y="116"/>
                  <a:pt x="118" y="116"/>
                </a:cubicBezTo>
                <a:cubicBezTo>
                  <a:pt x="110" y="116"/>
                  <a:pt x="104" y="110"/>
                  <a:pt x="104" y="102"/>
                </a:cubicBezTo>
                <a:cubicBezTo>
                  <a:pt x="104" y="95"/>
                  <a:pt x="110" y="88"/>
                  <a:pt x="118" y="88"/>
                </a:cubicBezTo>
                <a:cubicBezTo>
                  <a:pt x="423" y="88"/>
                  <a:pt x="423" y="88"/>
                  <a:pt x="423" y="88"/>
                </a:cubicBezTo>
                <a:cubicBezTo>
                  <a:pt x="431" y="88"/>
                  <a:pt x="437" y="95"/>
                  <a:pt x="437" y="102"/>
                </a:cubicBezTo>
                <a:cubicBezTo>
                  <a:pt x="437" y="110"/>
                  <a:pt x="431" y="116"/>
                  <a:pt x="423" y="11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30110" y="1874328"/>
            <a:ext cx="2133701" cy="1909762"/>
            <a:chOff x="8169276" y="952501"/>
            <a:chExt cx="3781424" cy="3384550"/>
          </a:xfrm>
          <a:solidFill>
            <a:schemeClr val="accent1"/>
          </a:solidFill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9297988" y="1533526"/>
              <a:ext cx="1392237" cy="1004888"/>
            </a:xfrm>
            <a:custGeom>
              <a:avLst/>
              <a:gdLst>
                <a:gd name="T0" fmla="*/ 142 w 370"/>
                <a:gd name="T1" fmla="*/ 228 h 267"/>
                <a:gd name="T2" fmla="*/ 241 w 370"/>
                <a:gd name="T3" fmla="*/ 248 h 267"/>
                <a:gd name="T4" fmla="*/ 303 w 370"/>
                <a:gd name="T5" fmla="*/ 226 h 267"/>
                <a:gd name="T6" fmla="*/ 368 w 370"/>
                <a:gd name="T7" fmla="*/ 107 h 267"/>
                <a:gd name="T8" fmla="*/ 278 w 370"/>
                <a:gd name="T9" fmla="*/ 11 h 267"/>
                <a:gd name="T10" fmla="*/ 179 w 370"/>
                <a:gd name="T11" fmla="*/ 58 h 267"/>
                <a:gd name="T12" fmla="*/ 168 w 370"/>
                <a:gd name="T13" fmla="*/ 65 h 267"/>
                <a:gd name="T14" fmla="*/ 155 w 370"/>
                <a:gd name="T15" fmla="*/ 60 h 267"/>
                <a:gd name="T16" fmla="*/ 67 w 370"/>
                <a:gd name="T17" fmla="*/ 47 h 267"/>
                <a:gd name="T18" fmla="*/ 0 w 370"/>
                <a:gd name="T19" fmla="*/ 116 h 267"/>
                <a:gd name="T20" fmla="*/ 9 w 370"/>
                <a:gd name="T21" fmla="*/ 121 h 267"/>
                <a:gd name="T22" fmla="*/ 84 w 370"/>
                <a:gd name="T23" fmla="*/ 267 h 267"/>
                <a:gd name="T24" fmla="*/ 142 w 370"/>
                <a:gd name="T25" fmla="*/ 22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0" h="267">
                  <a:moveTo>
                    <a:pt x="142" y="228"/>
                  </a:moveTo>
                  <a:cubicBezTo>
                    <a:pt x="189" y="219"/>
                    <a:pt x="225" y="237"/>
                    <a:pt x="241" y="248"/>
                  </a:cubicBezTo>
                  <a:cubicBezTo>
                    <a:pt x="253" y="241"/>
                    <a:pt x="275" y="230"/>
                    <a:pt x="303" y="226"/>
                  </a:cubicBezTo>
                  <a:cubicBezTo>
                    <a:pt x="304" y="191"/>
                    <a:pt x="319" y="134"/>
                    <a:pt x="368" y="107"/>
                  </a:cubicBezTo>
                  <a:cubicBezTo>
                    <a:pt x="370" y="82"/>
                    <a:pt x="350" y="22"/>
                    <a:pt x="278" y="11"/>
                  </a:cubicBezTo>
                  <a:cubicBezTo>
                    <a:pt x="211" y="0"/>
                    <a:pt x="181" y="56"/>
                    <a:pt x="179" y="58"/>
                  </a:cubicBezTo>
                  <a:cubicBezTo>
                    <a:pt x="177" y="62"/>
                    <a:pt x="173" y="65"/>
                    <a:pt x="168" y="65"/>
                  </a:cubicBezTo>
                  <a:cubicBezTo>
                    <a:pt x="163" y="66"/>
                    <a:pt x="158" y="64"/>
                    <a:pt x="155" y="60"/>
                  </a:cubicBezTo>
                  <a:cubicBezTo>
                    <a:pt x="155" y="59"/>
                    <a:pt x="133" y="32"/>
                    <a:pt x="67" y="47"/>
                  </a:cubicBezTo>
                  <a:cubicBezTo>
                    <a:pt x="14" y="60"/>
                    <a:pt x="2" y="101"/>
                    <a:pt x="0" y="116"/>
                  </a:cubicBezTo>
                  <a:cubicBezTo>
                    <a:pt x="3" y="117"/>
                    <a:pt x="6" y="119"/>
                    <a:pt x="9" y="121"/>
                  </a:cubicBezTo>
                  <a:cubicBezTo>
                    <a:pt x="63" y="161"/>
                    <a:pt x="80" y="224"/>
                    <a:pt x="84" y="267"/>
                  </a:cubicBezTo>
                  <a:cubicBezTo>
                    <a:pt x="96" y="250"/>
                    <a:pt x="114" y="234"/>
                    <a:pt x="142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8169276" y="952501"/>
              <a:ext cx="3781424" cy="3384550"/>
            </a:xfrm>
            <a:custGeom>
              <a:avLst/>
              <a:gdLst>
                <a:gd name="T0" fmla="*/ 932 w 1005"/>
                <a:gd name="T1" fmla="*/ 313 h 899"/>
                <a:gd name="T2" fmla="*/ 693 w 1005"/>
                <a:gd name="T3" fmla="*/ 126 h 899"/>
                <a:gd name="T4" fmla="*/ 192 w 1005"/>
                <a:gd name="T5" fmla="*/ 181 h 899"/>
                <a:gd name="T6" fmla="*/ 261 w 1005"/>
                <a:gd name="T7" fmla="*/ 549 h 899"/>
                <a:gd name="T8" fmla="*/ 292 w 1005"/>
                <a:gd name="T9" fmla="*/ 298 h 899"/>
                <a:gd name="T10" fmla="*/ 155 w 1005"/>
                <a:gd name="T11" fmla="*/ 377 h 899"/>
                <a:gd name="T12" fmla="*/ 244 w 1005"/>
                <a:gd name="T13" fmla="*/ 409 h 899"/>
                <a:gd name="T14" fmla="*/ 255 w 1005"/>
                <a:gd name="T15" fmla="*/ 435 h 899"/>
                <a:gd name="T16" fmla="*/ 128 w 1005"/>
                <a:gd name="T17" fmla="*/ 388 h 899"/>
                <a:gd name="T18" fmla="*/ 274 w 1005"/>
                <a:gd name="T19" fmla="*/ 257 h 899"/>
                <a:gd name="T20" fmla="*/ 464 w 1005"/>
                <a:gd name="T21" fmla="*/ 184 h 899"/>
                <a:gd name="T22" fmla="*/ 673 w 1005"/>
                <a:gd name="T23" fmla="*/ 190 h 899"/>
                <a:gd name="T24" fmla="*/ 851 w 1005"/>
                <a:gd name="T25" fmla="*/ 291 h 899"/>
                <a:gd name="T26" fmla="*/ 914 w 1005"/>
                <a:gd name="T27" fmla="*/ 518 h 899"/>
                <a:gd name="T28" fmla="*/ 747 w 1005"/>
                <a:gd name="T29" fmla="*/ 572 h 899"/>
                <a:gd name="T30" fmla="*/ 474 w 1005"/>
                <a:gd name="T31" fmla="*/ 615 h 899"/>
                <a:gd name="T32" fmla="*/ 421 w 1005"/>
                <a:gd name="T33" fmla="*/ 572 h 899"/>
                <a:gd name="T34" fmla="*/ 446 w 1005"/>
                <a:gd name="T35" fmla="*/ 560 h 899"/>
                <a:gd name="T36" fmla="*/ 553 w 1005"/>
                <a:gd name="T37" fmla="*/ 547 h 899"/>
                <a:gd name="T38" fmla="*/ 854 w 1005"/>
                <a:gd name="T39" fmla="*/ 560 h 899"/>
                <a:gd name="T40" fmla="*/ 857 w 1005"/>
                <a:gd name="T41" fmla="*/ 427 h 899"/>
                <a:gd name="T42" fmla="*/ 831 w 1005"/>
                <a:gd name="T43" fmla="*/ 311 h 899"/>
                <a:gd name="T44" fmla="*/ 632 w 1005"/>
                <a:gd name="T45" fmla="*/ 378 h 899"/>
                <a:gd name="T46" fmla="*/ 742 w 1005"/>
                <a:gd name="T47" fmla="*/ 461 h 899"/>
                <a:gd name="T48" fmla="*/ 549 w 1005"/>
                <a:gd name="T49" fmla="*/ 430 h 899"/>
                <a:gd name="T50" fmla="*/ 447 w 1005"/>
                <a:gd name="T51" fmla="*/ 410 h 899"/>
                <a:gd name="T52" fmla="*/ 381 w 1005"/>
                <a:gd name="T53" fmla="*/ 488 h 899"/>
                <a:gd name="T54" fmla="*/ 300 w 1005"/>
                <a:gd name="T55" fmla="*/ 535 h 899"/>
                <a:gd name="T56" fmla="*/ 298 w 1005"/>
                <a:gd name="T57" fmla="*/ 538 h 899"/>
                <a:gd name="T58" fmla="*/ 274 w 1005"/>
                <a:gd name="T59" fmla="*/ 618 h 899"/>
                <a:gd name="T60" fmla="*/ 288 w 1005"/>
                <a:gd name="T61" fmla="*/ 665 h 899"/>
                <a:gd name="T62" fmla="*/ 352 w 1005"/>
                <a:gd name="T63" fmla="*/ 724 h 899"/>
                <a:gd name="T64" fmla="*/ 571 w 1005"/>
                <a:gd name="T65" fmla="*/ 769 h 899"/>
                <a:gd name="T66" fmla="*/ 570 w 1005"/>
                <a:gd name="T67" fmla="*/ 769 h 899"/>
                <a:gd name="T68" fmla="*/ 681 w 1005"/>
                <a:gd name="T69" fmla="*/ 675 h 899"/>
                <a:gd name="T70" fmla="*/ 650 w 1005"/>
                <a:gd name="T71" fmla="*/ 634 h 899"/>
                <a:gd name="T72" fmla="*/ 708 w 1005"/>
                <a:gd name="T73" fmla="*/ 665 h 899"/>
                <a:gd name="T74" fmla="*/ 691 w 1005"/>
                <a:gd name="T75" fmla="*/ 750 h 899"/>
                <a:gd name="T76" fmla="*/ 491 w 1005"/>
                <a:gd name="T77" fmla="*/ 785 h 899"/>
                <a:gd name="T78" fmla="*/ 787 w 1005"/>
                <a:gd name="T79" fmla="*/ 830 h 899"/>
                <a:gd name="T80" fmla="*/ 1001 w 1005"/>
                <a:gd name="T81" fmla="*/ 474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5" h="899">
                  <a:moveTo>
                    <a:pt x="1001" y="474"/>
                  </a:moveTo>
                  <a:cubicBezTo>
                    <a:pt x="997" y="357"/>
                    <a:pt x="932" y="313"/>
                    <a:pt x="932" y="313"/>
                  </a:cubicBezTo>
                  <a:cubicBezTo>
                    <a:pt x="932" y="313"/>
                    <a:pt x="924" y="257"/>
                    <a:pt x="873" y="197"/>
                  </a:cubicBezTo>
                  <a:cubicBezTo>
                    <a:pt x="794" y="111"/>
                    <a:pt x="693" y="126"/>
                    <a:pt x="693" y="126"/>
                  </a:cubicBezTo>
                  <a:cubicBezTo>
                    <a:pt x="563" y="0"/>
                    <a:pt x="430" y="97"/>
                    <a:pt x="430" y="97"/>
                  </a:cubicBezTo>
                  <a:cubicBezTo>
                    <a:pt x="245" y="36"/>
                    <a:pt x="192" y="181"/>
                    <a:pt x="192" y="181"/>
                  </a:cubicBezTo>
                  <a:cubicBezTo>
                    <a:pt x="86" y="193"/>
                    <a:pt x="0" y="317"/>
                    <a:pt x="77" y="450"/>
                  </a:cubicBezTo>
                  <a:cubicBezTo>
                    <a:pt x="136" y="552"/>
                    <a:pt x="224" y="554"/>
                    <a:pt x="261" y="549"/>
                  </a:cubicBezTo>
                  <a:cubicBezTo>
                    <a:pt x="274" y="517"/>
                    <a:pt x="300" y="481"/>
                    <a:pt x="357" y="465"/>
                  </a:cubicBezTo>
                  <a:cubicBezTo>
                    <a:pt x="358" y="459"/>
                    <a:pt x="365" y="350"/>
                    <a:pt x="292" y="298"/>
                  </a:cubicBezTo>
                  <a:cubicBezTo>
                    <a:pt x="249" y="267"/>
                    <a:pt x="201" y="275"/>
                    <a:pt x="174" y="295"/>
                  </a:cubicBezTo>
                  <a:cubicBezTo>
                    <a:pt x="149" y="315"/>
                    <a:pt x="142" y="345"/>
                    <a:pt x="155" y="377"/>
                  </a:cubicBezTo>
                  <a:cubicBezTo>
                    <a:pt x="161" y="394"/>
                    <a:pt x="171" y="405"/>
                    <a:pt x="185" y="411"/>
                  </a:cubicBezTo>
                  <a:cubicBezTo>
                    <a:pt x="212" y="422"/>
                    <a:pt x="243" y="409"/>
                    <a:pt x="244" y="409"/>
                  </a:cubicBezTo>
                  <a:cubicBezTo>
                    <a:pt x="251" y="406"/>
                    <a:pt x="259" y="410"/>
                    <a:pt x="262" y="417"/>
                  </a:cubicBezTo>
                  <a:cubicBezTo>
                    <a:pt x="265" y="424"/>
                    <a:pt x="262" y="432"/>
                    <a:pt x="255" y="435"/>
                  </a:cubicBezTo>
                  <a:cubicBezTo>
                    <a:pt x="253" y="436"/>
                    <a:pt x="212" y="453"/>
                    <a:pt x="174" y="437"/>
                  </a:cubicBezTo>
                  <a:cubicBezTo>
                    <a:pt x="154" y="429"/>
                    <a:pt x="138" y="412"/>
                    <a:pt x="128" y="388"/>
                  </a:cubicBezTo>
                  <a:cubicBezTo>
                    <a:pt x="111" y="343"/>
                    <a:pt x="122" y="300"/>
                    <a:pt x="157" y="273"/>
                  </a:cubicBezTo>
                  <a:cubicBezTo>
                    <a:pt x="189" y="248"/>
                    <a:pt x="234" y="243"/>
                    <a:pt x="274" y="257"/>
                  </a:cubicBezTo>
                  <a:cubicBezTo>
                    <a:pt x="281" y="227"/>
                    <a:pt x="304" y="187"/>
                    <a:pt x="361" y="174"/>
                  </a:cubicBezTo>
                  <a:cubicBezTo>
                    <a:pt x="415" y="161"/>
                    <a:pt x="447" y="173"/>
                    <a:pt x="464" y="184"/>
                  </a:cubicBezTo>
                  <a:cubicBezTo>
                    <a:pt x="484" y="158"/>
                    <a:pt x="524" y="127"/>
                    <a:pt x="582" y="137"/>
                  </a:cubicBezTo>
                  <a:cubicBezTo>
                    <a:pt x="631" y="145"/>
                    <a:pt x="658" y="170"/>
                    <a:pt x="673" y="190"/>
                  </a:cubicBezTo>
                  <a:cubicBezTo>
                    <a:pt x="686" y="208"/>
                    <a:pt x="694" y="230"/>
                    <a:pt x="696" y="250"/>
                  </a:cubicBezTo>
                  <a:cubicBezTo>
                    <a:pt x="751" y="237"/>
                    <a:pt x="814" y="253"/>
                    <a:pt x="851" y="291"/>
                  </a:cubicBezTo>
                  <a:cubicBezTo>
                    <a:pt x="881" y="322"/>
                    <a:pt x="892" y="365"/>
                    <a:pt x="881" y="411"/>
                  </a:cubicBezTo>
                  <a:cubicBezTo>
                    <a:pt x="895" y="424"/>
                    <a:pt x="922" y="459"/>
                    <a:pt x="914" y="518"/>
                  </a:cubicBezTo>
                  <a:cubicBezTo>
                    <a:pt x="910" y="549"/>
                    <a:pt x="893" y="573"/>
                    <a:pt x="866" y="586"/>
                  </a:cubicBezTo>
                  <a:cubicBezTo>
                    <a:pt x="831" y="602"/>
                    <a:pt x="785" y="596"/>
                    <a:pt x="747" y="572"/>
                  </a:cubicBezTo>
                  <a:cubicBezTo>
                    <a:pt x="693" y="538"/>
                    <a:pt x="609" y="536"/>
                    <a:pt x="571" y="568"/>
                  </a:cubicBezTo>
                  <a:cubicBezTo>
                    <a:pt x="541" y="593"/>
                    <a:pt x="507" y="618"/>
                    <a:pt x="474" y="615"/>
                  </a:cubicBezTo>
                  <a:cubicBezTo>
                    <a:pt x="472" y="615"/>
                    <a:pt x="469" y="615"/>
                    <a:pt x="466" y="614"/>
                  </a:cubicBezTo>
                  <a:cubicBezTo>
                    <a:pt x="447" y="610"/>
                    <a:pt x="432" y="596"/>
                    <a:pt x="421" y="572"/>
                  </a:cubicBezTo>
                  <a:cubicBezTo>
                    <a:pt x="417" y="565"/>
                    <a:pt x="420" y="557"/>
                    <a:pt x="427" y="554"/>
                  </a:cubicBezTo>
                  <a:cubicBezTo>
                    <a:pt x="434" y="550"/>
                    <a:pt x="443" y="553"/>
                    <a:pt x="446" y="560"/>
                  </a:cubicBezTo>
                  <a:cubicBezTo>
                    <a:pt x="453" y="576"/>
                    <a:pt x="462" y="584"/>
                    <a:pt x="473" y="586"/>
                  </a:cubicBezTo>
                  <a:cubicBezTo>
                    <a:pt x="496" y="592"/>
                    <a:pt x="530" y="566"/>
                    <a:pt x="553" y="547"/>
                  </a:cubicBezTo>
                  <a:cubicBezTo>
                    <a:pt x="601" y="506"/>
                    <a:pt x="697" y="507"/>
                    <a:pt x="762" y="548"/>
                  </a:cubicBezTo>
                  <a:cubicBezTo>
                    <a:pt x="792" y="567"/>
                    <a:pt x="828" y="572"/>
                    <a:pt x="854" y="560"/>
                  </a:cubicBezTo>
                  <a:cubicBezTo>
                    <a:pt x="872" y="552"/>
                    <a:pt x="883" y="536"/>
                    <a:pt x="886" y="514"/>
                  </a:cubicBezTo>
                  <a:cubicBezTo>
                    <a:pt x="895" y="455"/>
                    <a:pt x="858" y="427"/>
                    <a:pt x="857" y="427"/>
                  </a:cubicBezTo>
                  <a:cubicBezTo>
                    <a:pt x="852" y="424"/>
                    <a:pt x="850" y="418"/>
                    <a:pt x="852" y="412"/>
                  </a:cubicBezTo>
                  <a:cubicBezTo>
                    <a:pt x="863" y="372"/>
                    <a:pt x="856" y="337"/>
                    <a:pt x="831" y="311"/>
                  </a:cubicBezTo>
                  <a:cubicBezTo>
                    <a:pt x="800" y="280"/>
                    <a:pt x="747" y="266"/>
                    <a:pt x="702" y="278"/>
                  </a:cubicBezTo>
                  <a:cubicBezTo>
                    <a:pt x="642" y="293"/>
                    <a:pt x="633" y="357"/>
                    <a:pt x="632" y="378"/>
                  </a:cubicBezTo>
                  <a:cubicBezTo>
                    <a:pt x="667" y="380"/>
                    <a:pt x="707" y="396"/>
                    <a:pt x="744" y="441"/>
                  </a:cubicBezTo>
                  <a:cubicBezTo>
                    <a:pt x="749" y="447"/>
                    <a:pt x="748" y="456"/>
                    <a:pt x="742" y="461"/>
                  </a:cubicBezTo>
                  <a:cubicBezTo>
                    <a:pt x="736" y="466"/>
                    <a:pt x="727" y="465"/>
                    <a:pt x="722" y="459"/>
                  </a:cubicBezTo>
                  <a:cubicBezTo>
                    <a:pt x="643" y="362"/>
                    <a:pt x="552" y="428"/>
                    <a:pt x="549" y="430"/>
                  </a:cubicBezTo>
                  <a:cubicBezTo>
                    <a:pt x="543" y="434"/>
                    <a:pt x="536" y="434"/>
                    <a:pt x="531" y="430"/>
                  </a:cubicBezTo>
                  <a:cubicBezTo>
                    <a:pt x="529" y="429"/>
                    <a:pt x="496" y="400"/>
                    <a:pt x="447" y="410"/>
                  </a:cubicBezTo>
                  <a:cubicBezTo>
                    <a:pt x="401" y="419"/>
                    <a:pt x="393" y="476"/>
                    <a:pt x="393" y="476"/>
                  </a:cubicBezTo>
                  <a:cubicBezTo>
                    <a:pt x="392" y="482"/>
                    <a:pt x="387" y="487"/>
                    <a:pt x="381" y="488"/>
                  </a:cubicBezTo>
                  <a:cubicBezTo>
                    <a:pt x="339" y="496"/>
                    <a:pt x="315" y="514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300" y="535"/>
                    <a:pt x="300" y="535"/>
                    <a:pt x="300" y="535"/>
                  </a:cubicBezTo>
                  <a:cubicBezTo>
                    <a:pt x="299" y="536"/>
                    <a:pt x="299" y="537"/>
                    <a:pt x="298" y="538"/>
                  </a:cubicBezTo>
                  <a:cubicBezTo>
                    <a:pt x="278" y="568"/>
                    <a:pt x="273" y="596"/>
                    <a:pt x="275" y="618"/>
                  </a:cubicBezTo>
                  <a:cubicBezTo>
                    <a:pt x="275" y="618"/>
                    <a:pt x="274" y="618"/>
                    <a:pt x="274" y="618"/>
                  </a:cubicBezTo>
                  <a:cubicBezTo>
                    <a:pt x="275" y="625"/>
                    <a:pt x="276" y="631"/>
                    <a:pt x="278" y="637"/>
                  </a:cubicBezTo>
                  <a:cubicBezTo>
                    <a:pt x="281" y="654"/>
                    <a:pt x="288" y="664"/>
                    <a:pt x="288" y="665"/>
                  </a:cubicBezTo>
                  <a:cubicBezTo>
                    <a:pt x="302" y="693"/>
                    <a:pt x="326" y="711"/>
                    <a:pt x="352" y="724"/>
                  </a:cubicBezTo>
                  <a:cubicBezTo>
                    <a:pt x="352" y="724"/>
                    <a:pt x="352" y="724"/>
                    <a:pt x="352" y="724"/>
                  </a:cubicBezTo>
                  <a:cubicBezTo>
                    <a:pt x="352" y="724"/>
                    <a:pt x="418" y="758"/>
                    <a:pt x="552" y="768"/>
                  </a:cubicBezTo>
                  <a:cubicBezTo>
                    <a:pt x="558" y="768"/>
                    <a:pt x="565" y="769"/>
                    <a:pt x="571" y="769"/>
                  </a:cubicBezTo>
                  <a:cubicBezTo>
                    <a:pt x="571" y="769"/>
                    <a:pt x="570" y="769"/>
                    <a:pt x="570" y="769"/>
                  </a:cubicBezTo>
                  <a:cubicBezTo>
                    <a:pt x="570" y="769"/>
                    <a:pt x="570" y="769"/>
                    <a:pt x="570" y="769"/>
                  </a:cubicBezTo>
                  <a:cubicBezTo>
                    <a:pt x="606" y="770"/>
                    <a:pt x="643" y="762"/>
                    <a:pt x="668" y="733"/>
                  </a:cubicBezTo>
                  <a:cubicBezTo>
                    <a:pt x="682" y="710"/>
                    <a:pt x="687" y="689"/>
                    <a:pt x="681" y="675"/>
                  </a:cubicBezTo>
                  <a:cubicBezTo>
                    <a:pt x="675" y="658"/>
                    <a:pt x="659" y="652"/>
                    <a:pt x="659" y="652"/>
                  </a:cubicBezTo>
                  <a:cubicBezTo>
                    <a:pt x="651" y="649"/>
                    <a:pt x="648" y="641"/>
                    <a:pt x="650" y="634"/>
                  </a:cubicBezTo>
                  <a:cubicBezTo>
                    <a:pt x="653" y="627"/>
                    <a:pt x="661" y="623"/>
                    <a:pt x="668" y="625"/>
                  </a:cubicBezTo>
                  <a:cubicBezTo>
                    <a:pt x="669" y="626"/>
                    <a:pt x="698" y="636"/>
                    <a:pt x="708" y="665"/>
                  </a:cubicBezTo>
                  <a:cubicBezTo>
                    <a:pt x="717" y="689"/>
                    <a:pt x="711" y="717"/>
                    <a:pt x="692" y="749"/>
                  </a:cubicBezTo>
                  <a:cubicBezTo>
                    <a:pt x="691" y="749"/>
                    <a:pt x="691" y="750"/>
                    <a:pt x="691" y="750"/>
                  </a:cubicBezTo>
                  <a:cubicBezTo>
                    <a:pt x="655" y="793"/>
                    <a:pt x="601" y="800"/>
                    <a:pt x="556" y="797"/>
                  </a:cubicBezTo>
                  <a:cubicBezTo>
                    <a:pt x="530" y="795"/>
                    <a:pt x="507" y="789"/>
                    <a:pt x="491" y="785"/>
                  </a:cubicBezTo>
                  <a:cubicBezTo>
                    <a:pt x="524" y="857"/>
                    <a:pt x="598" y="891"/>
                    <a:pt x="677" y="895"/>
                  </a:cubicBezTo>
                  <a:cubicBezTo>
                    <a:pt x="769" y="899"/>
                    <a:pt x="787" y="830"/>
                    <a:pt x="787" y="830"/>
                  </a:cubicBezTo>
                  <a:cubicBezTo>
                    <a:pt x="911" y="781"/>
                    <a:pt x="884" y="656"/>
                    <a:pt x="884" y="656"/>
                  </a:cubicBezTo>
                  <a:cubicBezTo>
                    <a:pt x="936" y="648"/>
                    <a:pt x="1005" y="590"/>
                    <a:pt x="1001" y="4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5936457" y="2310643"/>
            <a:ext cx="505538" cy="505538"/>
          </a:xfrm>
          <a:prstGeom prst="ellipse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65888" y="232106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36457" y="3168665"/>
            <a:ext cx="505538" cy="5055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5888" y="3179087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936457" y="4110973"/>
            <a:ext cx="505538" cy="5055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5888" y="4121395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36457" y="4966966"/>
            <a:ext cx="505538" cy="5055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65888" y="4977388"/>
            <a:ext cx="3543182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 animBg="1"/>
      <p:bldP spid="19" grpId="0"/>
      <p:bldP spid="20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478756" y="2278153"/>
            <a:ext cx="3816112" cy="3816112"/>
            <a:chOff x="1596236" y="1916860"/>
            <a:chExt cx="3618636" cy="3618636"/>
          </a:xfrm>
          <a:effectLst/>
        </p:grpSpPr>
        <p:grpSp>
          <p:nvGrpSpPr>
            <p:cNvPr id="4" name="组合 28"/>
            <p:cNvGrpSpPr/>
            <p:nvPr/>
          </p:nvGrpSpPr>
          <p:grpSpPr>
            <a:xfrm rot="19276222">
              <a:off x="1596236" y="1916860"/>
              <a:ext cx="3618636" cy="3618636"/>
              <a:chOff x="356968" y="796740"/>
              <a:chExt cx="2822019" cy="2822019"/>
            </a:xfrm>
          </p:grpSpPr>
          <p:sp>
            <p:nvSpPr>
              <p:cNvPr id="5" name="饼形 33"/>
              <p:cNvSpPr/>
              <p:nvPr/>
            </p:nvSpPr>
            <p:spPr>
              <a:xfrm rot="21042706" flipH="1" flipV="1">
                <a:off x="492166" y="943009"/>
                <a:ext cx="2501891" cy="2526741"/>
              </a:xfrm>
              <a:prstGeom prst="pie">
                <a:avLst>
                  <a:gd name="adj1" fmla="val 11380473"/>
                  <a:gd name="adj2" fmla="val 1732409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饼形 34"/>
              <p:cNvSpPr/>
              <p:nvPr/>
            </p:nvSpPr>
            <p:spPr>
              <a:xfrm rot="3744982" flipH="1">
                <a:off x="460637" y="928018"/>
                <a:ext cx="2516650" cy="2576371"/>
              </a:xfrm>
              <a:prstGeom prst="pie">
                <a:avLst>
                  <a:gd name="adj1" fmla="val 14491545"/>
                  <a:gd name="adj2" fmla="val 18667710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饼形 35"/>
              <p:cNvSpPr/>
              <p:nvPr/>
            </p:nvSpPr>
            <p:spPr>
              <a:xfrm rot="21042706" flipH="1">
                <a:off x="495434" y="949839"/>
                <a:ext cx="2516650" cy="2508067"/>
              </a:xfrm>
              <a:prstGeom prst="pie">
                <a:avLst>
                  <a:gd name="adj1" fmla="val 14294322"/>
                  <a:gd name="adj2" fmla="val 17762499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饼形 36"/>
              <p:cNvSpPr/>
              <p:nvPr/>
            </p:nvSpPr>
            <p:spPr>
              <a:xfrm rot="21042706">
                <a:off x="356968" y="796740"/>
                <a:ext cx="2822019" cy="2822019"/>
              </a:xfrm>
              <a:prstGeom prst="pie">
                <a:avLst>
                  <a:gd name="adj1" fmla="val 5027616"/>
                  <a:gd name="adj2" fmla="val 15181466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884969" y="4040434"/>
              <a:ext cx="356512" cy="640666"/>
            </a:xfrm>
            <a:custGeom>
              <a:avLst/>
              <a:gdLst>
                <a:gd name="T0" fmla="*/ 200 w 200"/>
                <a:gd name="T1" fmla="*/ 62 h 360"/>
                <a:gd name="T2" fmla="*/ 143 w 200"/>
                <a:gd name="T3" fmla="*/ 62 h 360"/>
                <a:gd name="T4" fmla="*/ 128 w 200"/>
                <a:gd name="T5" fmla="*/ 83 h 360"/>
                <a:gd name="T6" fmla="*/ 128 w 200"/>
                <a:gd name="T7" fmla="*/ 125 h 360"/>
                <a:gd name="T8" fmla="*/ 200 w 200"/>
                <a:gd name="T9" fmla="*/ 125 h 360"/>
                <a:gd name="T10" fmla="*/ 200 w 200"/>
                <a:gd name="T11" fmla="*/ 183 h 360"/>
                <a:gd name="T12" fmla="*/ 128 w 200"/>
                <a:gd name="T13" fmla="*/ 183 h 360"/>
                <a:gd name="T14" fmla="*/ 128 w 200"/>
                <a:gd name="T15" fmla="*/ 360 h 360"/>
                <a:gd name="T16" fmla="*/ 61 w 200"/>
                <a:gd name="T17" fmla="*/ 360 h 360"/>
                <a:gd name="T18" fmla="*/ 61 w 200"/>
                <a:gd name="T19" fmla="*/ 183 h 360"/>
                <a:gd name="T20" fmla="*/ 0 w 200"/>
                <a:gd name="T21" fmla="*/ 183 h 360"/>
                <a:gd name="T22" fmla="*/ 0 w 200"/>
                <a:gd name="T23" fmla="*/ 125 h 360"/>
                <a:gd name="T24" fmla="*/ 61 w 200"/>
                <a:gd name="T25" fmla="*/ 125 h 360"/>
                <a:gd name="T26" fmla="*/ 61 w 200"/>
                <a:gd name="T27" fmla="*/ 90 h 360"/>
                <a:gd name="T28" fmla="*/ 143 w 200"/>
                <a:gd name="T29" fmla="*/ 0 h 360"/>
                <a:gd name="T30" fmla="*/ 200 w 200"/>
                <a:gd name="T31" fmla="*/ 0 h 360"/>
                <a:gd name="T32" fmla="*/ 200 w 200"/>
                <a:gd name="T33" fmla="*/ 6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360">
                  <a:moveTo>
                    <a:pt x="200" y="62"/>
                  </a:moveTo>
                  <a:cubicBezTo>
                    <a:pt x="143" y="62"/>
                    <a:pt x="143" y="62"/>
                    <a:pt x="143" y="62"/>
                  </a:cubicBezTo>
                  <a:cubicBezTo>
                    <a:pt x="136" y="62"/>
                    <a:pt x="128" y="71"/>
                    <a:pt x="128" y="83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200" y="125"/>
                    <a:pt x="200" y="125"/>
                    <a:pt x="200" y="125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128" y="183"/>
                    <a:pt x="128" y="183"/>
                    <a:pt x="128" y="183"/>
                  </a:cubicBezTo>
                  <a:cubicBezTo>
                    <a:pt x="128" y="360"/>
                    <a:pt x="128" y="360"/>
                    <a:pt x="128" y="360"/>
                  </a:cubicBezTo>
                  <a:cubicBezTo>
                    <a:pt x="61" y="360"/>
                    <a:pt x="61" y="360"/>
                    <a:pt x="61" y="360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1" y="40"/>
                    <a:pt x="95" y="0"/>
                    <a:pt x="143" y="0"/>
                  </a:cubicBezTo>
                  <a:cubicBezTo>
                    <a:pt x="200" y="0"/>
                    <a:pt x="200" y="0"/>
                    <a:pt x="200" y="0"/>
                  </a:cubicBezTo>
                  <a:lnTo>
                    <a:pt x="200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AutoShape 14"/>
            <p:cNvSpPr>
              <a:spLocks/>
            </p:cNvSpPr>
            <p:nvPr/>
          </p:nvSpPr>
          <p:spPr bwMode="auto">
            <a:xfrm>
              <a:off x="4259357" y="3355575"/>
              <a:ext cx="373905" cy="340913"/>
            </a:xfrm>
            <a:custGeom>
              <a:avLst/>
              <a:gdLst>
                <a:gd name="T0" fmla="*/ 2147483646 w 21590"/>
                <a:gd name="T1" fmla="*/ 303068522 h 16690"/>
                <a:gd name="T2" fmla="*/ 2147483646 w 21590"/>
                <a:gd name="T3" fmla="*/ 614467900 h 16690"/>
                <a:gd name="T4" fmla="*/ 0 w 21590"/>
                <a:gd name="T5" fmla="*/ 2147483646 h 16690"/>
                <a:gd name="T6" fmla="*/ 782832664 w 21590"/>
                <a:gd name="T7" fmla="*/ 1946161268 h 16690"/>
                <a:gd name="T8" fmla="*/ 286036553 w 21590"/>
                <a:gd name="T9" fmla="*/ 1513714635 h 16690"/>
                <a:gd name="T10" fmla="*/ 511874951 w 21590"/>
                <a:gd name="T11" fmla="*/ 1496463517 h 16690"/>
                <a:gd name="T12" fmla="*/ 90358306 w 21590"/>
                <a:gd name="T13" fmla="*/ 891067454 h 16690"/>
                <a:gd name="T14" fmla="*/ 316196704 w 21590"/>
                <a:gd name="T15" fmla="*/ 942966873 h 16690"/>
                <a:gd name="T16" fmla="*/ 150558932 w 21590"/>
                <a:gd name="T17" fmla="*/ 112721961 h 16690"/>
                <a:gd name="T18" fmla="*/ 1279628774 w 21590"/>
                <a:gd name="T19" fmla="*/ 770017444 h 16690"/>
                <a:gd name="T20" fmla="*/ 2147483646 w 21590"/>
                <a:gd name="T21" fmla="*/ 199269682 h 16690"/>
                <a:gd name="T22" fmla="*/ 2147483646 w 21590"/>
                <a:gd name="T23" fmla="*/ 60822541 h 16690"/>
                <a:gd name="T24" fmla="*/ 2147483646 w 21590"/>
                <a:gd name="T25" fmla="*/ 389470283 h 16690"/>
                <a:gd name="T26" fmla="*/ 2147483646 w 21590"/>
                <a:gd name="T27" fmla="*/ 303068522 h 16690"/>
                <a:gd name="T28" fmla="*/ 2147483646 w 21590"/>
                <a:gd name="T29" fmla="*/ 303068522 h 16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590" h="16690">
                  <a:moveTo>
                    <a:pt x="21590" y="2038"/>
                  </a:moveTo>
                  <a:cubicBezTo>
                    <a:pt x="21486" y="2795"/>
                    <a:pt x="20307" y="3555"/>
                    <a:pt x="19593" y="4132"/>
                  </a:cubicBezTo>
                  <a:cubicBezTo>
                    <a:pt x="20298" y="13815"/>
                    <a:pt x="8559" y="19854"/>
                    <a:pt x="0" y="14947"/>
                  </a:cubicBezTo>
                  <a:cubicBezTo>
                    <a:pt x="2400" y="14964"/>
                    <a:pt x="5061" y="14350"/>
                    <a:pt x="6489" y="13087"/>
                  </a:cubicBezTo>
                  <a:cubicBezTo>
                    <a:pt x="4412" y="12774"/>
                    <a:pt x="2942" y="11896"/>
                    <a:pt x="2371" y="10179"/>
                  </a:cubicBezTo>
                  <a:cubicBezTo>
                    <a:pt x="2979" y="10126"/>
                    <a:pt x="3833" y="10301"/>
                    <a:pt x="4243" y="10063"/>
                  </a:cubicBezTo>
                  <a:cubicBezTo>
                    <a:pt x="2343" y="9391"/>
                    <a:pt x="841" y="8348"/>
                    <a:pt x="749" y="5992"/>
                  </a:cubicBezTo>
                  <a:cubicBezTo>
                    <a:pt x="1425" y="6059"/>
                    <a:pt x="1777" y="6430"/>
                    <a:pt x="2621" y="6341"/>
                  </a:cubicBezTo>
                  <a:cubicBezTo>
                    <a:pt x="1392" y="5607"/>
                    <a:pt x="-10" y="2816"/>
                    <a:pt x="1248" y="758"/>
                  </a:cubicBezTo>
                  <a:cubicBezTo>
                    <a:pt x="3477" y="3062"/>
                    <a:pt x="6259" y="4849"/>
                    <a:pt x="10607" y="5178"/>
                  </a:cubicBezTo>
                  <a:cubicBezTo>
                    <a:pt x="9529" y="903"/>
                    <a:pt x="15610" y="-1746"/>
                    <a:pt x="18345" y="1340"/>
                  </a:cubicBezTo>
                  <a:cubicBezTo>
                    <a:pt x="19408" y="1129"/>
                    <a:pt x="20305" y="763"/>
                    <a:pt x="21215" y="409"/>
                  </a:cubicBezTo>
                  <a:cubicBezTo>
                    <a:pt x="20842" y="1380"/>
                    <a:pt x="20085" y="1993"/>
                    <a:pt x="19343" y="2619"/>
                  </a:cubicBezTo>
                  <a:cubicBezTo>
                    <a:pt x="20149" y="2479"/>
                    <a:pt x="21001" y="2381"/>
                    <a:pt x="21590" y="2038"/>
                  </a:cubicBezTo>
                  <a:close/>
                  <a:moveTo>
                    <a:pt x="21590" y="203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AutoShape 13"/>
            <p:cNvSpPr>
              <a:spLocks/>
            </p:cNvSpPr>
            <p:nvPr/>
          </p:nvSpPr>
          <p:spPr bwMode="auto">
            <a:xfrm>
              <a:off x="3546424" y="2542702"/>
              <a:ext cx="294897" cy="381142"/>
            </a:xfrm>
            <a:custGeom>
              <a:avLst/>
              <a:gdLst>
                <a:gd name="T0" fmla="*/ 536544193 w 21545"/>
                <a:gd name="T1" fmla="*/ 1809212526 h 21515"/>
                <a:gd name="T2" fmla="*/ 494557843 w 21545"/>
                <a:gd name="T3" fmla="*/ 2087334032 h 21515"/>
                <a:gd name="T4" fmla="*/ 447328334 w 21545"/>
                <a:gd name="T5" fmla="*/ 2147483646 h 21515"/>
                <a:gd name="T6" fmla="*/ 312790812 w 21545"/>
                <a:gd name="T7" fmla="*/ 2147483646 h 21515"/>
                <a:gd name="T8" fmla="*/ 284619960 w 21545"/>
                <a:gd name="T9" fmla="*/ 2147483646 h 21515"/>
                <a:gd name="T10" fmla="*/ 273483974 w 21545"/>
                <a:gd name="T11" fmla="*/ 2147483646 h 21515"/>
                <a:gd name="T12" fmla="*/ 260976991 w 21545"/>
                <a:gd name="T13" fmla="*/ 2147483646 h 21515"/>
                <a:gd name="T14" fmla="*/ 299689027 w 21545"/>
                <a:gd name="T15" fmla="*/ 2000438612 h 21515"/>
                <a:gd name="T16" fmla="*/ 394144999 w 21545"/>
                <a:gd name="T17" fmla="*/ 1331084764 h 21515"/>
                <a:gd name="T18" fmla="*/ 400100348 w 21545"/>
                <a:gd name="T19" fmla="*/ 1282667061 h 21515"/>
                <a:gd name="T20" fmla="*/ 371871543 w 21545"/>
                <a:gd name="T21" fmla="*/ 1098026760 h 21515"/>
                <a:gd name="T22" fmla="*/ 381102730 w 21545"/>
                <a:gd name="T23" fmla="*/ 887045795 h 21515"/>
                <a:gd name="T24" fmla="*/ 505693789 w 21545"/>
                <a:gd name="T25" fmla="*/ 633070619 h 21515"/>
                <a:gd name="T26" fmla="*/ 619864179 w 21545"/>
                <a:gd name="T27" fmla="*/ 647402006 h 21515"/>
                <a:gd name="T28" fmla="*/ 676979112 w 21545"/>
                <a:gd name="T29" fmla="*/ 782589932 h 21515"/>
                <a:gd name="T30" fmla="*/ 671678000 w 21545"/>
                <a:gd name="T31" fmla="*/ 988144878 h 21515"/>
                <a:gd name="T32" fmla="*/ 610036708 w 21545"/>
                <a:gd name="T33" fmla="*/ 1347613164 h 21515"/>
                <a:gd name="T34" fmla="*/ 597531247 w 21545"/>
                <a:gd name="T35" fmla="*/ 1544390415 h 21515"/>
                <a:gd name="T36" fmla="*/ 653334619 w 21545"/>
                <a:gd name="T37" fmla="*/ 1682804821 h 21515"/>
                <a:gd name="T38" fmla="*/ 760239621 w 21545"/>
                <a:gd name="T39" fmla="*/ 1732257195 h 21515"/>
                <a:gd name="T40" fmla="*/ 934799218 w 21545"/>
                <a:gd name="T41" fmla="*/ 1561950859 h 21515"/>
                <a:gd name="T42" fmla="*/ 1044978534 w 21545"/>
                <a:gd name="T43" fmla="*/ 1052963259 h 21515"/>
                <a:gd name="T44" fmla="*/ 1049564369 w 21545"/>
                <a:gd name="T45" fmla="*/ 834236692 h 21515"/>
                <a:gd name="T46" fmla="*/ 975475570 w 21545"/>
                <a:gd name="T47" fmla="*/ 495688256 h 21515"/>
                <a:gd name="T48" fmla="*/ 810147120 w 21545"/>
                <a:gd name="T49" fmla="*/ 310013335 h 21515"/>
                <a:gd name="T50" fmla="*/ 563464522 w 21545"/>
                <a:gd name="T51" fmla="*/ 284707291 h 21515"/>
                <a:gd name="T52" fmla="*/ 240012011 w 21545"/>
                <a:gd name="T53" fmla="*/ 668188978 h 21515"/>
                <a:gd name="T54" fmla="*/ 184922353 w 21545"/>
                <a:gd name="T55" fmla="*/ 1038759595 h 21515"/>
                <a:gd name="T56" fmla="*/ 229470826 w 21545"/>
                <a:gd name="T57" fmla="*/ 1310167541 h 21515"/>
                <a:gd name="T58" fmla="*/ 259666953 w 21545"/>
                <a:gd name="T59" fmla="*/ 1374985922 h 21515"/>
                <a:gd name="T60" fmla="*/ 251805281 w 21545"/>
                <a:gd name="T61" fmla="*/ 1501393627 h 21515"/>
                <a:gd name="T62" fmla="*/ 211127445 w 21545"/>
                <a:gd name="T63" fmla="*/ 1612435275 h 21515"/>
                <a:gd name="T64" fmla="*/ 169141056 w 21545"/>
                <a:gd name="T65" fmla="*/ 1586094610 h 21515"/>
                <a:gd name="T66" fmla="*/ 9706996 w 21545"/>
                <a:gd name="T67" fmla="*/ 1180533357 h 21515"/>
                <a:gd name="T68" fmla="*/ 9706996 w 21545"/>
                <a:gd name="T69" fmla="*/ 828813250 h 21515"/>
                <a:gd name="T70" fmla="*/ 71407764 w 21545"/>
                <a:gd name="T71" fmla="*/ 548367058 h 21515"/>
                <a:gd name="T72" fmla="*/ 299092743 w 21545"/>
                <a:gd name="T73" fmla="*/ 161528642 h 21515"/>
                <a:gd name="T74" fmla="*/ 556197612 w 21545"/>
                <a:gd name="T75" fmla="*/ 15366057 h 21515"/>
                <a:gd name="T76" fmla="*/ 661852052 w 21545"/>
                <a:gd name="T77" fmla="*/ 1162343 h 21515"/>
                <a:gd name="T78" fmla="*/ 946590965 w 21545"/>
                <a:gd name="T79" fmla="*/ 88962082 h 21515"/>
                <a:gd name="T80" fmla="*/ 1142710303 w 21545"/>
                <a:gd name="T81" fmla="*/ 322022613 h 21515"/>
                <a:gd name="T82" fmla="*/ 1263491803 w 21545"/>
                <a:gd name="T83" fmla="*/ 681488322 h 21515"/>
                <a:gd name="T84" fmla="*/ 1283145221 w 21545"/>
                <a:gd name="T85" fmla="*/ 929912333 h 21515"/>
                <a:gd name="T86" fmla="*/ 1269387676 w 21545"/>
                <a:gd name="T87" fmla="*/ 1186988842 h 21515"/>
                <a:gd name="T88" fmla="*/ 1016809205 w 21545"/>
                <a:gd name="T89" fmla="*/ 1888362344 h 21515"/>
                <a:gd name="T90" fmla="*/ 901328778 w 21545"/>
                <a:gd name="T91" fmla="*/ 1976292333 h 21515"/>
                <a:gd name="T92" fmla="*/ 753687987 w 21545"/>
                <a:gd name="T93" fmla="*/ 2007021870 h 21515"/>
                <a:gd name="T94" fmla="*/ 623140016 w 21545"/>
                <a:gd name="T95" fmla="*/ 1944400504 h 21515"/>
                <a:gd name="T96" fmla="*/ 536544193 w 21545"/>
                <a:gd name="T97" fmla="*/ 1809212526 h 21515"/>
                <a:gd name="T98" fmla="*/ 536544193 w 21545"/>
                <a:gd name="T99" fmla="*/ 1809212526 h 215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545" h="21515">
                  <a:moveTo>
                    <a:pt x="9009" y="14012"/>
                  </a:moveTo>
                  <a:cubicBezTo>
                    <a:pt x="8778" y="14713"/>
                    <a:pt x="8545" y="15448"/>
                    <a:pt x="8304" y="16166"/>
                  </a:cubicBezTo>
                  <a:cubicBezTo>
                    <a:pt x="8066" y="16874"/>
                    <a:pt x="7857" y="17593"/>
                    <a:pt x="7511" y="18243"/>
                  </a:cubicBezTo>
                  <a:cubicBezTo>
                    <a:pt x="6937" y="19321"/>
                    <a:pt x="6135" y="20315"/>
                    <a:pt x="5252" y="21206"/>
                  </a:cubicBezTo>
                  <a:cubicBezTo>
                    <a:pt x="5135" y="21325"/>
                    <a:pt x="4970" y="21542"/>
                    <a:pt x="4779" y="21512"/>
                  </a:cubicBezTo>
                  <a:cubicBezTo>
                    <a:pt x="4633" y="21489"/>
                    <a:pt x="4620" y="21380"/>
                    <a:pt x="4592" y="21223"/>
                  </a:cubicBezTo>
                  <a:cubicBezTo>
                    <a:pt x="4436" y="20366"/>
                    <a:pt x="4325" y="19376"/>
                    <a:pt x="4382" y="18413"/>
                  </a:cubicBezTo>
                  <a:cubicBezTo>
                    <a:pt x="4449" y="17316"/>
                    <a:pt x="4751" y="16405"/>
                    <a:pt x="5032" y="15493"/>
                  </a:cubicBezTo>
                  <a:cubicBezTo>
                    <a:pt x="5568" y="13758"/>
                    <a:pt x="6078" y="12056"/>
                    <a:pt x="6618" y="10309"/>
                  </a:cubicBezTo>
                  <a:cubicBezTo>
                    <a:pt x="6654" y="10193"/>
                    <a:pt x="6751" y="10001"/>
                    <a:pt x="6718" y="9934"/>
                  </a:cubicBezTo>
                  <a:cubicBezTo>
                    <a:pt x="6473" y="9449"/>
                    <a:pt x="6314" y="9013"/>
                    <a:pt x="6244" y="8504"/>
                  </a:cubicBezTo>
                  <a:cubicBezTo>
                    <a:pt x="6163" y="7919"/>
                    <a:pt x="6225" y="7373"/>
                    <a:pt x="6399" y="6870"/>
                  </a:cubicBezTo>
                  <a:cubicBezTo>
                    <a:pt x="6703" y="5980"/>
                    <a:pt x="7407" y="5191"/>
                    <a:pt x="8491" y="4903"/>
                  </a:cubicBezTo>
                  <a:cubicBezTo>
                    <a:pt x="9180" y="4721"/>
                    <a:pt x="9945" y="4803"/>
                    <a:pt x="10408" y="5014"/>
                  </a:cubicBezTo>
                  <a:cubicBezTo>
                    <a:pt x="10886" y="5231"/>
                    <a:pt x="11213" y="5575"/>
                    <a:pt x="11367" y="6061"/>
                  </a:cubicBezTo>
                  <a:cubicBezTo>
                    <a:pt x="11530" y="6579"/>
                    <a:pt x="11409" y="7198"/>
                    <a:pt x="11278" y="7653"/>
                  </a:cubicBezTo>
                  <a:cubicBezTo>
                    <a:pt x="10983" y="8677"/>
                    <a:pt x="10596" y="9447"/>
                    <a:pt x="10243" y="10437"/>
                  </a:cubicBezTo>
                  <a:cubicBezTo>
                    <a:pt x="10068" y="10927"/>
                    <a:pt x="9871" y="11431"/>
                    <a:pt x="10033" y="11961"/>
                  </a:cubicBezTo>
                  <a:cubicBezTo>
                    <a:pt x="10183" y="12446"/>
                    <a:pt x="10516" y="12781"/>
                    <a:pt x="10970" y="13033"/>
                  </a:cubicBezTo>
                  <a:cubicBezTo>
                    <a:pt x="11440" y="13293"/>
                    <a:pt x="11996" y="13437"/>
                    <a:pt x="12765" y="13416"/>
                  </a:cubicBezTo>
                  <a:cubicBezTo>
                    <a:pt x="14122" y="13380"/>
                    <a:pt x="15065" y="12719"/>
                    <a:pt x="15696" y="12097"/>
                  </a:cubicBezTo>
                  <a:cubicBezTo>
                    <a:pt x="16703" y="11101"/>
                    <a:pt x="17314" y="9755"/>
                    <a:pt x="17546" y="8155"/>
                  </a:cubicBezTo>
                  <a:cubicBezTo>
                    <a:pt x="17620" y="7639"/>
                    <a:pt x="17676" y="7046"/>
                    <a:pt x="17623" y="6461"/>
                  </a:cubicBezTo>
                  <a:cubicBezTo>
                    <a:pt x="17527" y="5381"/>
                    <a:pt x="17083" y="4513"/>
                    <a:pt x="16379" y="3839"/>
                  </a:cubicBezTo>
                  <a:cubicBezTo>
                    <a:pt x="15708" y="3198"/>
                    <a:pt x="14758" y="2688"/>
                    <a:pt x="13603" y="2401"/>
                  </a:cubicBezTo>
                  <a:cubicBezTo>
                    <a:pt x="12457" y="2116"/>
                    <a:pt x="10870" y="2021"/>
                    <a:pt x="9461" y="2205"/>
                  </a:cubicBezTo>
                  <a:cubicBezTo>
                    <a:pt x="6900" y="2539"/>
                    <a:pt x="5093" y="3646"/>
                    <a:pt x="4030" y="5175"/>
                  </a:cubicBezTo>
                  <a:cubicBezTo>
                    <a:pt x="3472" y="5977"/>
                    <a:pt x="3105" y="6898"/>
                    <a:pt x="3105" y="8045"/>
                  </a:cubicBezTo>
                  <a:cubicBezTo>
                    <a:pt x="3105" y="8928"/>
                    <a:pt x="3392" y="9614"/>
                    <a:pt x="3853" y="10147"/>
                  </a:cubicBezTo>
                  <a:cubicBezTo>
                    <a:pt x="4000" y="10317"/>
                    <a:pt x="4217" y="10456"/>
                    <a:pt x="4360" y="10649"/>
                  </a:cubicBezTo>
                  <a:cubicBezTo>
                    <a:pt x="4564" y="10923"/>
                    <a:pt x="4329" y="11332"/>
                    <a:pt x="4228" y="11628"/>
                  </a:cubicBezTo>
                  <a:cubicBezTo>
                    <a:pt x="4106" y="11986"/>
                    <a:pt x="4094" y="12480"/>
                    <a:pt x="3545" y="12488"/>
                  </a:cubicBezTo>
                  <a:cubicBezTo>
                    <a:pt x="3319" y="12492"/>
                    <a:pt x="3033" y="12365"/>
                    <a:pt x="2840" y="12284"/>
                  </a:cubicBezTo>
                  <a:cubicBezTo>
                    <a:pt x="1399" y="11677"/>
                    <a:pt x="523" y="10574"/>
                    <a:pt x="163" y="9143"/>
                  </a:cubicBezTo>
                  <a:cubicBezTo>
                    <a:pt x="-55" y="8274"/>
                    <a:pt x="-54" y="7259"/>
                    <a:pt x="163" y="6419"/>
                  </a:cubicBezTo>
                  <a:cubicBezTo>
                    <a:pt x="374" y="5606"/>
                    <a:pt x="766" y="4856"/>
                    <a:pt x="1199" y="4247"/>
                  </a:cubicBezTo>
                  <a:cubicBezTo>
                    <a:pt x="2099" y="2984"/>
                    <a:pt x="3417" y="1973"/>
                    <a:pt x="5022" y="1251"/>
                  </a:cubicBezTo>
                  <a:cubicBezTo>
                    <a:pt x="6255" y="696"/>
                    <a:pt x="7647" y="306"/>
                    <a:pt x="9339" y="119"/>
                  </a:cubicBezTo>
                  <a:cubicBezTo>
                    <a:pt x="9901" y="57"/>
                    <a:pt x="10482" y="31"/>
                    <a:pt x="11113" y="9"/>
                  </a:cubicBezTo>
                  <a:cubicBezTo>
                    <a:pt x="12956" y="-58"/>
                    <a:pt x="14632" y="260"/>
                    <a:pt x="15894" y="689"/>
                  </a:cubicBezTo>
                  <a:cubicBezTo>
                    <a:pt x="17226" y="1142"/>
                    <a:pt x="18288" y="1746"/>
                    <a:pt x="19187" y="2494"/>
                  </a:cubicBezTo>
                  <a:cubicBezTo>
                    <a:pt x="20113" y="3264"/>
                    <a:pt x="20787" y="4159"/>
                    <a:pt x="21215" y="5278"/>
                  </a:cubicBezTo>
                  <a:cubicBezTo>
                    <a:pt x="21437" y="5860"/>
                    <a:pt x="21545" y="6483"/>
                    <a:pt x="21545" y="7202"/>
                  </a:cubicBezTo>
                  <a:cubicBezTo>
                    <a:pt x="21545" y="7923"/>
                    <a:pt x="21453" y="8558"/>
                    <a:pt x="21314" y="9193"/>
                  </a:cubicBezTo>
                  <a:cubicBezTo>
                    <a:pt x="20790" y="11573"/>
                    <a:pt x="19303" y="13518"/>
                    <a:pt x="17073" y="14625"/>
                  </a:cubicBezTo>
                  <a:cubicBezTo>
                    <a:pt x="16532" y="14894"/>
                    <a:pt x="15877" y="15141"/>
                    <a:pt x="15134" y="15306"/>
                  </a:cubicBezTo>
                  <a:cubicBezTo>
                    <a:pt x="14397" y="15470"/>
                    <a:pt x="13556" y="15592"/>
                    <a:pt x="12655" y="15544"/>
                  </a:cubicBezTo>
                  <a:cubicBezTo>
                    <a:pt x="11780" y="15499"/>
                    <a:pt x="11065" y="15318"/>
                    <a:pt x="10463" y="15059"/>
                  </a:cubicBezTo>
                  <a:cubicBezTo>
                    <a:pt x="9866" y="14803"/>
                    <a:pt x="9365" y="14488"/>
                    <a:pt x="9009" y="14012"/>
                  </a:cubicBezTo>
                  <a:close/>
                  <a:moveTo>
                    <a:pt x="9009" y="140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71029" y="2542894"/>
              <a:ext cx="358955" cy="332191"/>
              <a:chOff x="1424267" y="1898426"/>
              <a:chExt cx="477770" cy="401951"/>
            </a:xfrm>
            <a:solidFill>
              <a:schemeClr val="bg2"/>
            </a:solidFill>
          </p:grpSpPr>
          <p:sp>
            <p:nvSpPr>
              <p:cNvPr id="13" name="AutoShape 27"/>
              <p:cNvSpPr>
                <a:spLocks/>
              </p:cNvSpPr>
              <p:nvPr/>
            </p:nvSpPr>
            <p:spPr bwMode="auto">
              <a:xfrm>
                <a:off x="1424267" y="1898426"/>
                <a:ext cx="288258" cy="401951"/>
              </a:xfrm>
              <a:custGeom>
                <a:avLst/>
                <a:gdLst>
                  <a:gd name="T0" fmla="*/ 0 w 21594"/>
                  <a:gd name="T1" fmla="*/ 0 h 21481"/>
                  <a:gd name="T2" fmla="*/ 0 w 21594"/>
                  <a:gd name="T3" fmla="*/ 0 h 21481"/>
                  <a:gd name="T4" fmla="*/ 0 w 21594"/>
                  <a:gd name="T5" fmla="*/ 0 h 21481"/>
                  <a:gd name="T6" fmla="*/ 0 w 21594"/>
                  <a:gd name="T7" fmla="*/ 0 h 21481"/>
                  <a:gd name="T8" fmla="*/ 0 w 21594"/>
                  <a:gd name="T9" fmla="*/ 0 h 21481"/>
                  <a:gd name="T10" fmla="*/ 0 w 21594"/>
                  <a:gd name="T11" fmla="*/ 0 h 21481"/>
                  <a:gd name="T12" fmla="*/ 0 w 21594"/>
                  <a:gd name="T13" fmla="*/ 0 h 21481"/>
                  <a:gd name="T14" fmla="*/ 0 w 21594"/>
                  <a:gd name="T15" fmla="*/ 0 h 21481"/>
                  <a:gd name="T16" fmla="*/ 0 w 21594"/>
                  <a:gd name="T17" fmla="*/ 0 h 21481"/>
                  <a:gd name="T18" fmla="*/ 0 w 21594"/>
                  <a:gd name="T19" fmla="*/ 0 h 21481"/>
                  <a:gd name="T20" fmla="*/ 0 w 21594"/>
                  <a:gd name="T21" fmla="*/ 0 h 21481"/>
                  <a:gd name="T22" fmla="*/ 0 w 21594"/>
                  <a:gd name="T23" fmla="*/ 0 h 21481"/>
                  <a:gd name="T24" fmla="*/ 0 w 21594"/>
                  <a:gd name="T25" fmla="*/ 0 h 21481"/>
                  <a:gd name="T26" fmla="*/ 0 w 21594"/>
                  <a:gd name="T27" fmla="*/ 0 h 21481"/>
                  <a:gd name="T28" fmla="*/ 0 w 21594"/>
                  <a:gd name="T29" fmla="*/ 0 h 21481"/>
                  <a:gd name="T30" fmla="*/ 0 w 21594"/>
                  <a:gd name="T31" fmla="*/ 0 h 21481"/>
                  <a:gd name="T32" fmla="*/ 0 w 21594"/>
                  <a:gd name="T33" fmla="*/ 0 h 21481"/>
                  <a:gd name="T34" fmla="*/ 0 w 21594"/>
                  <a:gd name="T35" fmla="*/ 0 h 21481"/>
                  <a:gd name="T36" fmla="*/ 0 w 21594"/>
                  <a:gd name="T37" fmla="*/ 0 h 21481"/>
                  <a:gd name="T38" fmla="*/ 0 w 21594"/>
                  <a:gd name="T39" fmla="*/ 0 h 21481"/>
                  <a:gd name="T40" fmla="*/ 0 w 21594"/>
                  <a:gd name="T41" fmla="*/ 0 h 21481"/>
                  <a:gd name="T42" fmla="*/ 0 w 21594"/>
                  <a:gd name="T43" fmla="*/ 0 h 21481"/>
                  <a:gd name="T44" fmla="*/ 0 w 21594"/>
                  <a:gd name="T45" fmla="*/ 0 h 21481"/>
                  <a:gd name="T46" fmla="*/ 0 w 21594"/>
                  <a:gd name="T47" fmla="*/ 0 h 21481"/>
                  <a:gd name="T48" fmla="*/ 0 w 21594"/>
                  <a:gd name="T49" fmla="*/ 0 h 21481"/>
                  <a:gd name="T50" fmla="*/ 0 w 21594"/>
                  <a:gd name="T51" fmla="*/ 0 h 21481"/>
                  <a:gd name="T52" fmla="*/ 0 w 21594"/>
                  <a:gd name="T53" fmla="*/ 0 h 21481"/>
                  <a:gd name="T54" fmla="*/ 0 w 21594"/>
                  <a:gd name="T55" fmla="*/ 0 h 21481"/>
                  <a:gd name="T56" fmla="*/ 0 w 21594"/>
                  <a:gd name="T57" fmla="*/ 0 h 21481"/>
                  <a:gd name="T58" fmla="*/ 0 w 21594"/>
                  <a:gd name="T59" fmla="*/ 0 h 21481"/>
                  <a:gd name="T60" fmla="*/ 0 w 21594"/>
                  <a:gd name="T61" fmla="*/ 0 h 21481"/>
                  <a:gd name="T62" fmla="*/ 0 w 21594"/>
                  <a:gd name="T63" fmla="*/ 0 h 21481"/>
                  <a:gd name="T64" fmla="*/ 0 w 21594"/>
                  <a:gd name="T65" fmla="*/ 0 h 21481"/>
                  <a:gd name="T66" fmla="*/ 0 w 21594"/>
                  <a:gd name="T67" fmla="*/ 0 h 21481"/>
                  <a:gd name="T68" fmla="*/ 0 w 21594"/>
                  <a:gd name="T69" fmla="*/ 0 h 21481"/>
                  <a:gd name="T70" fmla="*/ 0 w 21594"/>
                  <a:gd name="T71" fmla="*/ 0 h 21481"/>
                  <a:gd name="T72" fmla="*/ 0 w 21594"/>
                  <a:gd name="T73" fmla="*/ 0 h 21481"/>
                  <a:gd name="T74" fmla="*/ 0 w 21594"/>
                  <a:gd name="T75" fmla="*/ 0 h 21481"/>
                  <a:gd name="T76" fmla="*/ 0 w 21594"/>
                  <a:gd name="T77" fmla="*/ 0 h 2148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1594" h="21481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3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AutoShape 28"/>
              <p:cNvSpPr>
                <a:spLocks/>
              </p:cNvSpPr>
              <p:nvPr/>
            </p:nvSpPr>
            <p:spPr bwMode="auto">
              <a:xfrm>
                <a:off x="1719507" y="1963838"/>
                <a:ext cx="182530" cy="1753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algn="ctr">
                  <a:lnSpc>
                    <a:spcPct val="120000"/>
                  </a:lnSpc>
                </a:pPr>
                <a:endParaRPr lang="en-GB" sz="8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261199" y="2932109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2890" y="3747556"/>
              <a:ext cx="873031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5754" y="2886397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15601" y="4696968"/>
              <a:ext cx="819826" cy="2451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GB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68979" y="2764751"/>
            <a:ext cx="1514444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5668979" y="3930772"/>
            <a:ext cx="634782" cy="605549"/>
          </a:xfrm>
          <a:custGeom>
            <a:avLst/>
            <a:gdLst>
              <a:gd name="T0" fmla="*/ 488 w 501"/>
              <a:gd name="T1" fmla="*/ 12 h 434"/>
              <a:gd name="T2" fmla="*/ 459 w 501"/>
              <a:gd name="T3" fmla="*/ 0 h 434"/>
              <a:gd name="T4" fmla="*/ 42 w 501"/>
              <a:gd name="T5" fmla="*/ 0 h 434"/>
              <a:gd name="T6" fmla="*/ 12 w 501"/>
              <a:gd name="T7" fmla="*/ 12 h 434"/>
              <a:gd name="T8" fmla="*/ 0 w 501"/>
              <a:gd name="T9" fmla="*/ 42 h 434"/>
              <a:gd name="T10" fmla="*/ 0 w 501"/>
              <a:gd name="T11" fmla="*/ 325 h 434"/>
              <a:gd name="T12" fmla="*/ 12 w 501"/>
              <a:gd name="T13" fmla="*/ 355 h 434"/>
              <a:gd name="T14" fmla="*/ 42 w 501"/>
              <a:gd name="T15" fmla="*/ 367 h 434"/>
              <a:gd name="T16" fmla="*/ 184 w 501"/>
              <a:gd name="T17" fmla="*/ 367 h 434"/>
              <a:gd name="T18" fmla="*/ 179 w 501"/>
              <a:gd name="T19" fmla="*/ 387 h 434"/>
              <a:gd name="T20" fmla="*/ 171 w 501"/>
              <a:gd name="T21" fmla="*/ 406 h 434"/>
              <a:gd name="T22" fmla="*/ 167 w 501"/>
              <a:gd name="T23" fmla="*/ 417 h 434"/>
              <a:gd name="T24" fmla="*/ 172 w 501"/>
              <a:gd name="T25" fmla="*/ 429 h 434"/>
              <a:gd name="T26" fmla="*/ 184 w 501"/>
              <a:gd name="T27" fmla="*/ 434 h 434"/>
              <a:gd name="T28" fmla="*/ 317 w 501"/>
              <a:gd name="T29" fmla="*/ 434 h 434"/>
              <a:gd name="T30" fmla="*/ 329 w 501"/>
              <a:gd name="T31" fmla="*/ 429 h 434"/>
              <a:gd name="T32" fmla="*/ 334 w 501"/>
              <a:gd name="T33" fmla="*/ 417 h 434"/>
              <a:gd name="T34" fmla="*/ 330 w 501"/>
              <a:gd name="T35" fmla="*/ 406 h 434"/>
              <a:gd name="T36" fmla="*/ 321 w 501"/>
              <a:gd name="T37" fmla="*/ 387 h 434"/>
              <a:gd name="T38" fmla="*/ 317 w 501"/>
              <a:gd name="T39" fmla="*/ 367 h 434"/>
              <a:gd name="T40" fmla="*/ 459 w 501"/>
              <a:gd name="T41" fmla="*/ 367 h 434"/>
              <a:gd name="T42" fmla="*/ 488 w 501"/>
              <a:gd name="T43" fmla="*/ 355 h 434"/>
              <a:gd name="T44" fmla="*/ 501 w 501"/>
              <a:gd name="T45" fmla="*/ 325 h 434"/>
              <a:gd name="T46" fmla="*/ 501 w 501"/>
              <a:gd name="T47" fmla="*/ 42 h 434"/>
              <a:gd name="T48" fmla="*/ 488 w 501"/>
              <a:gd name="T49" fmla="*/ 12 h 434"/>
              <a:gd name="T50" fmla="*/ 467 w 501"/>
              <a:gd name="T51" fmla="*/ 259 h 434"/>
              <a:gd name="T52" fmla="*/ 465 w 501"/>
              <a:gd name="T53" fmla="*/ 264 h 434"/>
              <a:gd name="T54" fmla="*/ 459 w 501"/>
              <a:gd name="T55" fmla="*/ 267 h 434"/>
              <a:gd name="T56" fmla="*/ 42 w 501"/>
              <a:gd name="T57" fmla="*/ 267 h 434"/>
              <a:gd name="T58" fmla="*/ 36 w 501"/>
              <a:gd name="T59" fmla="*/ 264 h 434"/>
              <a:gd name="T60" fmla="*/ 33 w 501"/>
              <a:gd name="T61" fmla="*/ 259 h 434"/>
              <a:gd name="T62" fmla="*/ 33 w 501"/>
              <a:gd name="T63" fmla="*/ 42 h 434"/>
              <a:gd name="T64" fmla="*/ 36 w 501"/>
              <a:gd name="T65" fmla="*/ 36 h 434"/>
              <a:gd name="T66" fmla="*/ 42 w 501"/>
              <a:gd name="T67" fmla="*/ 33 h 434"/>
              <a:gd name="T68" fmla="*/ 459 w 501"/>
              <a:gd name="T69" fmla="*/ 33 h 434"/>
              <a:gd name="T70" fmla="*/ 465 w 501"/>
              <a:gd name="T71" fmla="*/ 36 h 434"/>
              <a:gd name="T72" fmla="*/ 467 w 501"/>
              <a:gd name="T73" fmla="*/ 42 h 434"/>
              <a:gd name="T74" fmla="*/ 467 w 501"/>
              <a:gd name="T75" fmla="*/ 259 h 434"/>
              <a:gd name="T76" fmla="*/ 467 w 501"/>
              <a:gd name="T77" fmla="*/ 259 h 434"/>
              <a:gd name="T78" fmla="*/ 467 w 501"/>
              <a:gd name="T79" fmla="*/ 259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1" h="434">
                <a:moveTo>
                  <a:pt x="488" y="12"/>
                </a:moveTo>
                <a:cubicBezTo>
                  <a:pt x="480" y="4"/>
                  <a:pt x="470" y="0"/>
                  <a:pt x="459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0" y="0"/>
                  <a:pt x="20" y="4"/>
                  <a:pt x="12" y="12"/>
                </a:cubicBezTo>
                <a:cubicBezTo>
                  <a:pt x="4" y="20"/>
                  <a:pt x="0" y="30"/>
                  <a:pt x="0" y="42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337"/>
                  <a:pt x="4" y="347"/>
                  <a:pt x="12" y="355"/>
                </a:cubicBezTo>
                <a:cubicBezTo>
                  <a:pt x="20" y="363"/>
                  <a:pt x="30" y="367"/>
                  <a:pt x="42" y="367"/>
                </a:cubicBezTo>
                <a:cubicBezTo>
                  <a:pt x="184" y="367"/>
                  <a:pt x="184" y="367"/>
                  <a:pt x="184" y="367"/>
                </a:cubicBezTo>
                <a:cubicBezTo>
                  <a:pt x="184" y="374"/>
                  <a:pt x="182" y="380"/>
                  <a:pt x="179" y="387"/>
                </a:cubicBezTo>
                <a:cubicBezTo>
                  <a:pt x="177" y="394"/>
                  <a:pt x="174" y="400"/>
                  <a:pt x="171" y="406"/>
                </a:cubicBezTo>
                <a:cubicBezTo>
                  <a:pt x="168" y="411"/>
                  <a:pt x="167" y="415"/>
                  <a:pt x="167" y="417"/>
                </a:cubicBezTo>
                <a:cubicBezTo>
                  <a:pt x="167" y="422"/>
                  <a:pt x="169" y="426"/>
                  <a:pt x="172" y="429"/>
                </a:cubicBezTo>
                <a:cubicBezTo>
                  <a:pt x="175" y="432"/>
                  <a:pt x="179" y="434"/>
                  <a:pt x="184" y="434"/>
                </a:cubicBezTo>
                <a:cubicBezTo>
                  <a:pt x="317" y="434"/>
                  <a:pt x="317" y="434"/>
                  <a:pt x="317" y="434"/>
                </a:cubicBezTo>
                <a:cubicBezTo>
                  <a:pt x="322" y="434"/>
                  <a:pt x="325" y="432"/>
                  <a:pt x="329" y="429"/>
                </a:cubicBezTo>
                <a:cubicBezTo>
                  <a:pt x="332" y="426"/>
                  <a:pt x="334" y="422"/>
                  <a:pt x="334" y="417"/>
                </a:cubicBezTo>
                <a:cubicBezTo>
                  <a:pt x="334" y="415"/>
                  <a:pt x="332" y="411"/>
                  <a:pt x="330" y="406"/>
                </a:cubicBezTo>
                <a:cubicBezTo>
                  <a:pt x="327" y="400"/>
                  <a:pt x="324" y="394"/>
                  <a:pt x="321" y="387"/>
                </a:cubicBezTo>
                <a:cubicBezTo>
                  <a:pt x="318" y="380"/>
                  <a:pt x="317" y="374"/>
                  <a:pt x="317" y="367"/>
                </a:cubicBezTo>
                <a:cubicBezTo>
                  <a:pt x="459" y="367"/>
                  <a:pt x="459" y="367"/>
                  <a:pt x="459" y="367"/>
                </a:cubicBezTo>
                <a:cubicBezTo>
                  <a:pt x="470" y="367"/>
                  <a:pt x="480" y="363"/>
                  <a:pt x="488" y="355"/>
                </a:cubicBezTo>
                <a:cubicBezTo>
                  <a:pt x="496" y="347"/>
                  <a:pt x="501" y="337"/>
                  <a:pt x="501" y="325"/>
                </a:cubicBezTo>
                <a:cubicBezTo>
                  <a:pt x="501" y="42"/>
                  <a:pt x="501" y="42"/>
                  <a:pt x="501" y="42"/>
                </a:cubicBezTo>
                <a:cubicBezTo>
                  <a:pt x="501" y="30"/>
                  <a:pt x="496" y="20"/>
                  <a:pt x="488" y="12"/>
                </a:cubicBezTo>
                <a:close/>
                <a:moveTo>
                  <a:pt x="467" y="259"/>
                </a:moveTo>
                <a:cubicBezTo>
                  <a:pt x="467" y="261"/>
                  <a:pt x="466" y="263"/>
                  <a:pt x="465" y="264"/>
                </a:cubicBezTo>
                <a:cubicBezTo>
                  <a:pt x="463" y="266"/>
                  <a:pt x="461" y="267"/>
                  <a:pt x="459" y="267"/>
                </a:cubicBezTo>
                <a:cubicBezTo>
                  <a:pt x="42" y="267"/>
                  <a:pt x="42" y="267"/>
                  <a:pt x="42" y="267"/>
                </a:cubicBezTo>
                <a:cubicBezTo>
                  <a:pt x="39" y="267"/>
                  <a:pt x="38" y="266"/>
                  <a:pt x="36" y="264"/>
                </a:cubicBezTo>
                <a:cubicBezTo>
                  <a:pt x="34" y="263"/>
                  <a:pt x="33" y="261"/>
                  <a:pt x="33" y="259"/>
                </a:cubicBezTo>
                <a:cubicBezTo>
                  <a:pt x="33" y="42"/>
                  <a:pt x="33" y="42"/>
                  <a:pt x="33" y="42"/>
                </a:cubicBezTo>
                <a:cubicBezTo>
                  <a:pt x="33" y="39"/>
                  <a:pt x="34" y="37"/>
                  <a:pt x="36" y="36"/>
                </a:cubicBezTo>
                <a:cubicBezTo>
                  <a:pt x="38" y="34"/>
                  <a:pt x="39" y="33"/>
                  <a:pt x="42" y="33"/>
                </a:cubicBezTo>
                <a:cubicBezTo>
                  <a:pt x="459" y="33"/>
                  <a:pt x="459" y="33"/>
                  <a:pt x="459" y="33"/>
                </a:cubicBezTo>
                <a:cubicBezTo>
                  <a:pt x="461" y="33"/>
                  <a:pt x="463" y="34"/>
                  <a:pt x="465" y="36"/>
                </a:cubicBezTo>
                <a:cubicBezTo>
                  <a:pt x="466" y="37"/>
                  <a:pt x="467" y="39"/>
                  <a:pt x="467" y="42"/>
                </a:cubicBezTo>
                <a:lnTo>
                  <a:pt x="467" y="259"/>
                </a:lnTo>
                <a:close/>
                <a:moveTo>
                  <a:pt x="467" y="259"/>
                </a:moveTo>
                <a:cubicBezTo>
                  <a:pt x="467" y="259"/>
                  <a:pt x="467" y="259"/>
                  <a:pt x="467" y="259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Freeform 13"/>
          <p:cNvSpPr>
            <a:spLocks noEditPoints="1"/>
          </p:cNvSpPr>
          <p:nvPr/>
        </p:nvSpPr>
        <p:spPr bwMode="auto">
          <a:xfrm>
            <a:off x="8667000" y="3918527"/>
            <a:ext cx="415328" cy="630039"/>
          </a:xfrm>
          <a:custGeom>
            <a:avLst/>
            <a:gdLst>
              <a:gd name="T0" fmla="*/ 615 w 704"/>
              <a:gd name="T1" fmla="*/ 0 h 1176"/>
              <a:gd name="T2" fmla="*/ 89 w 704"/>
              <a:gd name="T3" fmla="*/ 0 h 1176"/>
              <a:gd name="T4" fmla="*/ 0 w 704"/>
              <a:gd name="T5" fmla="*/ 89 h 1176"/>
              <a:gd name="T6" fmla="*/ 0 w 704"/>
              <a:gd name="T7" fmla="*/ 1087 h 1176"/>
              <a:gd name="T8" fmla="*/ 89 w 704"/>
              <a:gd name="T9" fmla="*/ 1176 h 1176"/>
              <a:gd name="T10" fmla="*/ 615 w 704"/>
              <a:gd name="T11" fmla="*/ 1176 h 1176"/>
              <a:gd name="T12" fmla="*/ 704 w 704"/>
              <a:gd name="T13" fmla="*/ 1087 h 1176"/>
              <a:gd name="T14" fmla="*/ 704 w 704"/>
              <a:gd name="T15" fmla="*/ 89 h 1176"/>
              <a:gd name="T16" fmla="*/ 615 w 704"/>
              <a:gd name="T17" fmla="*/ 0 h 1176"/>
              <a:gd name="T18" fmla="*/ 387 w 704"/>
              <a:gd name="T19" fmla="*/ 1084 h 1176"/>
              <a:gd name="T20" fmla="*/ 375 w 704"/>
              <a:gd name="T21" fmla="*/ 1097 h 1176"/>
              <a:gd name="T22" fmla="*/ 329 w 704"/>
              <a:gd name="T23" fmla="*/ 1097 h 1176"/>
              <a:gd name="T24" fmla="*/ 317 w 704"/>
              <a:gd name="T25" fmla="*/ 1084 h 1176"/>
              <a:gd name="T26" fmla="*/ 317 w 704"/>
              <a:gd name="T27" fmla="*/ 1044 h 1176"/>
              <a:gd name="T28" fmla="*/ 322 w 704"/>
              <a:gd name="T29" fmla="*/ 1033 h 1176"/>
              <a:gd name="T30" fmla="*/ 345 w 704"/>
              <a:gd name="T31" fmla="*/ 1017 h 1176"/>
              <a:gd name="T32" fmla="*/ 359 w 704"/>
              <a:gd name="T33" fmla="*/ 1017 h 1176"/>
              <a:gd name="T34" fmla="*/ 382 w 704"/>
              <a:gd name="T35" fmla="*/ 1033 h 1176"/>
              <a:gd name="T36" fmla="*/ 387 w 704"/>
              <a:gd name="T37" fmla="*/ 1044 h 1176"/>
              <a:gd name="T38" fmla="*/ 387 w 704"/>
              <a:gd name="T39" fmla="*/ 1084 h 1176"/>
              <a:gd name="T40" fmla="*/ 598 w 704"/>
              <a:gd name="T41" fmla="*/ 962 h 1176"/>
              <a:gd name="T42" fmla="*/ 106 w 704"/>
              <a:gd name="T43" fmla="*/ 962 h 1176"/>
              <a:gd name="T44" fmla="*/ 106 w 704"/>
              <a:gd name="T45" fmla="*/ 135 h 1176"/>
              <a:gd name="T46" fmla="*/ 598 w 704"/>
              <a:gd name="T47" fmla="*/ 135 h 1176"/>
              <a:gd name="T48" fmla="*/ 598 w 704"/>
              <a:gd name="T49" fmla="*/ 962 h 1176"/>
              <a:gd name="T50" fmla="*/ 598 w 704"/>
              <a:gd name="T51" fmla="*/ 962 h 1176"/>
              <a:gd name="T52" fmla="*/ 598 w 704"/>
              <a:gd name="T53" fmla="*/ 962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04" h="1176">
                <a:moveTo>
                  <a:pt x="615" y="0"/>
                </a:move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1087"/>
                  <a:pt x="0" y="1087"/>
                  <a:pt x="0" y="1087"/>
                </a:cubicBezTo>
                <a:cubicBezTo>
                  <a:pt x="0" y="1136"/>
                  <a:pt x="40" y="1176"/>
                  <a:pt x="89" y="1176"/>
                </a:cubicBezTo>
                <a:cubicBezTo>
                  <a:pt x="615" y="1176"/>
                  <a:pt x="615" y="1176"/>
                  <a:pt x="615" y="1176"/>
                </a:cubicBezTo>
                <a:cubicBezTo>
                  <a:pt x="664" y="1176"/>
                  <a:pt x="704" y="1136"/>
                  <a:pt x="704" y="1087"/>
                </a:cubicBezTo>
                <a:cubicBezTo>
                  <a:pt x="704" y="89"/>
                  <a:pt x="704" y="89"/>
                  <a:pt x="704" y="89"/>
                </a:cubicBezTo>
                <a:cubicBezTo>
                  <a:pt x="704" y="40"/>
                  <a:pt x="664" y="0"/>
                  <a:pt x="615" y="0"/>
                </a:cubicBezTo>
                <a:close/>
                <a:moveTo>
                  <a:pt x="387" y="1084"/>
                </a:moveTo>
                <a:cubicBezTo>
                  <a:pt x="387" y="1091"/>
                  <a:pt x="382" y="1097"/>
                  <a:pt x="375" y="1097"/>
                </a:cubicBezTo>
                <a:cubicBezTo>
                  <a:pt x="329" y="1097"/>
                  <a:pt x="329" y="1097"/>
                  <a:pt x="329" y="1097"/>
                </a:cubicBezTo>
                <a:cubicBezTo>
                  <a:pt x="322" y="1097"/>
                  <a:pt x="317" y="1091"/>
                  <a:pt x="317" y="1084"/>
                </a:cubicBezTo>
                <a:cubicBezTo>
                  <a:pt x="317" y="1044"/>
                  <a:pt x="317" y="1044"/>
                  <a:pt x="317" y="1044"/>
                </a:cubicBezTo>
                <a:cubicBezTo>
                  <a:pt x="317" y="1040"/>
                  <a:pt x="319" y="1036"/>
                  <a:pt x="322" y="1033"/>
                </a:cubicBezTo>
                <a:cubicBezTo>
                  <a:pt x="345" y="1017"/>
                  <a:pt x="345" y="1017"/>
                  <a:pt x="345" y="1017"/>
                </a:cubicBezTo>
                <a:cubicBezTo>
                  <a:pt x="349" y="1014"/>
                  <a:pt x="355" y="1014"/>
                  <a:pt x="359" y="1017"/>
                </a:cubicBezTo>
                <a:cubicBezTo>
                  <a:pt x="382" y="1033"/>
                  <a:pt x="382" y="1033"/>
                  <a:pt x="382" y="1033"/>
                </a:cubicBezTo>
                <a:cubicBezTo>
                  <a:pt x="385" y="1036"/>
                  <a:pt x="387" y="1040"/>
                  <a:pt x="387" y="1044"/>
                </a:cubicBezTo>
                <a:cubicBezTo>
                  <a:pt x="387" y="1084"/>
                  <a:pt x="387" y="1084"/>
                  <a:pt x="387" y="1084"/>
                </a:cubicBezTo>
                <a:close/>
                <a:moveTo>
                  <a:pt x="598" y="962"/>
                </a:moveTo>
                <a:cubicBezTo>
                  <a:pt x="106" y="962"/>
                  <a:pt x="106" y="962"/>
                  <a:pt x="106" y="962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598" y="135"/>
                  <a:pt x="598" y="135"/>
                  <a:pt x="598" y="135"/>
                </a:cubicBezTo>
                <a:lnTo>
                  <a:pt x="598" y="962"/>
                </a:lnTo>
                <a:close/>
                <a:moveTo>
                  <a:pt x="598" y="962"/>
                </a:moveTo>
                <a:cubicBezTo>
                  <a:pt x="598" y="962"/>
                  <a:pt x="598" y="962"/>
                  <a:pt x="598" y="962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68979" y="3029935"/>
            <a:ext cx="5764353" cy="57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39408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42%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70036" y="4104280"/>
            <a:ext cx="359073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58%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68979" y="5145661"/>
            <a:ext cx="271109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68979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69863" y="4863048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69863" y="5145661"/>
            <a:ext cx="27634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4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3518259" y="447"/>
            <a:ext cx="5822234" cy="4352447"/>
          </a:xfrm>
          <a:custGeom>
            <a:avLst/>
            <a:gdLst>
              <a:gd name="connsiteX0" fmla="*/ 0 w 6131432"/>
              <a:gd name="connsiteY0" fmla="*/ 6845300 h 6845300"/>
              <a:gd name="connsiteX1" fmla="*/ 1532858 w 6131432"/>
              <a:gd name="connsiteY1" fmla="*/ 0 h 6845300"/>
              <a:gd name="connsiteX2" fmla="*/ 6131432 w 6131432"/>
              <a:gd name="connsiteY2" fmla="*/ 0 h 6845300"/>
              <a:gd name="connsiteX3" fmla="*/ 4598574 w 6131432"/>
              <a:gd name="connsiteY3" fmla="*/ 6845300 h 6845300"/>
              <a:gd name="connsiteX4" fmla="*/ 0 w 6131432"/>
              <a:gd name="connsiteY4" fmla="*/ 6845300 h 6845300"/>
              <a:gd name="connsiteX0" fmla="*/ 0 w 5521832"/>
              <a:gd name="connsiteY0" fmla="*/ 4127500 h 6845300"/>
              <a:gd name="connsiteX1" fmla="*/ 923258 w 5521832"/>
              <a:gd name="connsiteY1" fmla="*/ 0 h 6845300"/>
              <a:gd name="connsiteX2" fmla="*/ 5521832 w 5521832"/>
              <a:gd name="connsiteY2" fmla="*/ 0 h 6845300"/>
              <a:gd name="connsiteX3" fmla="*/ 3988974 w 5521832"/>
              <a:gd name="connsiteY3" fmla="*/ 6845300 h 6845300"/>
              <a:gd name="connsiteX4" fmla="*/ 0 w 5521832"/>
              <a:gd name="connsiteY4" fmla="*/ 4127500 h 6845300"/>
              <a:gd name="connsiteX0" fmla="*/ 0 w 5521832"/>
              <a:gd name="connsiteY0" fmla="*/ 4127500 h 4127500"/>
              <a:gd name="connsiteX1" fmla="*/ 923258 w 5521832"/>
              <a:gd name="connsiteY1" fmla="*/ 0 h 4127500"/>
              <a:gd name="connsiteX2" fmla="*/ 5521832 w 5521832"/>
              <a:gd name="connsiteY2" fmla="*/ 0 h 4127500"/>
              <a:gd name="connsiteX3" fmla="*/ 4598574 w 5521832"/>
              <a:gd name="connsiteY3" fmla="*/ 4114800 h 4127500"/>
              <a:gd name="connsiteX4" fmla="*/ 0 w 5521832"/>
              <a:gd name="connsiteY4" fmla="*/ 4127500 h 412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1832" h="4127500">
                <a:moveTo>
                  <a:pt x="0" y="4127500"/>
                </a:moveTo>
                <a:lnTo>
                  <a:pt x="923258" y="0"/>
                </a:lnTo>
                <a:lnTo>
                  <a:pt x="5521832" y="0"/>
                </a:lnTo>
                <a:lnTo>
                  <a:pt x="4598574" y="4114800"/>
                </a:lnTo>
                <a:lnTo>
                  <a:pt x="0" y="4127500"/>
                </a:lnTo>
                <a:close/>
              </a:path>
            </a:pathLst>
          </a:custGeom>
          <a:solidFill>
            <a:schemeClr val="accent1">
              <a:alpha val="50196"/>
            </a:schemeClr>
          </a:solidFill>
          <a:ln>
            <a:noFill/>
          </a:ln>
          <a:effectLst>
            <a:outerShdw blurRad="266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5319" y="1240456"/>
            <a:ext cx="1468114" cy="1070930"/>
          </a:xfrm>
          <a:prstGeom prst="rect">
            <a:avLst/>
          </a:prstGeom>
          <a:noFill/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CN" sz="6959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695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87957" y="2415579"/>
            <a:ext cx="368283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文本框 17"/>
          <p:cNvSpPr txBox="1">
            <a:spLocks noChangeArrowheads="1"/>
          </p:cNvSpPr>
          <p:nvPr/>
        </p:nvSpPr>
        <p:spPr bwMode="auto">
          <a:xfrm>
            <a:off x="4476991" y="2576581"/>
            <a:ext cx="3904768" cy="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797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24438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4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6887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6887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7550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5883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5952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70177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287" y="441964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6190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01006" y="248837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2480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6705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1098" y="291213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5439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53336" y="271658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3218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2749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>
            <a:spLocks/>
          </p:cNvSpPr>
          <p:nvPr/>
        </p:nvSpPr>
        <p:spPr bwMode="auto">
          <a:xfrm>
            <a:off x="3818443" y="237166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lIns="46516" tIns="46516" rIns="46516" bIns="46516" anchor="ctr"/>
          <a:lstStyle/>
          <a:p>
            <a:pPr algn="just" defTabSz="418644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>
            <a:spLocks/>
          </p:cNvSpPr>
          <p:nvPr/>
        </p:nvSpPr>
        <p:spPr bwMode="auto">
          <a:xfrm>
            <a:off x="8736088" y="238728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lIns="46516" tIns="46516" rIns="46516" bIns="46516" anchor="ctr"/>
          <a:lstStyle/>
          <a:p>
            <a:pPr algn="just" defTabSz="418644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>
            <a:spLocks/>
          </p:cNvSpPr>
          <p:nvPr/>
        </p:nvSpPr>
        <p:spPr bwMode="auto">
          <a:xfrm>
            <a:off x="10025240" y="389586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/>
        </p:spPr>
        <p:txBody>
          <a:bodyPr lIns="46516" tIns="46516" rIns="46516" bIns="46516" anchor="ctr"/>
          <a:lstStyle/>
          <a:p>
            <a:pPr algn="just" defTabSz="418644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>
            <a:spLocks/>
          </p:cNvSpPr>
          <p:nvPr/>
        </p:nvSpPr>
        <p:spPr bwMode="auto">
          <a:xfrm>
            <a:off x="6129325" y="189821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6516" tIns="46516" rIns="46516" bIns="46516" anchor="ctr"/>
          <a:lstStyle/>
          <a:p>
            <a:pPr algn="just" defTabSz="418644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>
            <a:spLocks/>
          </p:cNvSpPr>
          <p:nvPr/>
        </p:nvSpPr>
        <p:spPr bwMode="auto">
          <a:xfrm>
            <a:off x="2578068" y="386025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46516" tIns="46516" rIns="46516" bIns="46516" anchor="ctr"/>
          <a:lstStyle/>
          <a:p>
            <a:pPr algn="just" defTabSz="418644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8378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>
              <a:spLocks/>
            </p:cNvSpPr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lIns="23262" tIns="23262" rIns="23262" bIns="23262" anchor="ctr"/>
            <a:lstStyle/>
            <a:p>
              <a:pPr algn="just" defTabSz="418644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5006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>
              <a:spLocks/>
            </p:cNvSpPr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lIns="23262" tIns="23262" rIns="23262" bIns="23262" anchor="ctr"/>
            <a:lstStyle/>
            <a:p>
              <a:pPr algn="just" defTabSz="418644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7148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>
              <a:spLocks/>
            </p:cNvSpPr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lIns="23262" tIns="23262" rIns="23262" bIns="23262" anchor="ctr"/>
            <a:lstStyle/>
            <a:p>
              <a:pPr algn="just" defTabSz="418644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4589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>
              <a:spLocks/>
            </p:cNvSpPr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lIns="23262" tIns="23262" rIns="23262" bIns="23262" anchor="ctr"/>
            <a:lstStyle/>
            <a:p>
              <a:pPr algn="just" defTabSz="418644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7148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>
              <a:spLocks/>
            </p:cNvSpPr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lIns="23262" tIns="23262" rIns="23262" bIns="23262" anchor="ctr"/>
            <a:lstStyle/>
            <a:p>
              <a:pPr algn="just" defTabSz="418644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4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54962" y="4015778"/>
            <a:ext cx="2510645" cy="1171489"/>
            <a:chOff x="7393782" y="3794125"/>
            <a:chExt cx="1830388" cy="854075"/>
          </a:xfrm>
          <a:solidFill>
            <a:schemeClr val="accent1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7393782" y="3879850"/>
              <a:ext cx="870744" cy="768350"/>
            </a:xfrm>
            <a:custGeom>
              <a:avLst/>
              <a:gdLst>
                <a:gd name="T0" fmla="*/ 187 w 254"/>
                <a:gd name="T1" fmla="*/ 68 h 224"/>
                <a:gd name="T2" fmla="*/ 188 w 254"/>
                <a:gd name="T3" fmla="*/ 81 h 224"/>
                <a:gd name="T4" fmla="*/ 186 w 254"/>
                <a:gd name="T5" fmla="*/ 82 h 224"/>
                <a:gd name="T6" fmla="*/ 148 w 254"/>
                <a:gd name="T7" fmla="*/ 66 h 224"/>
                <a:gd name="T8" fmla="*/ 130 w 254"/>
                <a:gd name="T9" fmla="*/ 69 h 224"/>
                <a:gd name="T10" fmla="*/ 102 w 254"/>
                <a:gd name="T11" fmla="*/ 91 h 224"/>
                <a:gd name="T12" fmla="*/ 75 w 254"/>
                <a:gd name="T13" fmla="*/ 81 h 224"/>
                <a:gd name="T14" fmla="*/ 32 w 254"/>
                <a:gd name="T15" fmla="*/ 125 h 224"/>
                <a:gd name="T16" fmla="*/ 32 w 254"/>
                <a:gd name="T17" fmla="*/ 133 h 224"/>
                <a:gd name="T18" fmla="*/ 0 w 254"/>
                <a:gd name="T19" fmla="*/ 178 h 224"/>
                <a:gd name="T20" fmla="*/ 47 w 254"/>
                <a:gd name="T21" fmla="*/ 224 h 224"/>
                <a:gd name="T22" fmla="*/ 54 w 254"/>
                <a:gd name="T23" fmla="*/ 224 h 224"/>
                <a:gd name="T24" fmla="*/ 130 w 254"/>
                <a:gd name="T25" fmla="*/ 224 h 224"/>
                <a:gd name="T26" fmla="*/ 194 w 254"/>
                <a:gd name="T27" fmla="*/ 224 h 224"/>
                <a:gd name="T28" fmla="*/ 199 w 254"/>
                <a:gd name="T29" fmla="*/ 224 h 224"/>
                <a:gd name="T30" fmla="*/ 203 w 254"/>
                <a:gd name="T31" fmla="*/ 224 h 224"/>
                <a:gd name="T32" fmla="*/ 211 w 254"/>
                <a:gd name="T33" fmla="*/ 224 h 224"/>
                <a:gd name="T34" fmla="*/ 221 w 254"/>
                <a:gd name="T35" fmla="*/ 224 h 224"/>
                <a:gd name="T36" fmla="*/ 254 w 254"/>
                <a:gd name="T37" fmla="*/ 224 h 224"/>
                <a:gd name="T38" fmla="*/ 254 w 254"/>
                <a:gd name="T39" fmla="*/ 0 h 224"/>
                <a:gd name="T40" fmla="*/ 187 w 254"/>
                <a:gd name="T41" fmla="*/ 68 h 224"/>
                <a:gd name="T42" fmla="*/ 107 w 254"/>
                <a:gd name="T43" fmla="*/ 154 h 224"/>
                <a:gd name="T44" fmla="*/ 107 w 254"/>
                <a:gd name="T45" fmla="*/ 154 h 224"/>
                <a:gd name="T46" fmla="*/ 107 w 254"/>
                <a:gd name="T47" fmla="*/ 15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4" h="224">
                  <a:moveTo>
                    <a:pt x="187" y="68"/>
                  </a:moveTo>
                  <a:cubicBezTo>
                    <a:pt x="187" y="72"/>
                    <a:pt x="187" y="77"/>
                    <a:pt x="188" y="81"/>
                  </a:cubicBezTo>
                  <a:cubicBezTo>
                    <a:pt x="187" y="81"/>
                    <a:pt x="187" y="81"/>
                    <a:pt x="186" y="82"/>
                  </a:cubicBezTo>
                  <a:cubicBezTo>
                    <a:pt x="176" y="72"/>
                    <a:pt x="163" y="66"/>
                    <a:pt x="148" y="66"/>
                  </a:cubicBezTo>
                  <a:cubicBezTo>
                    <a:pt x="142" y="66"/>
                    <a:pt x="135" y="67"/>
                    <a:pt x="130" y="69"/>
                  </a:cubicBezTo>
                  <a:cubicBezTo>
                    <a:pt x="118" y="73"/>
                    <a:pt x="109" y="81"/>
                    <a:pt x="102" y="91"/>
                  </a:cubicBezTo>
                  <a:cubicBezTo>
                    <a:pt x="95" y="85"/>
                    <a:pt x="85" y="81"/>
                    <a:pt x="75" y="81"/>
                  </a:cubicBezTo>
                  <a:cubicBezTo>
                    <a:pt x="51" y="81"/>
                    <a:pt x="32" y="101"/>
                    <a:pt x="32" y="125"/>
                  </a:cubicBezTo>
                  <a:cubicBezTo>
                    <a:pt x="32" y="128"/>
                    <a:pt x="32" y="130"/>
                    <a:pt x="32" y="133"/>
                  </a:cubicBezTo>
                  <a:cubicBezTo>
                    <a:pt x="14" y="139"/>
                    <a:pt x="0" y="157"/>
                    <a:pt x="0" y="178"/>
                  </a:cubicBezTo>
                  <a:cubicBezTo>
                    <a:pt x="0" y="203"/>
                    <a:pt x="21" y="224"/>
                    <a:pt x="47" y="224"/>
                  </a:cubicBezTo>
                  <a:cubicBezTo>
                    <a:pt x="49" y="224"/>
                    <a:pt x="51" y="224"/>
                    <a:pt x="54" y="224"/>
                  </a:cubicBezTo>
                  <a:cubicBezTo>
                    <a:pt x="130" y="224"/>
                    <a:pt x="130" y="224"/>
                    <a:pt x="130" y="224"/>
                  </a:cubicBezTo>
                  <a:cubicBezTo>
                    <a:pt x="194" y="224"/>
                    <a:pt x="194" y="224"/>
                    <a:pt x="194" y="224"/>
                  </a:cubicBezTo>
                  <a:cubicBezTo>
                    <a:pt x="195" y="224"/>
                    <a:pt x="197" y="224"/>
                    <a:pt x="199" y="224"/>
                  </a:cubicBezTo>
                  <a:cubicBezTo>
                    <a:pt x="201" y="224"/>
                    <a:pt x="202" y="224"/>
                    <a:pt x="203" y="224"/>
                  </a:cubicBezTo>
                  <a:cubicBezTo>
                    <a:pt x="206" y="224"/>
                    <a:pt x="208" y="224"/>
                    <a:pt x="211" y="224"/>
                  </a:cubicBezTo>
                  <a:cubicBezTo>
                    <a:pt x="214" y="224"/>
                    <a:pt x="218" y="224"/>
                    <a:pt x="221" y="224"/>
                  </a:cubicBezTo>
                  <a:cubicBezTo>
                    <a:pt x="254" y="224"/>
                    <a:pt x="254" y="224"/>
                    <a:pt x="254" y="22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17" y="0"/>
                    <a:pt x="187" y="31"/>
                    <a:pt x="187" y="68"/>
                  </a:cubicBezTo>
                  <a:close/>
                  <a:moveTo>
                    <a:pt x="107" y="154"/>
                  </a:moveTo>
                  <a:cubicBezTo>
                    <a:pt x="107" y="154"/>
                    <a:pt x="107" y="154"/>
                    <a:pt x="107" y="154"/>
                  </a:cubicBezTo>
                  <a:cubicBezTo>
                    <a:pt x="107" y="154"/>
                    <a:pt x="107" y="154"/>
                    <a:pt x="107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8264526" y="3794125"/>
              <a:ext cx="959644" cy="854075"/>
            </a:xfrm>
            <a:custGeom>
              <a:avLst/>
              <a:gdLst>
                <a:gd name="T0" fmla="*/ 199 w 280"/>
                <a:gd name="T1" fmla="*/ 81 h 249"/>
                <a:gd name="T2" fmla="*/ 115 w 280"/>
                <a:gd name="T3" fmla="*/ 0 h 249"/>
                <a:gd name="T4" fmla="*/ 87 w 280"/>
                <a:gd name="T5" fmla="*/ 5 h 249"/>
                <a:gd name="T6" fmla="*/ 44 w 280"/>
                <a:gd name="T7" fmla="*/ 40 h 249"/>
                <a:gd name="T8" fmla="*/ 1 w 280"/>
                <a:gd name="T9" fmla="*/ 25 h 249"/>
                <a:gd name="T10" fmla="*/ 0 w 280"/>
                <a:gd name="T11" fmla="*/ 25 h 249"/>
                <a:gd name="T12" fmla="*/ 0 w 280"/>
                <a:gd name="T13" fmla="*/ 249 h 249"/>
                <a:gd name="T14" fmla="*/ 87 w 280"/>
                <a:gd name="T15" fmla="*/ 249 h 249"/>
                <a:gd name="T16" fmla="*/ 187 w 280"/>
                <a:gd name="T17" fmla="*/ 249 h 249"/>
                <a:gd name="T18" fmla="*/ 196 w 280"/>
                <a:gd name="T19" fmla="*/ 249 h 249"/>
                <a:gd name="T20" fmla="*/ 280 w 280"/>
                <a:gd name="T21" fmla="*/ 165 h 249"/>
                <a:gd name="T22" fmla="*/ 199 w 280"/>
                <a:gd name="T23" fmla="*/ 81 h 249"/>
                <a:gd name="T24" fmla="*/ 51 w 280"/>
                <a:gd name="T25" fmla="*/ 139 h 249"/>
                <a:gd name="T26" fmla="*/ 51 w 280"/>
                <a:gd name="T27" fmla="*/ 139 h 249"/>
                <a:gd name="T28" fmla="*/ 51 w 280"/>
                <a:gd name="T29" fmla="*/ 13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" h="249">
                  <a:moveTo>
                    <a:pt x="199" y="81"/>
                  </a:moveTo>
                  <a:cubicBezTo>
                    <a:pt x="197" y="36"/>
                    <a:pt x="161" y="0"/>
                    <a:pt x="115" y="0"/>
                  </a:cubicBezTo>
                  <a:cubicBezTo>
                    <a:pt x="105" y="0"/>
                    <a:pt x="96" y="2"/>
                    <a:pt x="87" y="5"/>
                  </a:cubicBezTo>
                  <a:cubicBezTo>
                    <a:pt x="69" y="12"/>
                    <a:pt x="54" y="24"/>
                    <a:pt x="44" y="40"/>
                  </a:cubicBezTo>
                  <a:cubicBezTo>
                    <a:pt x="32" y="31"/>
                    <a:pt x="17" y="25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87" y="249"/>
                    <a:pt x="87" y="249"/>
                    <a:pt x="87" y="249"/>
                  </a:cubicBezTo>
                  <a:cubicBezTo>
                    <a:pt x="187" y="249"/>
                    <a:pt x="187" y="249"/>
                    <a:pt x="187" y="249"/>
                  </a:cubicBezTo>
                  <a:cubicBezTo>
                    <a:pt x="190" y="249"/>
                    <a:pt x="193" y="249"/>
                    <a:pt x="196" y="249"/>
                  </a:cubicBezTo>
                  <a:cubicBezTo>
                    <a:pt x="242" y="249"/>
                    <a:pt x="280" y="212"/>
                    <a:pt x="280" y="165"/>
                  </a:cubicBezTo>
                  <a:cubicBezTo>
                    <a:pt x="280" y="120"/>
                    <a:pt x="244" y="83"/>
                    <a:pt x="199" y="81"/>
                  </a:cubicBezTo>
                  <a:close/>
                  <a:moveTo>
                    <a:pt x="51" y="139"/>
                  </a:moveTo>
                  <a:cubicBezTo>
                    <a:pt x="51" y="139"/>
                    <a:pt x="51" y="139"/>
                    <a:pt x="51" y="139"/>
                  </a:cubicBezTo>
                  <a:cubicBezTo>
                    <a:pt x="51" y="139"/>
                    <a:pt x="51" y="139"/>
                    <a:pt x="51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74376" y="2629480"/>
            <a:ext cx="3075749" cy="3043724"/>
            <a:chOff x="304800" y="434975"/>
            <a:chExt cx="3963988" cy="3922713"/>
          </a:xfrm>
          <a:solidFill>
            <a:schemeClr val="accent4"/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469900" y="3235325"/>
              <a:ext cx="1223963" cy="992188"/>
            </a:xfrm>
            <a:custGeom>
              <a:avLst/>
              <a:gdLst>
                <a:gd name="T0" fmla="*/ 92 w 170"/>
                <a:gd name="T1" fmla="*/ 44 h 138"/>
                <a:gd name="T2" fmla="*/ 93 w 170"/>
                <a:gd name="T3" fmla="*/ 45 h 138"/>
                <a:gd name="T4" fmla="*/ 140 w 170"/>
                <a:gd name="T5" fmla="*/ 138 h 138"/>
                <a:gd name="T6" fmla="*/ 153 w 170"/>
                <a:gd name="T7" fmla="*/ 129 h 138"/>
                <a:gd name="T8" fmla="*/ 169 w 170"/>
                <a:gd name="T9" fmla="*/ 104 h 138"/>
                <a:gd name="T10" fmla="*/ 170 w 170"/>
                <a:gd name="T11" fmla="*/ 99 h 138"/>
                <a:gd name="T12" fmla="*/ 169 w 170"/>
                <a:gd name="T13" fmla="*/ 104 h 138"/>
                <a:gd name="T14" fmla="*/ 153 w 170"/>
                <a:gd name="T15" fmla="*/ 129 h 138"/>
                <a:gd name="T16" fmla="*/ 140 w 170"/>
                <a:gd name="T17" fmla="*/ 138 h 138"/>
                <a:gd name="T18" fmla="*/ 93 w 170"/>
                <a:gd name="T19" fmla="*/ 45 h 138"/>
                <a:gd name="T20" fmla="*/ 92 w 170"/>
                <a:gd name="T21" fmla="*/ 44 h 138"/>
                <a:gd name="T22" fmla="*/ 90 w 170"/>
                <a:gd name="T23" fmla="*/ 43 h 138"/>
                <a:gd name="T24" fmla="*/ 90 w 170"/>
                <a:gd name="T25" fmla="*/ 43 h 138"/>
                <a:gd name="T26" fmla="*/ 90 w 170"/>
                <a:gd name="T27" fmla="*/ 43 h 138"/>
                <a:gd name="T28" fmla="*/ 90 w 170"/>
                <a:gd name="T29" fmla="*/ 43 h 138"/>
                <a:gd name="T30" fmla="*/ 90 w 170"/>
                <a:gd name="T31" fmla="*/ 43 h 138"/>
                <a:gd name="T32" fmla="*/ 90 w 170"/>
                <a:gd name="T33" fmla="*/ 43 h 138"/>
                <a:gd name="T34" fmla="*/ 2 w 170"/>
                <a:gd name="T35" fmla="*/ 2 h 138"/>
                <a:gd name="T36" fmla="*/ 3 w 170"/>
                <a:gd name="T37" fmla="*/ 2 h 138"/>
                <a:gd name="T38" fmla="*/ 4 w 170"/>
                <a:gd name="T39" fmla="*/ 3 h 138"/>
                <a:gd name="T40" fmla="*/ 2 w 170"/>
                <a:gd name="T41" fmla="*/ 2 h 138"/>
                <a:gd name="T42" fmla="*/ 0 w 170"/>
                <a:gd name="T43" fmla="*/ 0 h 138"/>
                <a:gd name="T44" fmla="*/ 0 w 170"/>
                <a:gd name="T45" fmla="*/ 0 h 138"/>
                <a:gd name="T46" fmla="*/ 1 w 170"/>
                <a:gd name="T47" fmla="*/ 1 h 138"/>
                <a:gd name="T48" fmla="*/ 0 w 170"/>
                <a:gd name="T4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0" h="138">
                  <a:moveTo>
                    <a:pt x="92" y="44"/>
                  </a:moveTo>
                  <a:cubicBezTo>
                    <a:pt x="92" y="44"/>
                    <a:pt x="93" y="45"/>
                    <a:pt x="93" y="45"/>
                  </a:cubicBezTo>
                  <a:cubicBezTo>
                    <a:pt x="114" y="97"/>
                    <a:pt x="130" y="128"/>
                    <a:pt x="140" y="138"/>
                  </a:cubicBezTo>
                  <a:cubicBezTo>
                    <a:pt x="143" y="137"/>
                    <a:pt x="148" y="135"/>
                    <a:pt x="153" y="129"/>
                  </a:cubicBezTo>
                  <a:cubicBezTo>
                    <a:pt x="163" y="119"/>
                    <a:pt x="168" y="111"/>
                    <a:pt x="169" y="104"/>
                  </a:cubicBezTo>
                  <a:cubicBezTo>
                    <a:pt x="170" y="103"/>
                    <a:pt x="170" y="101"/>
                    <a:pt x="170" y="99"/>
                  </a:cubicBezTo>
                  <a:cubicBezTo>
                    <a:pt x="170" y="101"/>
                    <a:pt x="170" y="103"/>
                    <a:pt x="169" y="104"/>
                  </a:cubicBezTo>
                  <a:cubicBezTo>
                    <a:pt x="168" y="111"/>
                    <a:pt x="163" y="119"/>
                    <a:pt x="153" y="129"/>
                  </a:cubicBezTo>
                  <a:cubicBezTo>
                    <a:pt x="148" y="135"/>
                    <a:pt x="143" y="137"/>
                    <a:pt x="140" y="138"/>
                  </a:cubicBezTo>
                  <a:cubicBezTo>
                    <a:pt x="130" y="128"/>
                    <a:pt x="114" y="97"/>
                    <a:pt x="93" y="45"/>
                  </a:cubicBezTo>
                  <a:cubicBezTo>
                    <a:pt x="93" y="45"/>
                    <a:pt x="92" y="44"/>
                    <a:pt x="92" y="44"/>
                  </a:cubicBezTo>
                  <a:moveTo>
                    <a:pt x="90" y="43"/>
                  </a:move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moveTo>
                    <a:pt x="2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3" y="2"/>
                    <a:pt x="3" y="2"/>
                    <a:pt x="2" y="2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04800" y="434975"/>
              <a:ext cx="3963988" cy="3922713"/>
            </a:xfrm>
            <a:custGeom>
              <a:avLst/>
              <a:gdLst>
                <a:gd name="T0" fmla="*/ 285 w 551"/>
                <a:gd name="T1" fmla="*/ 110 h 545"/>
                <a:gd name="T2" fmla="*/ 296 w 551"/>
                <a:gd name="T3" fmla="*/ 99 h 545"/>
                <a:gd name="T4" fmla="*/ 298 w 551"/>
                <a:gd name="T5" fmla="*/ 72 h 545"/>
                <a:gd name="T6" fmla="*/ 258 w 551"/>
                <a:gd name="T7" fmla="*/ 85 h 545"/>
                <a:gd name="T8" fmla="*/ 240 w 551"/>
                <a:gd name="T9" fmla="*/ 104 h 545"/>
                <a:gd name="T10" fmla="*/ 175 w 551"/>
                <a:gd name="T11" fmla="*/ 95 h 545"/>
                <a:gd name="T12" fmla="*/ 188 w 551"/>
                <a:gd name="T13" fmla="*/ 82 h 545"/>
                <a:gd name="T14" fmla="*/ 189 w 551"/>
                <a:gd name="T15" fmla="*/ 57 h 545"/>
                <a:gd name="T16" fmla="*/ 157 w 551"/>
                <a:gd name="T17" fmla="*/ 62 h 545"/>
                <a:gd name="T18" fmla="*/ 130 w 551"/>
                <a:gd name="T19" fmla="*/ 89 h 545"/>
                <a:gd name="T20" fmla="*/ 9 w 551"/>
                <a:gd name="T21" fmla="*/ 85 h 545"/>
                <a:gd name="T22" fmla="*/ 1 w 551"/>
                <a:gd name="T23" fmla="*/ 102 h 545"/>
                <a:gd name="T24" fmla="*/ 5 w 551"/>
                <a:gd name="T25" fmla="*/ 119 h 545"/>
                <a:gd name="T26" fmla="*/ 46 w 551"/>
                <a:gd name="T27" fmla="*/ 131 h 545"/>
                <a:gd name="T28" fmla="*/ 168 w 551"/>
                <a:gd name="T29" fmla="*/ 171 h 545"/>
                <a:gd name="T30" fmla="*/ 266 w 551"/>
                <a:gd name="T31" fmla="*/ 215 h 545"/>
                <a:gd name="T32" fmla="*/ 252 w 551"/>
                <a:gd name="T33" fmla="*/ 247 h 545"/>
                <a:gd name="T34" fmla="*/ 147 w 551"/>
                <a:gd name="T35" fmla="*/ 368 h 545"/>
                <a:gd name="T36" fmla="*/ 103 w 551"/>
                <a:gd name="T37" fmla="*/ 363 h 545"/>
                <a:gd name="T38" fmla="*/ 56 w 551"/>
                <a:gd name="T39" fmla="*/ 359 h 545"/>
                <a:gd name="T40" fmla="*/ 31 w 551"/>
                <a:gd name="T41" fmla="*/ 376 h 545"/>
                <a:gd name="T42" fmla="*/ 23 w 551"/>
                <a:gd name="T43" fmla="*/ 389 h 545"/>
                <a:gd name="T44" fmla="*/ 116 w 551"/>
                <a:gd name="T45" fmla="*/ 434 h 545"/>
                <a:gd name="T46" fmla="*/ 163 w 551"/>
                <a:gd name="T47" fmla="*/ 527 h 545"/>
                <a:gd name="T48" fmla="*/ 176 w 551"/>
                <a:gd name="T49" fmla="*/ 518 h 545"/>
                <a:gd name="T50" fmla="*/ 192 w 551"/>
                <a:gd name="T51" fmla="*/ 493 h 545"/>
                <a:gd name="T52" fmla="*/ 188 w 551"/>
                <a:gd name="T53" fmla="*/ 446 h 545"/>
                <a:gd name="T54" fmla="*/ 181 w 551"/>
                <a:gd name="T55" fmla="*/ 401 h 545"/>
                <a:gd name="T56" fmla="*/ 266 w 551"/>
                <a:gd name="T57" fmla="*/ 329 h 545"/>
                <a:gd name="T58" fmla="*/ 320 w 551"/>
                <a:gd name="T59" fmla="*/ 280 h 545"/>
                <a:gd name="T60" fmla="*/ 333 w 551"/>
                <a:gd name="T61" fmla="*/ 280 h 545"/>
                <a:gd name="T62" fmla="*/ 379 w 551"/>
                <a:gd name="T63" fmla="*/ 378 h 545"/>
                <a:gd name="T64" fmla="*/ 420 w 551"/>
                <a:gd name="T65" fmla="*/ 500 h 545"/>
                <a:gd name="T66" fmla="*/ 434 w 551"/>
                <a:gd name="T67" fmla="*/ 541 h 545"/>
                <a:gd name="T68" fmla="*/ 450 w 551"/>
                <a:gd name="T69" fmla="*/ 544 h 545"/>
                <a:gd name="T70" fmla="*/ 467 w 551"/>
                <a:gd name="T71" fmla="*/ 536 h 545"/>
                <a:gd name="T72" fmla="*/ 462 w 551"/>
                <a:gd name="T73" fmla="*/ 415 h 545"/>
                <a:gd name="T74" fmla="*/ 488 w 551"/>
                <a:gd name="T75" fmla="*/ 388 h 545"/>
                <a:gd name="T76" fmla="*/ 493 w 551"/>
                <a:gd name="T77" fmla="*/ 355 h 545"/>
                <a:gd name="T78" fmla="*/ 467 w 551"/>
                <a:gd name="T79" fmla="*/ 357 h 545"/>
                <a:gd name="T80" fmla="*/ 454 w 551"/>
                <a:gd name="T81" fmla="*/ 370 h 545"/>
                <a:gd name="T82" fmla="*/ 445 w 551"/>
                <a:gd name="T83" fmla="*/ 305 h 545"/>
                <a:gd name="T84" fmla="*/ 463 w 551"/>
                <a:gd name="T85" fmla="*/ 287 h 545"/>
                <a:gd name="T86" fmla="*/ 475 w 551"/>
                <a:gd name="T87" fmla="*/ 246 h 545"/>
                <a:gd name="T88" fmla="*/ 449 w 551"/>
                <a:gd name="T89" fmla="*/ 249 h 545"/>
                <a:gd name="T90" fmla="*/ 438 w 551"/>
                <a:gd name="T91" fmla="*/ 260 h 545"/>
                <a:gd name="T92" fmla="*/ 429 w 551"/>
                <a:gd name="T93" fmla="*/ 163 h 545"/>
                <a:gd name="T94" fmla="*/ 486 w 551"/>
                <a:gd name="T95" fmla="*/ 105 h 545"/>
                <a:gd name="T96" fmla="*/ 534 w 551"/>
                <a:gd name="T97" fmla="*/ 7 h 545"/>
                <a:gd name="T98" fmla="*/ 489 w 551"/>
                <a:gd name="T99" fmla="*/ 21 h 545"/>
                <a:gd name="T100" fmla="*/ 439 w 551"/>
                <a:gd name="T101" fmla="*/ 59 h 545"/>
                <a:gd name="T102" fmla="*/ 382 w 551"/>
                <a:gd name="T103" fmla="*/ 117 h 545"/>
                <a:gd name="T104" fmla="*/ 285 w 551"/>
                <a:gd name="T105" fmla="*/ 11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1" h="545">
                  <a:moveTo>
                    <a:pt x="285" y="110"/>
                  </a:moveTo>
                  <a:cubicBezTo>
                    <a:pt x="296" y="99"/>
                    <a:pt x="296" y="99"/>
                    <a:pt x="296" y="99"/>
                  </a:cubicBezTo>
                  <a:cubicBezTo>
                    <a:pt x="306" y="89"/>
                    <a:pt x="306" y="80"/>
                    <a:pt x="298" y="72"/>
                  </a:cubicBezTo>
                  <a:cubicBezTo>
                    <a:pt x="289" y="63"/>
                    <a:pt x="275" y="68"/>
                    <a:pt x="258" y="85"/>
                  </a:cubicBezTo>
                  <a:cubicBezTo>
                    <a:pt x="240" y="104"/>
                    <a:pt x="240" y="104"/>
                    <a:pt x="240" y="104"/>
                  </a:cubicBezTo>
                  <a:cubicBezTo>
                    <a:pt x="175" y="95"/>
                    <a:pt x="175" y="95"/>
                    <a:pt x="175" y="95"/>
                  </a:cubicBezTo>
                  <a:cubicBezTo>
                    <a:pt x="188" y="82"/>
                    <a:pt x="188" y="82"/>
                    <a:pt x="188" y="82"/>
                  </a:cubicBezTo>
                  <a:cubicBezTo>
                    <a:pt x="197" y="73"/>
                    <a:pt x="197" y="65"/>
                    <a:pt x="189" y="57"/>
                  </a:cubicBezTo>
                  <a:cubicBezTo>
                    <a:pt x="180" y="47"/>
                    <a:pt x="169" y="49"/>
                    <a:pt x="157" y="62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57" y="78"/>
                    <a:pt x="17" y="77"/>
                    <a:pt x="9" y="85"/>
                  </a:cubicBezTo>
                  <a:cubicBezTo>
                    <a:pt x="5" y="89"/>
                    <a:pt x="3" y="95"/>
                    <a:pt x="1" y="102"/>
                  </a:cubicBezTo>
                  <a:cubicBezTo>
                    <a:pt x="0" y="110"/>
                    <a:pt x="1" y="115"/>
                    <a:pt x="5" y="119"/>
                  </a:cubicBezTo>
                  <a:cubicBezTo>
                    <a:pt x="8" y="122"/>
                    <a:pt x="22" y="126"/>
                    <a:pt x="46" y="131"/>
                  </a:cubicBezTo>
                  <a:cubicBezTo>
                    <a:pt x="70" y="136"/>
                    <a:pt x="111" y="149"/>
                    <a:pt x="168" y="171"/>
                  </a:cubicBezTo>
                  <a:cubicBezTo>
                    <a:pt x="225" y="192"/>
                    <a:pt x="258" y="207"/>
                    <a:pt x="266" y="215"/>
                  </a:cubicBezTo>
                  <a:cubicBezTo>
                    <a:pt x="272" y="220"/>
                    <a:pt x="267" y="231"/>
                    <a:pt x="252" y="247"/>
                  </a:cubicBezTo>
                  <a:cubicBezTo>
                    <a:pt x="200" y="300"/>
                    <a:pt x="165" y="341"/>
                    <a:pt x="147" y="368"/>
                  </a:cubicBezTo>
                  <a:cubicBezTo>
                    <a:pt x="142" y="368"/>
                    <a:pt x="128" y="367"/>
                    <a:pt x="103" y="363"/>
                  </a:cubicBezTo>
                  <a:cubicBezTo>
                    <a:pt x="78" y="359"/>
                    <a:pt x="62" y="358"/>
                    <a:pt x="56" y="359"/>
                  </a:cubicBezTo>
                  <a:cubicBezTo>
                    <a:pt x="49" y="360"/>
                    <a:pt x="41" y="366"/>
                    <a:pt x="31" y="376"/>
                  </a:cubicBezTo>
                  <a:cubicBezTo>
                    <a:pt x="26" y="381"/>
                    <a:pt x="23" y="385"/>
                    <a:pt x="23" y="389"/>
                  </a:cubicBezTo>
                  <a:cubicBezTo>
                    <a:pt x="29" y="395"/>
                    <a:pt x="60" y="410"/>
                    <a:pt x="116" y="434"/>
                  </a:cubicBezTo>
                  <a:cubicBezTo>
                    <a:pt x="137" y="486"/>
                    <a:pt x="153" y="517"/>
                    <a:pt x="163" y="527"/>
                  </a:cubicBezTo>
                  <a:cubicBezTo>
                    <a:pt x="166" y="526"/>
                    <a:pt x="171" y="524"/>
                    <a:pt x="176" y="518"/>
                  </a:cubicBezTo>
                  <a:cubicBezTo>
                    <a:pt x="186" y="508"/>
                    <a:pt x="191" y="500"/>
                    <a:pt x="192" y="493"/>
                  </a:cubicBezTo>
                  <a:cubicBezTo>
                    <a:pt x="194" y="487"/>
                    <a:pt x="192" y="471"/>
                    <a:pt x="188" y="446"/>
                  </a:cubicBezTo>
                  <a:cubicBezTo>
                    <a:pt x="183" y="421"/>
                    <a:pt x="181" y="406"/>
                    <a:pt x="181" y="401"/>
                  </a:cubicBezTo>
                  <a:cubicBezTo>
                    <a:pt x="208" y="383"/>
                    <a:pt x="236" y="358"/>
                    <a:pt x="266" y="329"/>
                  </a:cubicBezTo>
                  <a:cubicBezTo>
                    <a:pt x="296" y="299"/>
                    <a:pt x="314" y="282"/>
                    <a:pt x="320" y="280"/>
                  </a:cubicBezTo>
                  <a:cubicBezTo>
                    <a:pt x="325" y="277"/>
                    <a:pt x="330" y="277"/>
                    <a:pt x="333" y="280"/>
                  </a:cubicBezTo>
                  <a:cubicBezTo>
                    <a:pt x="341" y="288"/>
                    <a:pt x="356" y="321"/>
                    <a:pt x="379" y="378"/>
                  </a:cubicBezTo>
                  <a:cubicBezTo>
                    <a:pt x="401" y="435"/>
                    <a:pt x="415" y="476"/>
                    <a:pt x="420" y="500"/>
                  </a:cubicBezTo>
                  <a:cubicBezTo>
                    <a:pt x="426" y="524"/>
                    <a:pt x="430" y="537"/>
                    <a:pt x="434" y="541"/>
                  </a:cubicBezTo>
                  <a:cubicBezTo>
                    <a:pt x="437" y="544"/>
                    <a:pt x="443" y="545"/>
                    <a:pt x="450" y="544"/>
                  </a:cubicBezTo>
                  <a:cubicBezTo>
                    <a:pt x="457" y="542"/>
                    <a:pt x="463" y="540"/>
                    <a:pt x="467" y="536"/>
                  </a:cubicBezTo>
                  <a:cubicBezTo>
                    <a:pt x="475" y="528"/>
                    <a:pt x="473" y="487"/>
                    <a:pt x="462" y="415"/>
                  </a:cubicBezTo>
                  <a:cubicBezTo>
                    <a:pt x="488" y="388"/>
                    <a:pt x="488" y="388"/>
                    <a:pt x="488" y="388"/>
                  </a:cubicBezTo>
                  <a:cubicBezTo>
                    <a:pt x="501" y="375"/>
                    <a:pt x="502" y="365"/>
                    <a:pt x="493" y="355"/>
                  </a:cubicBezTo>
                  <a:cubicBezTo>
                    <a:pt x="485" y="347"/>
                    <a:pt x="476" y="348"/>
                    <a:pt x="467" y="357"/>
                  </a:cubicBezTo>
                  <a:cubicBezTo>
                    <a:pt x="454" y="370"/>
                    <a:pt x="454" y="370"/>
                    <a:pt x="454" y="370"/>
                  </a:cubicBezTo>
                  <a:cubicBezTo>
                    <a:pt x="445" y="305"/>
                    <a:pt x="445" y="305"/>
                    <a:pt x="445" y="305"/>
                  </a:cubicBezTo>
                  <a:cubicBezTo>
                    <a:pt x="463" y="287"/>
                    <a:pt x="463" y="287"/>
                    <a:pt x="463" y="287"/>
                  </a:cubicBezTo>
                  <a:cubicBezTo>
                    <a:pt x="480" y="269"/>
                    <a:pt x="484" y="255"/>
                    <a:pt x="475" y="246"/>
                  </a:cubicBezTo>
                  <a:cubicBezTo>
                    <a:pt x="467" y="238"/>
                    <a:pt x="458" y="239"/>
                    <a:pt x="449" y="249"/>
                  </a:cubicBezTo>
                  <a:cubicBezTo>
                    <a:pt x="438" y="260"/>
                    <a:pt x="438" y="260"/>
                    <a:pt x="438" y="260"/>
                  </a:cubicBezTo>
                  <a:cubicBezTo>
                    <a:pt x="429" y="163"/>
                    <a:pt x="429" y="163"/>
                    <a:pt x="429" y="163"/>
                  </a:cubicBezTo>
                  <a:cubicBezTo>
                    <a:pt x="486" y="105"/>
                    <a:pt x="486" y="105"/>
                    <a:pt x="486" y="105"/>
                  </a:cubicBezTo>
                  <a:cubicBezTo>
                    <a:pt x="534" y="56"/>
                    <a:pt x="551" y="23"/>
                    <a:pt x="534" y="7"/>
                  </a:cubicBezTo>
                  <a:cubicBezTo>
                    <a:pt x="528" y="0"/>
                    <a:pt x="512" y="5"/>
                    <a:pt x="489" y="21"/>
                  </a:cubicBezTo>
                  <a:cubicBezTo>
                    <a:pt x="465" y="37"/>
                    <a:pt x="448" y="49"/>
                    <a:pt x="439" y="59"/>
                  </a:cubicBezTo>
                  <a:cubicBezTo>
                    <a:pt x="382" y="117"/>
                    <a:pt x="382" y="117"/>
                    <a:pt x="382" y="117"/>
                  </a:cubicBezTo>
                  <a:cubicBezTo>
                    <a:pt x="285" y="110"/>
                    <a:pt x="285" y="110"/>
                    <a:pt x="285" y="1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722688" y="687388"/>
              <a:ext cx="258763" cy="252413"/>
            </a:xfrm>
            <a:custGeom>
              <a:avLst/>
              <a:gdLst>
                <a:gd name="T0" fmla="*/ 0 w 36"/>
                <a:gd name="T1" fmla="*/ 4 h 35"/>
                <a:gd name="T2" fmla="*/ 9 w 36"/>
                <a:gd name="T3" fmla="*/ 1 h 35"/>
                <a:gd name="T4" fmla="*/ 19 w 36"/>
                <a:gd name="T5" fmla="*/ 0 h 35"/>
                <a:gd name="T6" fmla="*/ 30 w 36"/>
                <a:gd name="T7" fmla="*/ 6 h 35"/>
                <a:gd name="T8" fmla="*/ 36 w 36"/>
                <a:gd name="T9" fmla="*/ 17 h 35"/>
                <a:gd name="T10" fmla="*/ 35 w 36"/>
                <a:gd name="T11" fmla="*/ 27 h 35"/>
                <a:gd name="T12" fmla="*/ 33 w 36"/>
                <a:gd name="T13" fmla="*/ 33 h 35"/>
                <a:gd name="T14" fmla="*/ 31 w 36"/>
                <a:gd name="T15" fmla="*/ 35 h 35"/>
                <a:gd name="T16" fmla="*/ 30 w 36"/>
                <a:gd name="T17" fmla="*/ 27 h 35"/>
                <a:gd name="T18" fmla="*/ 27 w 36"/>
                <a:gd name="T19" fmla="*/ 19 h 35"/>
                <a:gd name="T20" fmla="*/ 23 w 36"/>
                <a:gd name="T21" fmla="*/ 13 h 35"/>
                <a:gd name="T22" fmla="*/ 9 w 36"/>
                <a:gd name="T23" fmla="*/ 6 h 35"/>
                <a:gd name="T24" fmla="*/ 0 w 36"/>
                <a:gd name="T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35">
                  <a:moveTo>
                    <a:pt x="0" y="4"/>
                  </a:moveTo>
                  <a:cubicBezTo>
                    <a:pt x="0" y="4"/>
                    <a:pt x="3" y="2"/>
                    <a:pt x="9" y="1"/>
                  </a:cubicBezTo>
                  <a:cubicBezTo>
                    <a:pt x="12" y="0"/>
                    <a:pt x="15" y="0"/>
                    <a:pt x="19" y="0"/>
                  </a:cubicBezTo>
                  <a:cubicBezTo>
                    <a:pt x="22" y="1"/>
                    <a:pt x="27" y="3"/>
                    <a:pt x="30" y="6"/>
                  </a:cubicBezTo>
                  <a:cubicBezTo>
                    <a:pt x="33" y="9"/>
                    <a:pt x="35" y="13"/>
                    <a:pt x="36" y="17"/>
                  </a:cubicBezTo>
                  <a:cubicBezTo>
                    <a:pt x="36" y="21"/>
                    <a:pt x="36" y="24"/>
                    <a:pt x="35" y="27"/>
                  </a:cubicBezTo>
                  <a:cubicBezTo>
                    <a:pt x="35" y="30"/>
                    <a:pt x="33" y="32"/>
                    <a:pt x="33" y="33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5"/>
                    <a:pt x="30" y="32"/>
                    <a:pt x="30" y="27"/>
                  </a:cubicBezTo>
                  <a:cubicBezTo>
                    <a:pt x="29" y="24"/>
                    <a:pt x="28" y="22"/>
                    <a:pt x="27" y="19"/>
                  </a:cubicBezTo>
                  <a:cubicBezTo>
                    <a:pt x="26" y="17"/>
                    <a:pt x="25" y="14"/>
                    <a:pt x="23" y="13"/>
                  </a:cubicBezTo>
                  <a:cubicBezTo>
                    <a:pt x="20" y="9"/>
                    <a:pt x="14" y="7"/>
                    <a:pt x="9" y="6"/>
                  </a:cubicBezTo>
                  <a:cubicBezTo>
                    <a:pt x="4" y="5"/>
                    <a:pt x="0" y="4"/>
                    <a:pt x="0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822325" y="465138"/>
              <a:ext cx="3324225" cy="3079750"/>
            </a:xfrm>
            <a:custGeom>
              <a:avLst/>
              <a:gdLst>
                <a:gd name="T0" fmla="*/ 0 w 462"/>
                <a:gd name="T1" fmla="*/ 410 h 428"/>
                <a:gd name="T2" fmla="*/ 41 w 462"/>
                <a:gd name="T3" fmla="*/ 428 h 428"/>
                <a:gd name="T4" fmla="*/ 30 w 462"/>
                <a:gd name="T5" fmla="*/ 424 h 428"/>
                <a:gd name="T6" fmla="*/ 0 w 462"/>
                <a:gd name="T7" fmla="*/ 410 h 428"/>
                <a:gd name="T8" fmla="*/ 454 w 462"/>
                <a:gd name="T9" fmla="*/ 0 h 428"/>
                <a:gd name="T10" fmla="*/ 417 w 462"/>
                <a:gd name="T11" fmla="*/ 17 h 428"/>
                <a:gd name="T12" fmla="*/ 367 w 462"/>
                <a:gd name="T13" fmla="*/ 55 h 428"/>
                <a:gd name="T14" fmla="*/ 310 w 462"/>
                <a:gd name="T15" fmla="*/ 113 h 428"/>
                <a:gd name="T16" fmla="*/ 213 w 462"/>
                <a:gd name="T17" fmla="*/ 106 h 428"/>
                <a:gd name="T18" fmla="*/ 310 w 462"/>
                <a:gd name="T19" fmla="*/ 113 h 428"/>
                <a:gd name="T20" fmla="*/ 367 w 462"/>
                <a:gd name="T21" fmla="*/ 55 h 428"/>
                <a:gd name="T22" fmla="*/ 417 w 462"/>
                <a:gd name="T23" fmla="*/ 17 h 428"/>
                <a:gd name="T24" fmla="*/ 454 w 462"/>
                <a:gd name="T25" fmla="*/ 0 h 428"/>
                <a:gd name="T26" fmla="*/ 462 w 462"/>
                <a:gd name="T27" fmla="*/ 3 h 428"/>
                <a:gd name="T28" fmla="*/ 462 w 462"/>
                <a:gd name="T29" fmla="*/ 3 h 428"/>
                <a:gd name="T30" fmla="*/ 462 w 462"/>
                <a:gd name="T31" fmla="*/ 3 h 428"/>
                <a:gd name="T32" fmla="*/ 454 w 462"/>
                <a:gd name="T33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28">
                  <a:moveTo>
                    <a:pt x="0" y="410"/>
                  </a:moveTo>
                  <a:cubicBezTo>
                    <a:pt x="11" y="416"/>
                    <a:pt x="25" y="422"/>
                    <a:pt x="41" y="428"/>
                  </a:cubicBezTo>
                  <a:cubicBezTo>
                    <a:pt x="37" y="427"/>
                    <a:pt x="34" y="425"/>
                    <a:pt x="30" y="424"/>
                  </a:cubicBezTo>
                  <a:cubicBezTo>
                    <a:pt x="19" y="419"/>
                    <a:pt x="9" y="414"/>
                    <a:pt x="0" y="410"/>
                  </a:cubicBezTo>
                  <a:moveTo>
                    <a:pt x="454" y="0"/>
                  </a:moveTo>
                  <a:cubicBezTo>
                    <a:pt x="446" y="0"/>
                    <a:pt x="434" y="5"/>
                    <a:pt x="417" y="17"/>
                  </a:cubicBezTo>
                  <a:cubicBezTo>
                    <a:pt x="393" y="33"/>
                    <a:pt x="376" y="45"/>
                    <a:pt x="367" y="55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310" y="113"/>
                    <a:pt x="310" y="113"/>
                    <a:pt x="310" y="113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76" y="45"/>
                    <a:pt x="393" y="33"/>
                    <a:pt x="417" y="17"/>
                  </a:cubicBezTo>
                  <a:cubicBezTo>
                    <a:pt x="434" y="5"/>
                    <a:pt x="446" y="0"/>
                    <a:pt x="454" y="0"/>
                  </a:cubicBezTo>
                  <a:cubicBezTo>
                    <a:pt x="458" y="0"/>
                    <a:pt x="460" y="1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2" y="3"/>
                    <a:pt x="462" y="3"/>
                    <a:pt x="462" y="3"/>
                  </a:cubicBezTo>
                  <a:cubicBezTo>
                    <a:pt x="460" y="1"/>
                    <a:pt x="458" y="0"/>
                    <a:pt x="45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38225" y="3516313"/>
              <a:ext cx="79375" cy="28575"/>
            </a:xfrm>
            <a:custGeom>
              <a:avLst/>
              <a:gdLst>
                <a:gd name="T0" fmla="*/ 0 w 11"/>
                <a:gd name="T1" fmla="*/ 0 h 4"/>
                <a:gd name="T2" fmla="*/ 11 w 11"/>
                <a:gd name="T3" fmla="*/ 4 h 4"/>
                <a:gd name="T4" fmla="*/ 11 w 11"/>
                <a:gd name="T5" fmla="*/ 4 h 4"/>
                <a:gd name="T6" fmla="*/ 11 w 11"/>
                <a:gd name="T7" fmla="*/ 4 h 4"/>
                <a:gd name="T8" fmla="*/ 0 w 1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4" y="1"/>
                    <a:pt x="7" y="3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7" y="3"/>
                    <a:pt x="4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11150" y="465138"/>
              <a:ext cx="3849688" cy="3079750"/>
            </a:xfrm>
            <a:custGeom>
              <a:avLst/>
              <a:gdLst>
                <a:gd name="T0" fmla="*/ 525 w 535"/>
                <a:gd name="T1" fmla="*/ 0 h 428"/>
                <a:gd name="T2" fmla="*/ 488 w 535"/>
                <a:gd name="T3" fmla="*/ 17 h 428"/>
                <a:gd name="T4" fmla="*/ 438 w 535"/>
                <a:gd name="T5" fmla="*/ 55 h 428"/>
                <a:gd name="T6" fmla="*/ 381 w 535"/>
                <a:gd name="T7" fmla="*/ 113 h 428"/>
                <a:gd name="T8" fmla="*/ 284 w 535"/>
                <a:gd name="T9" fmla="*/ 106 h 428"/>
                <a:gd name="T10" fmla="*/ 295 w 535"/>
                <a:gd name="T11" fmla="*/ 95 h 428"/>
                <a:gd name="T12" fmla="*/ 303 w 535"/>
                <a:gd name="T13" fmla="*/ 80 h 428"/>
                <a:gd name="T14" fmla="*/ 297 w 535"/>
                <a:gd name="T15" fmla="*/ 68 h 428"/>
                <a:gd name="T16" fmla="*/ 286 w 535"/>
                <a:gd name="T17" fmla="*/ 64 h 428"/>
                <a:gd name="T18" fmla="*/ 257 w 535"/>
                <a:gd name="T19" fmla="*/ 81 h 428"/>
                <a:gd name="T20" fmla="*/ 239 w 535"/>
                <a:gd name="T21" fmla="*/ 100 h 428"/>
                <a:gd name="T22" fmla="*/ 174 w 535"/>
                <a:gd name="T23" fmla="*/ 91 h 428"/>
                <a:gd name="T24" fmla="*/ 187 w 535"/>
                <a:gd name="T25" fmla="*/ 78 h 428"/>
                <a:gd name="T26" fmla="*/ 194 w 535"/>
                <a:gd name="T27" fmla="*/ 64 h 428"/>
                <a:gd name="T28" fmla="*/ 188 w 535"/>
                <a:gd name="T29" fmla="*/ 53 h 428"/>
                <a:gd name="T30" fmla="*/ 175 w 535"/>
                <a:gd name="T31" fmla="*/ 47 h 428"/>
                <a:gd name="T32" fmla="*/ 156 w 535"/>
                <a:gd name="T33" fmla="*/ 58 h 428"/>
                <a:gd name="T34" fmla="*/ 129 w 535"/>
                <a:gd name="T35" fmla="*/ 85 h 428"/>
                <a:gd name="T36" fmla="*/ 38 w 535"/>
                <a:gd name="T37" fmla="*/ 76 h 428"/>
                <a:gd name="T38" fmla="*/ 8 w 535"/>
                <a:gd name="T39" fmla="*/ 81 h 428"/>
                <a:gd name="T40" fmla="*/ 0 w 535"/>
                <a:gd name="T41" fmla="*/ 98 h 428"/>
                <a:gd name="T42" fmla="*/ 0 w 535"/>
                <a:gd name="T43" fmla="*/ 104 h 428"/>
                <a:gd name="T44" fmla="*/ 4 w 535"/>
                <a:gd name="T45" fmla="*/ 115 h 428"/>
                <a:gd name="T46" fmla="*/ 45 w 535"/>
                <a:gd name="T47" fmla="*/ 127 h 428"/>
                <a:gd name="T48" fmla="*/ 167 w 535"/>
                <a:gd name="T49" fmla="*/ 167 h 428"/>
                <a:gd name="T50" fmla="*/ 265 w 535"/>
                <a:gd name="T51" fmla="*/ 211 h 428"/>
                <a:gd name="T52" fmla="*/ 268 w 535"/>
                <a:gd name="T53" fmla="*/ 216 h 428"/>
                <a:gd name="T54" fmla="*/ 251 w 535"/>
                <a:gd name="T55" fmla="*/ 243 h 428"/>
                <a:gd name="T56" fmla="*/ 146 w 535"/>
                <a:gd name="T57" fmla="*/ 364 h 428"/>
                <a:gd name="T58" fmla="*/ 145 w 535"/>
                <a:gd name="T59" fmla="*/ 364 h 428"/>
                <a:gd name="T60" fmla="*/ 102 w 535"/>
                <a:gd name="T61" fmla="*/ 359 h 428"/>
                <a:gd name="T62" fmla="*/ 61 w 535"/>
                <a:gd name="T63" fmla="*/ 354 h 428"/>
                <a:gd name="T64" fmla="*/ 55 w 535"/>
                <a:gd name="T65" fmla="*/ 355 h 428"/>
                <a:gd name="T66" fmla="*/ 30 w 535"/>
                <a:gd name="T67" fmla="*/ 372 h 428"/>
                <a:gd name="T68" fmla="*/ 22 w 535"/>
                <a:gd name="T69" fmla="*/ 385 h 428"/>
                <a:gd name="T70" fmla="*/ 71 w 535"/>
                <a:gd name="T71" fmla="*/ 410 h 428"/>
                <a:gd name="T72" fmla="*/ 101 w 535"/>
                <a:gd name="T73" fmla="*/ 424 h 428"/>
                <a:gd name="T74" fmla="*/ 112 w 535"/>
                <a:gd name="T75" fmla="*/ 428 h 428"/>
                <a:gd name="T76" fmla="*/ 497 w 535"/>
                <a:gd name="T77" fmla="*/ 43 h 428"/>
                <a:gd name="T78" fmla="*/ 483 w 535"/>
                <a:gd name="T79" fmla="*/ 37 h 428"/>
                <a:gd name="T80" fmla="*/ 474 w 535"/>
                <a:gd name="T81" fmla="*/ 35 h 428"/>
                <a:gd name="T82" fmla="*/ 483 w 535"/>
                <a:gd name="T83" fmla="*/ 32 h 428"/>
                <a:gd name="T84" fmla="*/ 489 w 535"/>
                <a:gd name="T85" fmla="*/ 31 h 428"/>
                <a:gd name="T86" fmla="*/ 493 w 535"/>
                <a:gd name="T87" fmla="*/ 31 h 428"/>
                <a:gd name="T88" fmla="*/ 504 w 535"/>
                <a:gd name="T89" fmla="*/ 36 h 428"/>
                <a:gd name="T90" fmla="*/ 535 w 535"/>
                <a:gd name="T91" fmla="*/ 5 h 428"/>
                <a:gd name="T92" fmla="*/ 533 w 535"/>
                <a:gd name="T93" fmla="*/ 3 h 428"/>
                <a:gd name="T94" fmla="*/ 533 w 535"/>
                <a:gd name="T95" fmla="*/ 3 h 428"/>
                <a:gd name="T96" fmla="*/ 525 w 535"/>
                <a:gd name="T97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428">
                  <a:moveTo>
                    <a:pt x="525" y="0"/>
                  </a:moveTo>
                  <a:cubicBezTo>
                    <a:pt x="517" y="0"/>
                    <a:pt x="505" y="5"/>
                    <a:pt x="488" y="17"/>
                  </a:cubicBezTo>
                  <a:cubicBezTo>
                    <a:pt x="464" y="33"/>
                    <a:pt x="447" y="45"/>
                    <a:pt x="438" y="55"/>
                  </a:cubicBezTo>
                  <a:cubicBezTo>
                    <a:pt x="381" y="113"/>
                    <a:pt x="381" y="113"/>
                    <a:pt x="381" y="113"/>
                  </a:cubicBezTo>
                  <a:cubicBezTo>
                    <a:pt x="284" y="106"/>
                    <a:pt x="284" y="106"/>
                    <a:pt x="284" y="106"/>
                  </a:cubicBezTo>
                  <a:cubicBezTo>
                    <a:pt x="295" y="95"/>
                    <a:pt x="295" y="95"/>
                    <a:pt x="295" y="95"/>
                  </a:cubicBezTo>
                  <a:cubicBezTo>
                    <a:pt x="300" y="90"/>
                    <a:pt x="303" y="85"/>
                    <a:pt x="303" y="80"/>
                  </a:cubicBezTo>
                  <a:cubicBezTo>
                    <a:pt x="303" y="76"/>
                    <a:pt x="301" y="72"/>
                    <a:pt x="297" y="68"/>
                  </a:cubicBezTo>
                  <a:cubicBezTo>
                    <a:pt x="294" y="65"/>
                    <a:pt x="290" y="64"/>
                    <a:pt x="286" y="64"/>
                  </a:cubicBezTo>
                  <a:cubicBezTo>
                    <a:pt x="278" y="64"/>
                    <a:pt x="269" y="70"/>
                    <a:pt x="257" y="81"/>
                  </a:cubicBezTo>
                  <a:cubicBezTo>
                    <a:pt x="239" y="100"/>
                    <a:pt x="239" y="100"/>
                    <a:pt x="239" y="100"/>
                  </a:cubicBezTo>
                  <a:cubicBezTo>
                    <a:pt x="174" y="91"/>
                    <a:pt x="174" y="91"/>
                    <a:pt x="174" y="91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92" y="73"/>
                    <a:pt x="194" y="69"/>
                    <a:pt x="194" y="64"/>
                  </a:cubicBezTo>
                  <a:cubicBezTo>
                    <a:pt x="194" y="60"/>
                    <a:pt x="192" y="56"/>
                    <a:pt x="188" y="53"/>
                  </a:cubicBezTo>
                  <a:cubicBezTo>
                    <a:pt x="184" y="49"/>
                    <a:pt x="180" y="47"/>
                    <a:pt x="175" y="47"/>
                  </a:cubicBezTo>
                  <a:cubicBezTo>
                    <a:pt x="169" y="47"/>
                    <a:pt x="163" y="50"/>
                    <a:pt x="156" y="58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89" y="79"/>
                    <a:pt x="58" y="76"/>
                    <a:pt x="38" y="76"/>
                  </a:cubicBezTo>
                  <a:cubicBezTo>
                    <a:pt x="22" y="76"/>
                    <a:pt x="12" y="78"/>
                    <a:pt x="8" y="81"/>
                  </a:cubicBezTo>
                  <a:cubicBezTo>
                    <a:pt x="4" y="85"/>
                    <a:pt x="2" y="91"/>
                    <a:pt x="0" y="98"/>
                  </a:cubicBezTo>
                  <a:cubicBezTo>
                    <a:pt x="0" y="100"/>
                    <a:pt x="0" y="102"/>
                    <a:pt x="0" y="104"/>
                  </a:cubicBezTo>
                  <a:cubicBezTo>
                    <a:pt x="0" y="109"/>
                    <a:pt x="1" y="112"/>
                    <a:pt x="4" y="115"/>
                  </a:cubicBezTo>
                  <a:cubicBezTo>
                    <a:pt x="7" y="118"/>
                    <a:pt x="21" y="122"/>
                    <a:pt x="45" y="127"/>
                  </a:cubicBezTo>
                  <a:cubicBezTo>
                    <a:pt x="69" y="132"/>
                    <a:pt x="110" y="145"/>
                    <a:pt x="167" y="167"/>
                  </a:cubicBezTo>
                  <a:cubicBezTo>
                    <a:pt x="224" y="188"/>
                    <a:pt x="257" y="203"/>
                    <a:pt x="265" y="211"/>
                  </a:cubicBezTo>
                  <a:cubicBezTo>
                    <a:pt x="267" y="212"/>
                    <a:pt x="268" y="214"/>
                    <a:pt x="268" y="216"/>
                  </a:cubicBezTo>
                  <a:cubicBezTo>
                    <a:pt x="268" y="222"/>
                    <a:pt x="262" y="231"/>
                    <a:pt x="251" y="243"/>
                  </a:cubicBezTo>
                  <a:cubicBezTo>
                    <a:pt x="199" y="296"/>
                    <a:pt x="164" y="337"/>
                    <a:pt x="146" y="364"/>
                  </a:cubicBezTo>
                  <a:cubicBezTo>
                    <a:pt x="146" y="364"/>
                    <a:pt x="145" y="364"/>
                    <a:pt x="145" y="364"/>
                  </a:cubicBezTo>
                  <a:cubicBezTo>
                    <a:pt x="139" y="364"/>
                    <a:pt x="124" y="362"/>
                    <a:pt x="102" y="359"/>
                  </a:cubicBezTo>
                  <a:cubicBezTo>
                    <a:pt x="83" y="356"/>
                    <a:pt x="69" y="354"/>
                    <a:pt x="61" y="354"/>
                  </a:cubicBezTo>
                  <a:cubicBezTo>
                    <a:pt x="58" y="354"/>
                    <a:pt x="56" y="355"/>
                    <a:pt x="55" y="355"/>
                  </a:cubicBezTo>
                  <a:cubicBezTo>
                    <a:pt x="48" y="356"/>
                    <a:pt x="40" y="362"/>
                    <a:pt x="30" y="372"/>
                  </a:cubicBezTo>
                  <a:cubicBezTo>
                    <a:pt x="25" y="377"/>
                    <a:pt x="22" y="381"/>
                    <a:pt x="22" y="385"/>
                  </a:cubicBezTo>
                  <a:cubicBezTo>
                    <a:pt x="26" y="389"/>
                    <a:pt x="43" y="398"/>
                    <a:pt x="71" y="410"/>
                  </a:cubicBezTo>
                  <a:cubicBezTo>
                    <a:pt x="80" y="414"/>
                    <a:pt x="90" y="419"/>
                    <a:pt x="101" y="424"/>
                  </a:cubicBezTo>
                  <a:cubicBezTo>
                    <a:pt x="105" y="425"/>
                    <a:pt x="108" y="427"/>
                    <a:pt x="112" y="428"/>
                  </a:cubicBezTo>
                  <a:cubicBezTo>
                    <a:pt x="497" y="43"/>
                    <a:pt x="497" y="43"/>
                    <a:pt x="497" y="43"/>
                  </a:cubicBezTo>
                  <a:cubicBezTo>
                    <a:pt x="493" y="40"/>
                    <a:pt x="488" y="38"/>
                    <a:pt x="483" y="37"/>
                  </a:cubicBezTo>
                  <a:cubicBezTo>
                    <a:pt x="478" y="36"/>
                    <a:pt x="474" y="35"/>
                    <a:pt x="474" y="35"/>
                  </a:cubicBezTo>
                  <a:cubicBezTo>
                    <a:pt x="474" y="35"/>
                    <a:pt x="477" y="33"/>
                    <a:pt x="483" y="32"/>
                  </a:cubicBezTo>
                  <a:cubicBezTo>
                    <a:pt x="485" y="32"/>
                    <a:pt x="487" y="31"/>
                    <a:pt x="489" y="31"/>
                  </a:cubicBezTo>
                  <a:cubicBezTo>
                    <a:pt x="490" y="31"/>
                    <a:pt x="492" y="31"/>
                    <a:pt x="493" y="31"/>
                  </a:cubicBezTo>
                  <a:cubicBezTo>
                    <a:pt x="496" y="32"/>
                    <a:pt x="500" y="34"/>
                    <a:pt x="504" y="36"/>
                  </a:cubicBezTo>
                  <a:cubicBezTo>
                    <a:pt x="535" y="5"/>
                    <a:pt x="535" y="5"/>
                    <a:pt x="535" y="5"/>
                  </a:cubicBezTo>
                  <a:cubicBezTo>
                    <a:pt x="534" y="4"/>
                    <a:pt x="534" y="3"/>
                    <a:pt x="533" y="3"/>
                  </a:cubicBezTo>
                  <a:cubicBezTo>
                    <a:pt x="533" y="3"/>
                    <a:pt x="533" y="3"/>
                    <a:pt x="533" y="3"/>
                  </a:cubicBezTo>
                  <a:cubicBezTo>
                    <a:pt x="531" y="1"/>
                    <a:pt x="529" y="0"/>
                    <a:pt x="5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722688" y="687388"/>
              <a:ext cx="215900" cy="85725"/>
            </a:xfrm>
            <a:custGeom>
              <a:avLst/>
              <a:gdLst>
                <a:gd name="T0" fmla="*/ 15 w 30"/>
                <a:gd name="T1" fmla="*/ 0 h 12"/>
                <a:gd name="T2" fmla="*/ 9 w 30"/>
                <a:gd name="T3" fmla="*/ 1 h 12"/>
                <a:gd name="T4" fmla="*/ 0 w 30"/>
                <a:gd name="T5" fmla="*/ 4 h 12"/>
                <a:gd name="T6" fmla="*/ 9 w 30"/>
                <a:gd name="T7" fmla="*/ 6 h 12"/>
                <a:gd name="T8" fmla="*/ 23 w 30"/>
                <a:gd name="T9" fmla="*/ 12 h 12"/>
                <a:gd name="T10" fmla="*/ 30 w 30"/>
                <a:gd name="T11" fmla="*/ 5 h 12"/>
                <a:gd name="T12" fmla="*/ 19 w 30"/>
                <a:gd name="T13" fmla="*/ 0 h 12"/>
                <a:gd name="T14" fmla="*/ 15 w 30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2">
                  <a:moveTo>
                    <a:pt x="15" y="0"/>
                  </a:moveTo>
                  <a:cubicBezTo>
                    <a:pt x="13" y="0"/>
                    <a:pt x="11" y="1"/>
                    <a:pt x="9" y="1"/>
                  </a:cubicBezTo>
                  <a:cubicBezTo>
                    <a:pt x="3" y="2"/>
                    <a:pt x="0" y="4"/>
                    <a:pt x="0" y="4"/>
                  </a:cubicBezTo>
                  <a:cubicBezTo>
                    <a:pt x="0" y="4"/>
                    <a:pt x="4" y="5"/>
                    <a:pt x="9" y="6"/>
                  </a:cubicBezTo>
                  <a:cubicBezTo>
                    <a:pt x="14" y="7"/>
                    <a:pt x="19" y="9"/>
                    <a:pt x="23" y="12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6" y="3"/>
                    <a:pt x="22" y="1"/>
                    <a:pt x="19" y="0"/>
                  </a:cubicBezTo>
                  <a:cubicBezTo>
                    <a:pt x="18" y="0"/>
                    <a:pt x="16" y="0"/>
                    <a:pt x="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8218" tIns="24109" rIns="48218" bIns="24109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865233" y="4914313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448650" y="5128267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43696" y="4828862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6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6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65233" y="3697121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48650" y="3911075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43696" y="3611670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6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6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65233" y="2397000"/>
            <a:ext cx="419987" cy="495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5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448650" y="2610954"/>
            <a:ext cx="18674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43696" y="2311549"/>
            <a:ext cx="1324080" cy="2491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76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76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7731" y="3247573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Sun 37"/>
          <p:cNvSpPr/>
          <p:nvPr/>
        </p:nvSpPr>
        <p:spPr>
          <a:xfrm>
            <a:off x="2376610" y="2518400"/>
            <a:ext cx="669883" cy="669883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7731" y="4936244"/>
            <a:ext cx="1427640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Sun 39"/>
          <p:cNvSpPr/>
          <p:nvPr/>
        </p:nvSpPr>
        <p:spPr>
          <a:xfrm>
            <a:off x="2376610" y="4207071"/>
            <a:ext cx="669883" cy="669883"/>
          </a:xfrm>
          <a:prstGeom prst="su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 animBg="1"/>
      <p:bldP spid="39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099858"/>
              </p:ext>
            </p:extLst>
          </p:nvPr>
        </p:nvGraphicFramePr>
        <p:xfrm>
          <a:off x="1825773" y="2251159"/>
          <a:ext cx="2387606" cy="238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18" name="AutoShape 6"/>
          <p:cNvSpPr>
            <a:spLocks/>
          </p:cNvSpPr>
          <p:nvPr/>
        </p:nvSpPr>
        <p:spPr bwMode="auto">
          <a:xfrm>
            <a:off x="2236143" y="2699581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3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19" name="AutoShape 7"/>
          <p:cNvSpPr>
            <a:spLocks/>
          </p:cNvSpPr>
          <p:nvPr/>
        </p:nvSpPr>
        <p:spPr bwMode="auto">
          <a:xfrm>
            <a:off x="2109300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2109300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9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57206"/>
              </p:ext>
            </p:extLst>
          </p:nvPr>
        </p:nvGraphicFramePr>
        <p:xfrm>
          <a:off x="4158913" y="2282496"/>
          <a:ext cx="2356269" cy="235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522" name="AutoShape 10"/>
          <p:cNvSpPr>
            <a:spLocks/>
          </p:cNvSpPr>
          <p:nvPr/>
        </p:nvSpPr>
        <p:spPr bwMode="auto">
          <a:xfrm>
            <a:off x="4573758" y="2706296"/>
            <a:ext cx="1526576" cy="1527321"/>
          </a:xfrm>
          <a:custGeom>
            <a:avLst/>
            <a:gdLst>
              <a:gd name="T0" fmla="*/ 1623930 w 19679"/>
              <a:gd name="T1" fmla="*/ 1783414 h 19679"/>
              <a:gd name="T2" fmla="*/ 1623930 w 19679"/>
              <a:gd name="T3" fmla="*/ 1783414 h 19679"/>
              <a:gd name="T4" fmla="*/ 1623930 w 19679"/>
              <a:gd name="T5" fmla="*/ 1783414 h 19679"/>
              <a:gd name="T6" fmla="*/ 1623930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3" name="AutoShape 11"/>
          <p:cNvSpPr>
            <a:spLocks/>
          </p:cNvSpPr>
          <p:nvPr/>
        </p:nvSpPr>
        <p:spPr bwMode="auto">
          <a:xfrm>
            <a:off x="4446916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4" name="AutoShape 12"/>
          <p:cNvSpPr>
            <a:spLocks/>
          </p:cNvSpPr>
          <p:nvPr/>
        </p:nvSpPr>
        <p:spPr bwMode="auto">
          <a:xfrm>
            <a:off x="4446916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9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57561"/>
              </p:ext>
            </p:extLst>
          </p:nvPr>
        </p:nvGraphicFramePr>
        <p:xfrm>
          <a:off x="6423406" y="2281002"/>
          <a:ext cx="2359254" cy="235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526" name="AutoShape 14"/>
          <p:cNvSpPr>
            <a:spLocks/>
          </p:cNvSpPr>
          <p:nvPr/>
        </p:nvSpPr>
        <p:spPr bwMode="auto">
          <a:xfrm>
            <a:off x="6839000" y="2706296"/>
            <a:ext cx="1527321" cy="1527321"/>
          </a:xfrm>
          <a:custGeom>
            <a:avLst/>
            <a:gdLst>
              <a:gd name="T0" fmla="*/ 1624723 w 19679"/>
              <a:gd name="T1" fmla="*/ 1783414 h 19679"/>
              <a:gd name="T2" fmla="*/ 1624723 w 19679"/>
              <a:gd name="T3" fmla="*/ 1783414 h 19679"/>
              <a:gd name="T4" fmla="*/ 1624723 w 19679"/>
              <a:gd name="T5" fmla="*/ 1783414 h 19679"/>
              <a:gd name="T6" fmla="*/ 1624723 w 19679"/>
              <a:gd name="T7" fmla="*/ 178341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7" name="AutoShape 15"/>
          <p:cNvSpPr>
            <a:spLocks/>
          </p:cNvSpPr>
          <p:nvPr/>
        </p:nvSpPr>
        <p:spPr bwMode="auto">
          <a:xfrm>
            <a:off x="6712903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28" name="AutoShape 16"/>
          <p:cNvSpPr>
            <a:spLocks/>
          </p:cNvSpPr>
          <p:nvPr/>
        </p:nvSpPr>
        <p:spPr bwMode="auto">
          <a:xfrm>
            <a:off x="6712903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9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297323"/>
              </p:ext>
            </p:extLst>
          </p:nvPr>
        </p:nvGraphicFramePr>
        <p:xfrm>
          <a:off x="8645372" y="2248173"/>
          <a:ext cx="2424913" cy="242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530" name="AutoShape 18"/>
          <p:cNvSpPr>
            <a:spLocks/>
          </p:cNvSpPr>
          <p:nvPr/>
        </p:nvSpPr>
        <p:spPr bwMode="auto">
          <a:xfrm>
            <a:off x="9094541" y="2689135"/>
            <a:ext cx="1527321" cy="1527321"/>
          </a:xfrm>
          <a:custGeom>
            <a:avLst/>
            <a:gdLst>
              <a:gd name="T0" fmla="*/ 1624724 w 19679"/>
              <a:gd name="T1" fmla="*/ 1783415 h 19679"/>
              <a:gd name="T2" fmla="*/ 1624724 w 19679"/>
              <a:gd name="T3" fmla="*/ 1783415 h 19679"/>
              <a:gd name="T4" fmla="*/ 1624724 w 19679"/>
              <a:gd name="T5" fmla="*/ 1783415 h 19679"/>
              <a:gd name="T6" fmla="*/ 1624724 w 19679"/>
              <a:gd name="T7" fmla="*/ 178341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1F2F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endParaRPr lang="zh-CN" alt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1" name="AutoShape 19"/>
          <p:cNvSpPr>
            <a:spLocks/>
          </p:cNvSpPr>
          <p:nvPr/>
        </p:nvSpPr>
        <p:spPr bwMode="auto">
          <a:xfrm>
            <a:off x="8967698" y="4732758"/>
            <a:ext cx="1780259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532" name="AutoShape 20"/>
          <p:cNvSpPr>
            <a:spLocks/>
          </p:cNvSpPr>
          <p:nvPr/>
        </p:nvSpPr>
        <p:spPr bwMode="auto">
          <a:xfrm>
            <a:off x="8967698" y="4984966"/>
            <a:ext cx="1780259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9"/>
              </a:spcBef>
            </a:pPr>
            <a:r>
              <a:rPr lang="en-US" altLang="zh-CN" sz="8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2753209" y="3223361"/>
            <a:ext cx="7353826" cy="459614"/>
            <a:chOff x="0" y="-1"/>
            <a:chExt cx="15646569" cy="977781"/>
          </a:xfrm>
        </p:grpSpPr>
        <p:sp>
          <p:nvSpPr>
            <p:cNvPr id="64534" name="AutoShape 22"/>
            <p:cNvSpPr>
              <a:spLocks/>
            </p:cNvSpPr>
            <p:nvPr/>
          </p:nvSpPr>
          <p:spPr bwMode="auto">
            <a:xfrm>
              <a:off x="5087992" y="63491"/>
              <a:ext cx="889010" cy="888892"/>
            </a:xfrm>
            <a:custGeom>
              <a:avLst/>
              <a:gdLst>
                <a:gd name="T0" fmla="*/ 444505 w 21376"/>
                <a:gd name="T1" fmla="*/ 444446 h 21600"/>
                <a:gd name="T2" fmla="*/ 444505 w 21376"/>
                <a:gd name="T3" fmla="*/ 444446 h 21600"/>
                <a:gd name="T4" fmla="*/ 444505 w 21376"/>
                <a:gd name="T5" fmla="*/ 444446 h 21600"/>
                <a:gd name="T6" fmla="*/ 444505 w 21376"/>
                <a:gd name="T7" fmla="*/ 4444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5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5" name="AutoShape 23"/>
            <p:cNvSpPr>
              <a:spLocks/>
            </p:cNvSpPr>
            <p:nvPr/>
          </p:nvSpPr>
          <p:spPr bwMode="auto">
            <a:xfrm>
              <a:off x="9966433" y="-1"/>
              <a:ext cx="889010" cy="888892"/>
            </a:xfrm>
            <a:custGeom>
              <a:avLst/>
              <a:gdLst>
                <a:gd name="T0" fmla="*/ 444505 w 21600"/>
                <a:gd name="T1" fmla="*/ 444425 h 21579"/>
                <a:gd name="T2" fmla="*/ 444505 w 21600"/>
                <a:gd name="T3" fmla="*/ 444425 h 21579"/>
                <a:gd name="T4" fmla="*/ 444505 w 21600"/>
                <a:gd name="T5" fmla="*/ 444425 h 21579"/>
                <a:gd name="T6" fmla="*/ 444505 w 21600"/>
                <a:gd name="T7" fmla="*/ 444425 h 215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7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8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6" name="AutoShape 24"/>
            <p:cNvSpPr>
              <a:spLocks/>
            </p:cNvSpPr>
            <p:nvPr/>
          </p:nvSpPr>
          <p:spPr bwMode="auto">
            <a:xfrm>
              <a:off x="14757559" y="41269"/>
              <a:ext cx="889010" cy="777780"/>
            </a:xfrm>
            <a:custGeom>
              <a:avLst/>
              <a:gdLst>
                <a:gd name="T0" fmla="*/ 444505 w 21600"/>
                <a:gd name="T1" fmla="*/ 388890 h 21600"/>
                <a:gd name="T2" fmla="*/ 444505 w 21600"/>
                <a:gd name="T3" fmla="*/ 388890 h 21600"/>
                <a:gd name="T4" fmla="*/ 444505 w 21600"/>
                <a:gd name="T5" fmla="*/ 388890 h 21600"/>
                <a:gd name="T6" fmla="*/ 444505 w 21600"/>
                <a:gd name="T7" fmla="*/ 38889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0"/>
                  </a:moveTo>
                  <a:cubicBezTo>
                    <a:pt x="20630" y="0"/>
                    <a:pt x="20946" y="161"/>
                    <a:pt x="21208" y="481"/>
                  </a:cubicBezTo>
                  <a:cubicBezTo>
                    <a:pt x="21470" y="798"/>
                    <a:pt x="21600" y="1177"/>
                    <a:pt x="21600" y="1618"/>
                  </a:cubicBezTo>
                  <a:lnTo>
                    <a:pt x="21600" y="19981"/>
                  </a:lnTo>
                  <a:cubicBezTo>
                    <a:pt x="21600" y="20422"/>
                    <a:pt x="21470" y="20801"/>
                    <a:pt x="21208" y="21121"/>
                  </a:cubicBezTo>
                  <a:cubicBezTo>
                    <a:pt x="20946" y="21441"/>
                    <a:pt x="20630" y="21600"/>
                    <a:pt x="20263" y="21600"/>
                  </a:cubicBezTo>
                  <a:lnTo>
                    <a:pt x="1346" y="21600"/>
                  </a:lnTo>
                  <a:cubicBezTo>
                    <a:pt x="979" y="21600"/>
                    <a:pt x="663" y="21441"/>
                    <a:pt x="399" y="21121"/>
                  </a:cubicBezTo>
                  <a:cubicBezTo>
                    <a:pt x="132" y="20801"/>
                    <a:pt x="0" y="20422"/>
                    <a:pt x="0" y="19981"/>
                  </a:cubicBezTo>
                  <a:lnTo>
                    <a:pt x="0" y="1618"/>
                  </a:lnTo>
                  <a:cubicBezTo>
                    <a:pt x="0" y="1177"/>
                    <a:pt x="132" y="798"/>
                    <a:pt x="399" y="481"/>
                  </a:cubicBezTo>
                  <a:cubicBezTo>
                    <a:pt x="663" y="161"/>
                    <a:pt x="979" y="0"/>
                    <a:pt x="1346" y="0"/>
                  </a:cubicBezTo>
                  <a:lnTo>
                    <a:pt x="20263" y="0"/>
                  </a:lnTo>
                  <a:close/>
                  <a:moveTo>
                    <a:pt x="19805" y="2252"/>
                  </a:moveTo>
                  <a:lnTo>
                    <a:pt x="8590" y="2252"/>
                  </a:lnTo>
                  <a:lnTo>
                    <a:pt x="8426" y="3545"/>
                  </a:lnTo>
                  <a:lnTo>
                    <a:pt x="1804" y="3545"/>
                  </a:lnTo>
                  <a:lnTo>
                    <a:pt x="1804" y="5501"/>
                  </a:lnTo>
                  <a:lnTo>
                    <a:pt x="19805" y="5501"/>
                  </a:lnTo>
                  <a:lnTo>
                    <a:pt x="19805" y="2252"/>
                  </a:lnTo>
                  <a:close/>
                  <a:moveTo>
                    <a:pt x="19805" y="17746"/>
                  </a:moveTo>
                  <a:lnTo>
                    <a:pt x="1804" y="17746"/>
                  </a:lnTo>
                  <a:lnTo>
                    <a:pt x="1804" y="19350"/>
                  </a:lnTo>
                  <a:lnTo>
                    <a:pt x="19805" y="19350"/>
                  </a:lnTo>
                  <a:lnTo>
                    <a:pt x="19805" y="17746"/>
                  </a:lnTo>
                  <a:close/>
                  <a:moveTo>
                    <a:pt x="3116" y="2743"/>
                  </a:moveTo>
                  <a:lnTo>
                    <a:pt x="6820" y="2743"/>
                  </a:lnTo>
                  <a:lnTo>
                    <a:pt x="6820" y="1436"/>
                  </a:lnTo>
                  <a:lnTo>
                    <a:pt x="3116" y="1436"/>
                  </a:lnTo>
                  <a:lnTo>
                    <a:pt x="3116" y="2743"/>
                  </a:lnTo>
                  <a:close/>
                  <a:moveTo>
                    <a:pt x="6529" y="11631"/>
                  </a:moveTo>
                  <a:cubicBezTo>
                    <a:pt x="6529" y="12342"/>
                    <a:pt x="6639" y="13011"/>
                    <a:pt x="6862" y="13634"/>
                  </a:cubicBezTo>
                  <a:cubicBezTo>
                    <a:pt x="7084" y="14257"/>
                    <a:pt x="7388" y="14800"/>
                    <a:pt x="7775" y="15264"/>
                  </a:cubicBezTo>
                  <a:cubicBezTo>
                    <a:pt x="8162" y="15731"/>
                    <a:pt x="8617" y="16095"/>
                    <a:pt x="9134" y="16359"/>
                  </a:cubicBezTo>
                  <a:cubicBezTo>
                    <a:pt x="9655" y="16630"/>
                    <a:pt x="10211" y="16762"/>
                    <a:pt x="10806" y="16762"/>
                  </a:cubicBezTo>
                  <a:cubicBezTo>
                    <a:pt x="11398" y="16762"/>
                    <a:pt x="11954" y="16630"/>
                    <a:pt x="12470" y="16359"/>
                  </a:cubicBezTo>
                  <a:cubicBezTo>
                    <a:pt x="12984" y="16095"/>
                    <a:pt x="13435" y="15731"/>
                    <a:pt x="13824" y="15264"/>
                  </a:cubicBezTo>
                  <a:cubicBezTo>
                    <a:pt x="14211" y="14800"/>
                    <a:pt x="14515" y="14257"/>
                    <a:pt x="14737" y="13634"/>
                  </a:cubicBezTo>
                  <a:cubicBezTo>
                    <a:pt x="14960" y="13011"/>
                    <a:pt x="15070" y="12342"/>
                    <a:pt x="15070" y="11631"/>
                  </a:cubicBezTo>
                  <a:cubicBezTo>
                    <a:pt x="15070" y="10917"/>
                    <a:pt x="14960" y="10250"/>
                    <a:pt x="14737" y="9625"/>
                  </a:cubicBezTo>
                  <a:cubicBezTo>
                    <a:pt x="14515" y="9002"/>
                    <a:pt x="14211" y="8461"/>
                    <a:pt x="13824" y="8003"/>
                  </a:cubicBezTo>
                  <a:cubicBezTo>
                    <a:pt x="13435" y="7542"/>
                    <a:pt x="12982" y="7178"/>
                    <a:pt x="12463" y="6914"/>
                  </a:cubicBezTo>
                  <a:cubicBezTo>
                    <a:pt x="11944" y="6646"/>
                    <a:pt x="11391" y="6511"/>
                    <a:pt x="10806" y="6511"/>
                  </a:cubicBezTo>
                  <a:cubicBezTo>
                    <a:pt x="10211" y="6511"/>
                    <a:pt x="9655" y="6646"/>
                    <a:pt x="9134" y="6914"/>
                  </a:cubicBezTo>
                  <a:cubicBezTo>
                    <a:pt x="8617" y="7178"/>
                    <a:pt x="8162" y="7542"/>
                    <a:pt x="7775" y="8003"/>
                  </a:cubicBezTo>
                  <a:cubicBezTo>
                    <a:pt x="7388" y="8461"/>
                    <a:pt x="7084" y="9002"/>
                    <a:pt x="6862" y="9625"/>
                  </a:cubicBezTo>
                  <a:cubicBezTo>
                    <a:pt x="6639" y="10250"/>
                    <a:pt x="6529" y="10917"/>
                    <a:pt x="6529" y="11631"/>
                  </a:cubicBezTo>
                  <a:moveTo>
                    <a:pt x="13724" y="11631"/>
                  </a:moveTo>
                  <a:cubicBezTo>
                    <a:pt x="13724" y="12109"/>
                    <a:pt x="13648" y="12565"/>
                    <a:pt x="13501" y="12999"/>
                  </a:cubicBezTo>
                  <a:cubicBezTo>
                    <a:pt x="13352" y="13434"/>
                    <a:pt x="13146" y="13813"/>
                    <a:pt x="12879" y="14127"/>
                  </a:cubicBezTo>
                  <a:cubicBezTo>
                    <a:pt x="12612" y="14439"/>
                    <a:pt x="12301" y="14688"/>
                    <a:pt x="11942" y="14870"/>
                  </a:cubicBezTo>
                  <a:cubicBezTo>
                    <a:pt x="11582" y="15052"/>
                    <a:pt x="11205" y="15144"/>
                    <a:pt x="10806" y="15144"/>
                  </a:cubicBezTo>
                  <a:cubicBezTo>
                    <a:pt x="10407" y="15144"/>
                    <a:pt x="10025" y="15052"/>
                    <a:pt x="9662" y="14870"/>
                  </a:cubicBezTo>
                  <a:cubicBezTo>
                    <a:pt x="9300" y="14688"/>
                    <a:pt x="8987" y="14439"/>
                    <a:pt x="8725" y="14127"/>
                  </a:cubicBezTo>
                  <a:cubicBezTo>
                    <a:pt x="8463" y="13813"/>
                    <a:pt x="8257" y="13440"/>
                    <a:pt x="8103" y="13008"/>
                  </a:cubicBezTo>
                  <a:cubicBezTo>
                    <a:pt x="7951" y="12579"/>
                    <a:pt x="7875" y="12118"/>
                    <a:pt x="7875" y="11631"/>
                  </a:cubicBezTo>
                  <a:cubicBezTo>
                    <a:pt x="7875" y="11152"/>
                    <a:pt x="7951" y="10700"/>
                    <a:pt x="8103" y="10265"/>
                  </a:cubicBezTo>
                  <a:cubicBezTo>
                    <a:pt x="8257" y="9836"/>
                    <a:pt x="8463" y="9460"/>
                    <a:pt x="8725" y="9140"/>
                  </a:cubicBezTo>
                  <a:cubicBezTo>
                    <a:pt x="8987" y="8823"/>
                    <a:pt x="9298" y="8576"/>
                    <a:pt x="9657" y="8394"/>
                  </a:cubicBezTo>
                  <a:cubicBezTo>
                    <a:pt x="10015" y="8218"/>
                    <a:pt x="10399" y="8130"/>
                    <a:pt x="10806" y="8130"/>
                  </a:cubicBezTo>
                  <a:cubicBezTo>
                    <a:pt x="11205" y="8130"/>
                    <a:pt x="11582" y="8218"/>
                    <a:pt x="11942" y="8394"/>
                  </a:cubicBezTo>
                  <a:cubicBezTo>
                    <a:pt x="12301" y="8576"/>
                    <a:pt x="12612" y="8823"/>
                    <a:pt x="12879" y="9140"/>
                  </a:cubicBezTo>
                  <a:cubicBezTo>
                    <a:pt x="13146" y="9460"/>
                    <a:pt x="13352" y="9836"/>
                    <a:pt x="13501" y="10265"/>
                  </a:cubicBezTo>
                  <a:cubicBezTo>
                    <a:pt x="13648" y="10700"/>
                    <a:pt x="13724" y="11152"/>
                    <a:pt x="13724" y="11631"/>
                  </a:cubicBezTo>
                  <a:moveTo>
                    <a:pt x="9692" y="11631"/>
                  </a:moveTo>
                  <a:cubicBezTo>
                    <a:pt x="9692" y="11246"/>
                    <a:pt x="9799" y="10929"/>
                    <a:pt x="10020" y="10682"/>
                  </a:cubicBezTo>
                  <a:cubicBezTo>
                    <a:pt x="10238" y="10432"/>
                    <a:pt x="10500" y="10309"/>
                    <a:pt x="10806" y="10309"/>
                  </a:cubicBezTo>
                  <a:lnTo>
                    <a:pt x="10806" y="10280"/>
                  </a:lnTo>
                  <a:cubicBezTo>
                    <a:pt x="10945" y="10280"/>
                    <a:pt x="11065" y="10224"/>
                    <a:pt x="11163" y="10109"/>
                  </a:cubicBezTo>
                  <a:cubicBezTo>
                    <a:pt x="11261" y="9998"/>
                    <a:pt x="11310" y="9862"/>
                    <a:pt x="11310" y="9704"/>
                  </a:cubicBezTo>
                  <a:cubicBezTo>
                    <a:pt x="11310" y="9533"/>
                    <a:pt x="11261" y="9392"/>
                    <a:pt x="11163" y="9275"/>
                  </a:cubicBezTo>
                  <a:cubicBezTo>
                    <a:pt x="11065" y="9157"/>
                    <a:pt x="10945" y="9096"/>
                    <a:pt x="10806" y="9096"/>
                  </a:cubicBezTo>
                  <a:cubicBezTo>
                    <a:pt x="10228" y="9096"/>
                    <a:pt x="9733" y="9348"/>
                    <a:pt x="9322" y="9848"/>
                  </a:cubicBezTo>
                  <a:cubicBezTo>
                    <a:pt x="8913" y="10350"/>
                    <a:pt x="8708" y="10943"/>
                    <a:pt x="8708" y="11628"/>
                  </a:cubicBezTo>
                  <a:cubicBezTo>
                    <a:pt x="8708" y="11777"/>
                    <a:pt x="8757" y="11913"/>
                    <a:pt x="8854" y="12027"/>
                  </a:cubicBezTo>
                  <a:cubicBezTo>
                    <a:pt x="8952" y="12147"/>
                    <a:pt x="9063" y="12206"/>
                    <a:pt x="9187" y="12206"/>
                  </a:cubicBezTo>
                  <a:cubicBezTo>
                    <a:pt x="9329" y="12206"/>
                    <a:pt x="9447" y="12148"/>
                    <a:pt x="9545" y="12027"/>
                  </a:cubicBezTo>
                  <a:cubicBezTo>
                    <a:pt x="9643" y="11916"/>
                    <a:pt x="9692" y="11780"/>
                    <a:pt x="9692" y="116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537" name="AutoShape 25"/>
            <p:cNvSpPr>
              <a:spLocks/>
            </p:cNvSpPr>
            <p:nvPr/>
          </p:nvSpPr>
          <p:spPr bwMode="auto">
            <a:xfrm>
              <a:off x="0" y="88888"/>
              <a:ext cx="889010" cy="888892"/>
            </a:xfrm>
            <a:custGeom>
              <a:avLst/>
              <a:gdLst>
                <a:gd name="T0" fmla="*/ 444505 w 21600"/>
                <a:gd name="T1" fmla="*/ 444446 h 21588"/>
                <a:gd name="T2" fmla="*/ 444505 w 21600"/>
                <a:gd name="T3" fmla="*/ 444446 h 21588"/>
                <a:gd name="T4" fmla="*/ 444505 w 21600"/>
                <a:gd name="T5" fmla="*/ 444446 h 21588"/>
                <a:gd name="T6" fmla="*/ 444505 w 21600"/>
                <a:gd name="T7" fmla="*/ 444446 h 215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588">
                  <a:moveTo>
                    <a:pt x="17530" y="7696"/>
                  </a:moveTo>
                  <a:cubicBezTo>
                    <a:pt x="17530" y="8751"/>
                    <a:pt x="17302" y="9747"/>
                    <a:pt x="16843" y="10684"/>
                  </a:cubicBezTo>
                  <a:cubicBezTo>
                    <a:pt x="16386" y="11620"/>
                    <a:pt x="15760" y="12436"/>
                    <a:pt x="14969" y="13127"/>
                  </a:cubicBezTo>
                  <a:cubicBezTo>
                    <a:pt x="14176" y="13821"/>
                    <a:pt x="13249" y="14371"/>
                    <a:pt x="12185" y="14775"/>
                  </a:cubicBezTo>
                  <a:cubicBezTo>
                    <a:pt x="11121" y="15181"/>
                    <a:pt x="9982" y="15384"/>
                    <a:pt x="8765" y="15384"/>
                  </a:cubicBezTo>
                  <a:cubicBezTo>
                    <a:pt x="8487" y="15384"/>
                    <a:pt x="8212" y="15370"/>
                    <a:pt x="7936" y="15342"/>
                  </a:cubicBezTo>
                  <a:cubicBezTo>
                    <a:pt x="7663" y="15316"/>
                    <a:pt x="7395" y="15283"/>
                    <a:pt x="7131" y="15249"/>
                  </a:cubicBezTo>
                  <a:cubicBezTo>
                    <a:pt x="6027" y="16264"/>
                    <a:pt x="4766" y="16967"/>
                    <a:pt x="3346" y="17339"/>
                  </a:cubicBezTo>
                  <a:cubicBezTo>
                    <a:pt x="3196" y="17379"/>
                    <a:pt x="3043" y="17413"/>
                    <a:pt x="2890" y="17444"/>
                  </a:cubicBezTo>
                  <a:cubicBezTo>
                    <a:pt x="2735" y="17475"/>
                    <a:pt x="2572" y="17509"/>
                    <a:pt x="2398" y="17545"/>
                  </a:cubicBezTo>
                  <a:cubicBezTo>
                    <a:pt x="2308" y="17562"/>
                    <a:pt x="2228" y="17534"/>
                    <a:pt x="2155" y="17455"/>
                  </a:cubicBezTo>
                  <a:cubicBezTo>
                    <a:pt x="2085" y="17379"/>
                    <a:pt x="2033" y="17297"/>
                    <a:pt x="2005" y="17207"/>
                  </a:cubicBezTo>
                  <a:lnTo>
                    <a:pt x="2005" y="17181"/>
                  </a:lnTo>
                  <a:cubicBezTo>
                    <a:pt x="1974" y="17071"/>
                    <a:pt x="1986" y="16984"/>
                    <a:pt x="2038" y="16916"/>
                  </a:cubicBezTo>
                  <a:cubicBezTo>
                    <a:pt x="2090" y="16851"/>
                    <a:pt x="2158" y="16769"/>
                    <a:pt x="2240" y="16679"/>
                  </a:cubicBezTo>
                  <a:cubicBezTo>
                    <a:pt x="2377" y="16518"/>
                    <a:pt x="2506" y="16355"/>
                    <a:pt x="2629" y="16188"/>
                  </a:cubicBezTo>
                  <a:cubicBezTo>
                    <a:pt x="2753" y="16022"/>
                    <a:pt x="2864" y="15830"/>
                    <a:pt x="2963" y="15621"/>
                  </a:cubicBezTo>
                  <a:cubicBezTo>
                    <a:pt x="3059" y="15410"/>
                    <a:pt x="3151" y="15159"/>
                    <a:pt x="3238" y="14871"/>
                  </a:cubicBezTo>
                  <a:cubicBezTo>
                    <a:pt x="3325" y="14580"/>
                    <a:pt x="3398" y="14225"/>
                    <a:pt x="3457" y="13801"/>
                  </a:cubicBezTo>
                  <a:cubicBezTo>
                    <a:pt x="2398" y="13102"/>
                    <a:pt x="1558" y="12222"/>
                    <a:pt x="934" y="11164"/>
                  </a:cubicBezTo>
                  <a:cubicBezTo>
                    <a:pt x="310" y="10106"/>
                    <a:pt x="0" y="8952"/>
                    <a:pt x="0" y="7696"/>
                  </a:cubicBezTo>
                  <a:cubicBezTo>
                    <a:pt x="0" y="6627"/>
                    <a:pt x="230" y="5625"/>
                    <a:pt x="691" y="4694"/>
                  </a:cubicBezTo>
                  <a:cubicBezTo>
                    <a:pt x="1153" y="3763"/>
                    <a:pt x="1781" y="2948"/>
                    <a:pt x="2574" y="2257"/>
                  </a:cubicBezTo>
                  <a:cubicBezTo>
                    <a:pt x="3365" y="1565"/>
                    <a:pt x="4290" y="1012"/>
                    <a:pt x="5352" y="609"/>
                  </a:cubicBezTo>
                  <a:cubicBezTo>
                    <a:pt x="6409" y="203"/>
                    <a:pt x="7548" y="0"/>
                    <a:pt x="8765" y="0"/>
                  </a:cubicBezTo>
                  <a:cubicBezTo>
                    <a:pt x="9982" y="0"/>
                    <a:pt x="11121" y="203"/>
                    <a:pt x="12185" y="609"/>
                  </a:cubicBezTo>
                  <a:cubicBezTo>
                    <a:pt x="13249" y="1012"/>
                    <a:pt x="14176" y="1565"/>
                    <a:pt x="14969" y="2257"/>
                  </a:cubicBezTo>
                  <a:cubicBezTo>
                    <a:pt x="15760" y="2948"/>
                    <a:pt x="16386" y="3763"/>
                    <a:pt x="16843" y="4694"/>
                  </a:cubicBezTo>
                  <a:cubicBezTo>
                    <a:pt x="17302" y="5625"/>
                    <a:pt x="17530" y="6627"/>
                    <a:pt x="17530" y="7696"/>
                  </a:cubicBezTo>
                  <a:moveTo>
                    <a:pt x="21600" y="11736"/>
                  </a:moveTo>
                  <a:cubicBezTo>
                    <a:pt x="21600" y="12986"/>
                    <a:pt x="21286" y="14146"/>
                    <a:pt x="20665" y="15204"/>
                  </a:cubicBezTo>
                  <a:cubicBezTo>
                    <a:pt x="20039" y="16261"/>
                    <a:pt x="19199" y="17139"/>
                    <a:pt x="18140" y="17841"/>
                  </a:cubicBezTo>
                  <a:cubicBezTo>
                    <a:pt x="18201" y="18265"/>
                    <a:pt x="18271" y="18620"/>
                    <a:pt x="18354" y="18908"/>
                  </a:cubicBezTo>
                  <a:cubicBezTo>
                    <a:pt x="18436" y="19199"/>
                    <a:pt x="18533" y="19444"/>
                    <a:pt x="18641" y="19661"/>
                  </a:cubicBezTo>
                  <a:cubicBezTo>
                    <a:pt x="18752" y="19870"/>
                    <a:pt x="18862" y="20059"/>
                    <a:pt x="18980" y="20226"/>
                  </a:cubicBezTo>
                  <a:cubicBezTo>
                    <a:pt x="19095" y="20392"/>
                    <a:pt x="19222" y="20556"/>
                    <a:pt x="19356" y="20719"/>
                  </a:cubicBezTo>
                  <a:cubicBezTo>
                    <a:pt x="19432" y="20809"/>
                    <a:pt x="19498" y="20891"/>
                    <a:pt x="19554" y="20968"/>
                  </a:cubicBezTo>
                  <a:cubicBezTo>
                    <a:pt x="19611" y="21047"/>
                    <a:pt x="19622" y="21128"/>
                    <a:pt x="19592" y="21219"/>
                  </a:cubicBezTo>
                  <a:lnTo>
                    <a:pt x="19592" y="21247"/>
                  </a:lnTo>
                  <a:cubicBezTo>
                    <a:pt x="19578" y="21351"/>
                    <a:pt x="19533" y="21439"/>
                    <a:pt x="19453" y="21509"/>
                  </a:cubicBezTo>
                  <a:cubicBezTo>
                    <a:pt x="19373" y="21577"/>
                    <a:pt x="19291" y="21600"/>
                    <a:pt x="19199" y="21583"/>
                  </a:cubicBezTo>
                  <a:cubicBezTo>
                    <a:pt x="19027" y="21549"/>
                    <a:pt x="18862" y="21512"/>
                    <a:pt x="18709" y="21481"/>
                  </a:cubicBezTo>
                  <a:cubicBezTo>
                    <a:pt x="18556" y="21450"/>
                    <a:pt x="18403" y="21419"/>
                    <a:pt x="18253" y="21379"/>
                  </a:cubicBezTo>
                  <a:cubicBezTo>
                    <a:pt x="17530" y="21199"/>
                    <a:pt x="16854" y="20931"/>
                    <a:pt x="16224" y="20570"/>
                  </a:cubicBezTo>
                  <a:cubicBezTo>
                    <a:pt x="15593" y="20211"/>
                    <a:pt x="15007" y="19783"/>
                    <a:pt x="14468" y="19286"/>
                  </a:cubicBezTo>
                  <a:cubicBezTo>
                    <a:pt x="14204" y="19323"/>
                    <a:pt x="13936" y="19354"/>
                    <a:pt x="13660" y="19382"/>
                  </a:cubicBezTo>
                  <a:cubicBezTo>
                    <a:pt x="13387" y="19407"/>
                    <a:pt x="13112" y="19424"/>
                    <a:pt x="12832" y="19424"/>
                  </a:cubicBezTo>
                  <a:cubicBezTo>
                    <a:pt x="11773" y="19424"/>
                    <a:pt x="10777" y="19263"/>
                    <a:pt x="9847" y="18950"/>
                  </a:cubicBezTo>
                  <a:cubicBezTo>
                    <a:pt x="8915" y="18634"/>
                    <a:pt x="8070" y="18211"/>
                    <a:pt x="7312" y="17678"/>
                  </a:cubicBezTo>
                  <a:cubicBezTo>
                    <a:pt x="7357" y="17644"/>
                    <a:pt x="7407" y="17607"/>
                    <a:pt x="7463" y="17571"/>
                  </a:cubicBezTo>
                  <a:cubicBezTo>
                    <a:pt x="7520" y="17537"/>
                    <a:pt x="7571" y="17500"/>
                    <a:pt x="7616" y="17463"/>
                  </a:cubicBezTo>
                  <a:cubicBezTo>
                    <a:pt x="8000" y="17517"/>
                    <a:pt x="8381" y="17545"/>
                    <a:pt x="8765" y="17545"/>
                  </a:cubicBezTo>
                  <a:cubicBezTo>
                    <a:pt x="10245" y="17545"/>
                    <a:pt x="11632" y="17291"/>
                    <a:pt x="12921" y="16781"/>
                  </a:cubicBezTo>
                  <a:cubicBezTo>
                    <a:pt x="14214" y="16270"/>
                    <a:pt x="15334" y="15576"/>
                    <a:pt x="16280" y="14690"/>
                  </a:cubicBezTo>
                  <a:cubicBezTo>
                    <a:pt x="17229" y="13801"/>
                    <a:pt x="17972" y="12757"/>
                    <a:pt x="18516" y="11558"/>
                  </a:cubicBezTo>
                  <a:cubicBezTo>
                    <a:pt x="19062" y="10365"/>
                    <a:pt x="19335" y="9075"/>
                    <a:pt x="19335" y="7696"/>
                  </a:cubicBezTo>
                  <a:cubicBezTo>
                    <a:pt x="19335" y="7326"/>
                    <a:pt x="19312" y="6954"/>
                    <a:pt x="19267" y="6564"/>
                  </a:cubicBezTo>
                  <a:cubicBezTo>
                    <a:pt x="19987" y="7267"/>
                    <a:pt x="20557" y="8054"/>
                    <a:pt x="20973" y="8926"/>
                  </a:cubicBezTo>
                  <a:cubicBezTo>
                    <a:pt x="21392" y="9801"/>
                    <a:pt x="21600" y="10737"/>
                    <a:pt x="21600" y="117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7907" tIns="17907" rIns="17907" bIns="17907" anchor="ctr"/>
            <a:lstStyle/>
            <a:p>
              <a:endParaRPr lang="zh-CN" alt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2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4519" grpId="0" autoUpdateAnimBg="0"/>
      <p:bldP spid="64520" grpId="0" autoUpdateAnimBg="0"/>
      <p:bldGraphic spid="3" grpId="0">
        <p:bldAsOne/>
      </p:bldGraphic>
      <p:bldP spid="64523" grpId="0" autoUpdateAnimBg="0"/>
      <p:bldP spid="64524" grpId="0" autoUpdateAnimBg="0"/>
      <p:bldGraphic spid="4" grpId="0">
        <p:bldAsOne/>
      </p:bldGraphic>
      <p:bldP spid="64527" grpId="0" autoUpdateAnimBg="0"/>
      <p:bldP spid="64528" grpId="0" autoUpdateAnimBg="0"/>
      <p:bldGraphic spid="5" grpId="0">
        <p:bldAsOne/>
      </p:bldGraphic>
      <p:bldP spid="64531" grpId="0" autoUpdateAnimBg="0"/>
      <p:bldP spid="645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544976" y="2386710"/>
            <a:ext cx="5888927" cy="751818"/>
            <a:chOff x="2855577" y="2033074"/>
            <a:chExt cx="6485661" cy="828001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55577" y="2038513"/>
              <a:ext cx="5853118" cy="779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4562600" y="2254653"/>
              <a:ext cx="2740917" cy="4731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513238" y="2033074"/>
              <a:ext cx="828000" cy="82800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8628463" y="2172238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01238" y="3046152"/>
            <a:ext cx="4854071" cy="751818"/>
            <a:chOff x="3358070" y="2759339"/>
            <a:chExt cx="5345942" cy="828000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58070" y="2759339"/>
              <a:ext cx="4916431" cy="7792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1" name="Text Box 12"/>
            <p:cNvSpPr txBox="1">
              <a:spLocks noChangeArrowheads="1"/>
            </p:cNvSpPr>
            <p:nvPr/>
          </p:nvSpPr>
          <p:spPr bwMode="auto">
            <a:xfrm>
              <a:off x="4868347" y="2967588"/>
              <a:ext cx="2787212" cy="4731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876012" y="2759339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7991238" y="2930476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0865" y="3740918"/>
            <a:ext cx="4887444" cy="751818"/>
            <a:chOff x="3930355" y="3524505"/>
            <a:chExt cx="5382696" cy="828000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930355" y="3539901"/>
              <a:ext cx="4778340" cy="756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35870" y="3792276"/>
              <a:ext cx="2943248" cy="3104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485051" y="3524505"/>
              <a:ext cx="828000" cy="82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H="1">
              <a:off x="8600278" y="3679657"/>
              <a:ext cx="602368" cy="4881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77091" y="4415196"/>
            <a:ext cx="4980005" cy="916064"/>
            <a:chOff x="4653076" y="4295241"/>
            <a:chExt cx="5484638" cy="1008890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653076" y="4295241"/>
              <a:ext cx="4927020" cy="10088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/>
            <a:lstStyle/>
            <a:p>
              <a:pPr>
                <a:lnSpc>
                  <a:spcPct val="120000"/>
                </a:lnSpc>
              </a:pPr>
              <a:endParaRPr lang="zh-CN" alt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5701991" y="4657170"/>
              <a:ext cx="3060628" cy="3104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9166975" y="4314980"/>
              <a:ext cx="970739" cy="9707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143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>
                <a:lnSpc>
                  <a:spcPct val="120000"/>
                </a:lnSpc>
              </a:pPr>
              <a:endParaRPr lang="id-ID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TextBox 92"/>
            <p:cNvSpPr txBox="1">
              <a:spLocks noChangeAspect="1"/>
            </p:cNvSpPr>
            <p:nvPr/>
          </p:nvSpPr>
          <p:spPr>
            <a:xfrm flipH="1">
              <a:off x="9320236" y="4558037"/>
              <a:ext cx="658862" cy="488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id-ID" sz="24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545186" y="5956837"/>
            <a:ext cx="9780733" cy="44319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626461" y="5866092"/>
            <a:ext cx="95698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718730" y="1961341"/>
            <a:ext cx="3882907" cy="3401907"/>
            <a:chOff x="-115" y="653"/>
            <a:chExt cx="3913" cy="3610"/>
          </a:xfrm>
        </p:grpSpPr>
        <p:grpSp>
          <p:nvGrpSpPr>
            <p:cNvPr id="43" name="Group 15"/>
            <p:cNvGrpSpPr>
              <a:grpSpLocks/>
            </p:cNvGrpSpPr>
            <p:nvPr/>
          </p:nvGrpSpPr>
          <p:grpSpPr bwMode="auto">
            <a:xfrm>
              <a:off x="-115" y="3057"/>
              <a:ext cx="3913" cy="1206"/>
              <a:chOff x="61" y="3092"/>
              <a:chExt cx="2912" cy="957"/>
            </a:xfrm>
          </p:grpSpPr>
          <p:sp>
            <p:nvSpPr>
              <p:cNvPr id="61" name="Freeform 16"/>
              <p:cNvSpPr>
                <a:spLocks/>
              </p:cNvSpPr>
              <p:nvPr/>
            </p:nvSpPr>
            <p:spPr bwMode="gray">
              <a:xfrm>
                <a:off x="351" y="3097"/>
                <a:ext cx="2242" cy="346"/>
              </a:xfrm>
              <a:custGeom>
                <a:avLst/>
                <a:gdLst>
                  <a:gd name="T0" fmla="*/ 0 w 2208"/>
                  <a:gd name="T1" fmla="*/ 1672 h 303"/>
                  <a:gd name="T2" fmla="*/ 2412 w 2208"/>
                  <a:gd name="T3" fmla="*/ 1698 h 303"/>
                  <a:gd name="T4" fmla="*/ 2693 w 2208"/>
                  <a:gd name="T5" fmla="*/ 0 h 303"/>
                  <a:gd name="T6" fmla="*/ 842 w 2208"/>
                  <a:gd name="T7" fmla="*/ 159 h 303"/>
                  <a:gd name="T8" fmla="*/ 0 w 2208"/>
                  <a:gd name="T9" fmla="*/ 1672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17"/>
              <p:cNvSpPr>
                <a:spLocks/>
              </p:cNvSpPr>
              <p:nvPr/>
            </p:nvSpPr>
            <p:spPr bwMode="gray">
              <a:xfrm>
                <a:off x="61" y="3429"/>
                <a:ext cx="2597" cy="617"/>
              </a:xfrm>
              <a:custGeom>
                <a:avLst/>
                <a:gdLst>
                  <a:gd name="T0" fmla="*/ 0 w 2557"/>
                  <a:gd name="T1" fmla="*/ 3186 h 538"/>
                  <a:gd name="T2" fmla="*/ 3128 w 2557"/>
                  <a:gd name="T3" fmla="*/ 3182 h 538"/>
                  <a:gd name="T4" fmla="*/ 2767 w 2557"/>
                  <a:gd name="T5" fmla="*/ 1 h 538"/>
                  <a:gd name="T6" fmla="*/ 353 w 2557"/>
                  <a:gd name="T7" fmla="*/ 0 h 538"/>
                  <a:gd name="T8" fmla="*/ 0 w 2557"/>
                  <a:gd name="T9" fmla="*/ 3186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Freeform 18"/>
              <p:cNvSpPr>
                <a:spLocks/>
              </p:cNvSpPr>
              <p:nvPr/>
            </p:nvSpPr>
            <p:spPr bwMode="gray">
              <a:xfrm>
                <a:off x="2352" y="3092"/>
                <a:ext cx="621" cy="957"/>
              </a:xfrm>
              <a:custGeom>
                <a:avLst/>
                <a:gdLst>
                  <a:gd name="T0" fmla="*/ 366 w 612"/>
                  <a:gd name="T1" fmla="*/ 4837 h 836"/>
                  <a:gd name="T2" fmla="*/ 739 w 612"/>
                  <a:gd name="T3" fmla="*/ 2755 h 836"/>
                  <a:gd name="T4" fmla="*/ 273 w 612"/>
                  <a:gd name="T5" fmla="*/ 0 h 836"/>
                  <a:gd name="T6" fmla="*/ 0 w 612"/>
                  <a:gd name="T7" fmla="*/ 1753 h 836"/>
                  <a:gd name="T8" fmla="*/ 366 w 612"/>
                  <a:gd name="T9" fmla="*/ 4837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5"/>
              </a:solidFill>
              <a:ln w="317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  <a:defRPr/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305" y="2403"/>
              <a:ext cx="2912" cy="963"/>
              <a:chOff x="305" y="2403"/>
              <a:chExt cx="2912" cy="963"/>
            </a:xfrm>
          </p:grpSpPr>
          <p:sp>
            <p:nvSpPr>
              <p:cNvPr id="58" name="Freeform 20"/>
              <p:cNvSpPr>
                <a:spLocks/>
              </p:cNvSpPr>
              <p:nvPr/>
            </p:nvSpPr>
            <p:spPr bwMode="gray">
              <a:xfrm>
                <a:off x="595" y="2403"/>
                <a:ext cx="2242" cy="346"/>
              </a:xfrm>
              <a:custGeom>
                <a:avLst/>
                <a:gdLst>
                  <a:gd name="T0" fmla="*/ 0 w 2208"/>
                  <a:gd name="T1" fmla="*/ 2180 h 303"/>
                  <a:gd name="T2" fmla="*/ 2487 w 2208"/>
                  <a:gd name="T3" fmla="*/ 2214 h 303"/>
                  <a:gd name="T4" fmla="*/ 2776 w 2208"/>
                  <a:gd name="T5" fmla="*/ 0 h 303"/>
                  <a:gd name="T6" fmla="*/ 868 w 2208"/>
                  <a:gd name="T7" fmla="*/ 208 h 303"/>
                  <a:gd name="T8" fmla="*/ 0 w 2208"/>
                  <a:gd name="T9" fmla="*/ 2180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8"/>
                  <a:gd name="T16" fmla="*/ 0 h 303"/>
                  <a:gd name="T17" fmla="*/ 2208 w 2208"/>
                  <a:gd name="T18" fmla="*/ 303 h 3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8" h="303">
                    <a:moveTo>
                      <a:pt x="0" y="298"/>
                    </a:moveTo>
                    <a:lnTo>
                      <a:pt x="1979" y="302"/>
                    </a:lnTo>
                    <a:lnTo>
                      <a:pt x="2207" y="0"/>
                    </a:lnTo>
                    <a:lnTo>
                      <a:pt x="690" y="28"/>
                    </a:lnTo>
                    <a:lnTo>
                      <a:pt x="0" y="298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21"/>
              <p:cNvSpPr>
                <a:spLocks/>
              </p:cNvSpPr>
              <p:nvPr/>
            </p:nvSpPr>
            <p:spPr bwMode="gray">
              <a:xfrm>
                <a:off x="305" y="2746"/>
                <a:ext cx="2597" cy="617"/>
              </a:xfrm>
              <a:custGeom>
                <a:avLst/>
                <a:gdLst>
                  <a:gd name="T0" fmla="*/ 0 w 2557"/>
                  <a:gd name="T1" fmla="*/ 4191 h 538"/>
                  <a:gd name="T2" fmla="*/ 3227 w 2557"/>
                  <a:gd name="T3" fmla="*/ 4185 h 538"/>
                  <a:gd name="T4" fmla="*/ 2854 w 2557"/>
                  <a:gd name="T5" fmla="*/ 1 h 538"/>
                  <a:gd name="T6" fmla="*/ 365 w 2557"/>
                  <a:gd name="T7" fmla="*/ 0 h 538"/>
                  <a:gd name="T8" fmla="*/ 0 w 2557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57"/>
                  <a:gd name="T16" fmla="*/ 0 h 538"/>
                  <a:gd name="T17" fmla="*/ 2557 w 2557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57" h="538">
                    <a:moveTo>
                      <a:pt x="0" y="537"/>
                    </a:moveTo>
                    <a:lnTo>
                      <a:pt x="2556" y="536"/>
                    </a:lnTo>
                    <a:lnTo>
                      <a:pt x="2262" y="1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Freeform 22"/>
              <p:cNvSpPr>
                <a:spLocks/>
              </p:cNvSpPr>
              <p:nvPr/>
            </p:nvSpPr>
            <p:spPr bwMode="gray">
              <a:xfrm>
                <a:off x="2596" y="2409"/>
                <a:ext cx="621" cy="957"/>
              </a:xfrm>
              <a:custGeom>
                <a:avLst/>
                <a:gdLst>
                  <a:gd name="T0" fmla="*/ 376 w 612"/>
                  <a:gd name="T1" fmla="*/ 6338 h 836"/>
                  <a:gd name="T2" fmla="*/ 761 w 612"/>
                  <a:gd name="T3" fmla="*/ 3611 h 836"/>
                  <a:gd name="T4" fmla="*/ 281 w 612"/>
                  <a:gd name="T5" fmla="*/ 0 h 836"/>
                  <a:gd name="T6" fmla="*/ 0 w 612"/>
                  <a:gd name="T7" fmla="*/ 2297 h 836"/>
                  <a:gd name="T8" fmla="*/ 376 w 612"/>
                  <a:gd name="T9" fmla="*/ 6338 h 8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836"/>
                  <a:gd name="T17" fmla="*/ 612 w 612"/>
                  <a:gd name="T18" fmla="*/ 836 h 8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836">
                    <a:moveTo>
                      <a:pt x="302" y="835"/>
                    </a:moveTo>
                    <a:lnTo>
                      <a:pt x="611" y="476"/>
                    </a:lnTo>
                    <a:lnTo>
                      <a:pt x="226" y="0"/>
                    </a:lnTo>
                    <a:lnTo>
                      <a:pt x="0" y="302"/>
                    </a:lnTo>
                    <a:lnTo>
                      <a:pt x="302" y="835"/>
                    </a:lnTo>
                  </a:path>
                </a:pathLst>
              </a:custGeom>
              <a:solidFill>
                <a:schemeClr val="accent4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7" name="Group 23"/>
            <p:cNvGrpSpPr>
              <a:grpSpLocks/>
            </p:cNvGrpSpPr>
            <p:nvPr/>
          </p:nvGrpSpPr>
          <p:grpSpPr bwMode="auto">
            <a:xfrm>
              <a:off x="635" y="1825"/>
              <a:ext cx="2150" cy="838"/>
              <a:chOff x="635" y="1825"/>
              <a:chExt cx="2150" cy="838"/>
            </a:xfrm>
          </p:grpSpPr>
          <p:sp>
            <p:nvSpPr>
              <p:cNvPr id="55" name="Freeform 24"/>
              <p:cNvSpPr>
                <a:spLocks/>
              </p:cNvSpPr>
              <p:nvPr/>
            </p:nvSpPr>
            <p:spPr bwMode="gray">
              <a:xfrm>
                <a:off x="2261" y="1825"/>
                <a:ext cx="524" cy="838"/>
              </a:xfrm>
              <a:custGeom>
                <a:avLst/>
                <a:gdLst>
                  <a:gd name="T0" fmla="*/ 0 w 516"/>
                  <a:gd name="T1" fmla="*/ 1526 h 732"/>
                  <a:gd name="T2" fmla="*/ 371 w 516"/>
                  <a:gd name="T3" fmla="*/ 5559 h 732"/>
                  <a:gd name="T4" fmla="*/ 648 w 516"/>
                  <a:gd name="T5" fmla="*/ 3374 h 732"/>
                  <a:gd name="T6" fmla="*/ 198 w 516"/>
                  <a:gd name="T7" fmla="*/ 0 h 732"/>
                  <a:gd name="T8" fmla="*/ 0 w 516"/>
                  <a:gd name="T9" fmla="*/ 152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732"/>
                  <a:gd name="T17" fmla="*/ 516 w 516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732">
                    <a:moveTo>
                      <a:pt x="0" y="201"/>
                    </a:moveTo>
                    <a:lnTo>
                      <a:pt x="294" y="731"/>
                    </a:lnTo>
                    <a:lnTo>
                      <a:pt x="515" y="444"/>
                    </a:lnTo>
                    <a:lnTo>
                      <a:pt x="156" y="0"/>
                    </a:lnTo>
                    <a:lnTo>
                      <a:pt x="0" y="201"/>
                    </a:lnTo>
                  </a:path>
                </a:pathLst>
              </a:custGeom>
              <a:solidFill>
                <a:schemeClr val="accent3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gray">
              <a:xfrm>
                <a:off x="915" y="1825"/>
                <a:ext cx="1504" cy="226"/>
              </a:xfrm>
              <a:custGeom>
                <a:avLst/>
                <a:gdLst>
                  <a:gd name="T0" fmla="*/ 0 w 1481"/>
                  <a:gd name="T1" fmla="*/ 1541 h 197"/>
                  <a:gd name="T2" fmla="*/ 1675 w 1481"/>
                  <a:gd name="T3" fmla="*/ 1541 h 197"/>
                  <a:gd name="T4" fmla="*/ 1865 w 1481"/>
                  <a:gd name="T5" fmla="*/ 0 h 197"/>
                  <a:gd name="T6" fmla="*/ 463 w 1481"/>
                  <a:gd name="T7" fmla="*/ 3 h 197"/>
                  <a:gd name="T8" fmla="*/ 0 w 1481"/>
                  <a:gd name="T9" fmla="*/ 1541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97"/>
                  <a:gd name="T17" fmla="*/ 1481 w 1481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97">
                    <a:moveTo>
                      <a:pt x="0" y="196"/>
                    </a:moveTo>
                    <a:lnTo>
                      <a:pt x="1329" y="196"/>
                    </a:lnTo>
                    <a:lnTo>
                      <a:pt x="1480" y="0"/>
                    </a:lnTo>
                    <a:lnTo>
                      <a:pt x="367" y="3"/>
                    </a:lnTo>
                    <a:lnTo>
                      <a:pt x="0" y="196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26"/>
              <p:cNvSpPr>
                <a:spLocks/>
              </p:cNvSpPr>
              <p:nvPr/>
            </p:nvSpPr>
            <p:spPr bwMode="gray">
              <a:xfrm>
                <a:off x="635" y="2051"/>
                <a:ext cx="1935" cy="607"/>
              </a:xfrm>
              <a:custGeom>
                <a:avLst/>
                <a:gdLst>
                  <a:gd name="T0" fmla="*/ 0 w 1906"/>
                  <a:gd name="T1" fmla="*/ 4042 h 530"/>
                  <a:gd name="T2" fmla="*/ 2389 w 1906"/>
                  <a:gd name="T3" fmla="*/ 4042 h 530"/>
                  <a:gd name="T4" fmla="*/ 2014 w 1906"/>
                  <a:gd name="T5" fmla="*/ 0 h 530"/>
                  <a:gd name="T6" fmla="*/ 353 w 1906"/>
                  <a:gd name="T7" fmla="*/ 0 h 530"/>
                  <a:gd name="T8" fmla="*/ 0 w 1906"/>
                  <a:gd name="T9" fmla="*/ 4042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6"/>
                  <a:gd name="T16" fmla="*/ 0 h 530"/>
                  <a:gd name="T17" fmla="*/ 1906 w 1906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6" h="530">
                    <a:moveTo>
                      <a:pt x="0" y="529"/>
                    </a:moveTo>
                    <a:lnTo>
                      <a:pt x="1905" y="529"/>
                    </a:lnTo>
                    <a:lnTo>
                      <a:pt x="1606" y="0"/>
                    </a:lnTo>
                    <a:lnTo>
                      <a:pt x="282" y="0"/>
                    </a:lnTo>
                    <a:lnTo>
                      <a:pt x="0" y="529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8" name="Group 27"/>
            <p:cNvGrpSpPr>
              <a:grpSpLocks/>
            </p:cNvGrpSpPr>
            <p:nvPr/>
          </p:nvGrpSpPr>
          <p:grpSpPr bwMode="auto">
            <a:xfrm>
              <a:off x="955" y="1234"/>
              <a:ext cx="1404" cy="737"/>
              <a:chOff x="955" y="1234"/>
              <a:chExt cx="1404" cy="737"/>
            </a:xfrm>
          </p:grpSpPr>
          <p:sp>
            <p:nvSpPr>
              <p:cNvPr id="52" name="Freeform 28"/>
              <p:cNvSpPr>
                <a:spLocks/>
              </p:cNvSpPr>
              <p:nvPr/>
            </p:nvSpPr>
            <p:spPr bwMode="gray">
              <a:xfrm>
                <a:off x="1250" y="1239"/>
                <a:ext cx="742" cy="118"/>
              </a:xfrm>
              <a:custGeom>
                <a:avLst/>
                <a:gdLst>
                  <a:gd name="T0" fmla="*/ 0 w 734"/>
                  <a:gd name="T1" fmla="*/ 661 h 104"/>
                  <a:gd name="T2" fmla="*/ 766 w 734"/>
                  <a:gd name="T3" fmla="*/ 686 h 104"/>
                  <a:gd name="T4" fmla="*/ 862 w 734"/>
                  <a:gd name="T5" fmla="*/ 0 h 104"/>
                  <a:gd name="T6" fmla="*/ 210 w 734"/>
                  <a:gd name="T7" fmla="*/ 0 h 104"/>
                  <a:gd name="T8" fmla="*/ 0 w 734"/>
                  <a:gd name="T9" fmla="*/ 66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4"/>
                  <a:gd name="T16" fmla="*/ 0 h 104"/>
                  <a:gd name="T17" fmla="*/ 734 w 73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4" h="104">
                    <a:moveTo>
                      <a:pt x="0" y="100"/>
                    </a:moveTo>
                    <a:lnTo>
                      <a:pt x="652" y="103"/>
                    </a:lnTo>
                    <a:lnTo>
                      <a:pt x="733" y="0"/>
                    </a:lnTo>
                    <a:lnTo>
                      <a:pt x="180" y="0"/>
                    </a:lnTo>
                    <a:lnTo>
                      <a:pt x="0" y="10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29"/>
              <p:cNvSpPr>
                <a:spLocks/>
              </p:cNvSpPr>
              <p:nvPr/>
            </p:nvSpPr>
            <p:spPr bwMode="gray">
              <a:xfrm>
                <a:off x="955" y="1354"/>
                <a:ext cx="1258" cy="617"/>
              </a:xfrm>
              <a:custGeom>
                <a:avLst/>
                <a:gdLst>
                  <a:gd name="T0" fmla="*/ 0 w 1239"/>
                  <a:gd name="T1" fmla="*/ 4191 h 538"/>
                  <a:gd name="T2" fmla="*/ 1554 w 1239"/>
                  <a:gd name="T3" fmla="*/ 4191 h 538"/>
                  <a:gd name="T4" fmla="*/ 1193 w 1239"/>
                  <a:gd name="T5" fmla="*/ 0 h 538"/>
                  <a:gd name="T6" fmla="*/ 361 w 1239"/>
                  <a:gd name="T7" fmla="*/ 0 h 538"/>
                  <a:gd name="T8" fmla="*/ 0 w 1239"/>
                  <a:gd name="T9" fmla="*/ 4191 h 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9"/>
                  <a:gd name="T16" fmla="*/ 0 h 538"/>
                  <a:gd name="T17" fmla="*/ 1239 w 1239"/>
                  <a:gd name="T18" fmla="*/ 538 h 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9" h="538">
                    <a:moveTo>
                      <a:pt x="0" y="537"/>
                    </a:moveTo>
                    <a:lnTo>
                      <a:pt x="1238" y="537"/>
                    </a:lnTo>
                    <a:lnTo>
                      <a:pt x="950" y="0"/>
                    </a:lnTo>
                    <a:lnTo>
                      <a:pt x="288" y="0"/>
                    </a:lnTo>
                    <a:lnTo>
                      <a:pt x="0" y="537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gray">
              <a:xfrm>
                <a:off x="1914" y="1234"/>
                <a:ext cx="445" cy="732"/>
              </a:xfrm>
              <a:custGeom>
                <a:avLst/>
                <a:gdLst>
                  <a:gd name="T0" fmla="*/ 353 w 439"/>
                  <a:gd name="T1" fmla="*/ 5012 h 638"/>
                  <a:gd name="T2" fmla="*/ 536 w 439"/>
                  <a:gd name="T3" fmla="*/ 3467 h 638"/>
                  <a:gd name="T4" fmla="*/ 94 w 439"/>
                  <a:gd name="T5" fmla="*/ 0 h 638"/>
                  <a:gd name="T6" fmla="*/ 0 w 439"/>
                  <a:gd name="T7" fmla="*/ 750 h 638"/>
                  <a:gd name="T8" fmla="*/ 353 w 439"/>
                  <a:gd name="T9" fmla="*/ 5012 h 6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638"/>
                  <a:gd name="T17" fmla="*/ 439 w 439"/>
                  <a:gd name="T18" fmla="*/ 638 h 6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638">
                    <a:moveTo>
                      <a:pt x="289" y="637"/>
                    </a:moveTo>
                    <a:lnTo>
                      <a:pt x="438" y="441"/>
                    </a:lnTo>
                    <a:lnTo>
                      <a:pt x="79" y="0"/>
                    </a:lnTo>
                    <a:lnTo>
                      <a:pt x="0" y="96"/>
                    </a:lnTo>
                    <a:lnTo>
                      <a:pt x="289" y="637"/>
                    </a:lnTo>
                  </a:path>
                </a:pathLst>
              </a:custGeom>
              <a:solidFill>
                <a:schemeClr val="accent2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9" name="Group 31"/>
            <p:cNvGrpSpPr>
              <a:grpSpLocks/>
            </p:cNvGrpSpPr>
            <p:nvPr/>
          </p:nvGrpSpPr>
          <p:grpSpPr bwMode="auto">
            <a:xfrm>
              <a:off x="1284" y="653"/>
              <a:ext cx="653" cy="616"/>
              <a:chOff x="1284" y="653"/>
              <a:chExt cx="653" cy="616"/>
            </a:xfrm>
          </p:grpSpPr>
          <p:sp>
            <p:nvSpPr>
              <p:cNvPr id="50" name="Freeform 32"/>
              <p:cNvSpPr>
                <a:spLocks/>
              </p:cNvSpPr>
              <p:nvPr/>
            </p:nvSpPr>
            <p:spPr bwMode="gray">
              <a:xfrm>
                <a:off x="1284" y="653"/>
                <a:ext cx="598" cy="616"/>
              </a:xfrm>
              <a:custGeom>
                <a:avLst/>
                <a:gdLst>
                  <a:gd name="T0" fmla="*/ 0 w 587"/>
                  <a:gd name="T1" fmla="*/ 4177 h 537"/>
                  <a:gd name="T2" fmla="*/ 773 w 587"/>
                  <a:gd name="T3" fmla="*/ 4203 h 537"/>
                  <a:gd name="T4" fmla="*/ 373 w 587"/>
                  <a:gd name="T5" fmla="*/ 0 h 537"/>
                  <a:gd name="T6" fmla="*/ 0 w 587"/>
                  <a:gd name="T7" fmla="*/ 4177 h 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7"/>
                  <a:gd name="T13" fmla="*/ 0 h 537"/>
                  <a:gd name="T14" fmla="*/ 587 w 587"/>
                  <a:gd name="T15" fmla="*/ 537 h 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7" h="537">
                    <a:moveTo>
                      <a:pt x="0" y="533"/>
                    </a:moveTo>
                    <a:lnTo>
                      <a:pt x="586" y="536"/>
                    </a:lnTo>
                    <a:lnTo>
                      <a:pt x="283" y="0"/>
                    </a:lnTo>
                    <a:lnTo>
                      <a:pt x="0" y="53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33"/>
              <p:cNvSpPr>
                <a:spLocks/>
              </p:cNvSpPr>
              <p:nvPr/>
            </p:nvSpPr>
            <p:spPr bwMode="gray">
              <a:xfrm>
                <a:off x="1568" y="653"/>
                <a:ext cx="369" cy="613"/>
              </a:xfrm>
              <a:custGeom>
                <a:avLst/>
                <a:gdLst>
                  <a:gd name="T0" fmla="*/ 363 w 364"/>
                  <a:gd name="T1" fmla="*/ 4113 h 535"/>
                  <a:gd name="T2" fmla="*/ 445 w 364"/>
                  <a:gd name="T3" fmla="*/ 3428 h 535"/>
                  <a:gd name="T4" fmla="*/ 0 w 364"/>
                  <a:gd name="T5" fmla="*/ 0 h 535"/>
                  <a:gd name="T6" fmla="*/ 363 w 364"/>
                  <a:gd name="T7" fmla="*/ 4113 h 5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535"/>
                  <a:gd name="T14" fmla="*/ 364 w 364"/>
                  <a:gd name="T15" fmla="*/ 535 h 5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535">
                    <a:moveTo>
                      <a:pt x="296" y="534"/>
                    </a:moveTo>
                    <a:lnTo>
                      <a:pt x="363" y="445"/>
                    </a:lnTo>
                    <a:lnTo>
                      <a:pt x="0" y="0"/>
                    </a:lnTo>
                    <a:lnTo>
                      <a:pt x="296" y="53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zh-CN" altLang="en-US" sz="1634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3040917" y="349172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3040917" y="2780822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3040917" y="4963119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3040917" y="4139900"/>
            <a:ext cx="718145" cy="236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latinLnBrk="1">
              <a:lnSpc>
                <a:spcPct val="120000"/>
              </a:lnSpc>
              <a:defRPr/>
            </a:pPr>
            <a:r>
              <a:rPr kumimoji="1" lang="zh-CN" alt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kumimoji="1" lang="en-US" altLang="ko-KR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004892" y="3090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4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3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3518259" y="447"/>
            <a:ext cx="5822234" cy="4352447"/>
          </a:xfrm>
          <a:custGeom>
            <a:avLst/>
            <a:gdLst>
              <a:gd name="connsiteX0" fmla="*/ 0 w 6131432"/>
              <a:gd name="connsiteY0" fmla="*/ 6845300 h 6845300"/>
              <a:gd name="connsiteX1" fmla="*/ 1532858 w 6131432"/>
              <a:gd name="connsiteY1" fmla="*/ 0 h 6845300"/>
              <a:gd name="connsiteX2" fmla="*/ 6131432 w 6131432"/>
              <a:gd name="connsiteY2" fmla="*/ 0 h 6845300"/>
              <a:gd name="connsiteX3" fmla="*/ 4598574 w 6131432"/>
              <a:gd name="connsiteY3" fmla="*/ 6845300 h 6845300"/>
              <a:gd name="connsiteX4" fmla="*/ 0 w 6131432"/>
              <a:gd name="connsiteY4" fmla="*/ 6845300 h 6845300"/>
              <a:gd name="connsiteX0" fmla="*/ 0 w 5521832"/>
              <a:gd name="connsiteY0" fmla="*/ 4127500 h 6845300"/>
              <a:gd name="connsiteX1" fmla="*/ 923258 w 5521832"/>
              <a:gd name="connsiteY1" fmla="*/ 0 h 6845300"/>
              <a:gd name="connsiteX2" fmla="*/ 5521832 w 5521832"/>
              <a:gd name="connsiteY2" fmla="*/ 0 h 6845300"/>
              <a:gd name="connsiteX3" fmla="*/ 3988974 w 5521832"/>
              <a:gd name="connsiteY3" fmla="*/ 6845300 h 6845300"/>
              <a:gd name="connsiteX4" fmla="*/ 0 w 5521832"/>
              <a:gd name="connsiteY4" fmla="*/ 4127500 h 6845300"/>
              <a:gd name="connsiteX0" fmla="*/ 0 w 5521832"/>
              <a:gd name="connsiteY0" fmla="*/ 4127500 h 4127500"/>
              <a:gd name="connsiteX1" fmla="*/ 923258 w 5521832"/>
              <a:gd name="connsiteY1" fmla="*/ 0 h 4127500"/>
              <a:gd name="connsiteX2" fmla="*/ 5521832 w 5521832"/>
              <a:gd name="connsiteY2" fmla="*/ 0 h 4127500"/>
              <a:gd name="connsiteX3" fmla="*/ 4598574 w 5521832"/>
              <a:gd name="connsiteY3" fmla="*/ 4114800 h 4127500"/>
              <a:gd name="connsiteX4" fmla="*/ 0 w 5521832"/>
              <a:gd name="connsiteY4" fmla="*/ 4127500 h 412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1832" h="4127500">
                <a:moveTo>
                  <a:pt x="0" y="4127500"/>
                </a:moveTo>
                <a:lnTo>
                  <a:pt x="923258" y="0"/>
                </a:lnTo>
                <a:lnTo>
                  <a:pt x="5521832" y="0"/>
                </a:lnTo>
                <a:lnTo>
                  <a:pt x="4598574" y="4114800"/>
                </a:lnTo>
                <a:lnTo>
                  <a:pt x="0" y="4127500"/>
                </a:lnTo>
                <a:close/>
              </a:path>
            </a:pathLst>
          </a:custGeom>
          <a:solidFill>
            <a:schemeClr val="accent1">
              <a:alpha val="50196"/>
            </a:schemeClr>
          </a:solidFill>
          <a:ln>
            <a:noFill/>
          </a:ln>
          <a:effectLst>
            <a:outerShdw blurRad="266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5319" y="1240456"/>
            <a:ext cx="1468114" cy="1070930"/>
          </a:xfrm>
          <a:prstGeom prst="rect">
            <a:avLst/>
          </a:prstGeom>
          <a:noFill/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CN" sz="6959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695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87957" y="2415579"/>
            <a:ext cx="368283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文本框 17"/>
          <p:cNvSpPr txBox="1">
            <a:spLocks noChangeArrowheads="1"/>
          </p:cNvSpPr>
          <p:nvPr/>
        </p:nvSpPr>
        <p:spPr bwMode="auto">
          <a:xfrm>
            <a:off x="4476991" y="2576581"/>
            <a:ext cx="3904768" cy="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797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0097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41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94605" y="1910344"/>
            <a:ext cx="2229914" cy="3086812"/>
            <a:chOff x="580606" y="1131575"/>
            <a:chExt cx="2339350" cy="3238299"/>
          </a:xfrm>
          <a:solidFill>
            <a:schemeClr val="accent1"/>
          </a:solidFill>
        </p:grpSpPr>
        <p:sp>
          <p:nvSpPr>
            <p:cNvPr id="10" name="Freeform 90"/>
            <p:cNvSpPr>
              <a:spLocks noEditPoints="1"/>
            </p:cNvSpPr>
            <p:nvPr/>
          </p:nvSpPr>
          <p:spPr bwMode="auto">
            <a:xfrm flipH="1">
              <a:off x="639484" y="1131575"/>
              <a:ext cx="2280472" cy="3099394"/>
            </a:xfrm>
            <a:custGeom>
              <a:avLst/>
              <a:gdLst/>
              <a:ahLst/>
              <a:cxnLst>
                <a:cxn ang="0">
                  <a:pos x="130" y="294"/>
                </a:cxn>
                <a:cxn ang="0">
                  <a:pos x="109" y="255"/>
                </a:cxn>
                <a:cxn ang="0">
                  <a:pos x="37" y="183"/>
                </a:cxn>
                <a:cxn ang="0">
                  <a:pos x="1" y="138"/>
                </a:cxn>
                <a:cxn ang="0">
                  <a:pos x="14" y="128"/>
                </a:cxn>
                <a:cxn ang="0">
                  <a:pos x="38" y="134"/>
                </a:cxn>
                <a:cxn ang="0">
                  <a:pos x="60" y="153"/>
                </a:cxn>
                <a:cxn ang="0">
                  <a:pos x="79" y="174"/>
                </a:cxn>
                <a:cxn ang="0">
                  <a:pos x="118" y="164"/>
                </a:cxn>
                <a:cxn ang="0">
                  <a:pos x="66" y="114"/>
                </a:cxn>
                <a:cxn ang="0">
                  <a:pos x="47" y="107"/>
                </a:cxn>
                <a:cxn ang="0">
                  <a:pos x="10" y="92"/>
                </a:cxn>
                <a:cxn ang="0">
                  <a:pos x="10" y="86"/>
                </a:cxn>
                <a:cxn ang="0">
                  <a:pos x="10" y="85"/>
                </a:cxn>
                <a:cxn ang="0">
                  <a:pos x="10" y="81"/>
                </a:cxn>
                <a:cxn ang="0">
                  <a:pos x="18" y="80"/>
                </a:cxn>
                <a:cxn ang="0">
                  <a:pos x="34" y="81"/>
                </a:cxn>
                <a:cxn ang="0">
                  <a:pos x="79" y="87"/>
                </a:cxn>
                <a:cxn ang="0">
                  <a:pos x="92" y="90"/>
                </a:cxn>
                <a:cxn ang="0">
                  <a:pos x="77" y="81"/>
                </a:cxn>
                <a:cxn ang="0">
                  <a:pos x="61" y="68"/>
                </a:cxn>
                <a:cxn ang="0">
                  <a:pos x="50" y="65"/>
                </a:cxn>
                <a:cxn ang="0">
                  <a:pos x="24" y="34"/>
                </a:cxn>
                <a:cxn ang="0">
                  <a:pos x="25" y="32"/>
                </a:cxn>
                <a:cxn ang="0">
                  <a:pos x="27" y="28"/>
                </a:cxn>
                <a:cxn ang="0">
                  <a:pos x="83" y="49"/>
                </a:cxn>
                <a:cxn ang="0">
                  <a:pos x="109" y="63"/>
                </a:cxn>
                <a:cxn ang="0">
                  <a:pos x="109" y="63"/>
                </a:cxn>
                <a:cxn ang="0">
                  <a:pos x="98" y="48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79" y="3"/>
                </a:cxn>
                <a:cxn ang="0">
                  <a:pos x="80" y="2"/>
                </a:cxn>
                <a:cxn ang="0">
                  <a:pos x="83" y="1"/>
                </a:cxn>
                <a:cxn ang="0">
                  <a:pos x="144" y="53"/>
                </a:cxn>
                <a:cxn ang="0">
                  <a:pos x="149" y="59"/>
                </a:cxn>
                <a:cxn ang="0">
                  <a:pos x="147" y="56"/>
                </a:cxn>
                <a:cxn ang="0">
                  <a:pos x="139" y="24"/>
                </a:cxn>
                <a:cxn ang="0">
                  <a:pos x="151" y="17"/>
                </a:cxn>
                <a:cxn ang="0">
                  <a:pos x="154" y="18"/>
                </a:cxn>
                <a:cxn ang="0">
                  <a:pos x="160" y="29"/>
                </a:cxn>
                <a:cxn ang="0">
                  <a:pos x="163" y="37"/>
                </a:cxn>
                <a:cxn ang="0">
                  <a:pos x="187" y="76"/>
                </a:cxn>
                <a:cxn ang="0">
                  <a:pos x="197" y="108"/>
                </a:cxn>
                <a:cxn ang="0">
                  <a:pos x="220" y="299"/>
                </a:cxn>
                <a:cxn ang="0">
                  <a:pos x="132" y="299"/>
                </a:cxn>
              </a:cxnLst>
              <a:rect l="0" t="0" r="r" b="b"/>
              <a:pathLst>
                <a:path w="220" h="299">
                  <a:moveTo>
                    <a:pt x="132" y="299"/>
                  </a:moveTo>
                  <a:cubicBezTo>
                    <a:pt x="131" y="297"/>
                    <a:pt x="131" y="295"/>
                    <a:pt x="130" y="294"/>
                  </a:cubicBezTo>
                  <a:cubicBezTo>
                    <a:pt x="130" y="292"/>
                    <a:pt x="129" y="291"/>
                    <a:pt x="128" y="289"/>
                  </a:cubicBezTo>
                  <a:cubicBezTo>
                    <a:pt x="128" y="289"/>
                    <a:pt x="120" y="262"/>
                    <a:pt x="109" y="255"/>
                  </a:cubicBezTo>
                  <a:cubicBezTo>
                    <a:pt x="95" y="247"/>
                    <a:pt x="86" y="239"/>
                    <a:pt x="86" y="239"/>
                  </a:cubicBezTo>
                  <a:cubicBezTo>
                    <a:pt x="86" y="239"/>
                    <a:pt x="46" y="202"/>
                    <a:pt x="37" y="183"/>
                  </a:cubicBezTo>
                  <a:cubicBezTo>
                    <a:pt x="25" y="160"/>
                    <a:pt x="4" y="144"/>
                    <a:pt x="4" y="144"/>
                  </a:cubicBezTo>
                  <a:cubicBezTo>
                    <a:pt x="3" y="142"/>
                    <a:pt x="1" y="139"/>
                    <a:pt x="1" y="138"/>
                  </a:cubicBezTo>
                  <a:cubicBezTo>
                    <a:pt x="0" y="135"/>
                    <a:pt x="3" y="136"/>
                    <a:pt x="5" y="134"/>
                  </a:cubicBezTo>
                  <a:cubicBezTo>
                    <a:pt x="7" y="131"/>
                    <a:pt x="10" y="128"/>
                    <a:pt x="14" y="128"/>
                  </a:cubicBezTo>
                  <a:cubicBezTo>
                    <a:pt x="14" y="128"/>
                    <a:pt x="23" y="127"/>
                    <a:pt x="30" y="130"/>
                  </a:cubicBezTo>
                  <a:cubicBezTo>
                    <a:pt x="33" y="132"/>
                    <a:pt x="35" y="133"/>
                    <a:pt x="38" y="134"/>
                  </a:cubicBezTo>
                  <a:cubicBezTo>
                    <a:pt x="38" y="134"/>
                    <a:pt x="49" y="140"/>
                    <a:pt x="56" y="149"/>
                  </a:cubicBezTo>
                  <a:cubicBezTo>
                    <a:pt x="57" y="150"/>
                    <a:pt x="58" y="152"/>
                    <a:pt x="60" y="153"/>
                  </a:cubicBezTo>
                  <a:cubicBezTo>
                    <a:pt x="60" y="154"/>
                    <a:pt x="60" y="154"/>
                    <a:pt x="61" y="155"/>
                  </a:cubicBezTo>
                  <a:cubicBezTo>
                    <a:pt x="63" y="158"/>
                    <a:pt x="78" y="174"/>
                    <a:pt x="79" y="174"/>
                  </a:cubicBezTo>
                  <a:cubicBezTo>
                    <a:pt x="80" y="176"/>
                    <a:pt x="87" y="182"/>
                    <a:pt x="94" y="182"/>
                  </a:cubicBezTo>
                  <a:cubicBezTo>
                    <a:pt x="118" y="182"/>
                    <a:pt x="120" y="167"/>
                    <a:pt x="118" y="164"/>
                  </a:cubicBezTo>
                  <a:cubicBezTo>
                    <a:pt x="118" y="163"/>
                    <a:pt x="113" y="149"/>
                    <a:pt x="105" y="142"/>
                  </a:cubicBezTo>
                  <a:cubicBezTo>
                    <a:pt x="94" y="131"/>
                    <a:pt x="79" y="118"/>
                    <a:pt x="66" y="114"/>
                  </a:cubicBezTo>
                  <a:cubicBezTo>
                    <a:pt x="61" y="113"/>
                    <a:pt x="56" y="111"/>
                    <a:pt x="53" y="108"/>
                  </a:cubicBezTo>
                  <a:cubicBezTo>
                    <a:pt x="51" y="107"/>
                    <a:pt x="50" y="107"/>
                    <a:pt x="47" y="107"/>
                  </a:cubicBezTo>
                  <a:cubicBezTo>
                    <a:pt x="35" y="106"/>
                    <a:pt x="17" y="98"/>
                    <a:pt x="17" y="98"/>
                  </a:cubicBezTo>
                  <a:cubicBezTo>
                    <a:pt x="14" y="97"/>
                    <a:pt x="11" y="93"/>
                    <a:pt x="10" y="92"/>
                  </a:cubicBezTo>
                  <a:cubicBezTo>
                    <a:pt x="10" y="92"/>
                    <a:pt x="10" y="92"/>
                    <a:pt x="10" y="91"/>
                  </a:cubicBezTo>
                  <a:cubicBezTo>
                    <a:pt x="9" y="90"/>
                    <a:pt x="9" y="88"/>
                    <a:pt x="10" y="86"/>
                  </a:cubicBezTo>
                  <a:cubicBezTo>
                    <a:pt x="10" y="86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4"/>
                    <a:pt x="9" y="84"/>
                    <a:pt x="9" y="83"/>
                  </a:cubicBezTo>
                  <a:cubicBezTo>
                    <a:pt x="9" y="82"/>
                    <a:pt x="10" y="82"/>
                    <a:pt x="10" y="81"/>
                  </a:cubicBezTo>
                  <a:cubicBezTo>
                    <a:pt x="11" y="81"/>
                    <a:pt x="12" y="81"/>
                    <a:pt x="13" y="81"/>
                  </a:cubicBezTo>
                  <a:cubicBezTo>
                    <a:pt x="15" y="80"/>
                    <a:pt x="17" y="80"/>
                    <a:pt x="18" y="80"/>
                  </a:cubicBezTo>
                  <a:cubicBezTo>
                    <a:pt x="22" y="80"/>
                    <a:pt x="26" y="80"/>
                    <a:pt x="29" y="80"/>
                  </a:cubicBezTo>
                  <a:cubicBezTo>
                    <a:pt x="31" y="81"/>
                    <a:pt x="32" y="81"/>
                    <a:pt x="34" y="81"/>
                  </a:cubicBezTo>
                  <a:cubicBezTo>
                    <a:pt x="34" y="81"/>
                    <a:pt x="43" y="80"/>
                    <a:pt x="45" y="80"/>
                  </a:cubicBezTo>
                  <a:cubicBezTo>
                    <a:pt x="45" y="80"/>
                    <a:pt x="77" y="87"/>
                    <a:pt x="79" y="87"/>
                  </a:cubicBezTo>
                  <a:cubicBezTo>
                    <a:pt x="80" y="87"/>
                    <a:pt x="85" y="89"/>
                    <a:pt x="85" y="89"/>
                  </a:cubicBezTo>
                  <a:cubicBezTo>
                    <a:pt x="86" y="89"/>
                    <a:pt x="89" y="90"/>
                    <a:pt x="92" y="90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79" y="82"/>
                    <a:pt x="77" y="81"/>
                  </a:cubicBezTo>
                  <a:cubicBezTo>
                    <a:pt x="76" y="80"/>
                    <a:pt x="75" y="80"/>
                    <a:pt x="74" y="79"/>
                  </a:cubicBezTo>
                  <a:cubicBezTo>
                    <a:pt x="72" y="78"/>
                    <a:pt x="62" y="69"/>
                    <a:pt x="61" y="68"/>
                  </a:cubicBezTo>
                  <a:cubicBezTo>
                    <a:pt x="59" y="68"/>
                    <a:pt x="57" y="67"/>
                    <a:pt x="55" y="66"/>
                  </a:cubicBezTo>
                  <a:cubicBezTo>
                    <a:pt x="54" y="66"/>
                    <a:pt x="51" y="65"/>
                    <a:pt x="50" y="65"/>
                  </a:cubicBezTo>
                  <a:cubicBezTo>
                    <a:pt x="50" y="65"/>
                    <a:pt x="43" y="62"/>
                    <a:pt x="43" y="62"/>
                  </a:cubicBezTo>
                  <a:cubicBezTo>
                    <a:pt x="23" y="54"/>
                    <a:pt x="23" y="37"/>
                    <a:pt x="24" y="34"/>
                  </a:cubicBezTo>
                  <a:cubicBezTo>
                    <a:pt x="24" y="33"/>
                    <a:pt x="24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6" y="28"/>
                    <a:pt x="27" y="28"/>
                    <a:pt x="27" y="28"/>
                  </a:cubicBezTo>
                  <a:cubicBezTo>
                    <a:pt x="27" y="28"/>
                    <a:pt x="55" y="37"/>
                    <a:pt x="56" y="37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92" y="53"/>
                    <a:pt x="102" y="59"/>
                    <a:pt x="103" y="59"/>
                  </a:cubicBezTo>
                  <a:cubicBezTo>
                    <a:pt x="105" y="61"/>
                    <a:pt x="107" y="62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3"/>
                    <a:pt x="106" y="54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80" y="34"/>
                    <a:pt x="80" y="34"/>
                  </a:cubicBezTo>
                  <a:cubicBezTo>
                    <a:pt x="74" y="28"/>
                    <a:pt x="71" y="22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69" y="15"/>
                    <a:pt x="69" y="10"/>
                    <a:pt x="72" y="6"/>
                  </a:cubicBezTo>
                  <a:cubicBezTo>
                    <a:pt x="72" y="6"/>
                    <a:pt x="75" y="2"/>
                    <a:pt x="79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80" y="2"/>
                    <a:pt x="80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1"/>
                    <a:pt x="81" y="0"/>
                    <a:pt x="82" y="0"/>
                  </a:cubicBezTo>
                  <a:cubicBezTo>
                    <a:pt x="82" y="0"/>
                    <a:pt x="82" y="0"/>
                    <a:pt x="83" y="1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7" y="46"/>
                    <a:pt x="141" y="49"/>
                    <a:pt x="144" y="53"/>
                  </a:cubicBezTo>
                  <a:cubicBezTo>
                    <a:pt x="145" y="55"/>
                    <a:pt x="146" y="56"/>
                    <a:pt x="148" y="57"/>
                  </a:cubicBezTo>
                  <a:cubicBezTo>
                    <a:pt x="148" y="58"/>
                    <a:pt x="149" y="58"/>
                    <a:pt x="149" y="59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9" y="58"/>
                    <a:pt x="148" y="57"/>
                    <a:pt x="147" y="56"/>
                  </a:cubicBezTo>
                  <a:cubicBezTo>
                    <a:pt x="146" y="54"/>
                    <a:pt x="145" y="53"/>
                    <a:pt x="144" y="51"/>
                  </a:cubicBezTo>
                  <a:cubicBezTo>
                    <a:pt x="138" y="39"/>
                    <a:pt x="137" y="28"/>
                    <a:pt x="139" y="24"/>
                  </a:cubicBezTo>
                  <a:cubicBezTo>
                    <a:pt x="141" y="22"/>
                    <a:pt x="143" y="19"/>
                    <a:pt x="148" y="17"/>
                  </a:cubicBezTo>
                  <a:cubicBezTo>
                    <a:pt x="149" y="17"/>
                    <a:pt x="150" y="17"/>
                    <a:pt x="151" y="17"/>
                  </a:cubicBezTo>
                  <a:cubicBezTo>
                    <a:pt x="151" y="16"/>
                    <a:pt x="152" y="16"/>
                    <a:pt x="152" y="16"/>
                  </a:cubicBezTo>
                  <a:cubicBezTo>
                    <a:pt x="153" y="16"/>
                    <a:pt x="153" y="17"/>
                    <a:pt x="154" y="18"/>
                  </a:cubicBezTo>
                  <a:cubicBezTo>
                    <a:pt x="155" y="20"/>
                    <a:pt x="156" y="22"/>
                    <a:pt x="157" y="24"/>
                  </a:cubicBezTo>
                  <a:cubicBezTo>
                    <a:pt x="158" y="26"/>
                    <a:pt x="159" y="28"/>
                    <a:pt x="160" y="29"/>
                  </a:cubicBezTo>
                  <a:cubicBezTo>
                    <a:pt x="160" y="30"/>
                    <a:pt x="160" y="31"/>
                    <a:pt x="161" y="32"/>
                  </a:cubicBezTo>
                  <a:cubicBezTo>
                    <a:pt x="161" y="34"/>
                    <a:pt x="162" y="36"/>
                    <a:pt x="163" y="37"/>
                  </a:cubicBezTo>
                  <a:cubicBezTo>
                    <a:pt x="163" y="37"/>
                    <a:pt x="176" y="54"/>
                    <a:pt x="182" y="66"/>
                  </a:cubicBezTo>
                  <a:cubicBezTo>
                    <a:pt x="183" y="68"/>
                    <a:pt x="186" y="75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96" y="93"/>
                    <a:pt x="197" y="107"/>
                    <a:pt x="197" y="108"/>
                  </a:cubicBezTo>
                  <a:cubicBezTo>
                    <a:pt x="197" y="108"/>
                    <a:pt x="205" y="226"/>
                    <a:pt x="210" y="254"/>
                  </a:cubicBezTo>
                  <a:cubicBezTo>
                    <a:pt x="215" y="282"/>
                    <a:pt x="220" y="297"/>
                    <a:pt x="220" y="299"/>
                  </a:cubicBezTo>
                  <a:cubicBezTo>
                    <a:pt x="132" y="299"/>
                    <a:pt x="132" y="299"/>
                    <a:pt x="132" y="299"/>
                  </a:cubicBezTo>
                  <a:close/>
                  <a:moveTo>
                    <a:pt x="132" y="299"/>
                  </a:moveTo>
                  <a:cubicBezTo>
                    <a:pt x="132" y="299"/>
                    <a:pt x="132" y="299"/>
                    <a:pt x="132" y="29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80606" y="4081839"/>
              <a:ext cx="1152140" cy="28803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521600">
            <a:off x="3791041" y="2911291"/>
            <a:ext cx="297031" cy="297031"/>
            <a:chOff x="3765502" y="2110894"/>
            <a:chExt cx="403249" cy="403249"/>
          </a:xfrm>
        </p:grpSpPr>
        <p:sp>
          <p:nvSpPr>
            <p:cNvPr id="12" name="Oval 11"/>
            <p:cNvSpPr/>
            <p:nvPr/>
          </p:nvSpPr>
          <p:spPr>
            <a:xfrm>
              <a:off x="3765502" y="2110894"/>
              <a:ext cx="403249" cy="4032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38323" y="2110894"/>
              <a:ext cx="57607" cy="4032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6547294" y="4224309"/>
            <a:ext cx="155506" cy="609442"/>
            <a:chOff x="4514393" y="1036303"/>
            <a:chExt cx="115214" cy="1487365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6547294" y="3357941"/>
            <a:ext cx="155506" cy="609442"/>
            <a:chOff x="4514393" y="1036303"/>
            <a:chExt cx="115214" cy="14873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47294" y="2403364"/>
            <a:ext cx="155506" cy="609442"/>
            <a:chOff x="4514393" y="1036303"/>
            <a:chExt cx="115214" cy="1487365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4629607" y="1041066"/>
              <a:ext cx="0" cy="1482602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514393" y="1036303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514393" y="2523668"/>
              <a:ext cx="11521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4406185" y="2695961"/>
            <a:ext cx="2141126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4405902" y="2975983"/>
            <a:ext cx="2141415" cy="687657"/>
          </a:xfrm>
          <a:prstGeom prst="bentConnector3">
            <a:avLst>
              <a:gd name="adj1" fmla="val 79927"/>
            </a:avLst>
          </a:prstGeom>
          <a:ln w="19050" cmpd="sng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406185" y="3279724"/>
            <a:ext cx="2141126" cy="1259112"/>
          </a:xfrm>
          <a:prstGeom prst="bentConnector3">
            <a:avLst>
              <a:gd name="adj1" fmla="val 65448"/>
            </a:avLst>
          </a:prstGeom>
          <a:ln w="19050" cmpd="sng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179"/>
          <p:cNvGrpSpPr/>
          <p:nvPr/>
        </p:nvGrpSpPr>
        <p:grpSpPr>
          <a:xfrm>
            <a:off x="6861740" y="2410238"/>
            <a:ext cx="217146" cy="555745"/>
            <a:chOff x="5054600" y="1652588"/>
            <a:chExt cx="187325" cy="479424"/>
          </a:xfrm>
          <a:solidFill>
            <a:schemeClr val="accent1"/>
          </a:solidFill>
        </p:grpSpPr>
        <p:sp>
          <p:nvSpPr>
            <p:cNvPr id="49" name="Freeform 96"/>
            <p:cNvSpPr>
              <a:spLocks/>
            </p:cNvSpPr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59"/>
          <p:cNvGrpSpPr/>
          <p:nvPr/>
        </p:nvGrpSpPr>
        <p:grpSpPr>
          <a:xfrm>
            <a:off x="6829983" y="3329929"/>
            <a:ext cx="280704" cy="602628"/>
            <a:chOff x="6913466" y="1930294"/>
            <a:chExt cx="328336" cy="704884"/>
          </a:xfrm>
          <a:solidFill>
            <a:schemeClr val="accent2"/>
          </a:solidFill>
        </p:grpSpPr>
        <p:sp>
          <p:nvSpPr>
            <p:cNvPr id="56" name="Oval 98"/>
            <p:cNvSpPr>
              <a:spLocks noChangeArrowheads="1"/>
            </p:cNvSpPr>
            <p:nvPr/>
          </p:nvSpPr>
          <p:spPr bwMode="auto">
            <a:xfrm>
              <a:off x="7025973" y="1930294"/>
              <a:ext cx="105618" cy="1056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99"/>
            <p:cNvSpPr>
              <a:spLocks/>
            </p:cNvSpPr>
            <p:nvPr/>
          </p:nvSpPr>
          <p:spPr bwMode="auto">
            <a:xfrm>
              <a:off x="6913466" y="2058872"/>
              <a:ext cx="328336" cy="576306"/>
            </a:xfrm>
            <a:custGeom>
              <a:avLst/>
              <a:gdLst/>
              <a:ahLst/>
              <a:cxnLst>
                <a:cxn ang="0">
                  <a:pos x="87" y="56"/>
                </a:cxn>
                <a:cxn ang="0">
                  <a:pos x="71" y="9"/>
                </a:cxn>
                <a:cxn ang="0">
                  <a:pos x="61" y="0"/>
                </a:cxn>
                <a:cxn ang="0">
                  <a:pos x="26" y="0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" y="56"/>
                </a:cxn>
                <a:cxn ang="0">
                  <a:pos x="5" y="64"/>
                </a:cxn>
                <a:cxn ang="0">
                  <a:pos x="13" y="60"/>
                </a:cxn>
                <a:cxn ang="0">
                  <a:pos x="25" y="21"/>
                </a:cxn>
                <a:cxn ang="0">
                  <a:pos x="26" y="21"/>
                </a:cxn>
                <a:cxn ang="0">
                  <a:pos x="27" y="21"/>
                </a:cxn>
                <a:cxn ang="0">
                  <a:pos x="9" y="91"/>
                </a:cxn>
                <a:cxn ang="0">
                  <a:pos x="28" y="91"/>
                </a:cxn>
                <a:cxn ang="0">
                  <a:pos x="28" y="146"/>
                </a:cxn>
                <a:cxn ang="0">
                  <a:pos x="35" y="153"/>
                </a:cxn>
                <a:cxn ang="0">
                  <a:pos x="42" y="146"/>
                </a:cxn>
                <a:cxn ang="0">
                  <a:pos x="42" y="91"/>
                </a:cxn>
                <a:cxn ang="0">
                  <a:pos x="46" y="91"/>
                </a:cxn>
                <a:cxn ang="0">
                  <a:pos x="46" y="146"/>
                </a:cxn>
                <a:cxn ang="0">
                  <a:pos x="54" y="153"/>
                </a:cxn>
                <a:cxn ang="0">
                  <a:pos x="61" y="146"/>
                </a:cxn>
                <a:cxn ang="0">
                  <a:pos x="61" y="91"/>
                </a:cxn>
                <a:cxn ang="0">
                  <a:pos x="80" y="91"/>
                </a:cxn>
                <a:cxn ang="0">
                  <a:pos x="60" y="21"/>
                </a:cxn>
                <a:cxn ang="0">
                  <a:pos x="61" y="21"/>
                </a:cxn>
                <a:cxn ang="0">
                  <a:pos x="62" y="21"/>
                </a:cxn>
                <a:cxn ang="0">
                  <a:pos x="75" y="60"/>
                </a:cxn>
                <a:cxn ang="0">
                  <a:pos x="83" y="64"/>
                </a:cxn>
                <a:cxn ang="0">
                  <a:pos x="87" y="56"/>
                </a:cxn>
              </a:cxnLst>
              <a:rect l="0" t="0" r="r" b="b"/>
              <a:pathLst>
                <a:path w="88" h="153">
                  <a:moveTo>
                    <a:pt x="87" y="56"/>
                  </a:moveTo>
                  <a:cubicBezTo>
                    <a:pt x="71" y="9"/>
                    <a:pt x="71" y="9"/>
                    <a:pt x="71" y="9"/>
                  </a:cubicBezTo>
                  <a:cubicBezTo>
                    <a:pt x="71" y="4"/>
                    <a:pt x="67" y="0"/>
                    <a:pt x="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19" y="1"/>
                    <a:pt x="18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60"/>
                    <a:pt x="2" y="63"/>
                    <a:pt x="5" y="64"/>
                  </a:cubicBezTo>
                  <a:cubicBezTo>
                    <a:pt x="8" y="65"/>
                    <a:pt x="12" y="63"/>
                    <a:pt x="13" y="60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28" y="150"/>
                    <a:pt x="31" y="153"/>
                    <a:pt x="35" y="153"/>
                  </a:cubicBezTo>
                  <a:cubicBezTo>
                    <a:pt x="39" y="153"/>
                    <a:pt x="42" y="150"/>
                    <a:pt x="42" y="146"/>
                  </a:cubicBezTo>
                  <a:cubicBezTo>
                    <a:pt x="42" y="91"/>
                    <a:pt x="42" y="91"/>
                    <a:pt x="42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6" y="150"/>
                    <a:pt x="50" y="153"/>
                    <a:pt x="54" y="153"/>
                  </a:cubicBezTo>
                  <a:cubicBezTo>
                    <a:pt x="58" y="153"/>
                    <a:pt x="61" y="150"/>
                    <a:pt x="61" y="146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7" y="63"/>
                    <a:pt x="80" y="65"/>
                    <a:pt x="83" y="64"/>
                  </a:cubicBezTo>
                  <a:cubicBezTo>
                    <a:pt x="87" y="63"/>
                    <a:pt x="88" y="59"/>
                    <a:pt x="87" y="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Group 179"/>
          <p:cNvGrpSpPr/>
          <p:nvPr/>
        </p:nvGrpSpPr>
        <p:grpSpPr>
          <a:xfrm>
            <a:off x="6895306" y="4359444"/>
            <a:ext cx="149998" cy="383893"/>
            <a:chOff x="5054600" y="1652588"/>
            <a:chExt cx="187325" cy="479424"/>
          </a:xfrm>
          <a:solidFill>
            <a:schemeClr val="accent3"/>
          </a:solidFill>
        </p:grpSpPr>
        <p:sp>
          <p:nvSpPr>
            <p:cNvPr id="61" name="Freeform 96"/>
            <p:cNvSpPr>
              <a:spLocks/>
            </p:cNvSpPr>
            <p:nvPr/>
          </p:nvSpPr>
          <p:spPr bwMode="auto">
            <a:xfrm>
              <a:off x="5054600" y="1733550"/>
              <a:ext cx="187325" cy="39846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6" y="75"/>
                </a:cxn>
                <a:cxn ang="0">
                  <a:pos x="12" y="69"/>
                </a:cxn>
                <a:cxn ang="0">
                  <a:pos x="12" y="25"/>
                </a:cxn>
                <a:cxn ang="0">
                  <a:pos x="18" y="25"/>
                </a:cxn>
                <a:cxn ang="0">
                  <a:pos x="18" y="68"/>
                </a:cxn>
                <a:cxn ang="0">
                  <a:pos x="18" y="69"/>
                </a:cxn>
                <a:cxn ang="0">
                  <a:pos x="18" y="145"/>
                </a:cxn>
                <a:cxn ang="0">
                  <a:pos x="26" y="153"/>
                </a:cxn>
                <a:cxn ang="0">
                  <a:pos x="34" y="145"/>
                </a:cxn>
                <a:cxn ang="0">
                  <a:pos x="34" y="78"/>
                </a:cxn>
                <a:cxn ang="0">
                  <a:pos x="39" y="78"/>
                </a:cxn>
                <a:cxn ang="0">
                  <a:pos x="39" y="145"/>
                </a:cxn>
                <a:cxn ang="0">
                  <a:pos x="47" y="153"/>
                </a:cxn>
                <a:cxn ang="0">
                  <a:pos x="55" y="145"/>
                </a:cxn>
                <a:cxn ang="0">
                  <a:pos x="55" y="68"/>
                </a:cxn>
                <a:cxn ang="0">
                  <a:pos x="55" y="67"/>
                </a:cxn>
                <a:cxn ang="0">
                  <a:pos x="55" y="25"/>
                </a:cxn>
                <a:cxn ang="0">
                  <a:pos x="60" y="25"/>
                </a:cxn>
                <a:cxn ang="0">
                  <a:pos x="60" y="69"/>
                </a:cxn>
                <a:cxn ang="0">
                  <a:pos x="66" y="75"/>
                </a:cxn>
                <a:cxn ang="0">
                  <a:pos x="73" y="69"/>
                </a:cxn>
                <a:cxn ang="0">
                  <a:pos x="73" y="18"/>
                </a:cxn>
                <a:cxn ang="0">
                  <a:pos x="73" y="16"/>
                </a:cxn>
                <a:cxn ang="0">
                  <a:pos x="73" y="15"/>
                </a:cxn>
                <a:cxn ang="0">
                  <a:pos x="55" y="1"/>
                </a:cxn>
              </a:cxnLst>
              <a:rect l="0" t="0" r="r" b="b"/>
              <a:pathLst>
                <a:path w="73" h="153">
                  <a:moveTo>
                    <a:pt x="55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" y="1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5"/>
                    <a:pt x="6" y="75"/>
                  </a:cubicBezTo>
                  <a:cubicBezTo>
                    <a:pt x="10" y="75"/>
                    <a:pt x="12" y="73"/>
                    <a:pt x="12" y="6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8" y="150"/>
                    <a:pt x="21" y="153"/>
                    <a:pt x="26" y="153"/>
                  </a:cubicBezTo>
                  <a:cubicBezTo>
                    <a:pt x="31" y="153"/>
                    <a:pt x="34" y="150"/>
                    <a:pt x="34" y="14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50"/>
                    <a:pt x="42" y="153"/>
                    <a:pt x="47" y="153"/>
                  </a:cubicBezTo>
                  <a:cubicBezTo>
                    <a:pt x="52" y="153"/>
                    <a:pt x="55" y="150"/>
                    <a:pt x="55" y="145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73"/>
                    <a:pt x="63" y="75"/>
                    <a:pt x="66" y="75"/>
                  </a:cubicBezTo>
                  <a:cubicBezTo>
                    <a:pt x="70" y="75"/>
                    <a:pt x="73" y="73"/>
                    <a:pt x="73" y="69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0"/>
                    <a:pt x="67" y="1"/>
                    <a:pt x="55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Oval 97"/>
            <p:cNvSpPr>
              <a:spLocks noChangeArrowheads="1"/>
            </p:cNvSpPr>
            <p:nvPr/>
          </p:nvSpPr>
          <p:spPr bwMode="auto">
            <a:xfrm>
              <a:off x="5110163" y="1652588"/>
              <a:ext cx="74613" cy="762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411658" y="4336164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411658" y="2434977"/>
            <a:ext cx="2873108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411658" y="3385571"/>
            <a:ext cx="2873110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"/>
          <p:cNvSpPr txBox="1">
            <a:spLocks/>
          </p:cNvSpPr>
          <p:nvPr/>
        </p:nvSpPr>
        <p:spPr>
          <a:xfrm>
            <a:off x="7177672" y="2375478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7203706" y="3305909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74" name="Text Placeholder 3"/>
          <p:cNvSpPr txBox="1">
            <a:spLocks/>
          </p:cNvSpPr>
          <p:nvPr/>
        </p:nvSpPr>
        <p:spPr>
          <a:xfrm>
            <a:off x="7141690" y="4237435"/>
            <a:ext cx="923330" cy="60369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15%</a:t>
            </a:r>
          </a:p>
        </p:txBody>
      </p:sp>
      <p:sp>
        <p:nvSpPr>
          <p:cNvPr id="112" name="Text Placeholder 3"/>
          <p:cNvSpPr txBox="1">
            <a:spLocks/>
          </p:cNvSpPr>
          <p:nvPr/>
        </p:nvSpPr>
        <p:spPr>
          <a:xfrm>
            <a:off x="2931558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 Placeholder 3"/>
          <p:cNvSpPr txBox="1">
            <a:spLocks/>
          </p:cNvSpPr>
          <p:nvPr/>
        </p:nvSpPr>
        <p:spPr>
          <a:xfrm>
            <a:off x="29315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Text Placeholder 3"/>
          <p:cNvSpPr txBox="1">
            <a:spLocks/>
          </p:cNvSpPr>
          <p:nvPr/>
        </p:nvSpPr>
        <p:spPr>
          <a:xfrm>
            <a:off x="236892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21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15" name="Text Placeholder 3"/>
          <p:cNvSpPr txBox="1">
            <a:spLocks/>
          </p:cNvSpPr>
          <p:nvPr/>
        </p:nvSpPr>
        <p:spPr>
          <a:xfrm>
            <a:off x="5838250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Text Placeholder 3"/>
          <p:cNvSpPr txBox="1">
            <a:spLocks/>
          </p:cNvSpPr>
          <p:nvPr/>
        </p:nvSpPr>
        <p:spPr>
          <a:xfrm>
            <a:off x="5838261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7" name="Text Placeholder 3"/>
          <p:cNvSpPr txBox="1">
            <a:spLocks/>
          </p:cNvSpPr>
          <p:nvPr/>
        </p:nvSpPr>
        <p:spPr>
          <a:xfrm>
            <a:off x="5193926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21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18" name="Text Placeholder 3"/>
          <p:cNvSpPr txBox="1">
            <a:spLocks/>
          </p:cNvSpPr>
          <p:nvPr/>
        </p:nvSpPr>
        <p:spPr>
          <a:xfrm>
            <a:off x="8729369" y="5472012"/>
            <a:ext cx="1256754" cy="23621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9" name="Text Placeholder 3"/>
          <p:cNvSpPr txBox="1">
            <a:spLocks/>
          </p:cNvSpPr>
          <p:nvPr/>
        </p:nvSpPr>
        <p:spPr>
          <a:xfrm>
            <a:off x="8729379" y="5710864"/>
            <a:ext cx="2023530" cy="59093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99221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" name="Text Placeholder 3"/>
          <p:cNvSpPr txBox="1">
            <a:spLocks/>
          </p:cNvSpPr>
          <p:nvPr/>
        </p:nvSpPr>
        <p:spPr>
          <a:xfrm>
            <a:off x="8095380" y="5768146"/>
            <a:ext cx="455253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92210">
              <a:spcBef>
                <a:spcPct val="20000"/>
              </a:spcBef>
              <a:defRPr/>
            </a:pPr>
            <a:r>
              <a:rPr lang="en-US" sz="3200" b="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51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1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70" grpId="0"/>
      <p:bldP spid="72" grpId="0"/>
      <p:bldP spid="73" grpId="0"/>
      <p:bldP spid="74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H_Number_1"/>
          <p:cNvSpPr/>
          <p:nvPr>
            <p:custDataLst>
              <p:tags r:id="rId2"/>
            </p:custDataLst>
          </p:nvPr>
        </p:nvSpPr>
        <p:spPr>
          <a:xfrm>
            <a:off x="5446409" y="1522738"/>
            <a:ext cx="468220" cy="565026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13886" anchor="ctr"/>
          <a:lstStyle/>
          <a:p>
            <a:pPr algn="ctr">
              <a:defRPr/>
            </a:pPr>
            <a:r>
              <a:rPr lang="en-US" altLang="zh-CN" sz="2531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2531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MH_Entry_1"/>
          <p:cNvSpPr/>
          <p:nvPr>
            <p:custDataLst>
              <p:tags r:id="rId3"/>
            </p:custDataLst>
          </p:nvPr>
        </p:nvSpPr>
        <p:spPr>
          <a:xfrm>
            <a:off x="5709295" y="1539923"/>
            <a:ext cx="4481905" cy="56502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72" tIns="0" rIns="0" bIns="37962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MH_Number_2"/>
          <p:cNvSpPr/>
          <p:nvPr>
            <p:custDataLst>
              <p:tags r:id="rId4"/>
            </p:custDataLst>
          </p:nvPr>
        </p:nvSpPr>
        <p:spPr>
          <a:xfrm>
            <a:off x="5446409" y="2731308"/>
            <a:ext cx="468220" cy="565026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13886" anchor="ctr"/>
          <a:lstStyle/>
          <a:p>
            <a:pPr algn="ctr">
              <a:defRPr/>
            </a:pPr>
            <a:r>
              <a:rPr lang="en-US" altLang="zh-CN" sz="2531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sz="2531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MH_Entry_2"/>
          <p:cNvSpPr/>
          <p:nvPr>
            <p:custDataLst>
              <p:tags r:id="rId5"/>
            </p:custDataLst>
          </p:nvPr>
        </p:nvSpPr>
        <p:spPr>
          <a:xfrm>
            <a:off x="5709295" y="2748496"/>
            <a:ext cx="4481905" cy="56502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72" tIns="0" rIns="0" bIns="37962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MH_Number_3"/>
          <p:cNvSpPr/>
          <p:nvPr>
            <p:custDataLst>
              <p:tags r:id="rId6"/>
            </p:custDataLst>
          </p:nvPr>
        </p:nvSpPr>
        <p:spPr>
          <a:xfrm>
            <a:off x="5446409" y="3939878"/>
            <a:ext cx="468220" cy="565026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13886" anchor="ctr"/>
          <a:lstStyle/>
          <a:p>
            <a:pPr algn="ctr">
              <a:defRPr/>
            </a:pPr>
            <a:r>
              <a:rPr lang="en-US" altLang="zh-CN" sz="2531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sz="2531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MH_Entry_3"/>
          <p:cNvSpPr/>
          <p:nvPr>
            <p:custDataLst>
              <p:tags r:id="rId7"/>
            </p:custDataLst>
          </p:nvPr>
        </p:nvSpPr>
        <p:spPr>
          <a:xfrm>
            <a:off x="5709295" y="3957066"/>
            <a:ext cx="4481905" cy="56502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72" tIns="0" rIns="0" bIns="37962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MH_Number_4"/>
          <p:cNvSpPr/>
          <p:nvPr>
            <p:custDataLst>
              <p:tags r:id="rId8"/>
            </p:custDataLst>
          </p:nvPr>
        </p:nvSpPr>
        <p:spPr>
          <a:xfrm>
            <a:off x="5446409" y="5148448"/>
            <a:ext cx="468220" cy="565026"/>
          </a:xfrm>
          <a:custGeom>
            <a:avLst/>
            <a:gdLst>
              <a:gd name="connsiteX0" fmla="*/ 167526 w 335051"/>
              <a:gd name="connsiteY0" fmla="*/ 0 h 404441"/>
              <a:gd name="connsiteX1" fmla="*/ 285984 w 335051"/>
              <a:gd name="connsiteY1" fmla="*/ 49067 h 404441"/>
              <a:gd name="connsiteX2" fmla="*/ 285984 w 335051"/>
              <a:gd name="connsiteY2" fmla="*/ 285983 h 404441"/>
              <a:gd name="connsiteX3" fmla="*/ 167526 w 335051"/>
              <a:gd name="connsiteY3" fmla="*/ 404441 h 404441"/>
              <a:gd name="connsiteX4" fmla="*/ 49068 w 335051"/>
              <a:gd name="connsiteY4" fmla="*/ 285983 h 404441"/>
              <a:gd name="connsiteX5" fmla="*/ 49068 w 335051"/>
              <a:gd name="connsiteY5" fmla="*/ 49067 h 404441"/>
              <a:gd name="connsiteX6" fmla="*/ 167526 w 335051"/>
              <a:gd name="connsiteY6" fmla="*/ 0 h 40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1" h="404441">
                <a:moveTo>
                  <a:pt x="167526" y="0"/>
                </a:moveTo>
                <a:cubicBezTo>
                  <a:pt x="210400" y="0"/>
                  <a:pt x="253273" y="16355"/>
                  <a:pt x="285984" y="49067"/>
                </a:cubicBezTo>
                <a:cubicBezTo>
                  <a:pt x="351407" y="114490"/>
                  <a:pt x="351407" y="220560"/>
                  <a:pt x="285984" y="285983"/>
                </a:cubicBezTo>
                <a:lnTo>
                  <a:pt x="167526" y="404441"/>
                </a:lnTo>
                <a:lnTo>
                  <a:pt x="49068" y="285983"/>
                </a:lnTo>
                <a:cubicBezTo>
                  <a:pt x="-16355" y="220560"/>
                  <a:pt x="-16355" y="114490"/>
                  <a:pt x="49068" y="49067"/>
                </a:cubicBezTo>
                <a:cubicBezTo>
                  <a:pt x="81780" y="16355"/>
                  <a:pt x="124653" y="0"/>
                  <a:pt x="167526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bIns="113886" anchor="ctr"/>
          <a:lstStyle/>
          <a:p>
            <a:pPr algn="ctr">
              <a:defRPr/>
            </a:pPr>
            <a:r>
              <a:rPr lang="en-US" altLang="zh-CN" sz="2531" b="1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sz="2531" b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MH_Entry_4"/>
          <p:cNvSpPr/>
          <p:nvPr>
            <p:custDataLst>
              <p:tags r:id="rId9"/>
            </p:custDataLst>
          </p:nvPr>
        </p:nvSpPr>
        <p:spPr>
          <a:xfrm>
            <a:off x="5709295" y="5165637"/>
            <a:ext cx="4481905" cy="56502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solidFill>
              <a:srgbClr val="D7D7D7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27772" tIns="0" rIns="0" bIns="37962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MH_Others_1"/>
          <p:cNvSpPr/>
          <p:nvPr>
            <p:custDataLst>
              <p:tags r:id="rId10"/>
            </p:custDataLst>
          </p:nvPr>
        </p:nvSpPr>
        <p:spPr>
          <a:xfrm>
            <a:off x="180917" y="448"/>
            <a:ext cx="3872194" cy="7231757"/>
          </a:xfrm>
          <a:prstGeom prst="rect">
            <a:avLst/>
          </a:prstGeom>
          <a:blipFill dpi="0"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592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</a:t>
            </a:r>
            <a:endParaRPr lang="en-US" altLang="zh-CN" sz="7592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7592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</a:t>
            </a:r>
          </a:p>
        </p:txBody>
      </p:sp>
      <p:sp>
        <p:nvSpPr>
          <p:cNvPr id="17" name="MH_Others_2"/>
          <p:cNvSpPr/>
          <p:nvPr>
            <p:custDataLst>
              <p:tags r:id="rId11"/>
            </p:custDataLst>
          </p:nvPr>
        </p:nvSpPr>
        <p:spPr>
          <a:xfrm>
            <a:off x="18851" y="-14857"/>
            <a:ext cx="88629" cy="7250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29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767340" y="2620792"/>
            <a:ext cx="997248" cy="997248"/>
            <a:chOff x="2485261" y="1052590"/>
            <a:chExt cx="604874" cy="604874"/>
          </a:xfrm>
        </p:grpSpPr>
        <p:grpSp>
          <p:nvGrpSpPr>
            <p:cNvPr id="6" name="Group 21"/>
            <p:cNvGrpSpPr/>
            <p:nvPr/>
          </p:nvGrpSpPr>
          <p:grpSpPr>
            <a:xfrm>
              <a:off x="2573119" y="1163222"/>
              <a:ext cx="429158" cy="383610"/>
              <a:chOff x="654724" y="1637314"/>
              <a:chExt cx="1229523" cy="1099028"/>
            </a:xfrm>
            <a:solidFill>
              <a:schemeClr val="accent1"/>
            </a:solidFill>
          </p:grpSpPr>
          <p:sp>
            <p:nvSpPr>
              <p:cNvPr id="10" name="Freeform 94"/>
              <p:cNvSpPr>
                <a:spLocks/>
              </p:cNvSpPr>
              <p:nvPr/>
            </p:nvSpPr>
            <p:spPr bwMode="auto">
              <a:xfrm>
                <a:off x="1022259" y="1825274"/>
                <a:ext cx="452541" cy="328032"/>
              </a:xfrm>
              <a:custGeom>
                <a:avLst/>
                <a:gdLst/>
                <a:ahLst/>
                <a:cxnLst>
                  <a:cxn ang="0">
                    <a:pos x="241" y="389"/>
                  </a:cxn>
                  <a:cxn ang="0">
                    <a:pos x="410" y="422"/>
                  </a:cxn>
                  <a:cxn ang="0">
                    <a:pos x="517" y="385"/>
                  </a:cxn>
                  <a:cxn ang="0">
                    <a:pos x="626" y="183"/>
                  </a:cxn>
                  <a:cxn ang="0">
                    <a:pos x="473" y="18"/>
                  </a:cxn>
                  <a:cxn ang="0">
                    <a:pos x="305" y="99"/>
                  </a:cxn>
                  <a:cxn ang="0">
                    <a:pos x="286" y="112"/>
                  </a:cxn>
                  <a:cxn ang="0">
                    <a:pos x="265" y="102"/>
                  </a:cxn>
                  <a:cxn ang="0">
                    <a:pos x="115" y="81"/>
                  </a:cxn>
                  <a:cxn ang="0">
                    <a:pos x="0" y="197"/>
                  </a:cxn>
                  <a:cxn ang="0">
                    <a:pos x="15" y="207"/>
                  </a:cxn>
                  <a:cxn ang="0">
                    <a:pos x="144" y="456"/>
                  </a:cxn>
                  <a:cxn ang="0">
                    <a:pos x="241" y="389"/>
                  </a:cxn>
                </a:cxnLst>
                <a:rect l="0" t="0" r="r" b="b"/>
                <a:pathLst>
                  <a:path w="630" h="456">
                    <a:moveTo>
                      <a:pt x="241" y="389"/>
                    </a:moveTo>
                    <a:cubicBezTo>
                      <a:pt x="322" y="372"/>
                      <a:pt x="383" y="404"/>
                      <a:pt x="410" y="422"/>
                    </a:cubicBezTo>
                    <a:cubicBezTo>
                      <a:pt x="430" y="411"/>
                      <a:pt x="469" y="392"/>
                      <a:pt x="517" y="385"/>
                    </a:cubicBezTo>
                    <a:cubicBezTo>
                      <a:pt x="518" y="326"/>
                      <a:pt x="543" y="229"/>
                      <a:pt x="626" y="183"/>
                    </a:cubicBezTo>
                    <a:cubicBezTo>
                      <a:pt x="630" y="140"/>
                      <a:pt x="596" y="38"/>
                      <a:pt x="473" y="18"/>
                    </a:cubicBezTo>
                    <a:cubicBezTo>
                      <a:pt x="360" y="0"/>
                      <a:pt x="308" y="95"/>
                      <a:pt x="305" y="99"/>
                    </a:cubicBezTo>
                    <a:cubicBezTo>
                      <a:pt x="302" y="106"/>
                      <a:pt x="294" y="111"/>
                      <a:pt x="286" y="112"/>
                    </a:cubicBezTo>
                    <a:cubicBezTo>
                      <a:pt x="278" y="112"/>
                      <a:pt x="270" y="109"/>
                      <a:pt x="265" y="102"/>
                    </a:cubicBezTo>
                    <a:cubicBezTo>
                      <a:pt x="263" y="100"/>
                      <a:pt x="226" y="54"/>
                      <a:pt x="115" y="81"/>
                    </a:cubicBezTo>
                    <a:cubicBezTo>
                      <a:pt x="23" y="102"/>
                      <a:pt x="4" y="172"/>
                      <a:pt x="0" y="197"/>
                    </a:cubicBezTo>
                    <a:cubicBezTo>
                      <a:pt x="5" y="200"/>
                      <a:pt x="10" y="203"/>
                      <a:pt x="15" y="207"/>
                    </a:cubicBezTo>
                    <a:cubicBezTo>
                      <a:pt x="108" y="274"/>
                      <a:pt x="136" y="382"/>
                      <a:pt x="144" y="456"/>
                    </a:cubicBezTo>
                    <a:cubicBezTo>
                      <a:pt x="163" y="426"/>
                      <a:pt x="194" y="398"/>
                      <a:pt x="241" y="3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" name="Freeform 95"/>
              <p:cNvSpPr>
                <a:spLocks/>
              </p:cNvSpPr>
              <p:nvPr/>
            </p:nvSpPr>
            <p:spPr bwMode="auto">
              <a:xfrm>
                <a:off x="654724" y="1637314"/>
                <a:ext cx="1229523" cy="1099028"/>
              </a:xfrm>
              <a:custGeom>
                <a:avLst/>
                <a:gdLst/>
                <a:ahLst/>
                <a:cxnLst>
                  <a:cxn ang="0">
                    <a:pos x="1586" y="533"/>
                  </a:cxn>
                  <a:cxn ang="0">
                    <a:pos x="1180" y="215"/>
                  </a:cxn>
                  <a:cxn ang="0">
                    <a:pos x="327" y="309"/>
                  </a:cxn>
                  <a:cxn ang="0">
                    <a:pos x="446" y="934"/>
                  </a:cxn>
                  <a:cxn ang="0">
                    <a:pos x="498" y="508"/>
                  </a:cxn>
                  <a:cxn ang="0">
                    <a:pos x="264" y="643"/>
                  </a:cxn>
                  <a:cxn ang="0">
                    <a:pos x="415" y="697"/>
                  </a:cxn>
                  <a:cxn ang="0">
                    <a:pos x="434" y="741"/>
                  </a:cxn>
                  <a:cxn ang="0">
                    <a:pos x="219" y="660"/>
                  </a:cxn>
                  <a:cxn ang="0">
                    <a:pos x="466" y="438"/>
                  </a:cxn>
                  <a:cxn ang="0">
                    <a:pos x="790" y="314"/>
                  </a:cxn>
                  <a:cxn ang="0">
                    <a:pos x="1145" y="323"/>
                  </a:cxn>
                  <a:cxn ang="0">
                    <a:pos x="1449" y="496"/>
                  </a:cxn>
                  <a:cxn ang="0">
                    <a:pos x="1556" y="882"/>
                  </a:cxn>
                  <a:cxn ang="0">
                    <a:pos x="1272" y="974"/>
                  </a:cxn>
                  <a:cxn ang="0">
                    <a:pos x="807" y="1047"/>
                  </a:cxn>
                  <a:cxn ang="0">
                    <a:pos x="717" y="974"/>
                  </a:cxn>
                  <a:cxn ang="0">
                    <a:pos x="760" y="954"/>
                  </a:cxn>
                  <a:cxn ang="0">
                    <a:pos x="942" y="931"/>
                  </a:cxn>
                  <a:cxn ang="0">
                    <a:pos x="1454" y="953"/>
                  </a:cxn>
                  <a:cxn ang="0">
                    <a:pos x="1460" y="727"/>
                  </a:cxn>
                  <a:cxn ang="0">
                    <a:pos x="1415" y="530"/>
                  </a:cxn>
                  <a:cxn ang="0">
                    <a:pos x="1076" y="644"/>
                  </a:cxn>
                  <a:cxn ang="0">
                    <a:pos x="1264" y="785"/>
                  </a:cxn>
                  <a:cxn ang="0">
                    <a:pos x="934" y="733"/>
                  </a:cxn>
                  <a:cxn ang="0">
                    <a:pos x="762" y="698"/>
                  </a:cxn>
                  <a:cxn ang="0">
                    <a:pos x="649" y="831"/>
                  </a:cxn>
                  <a:cxn ang="0">
                    <a:pos x="467" y="1053"/>
                  </a:cxn>
                  <a:cxn ang="0">
                    <a:pos x="817" y="1278"/>
                  </a:cxn>
                  <a:cxn ang="0">
                    <a:pos x="1161" y="1148"/>
                  </a:cxn>
                  <a:cxn ang="0">
                    <a:pos x="1107" y="1079"/>
                  </a:cxn>
                  <a:cxn ang="0">
                    <a:pos x="1206" y="1132"/>
                  </a:cxn>
                  <a:cxn ang="0">
                    <a:pos x="1176" y="1277"/>
                  </a:cxn>
                  <a:cxn ang="0">
                    <a:pos x="837" y="1335"/>
                  </a:cxn>
                  <a:cxn ang="0">
                    <a:pos x="1340" y="1413"/>
                  </a:cxn>
                  <a:cxn ang="0">
                    <a:pos x="1704" y="806"/>
                  </a:cxn>
                </a:cxnLst>
                <a:rect l="0" t="0" r="r" b="b"/>
                <a:pathLst>
                  <a:path w="1711" h="1531">
                    <a:moveTo>
                      <a:pt x="1704" y="806"/>
                    </a:moveTo>
                    <a:cubicBezTo>
                      <a:pt x="1698" y="609"/>
                      <a:pt x="1586" y="533"/>
                      <a:pt x="1586" y="533"/>
                    </a:cubicBezTo>
                    <a:cubicBezTo>
                      <a:pt x="1586" y="533"/>
                      <a:pt x="1573" y="438"/>
                      <a:pt x="1486" y="336"/>
                    </a:cubicBezTo>
                    <a:cubicBezTo>
                      <a:pt x="1352" y="188"/>
                      <a:pt x="1180" y="215"/>
                      <a:pt x="1180" y="215"/>
                    </a:cubicBezTo>
                    <a:cubicBezTo>
                      <a:pt x="959" y="0"/>
                      <a:pt x="732" y="165"/>
                      <a:pt x="732" y="165"/>
                    </a:cubicBezTo>
                    <a:cubicBezTo>
                      <a:pt x="417" y="62"/>
                      <a:pt x="327" y="309"/>
                      <a:pt x="327" y="309"/>
                    </a:cubicBezTo>
                    <a:cubicBezTo>
                      <a:pt x="147" y="328"/>
                      <a:pt x="0" y="540"/>
                      <a:pt x="132" y="766"/>
                    </a:cubicBezTo>
                    <a:cubicBezTo>
                      <a:pt x="233" y="940"/>
                      <a:pt x="382" y="942"/>
                      <a:pt x="446" y="934"/>
                    </a:cubicBezTo>
                    <a:cubicBezTo>
                      <a:pt x="466" y="879"/>
                      <a:pt x="511" y="818"/>
                      <a:pt x="608" y="791"/>
                    </a:cubicBezTo>
                    <a:cubicBezTo>
                      <a:pt x="609" y="782"/>
                      <a:pt x="621" y="597"/>
                      <a:pt x="498" y="508"/>
                    </a:cubicBezTo>
                    <a:cubicBezTo>
                      <a:pt x="424" y="455"/>
                      <a:pt x="342" y="468"/>
                      <a:pt x="297" y="503"/>
                    </a:cubicBezTo>
                    <a:cubicBezTo>
                      <a:pt x="254" y="536"/>
                      <a:pt x="242" y="587"/>
                      <a:pt x="264" y="643"/>
                    </a:cubicBezTo>
                    <a:cubicBezTo>
                      <a:pt x="275" y="671"/>
                      <a:pt x="292" y="690"/>
                      <a:pt x="316" y="700"/>
                    </a:cubicBezTo>
                    <a:cubicBezTo>
                      <a:pt x="361" y="719"/>
                      <a:pt x="415" y="697"/>
                      <a:pt x="415" y="697"/>
                    </a:cubicBezTo>
                    <a:cubicBezTo>
                      <a:pt x="427" y="692"/>
                      <a:pt x="441" y="697"/>
                      <a:pt x="447" y="710"/>
                    </a:cubicBezTo>
                    <a:cubicBezTo>
                      <a:pt x="452" y="722"/>
                      <a:pt x="446" y="736"/>
                      <a:pt x="434" y="741"/>
                    </a:cubicBezTo>
                    <a:cubicBezTo>
                      <a:pt x="431" y="742"/>
                      <a:pt x="361" y="771"/>
                      <a:pt x="297" y="744"/>
                    </a:cubicBezTo>
                    <a:cubicBezTo>
                      <a:pt x="262" y="730"/>
                      <a:pt x="235" y="701"/>
                      <a:pt x="219" y="660"/>
                    </a:cubicBezTo>
                    <a:cubicBezTo>
                      <a:pt x="189" y="584"/>
                      <a:pt x="208" y="511"/>
                      <a:pt x="268" y="465"/>
                    </a:cubicBezTo>
                    <a:cubicBezTo>
                      <a:pt x="323" y="422"/>
                      <a:pt x="398" y="413"/>
                      <a:pt x="466" y="438"/>
                    </a:cubicBezTo>
                    <a:cubicBezTo>
                      <a:pt x="478" y="387"/>
                      <a:pt x="518" y="319"/>
                      <a:pt x="614" y="296"/>
                    </a:cubicBezTo>
                    <a:cubicBezTo>
                      <a:pt x="707" y="274"/>
                      <a:pt x="762" y="295"/>
                      <a:pt x="790" y="314"/>
                    </a:cubicBezTo>
                    <a:cubicBezTo>
                      <a:pt x="824" y="270"/>
                      <a:pt x="893" y="217"/>
                      <a:pt x="992" y="233"/>
                    </a:cubicBezTo>
                    <a:cubicBezTo>
                      <a:pt x="1074" y="246"/>
                      <a:pt x="1121" y="289"/>
                      <a:pt x="1145" y="323"/>
                    </a:cubicBezTo>
                    <a:cubicBezTo>
                      <a:pt x="1168" y="355"/>
                      <a:pt x="1182" y="392"/>
                      <a:pt x="1185" y="426"/>
                    </a:cubicBezTo>
                    <a:cubicBezTo>
                      <a:pt x="1278" y="403"/>
                      <a:pt x="1386" y="432"/>
                      <a:pt x="1449" y="496"/>
                    </a:cubicBezTo>
                    <a:cubicBezTo>
                      <a:pt x="1501" y="549"/>
                      <a:pt x="1519" y="621"/>
                      <a:pt x="1500" y="699"/>
                    </a:cubicBezTo>
                    <a:cubicBezTo>
                      <a:pt x="1524" y="723"/>
                      <a:pt x="1570" y="782"/>
                      <a:pt x="1556" y="882"/>
                    </a:cubicBezTo>
                    <a:cubicBezTo>
                      <a:pt x="1549" y="935"/>
                      <a:pt x="1520" y="976"/>
                      <a:pt x="1474" y="997"/>
                    </a:cubicBezTo>
                    <a:cubicBezTo>
                      <a:pt x="1416" y="1024"/>
                      <a:pt x="1336" y="1015"/>
                      <a:pt x="1272" y="974"/>
                    </a:cubicBezTo>
                    <a:cubicBezTo>
                      <a:pt x="1180" y="916"/>
                      <a:pt x="1038" y="913"/>
                      <a:pt x="972" y="968"/>
                    </a:cubicBezTo>
                    <a:cubicBezTo>
                      <a:pt x="922" y="1010"/>
                      <a:pt x="863" y="1052"/>
                      <a:pt x="807" y="1047"/>
                    </a:cubicBezTo>
                    <a:cubicBezTo>
                      <a:pt x="803" y="1047"/>
                      <a:pt x="799" y="1046"/>
                      <a:pt x="794" y="1045"/>
                    </a:cubicBezTo>
                    <a:cubicBezTo>
                      <a:pt x="762" y="1038"/>
                      <a:pt x="735" y="1014"/>
                      <a:pt x="717" y="974"/>
                    </a:cubicBezTo>
                    <a:cubicBezTo>
                      <a:pt x="711" y="962"/>
                      <a:pt x="716" y="948"/>
                      <a:pt x="728" y="942"/>
                    </a:cubicBezTo>
                    <a:cubicBezTo>
                      <a:pt x="740" y="937"/>
                      <a:pt x="754" y="942"/>
                      <a:pt x="760" y="954"/>
                    </a:cubicBezTo>
                    <a:cubicBezTo>
                      <a:pt x="772" y="980"/>
                      <a:pt x="787" y="994"/>
                      <a:pt x="805" y="998"/>
                    </a:cubicBezTo>
                    <a:cubicBezTo>
                      <a:pt x="844" y="1007"/>
                      <a:pt x="902" y="964"/>
                      <a:pt x="942" y="931"/>
                    </a:cubicBezTo>
                    <a:cubicBezTo>
                      <a:pt x="1024" y="862"/>
                      <a:pt x="1187" y="864"/>
                      <a:pt x="1297" y="934"/>
                    </a:cubicBezTo>
                    <a:cubicBezTo>
                      <a:pt x="1348" y="966"/>
                      <a:pt x="1410" y="974"/>
                      <a:pt x="1454" y="953"/>
                    </a:cubicBezTo>
                    <a:cubicBezTo>
                      <a:pt x="1485" y="939"/>
                      <a:pt x="1504" y="912"/>
                      <a:pt x="1509" y="876"/>
                    </a:cubicBezTo>
                    <a:cubicBezTo>
                      <a:pt x="1523" y="774"/>
                      <a:pt x="1460" y="728"/>
                      <a:pt x="1460" y="727"/>
                    </a:cubicBezTo>
                    <a:cubicBezTo>
                      <a:pt x="1451" y="721"/>
                      <a:pt x="1448" y="711"/>
                      <a:pt x="1450" y="701"/>
                    </a:cubicBezTo>
                    <a:cubicBezTo>
                      <a:pt x="1470" y="633"/>
                      <a:pt x="1458" y="574"/>
                      <a:pt x="1415" y="530"/>
                    </a:cubicBezTo>
                    <a:cubicBezTo>
                      <a:pt x="1363" y="476"/>
                      <a:pt x="1272" y="453"/>
                      <a:pt x="1195" y="473"/>
                    </a:cubicBezTo>
                    <a:cubicBezTo>
                      <a:pt x="1093" y="499"/>
                      <a:pt x="1078" y="609"/>
                      <a:pt x="1076" y="644"/>
                    </a:cubicBezTo>
                    <a:cubicBezTo>
                      <a:pt x="1136" y="647"/>
                      <a:pt x="1204" y="674"/>
                      <a:pt x="1267" y="751"/>
                    </a:cubicBezTo>
                    <a:cubicBezTo>
                      <a:pt x="1275" y="762"/>
                      <a:pt x="1274" y="777"/>
                      <a:pt x="1264" y="785"/>
                    </a:cubicBezTo>
                    <a:cubicBezTo>
                      <a:pt x="1253" y="794"/>
                      <a:pt x="1238" y="792"/>
                      <a:pt x="1230" y="782"/>
                    </a:cubicBezTo>
                    <a:cubicBezTo>
                      <a:pt x="1095" y="617"/>
                      <a:pt x="941" y="728"/>
                      <a:pt x="934" y="733"/>
                    </a:cubicBezTo>
                    <a:cubicBezTo>
                      <a:pt x="925" y="740"/>
                      <a:pt x="912" y="739"/>
                      <a:pt x="904" y="732"/>
                    </a:cubicBezTo>
                    <a:cubicBezTo>
                      <a:pt x="902" y="730"/>
                      <a:pt x="845" y="681"/>
                      <a:pt x="762" y="698"/>
                    </a:cubicBezTo>
                    <a:cubicBezTo>
                      <a:pt x="683" y="714"/>
                      <a:pt x="669" y="810"/>
                      <a:pt x="669" y="811"/>
                    </a:cubicBezTo>
                    <a:cubicBezTo>
                      <a:pt x="667" y="821"/>
                      <a:pt x="659" y="829"/>
                      <a:pt x="649" y="831"/>
                    </a:cubicBezTo>
                    <a:cubicBezTo>
                      <a:pt x="466" y="864"/>
                      <a:pt x="476" y="1025"/>
                      <a:pt x="476" y="1032"/>
                    </a:cubicBezTo>
                    <a:cubicBezTo>
                      <a:pt x="477" y="1040"/>
                      <a:pt x="473" y="1048"/>
                      <a:pt x="467" y="1053"/>
                    </a:cubicBezTo>
                    <a:cubicBezTo>
                      <a:pt x="495" y="1292"/>
                      <a:pt x="815" y="1270"/>
                      <a:pt x="815" y="1270"/>
                    </a:cubicBezTo>
                    <a:cubicBezTo>
                      <a:pt x="816" y="1273"/>
                      <a:pt x="816" y="1276"/>
                      <a:pt x="817" y="1278"/>
                    </a:cubicBezTo>
                    <a:cubicBezTo>
                      <a:pt x="826" y="1282"/>
                      <a:pt x="1041" y="1363"/>
                      <a:pt x="1138" y="1248"/>
                    </a:cubicBezTo>
                    <a:cubicBezTo>
                      <a:pt x="1162" y="1208"/>
                      <a:pt x="1170" y="1174"/>
                      <a:pt x="1161" y="1148"/>
                    </a:cubicBezTo>
                    <a:cubicBezTo>
                      <a:pt x="1151" y="1120"/>
                      <a:pt x="1122" y="1110"/>
                      <a:pt x="1122" y="1110"/>
                    </a:cubicBezTo>
                    <a:cubicBezTo>
                      <a:pt x="1109" y="1106"/>
                      <a:pt x="1103" y="1092"/>
                      <a:pt x="1107" y="1079"/>
                    </a:cubicBezTo>
                    <a:cubicBezTo>
                      <a:pt x="1111" y="1067"/>
                      <a:pt x="1125" y="1060"/>
                      <a:pt x="1138" y="1064"/>
                    </a:cubicBezTo>
                    <a:cubicBezTo>
                      <a:pt x="1140" y="1065"/>
                      <a:pt x="1188" y="1082"/>
                      <a:pt x="1206" y="1132"/>
                    </a:cubicBezTo>
                    <a:cubicBezTo>
                      <a:pt x="1221" y="1172"/>
                      <a:pt x="1211" y="1220"/>
                      <a:pt x="1178" y="1274"/>
                    </a:cubicBezTo>
                    <a:cubicBezTo>
                      <a:pt x="1177" y="1275"/>
                      <a:pt x="1177" y="1276"/>
                      <a:pt x="1176" y="1277"/>
                    </a:cubicBezTo>
                    <a:cubicBezTo>
                      <a:pt x="1116" y="1350"/>
                      <a:pt x="1024" y="1363"/>
                      <a:pt x="946" y="1356"/>
                    </a:cubicBezTo>
                    <a:cubicBezTo>
                      <a:pt x="903" y="1353"/>
                      <a:pt x="864" y="1343"/>
                      <a:pt x="837" y="1335"/>
                    </a:cubicBezTo>
                    <a:cubicBezTo>
                      <a:pt x="893" y="1460"/>
                      <a:pt x="1019" y="1517"/>
                      <a:pt x="1153" y="1523"/>
                    </a:cubicBezTo>
                    <a:cubicBezTo>
                      <a:pt x="1310" y="1531"/>
                      <a:pt x="1340" y="1413"/>
                      <a:pt x="1340" y="1413"/>
                    </a:cubicBezTo>
                    <a:cubicBezTo>
                      <a:pt x="1551" y="1329"/>
                      <a:pt x="1506" y="1116"/>
                      <a:pt x="1506" y="1116"/>
                    </a:cubicBezTo>
                    <a:cubicBezTo>
                      <a:pt x="1594" y="1103"/>
                      <a:pt x="1711" y="1004"/>
                      <a:pt x="1704" y="80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217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Sev01"/>
            <p:cNvSpPr>
              <a:spLocks noChangeAspect="1"/>
            </p:cNvSpPr>
            <p:nvPr/>
          </p:nvSpPr>
          <p:spPr>
            <a:xfrm>
              <a:off x="2485261" y="1052590"/>
              <a:ext cx="604874" cy="60487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3357548" y="3119386"/>
            <a:ext cx="14068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136012" y="2524044"/>
            <a:ext cx="1190750" cy="1190750"/>
            <a:chOff x="1688904" y="1134544"/>
            <a:chExt cx="1097279" cy="1097279"/>
          </a:xfrm>
        </p:grpSpPr>
        <p:sp>
          <p:nvSpPr>
            <p:cNvPr id="22" name="Arc 21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771799" y="2385452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71799" y="2984218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771799" y="3572640"/>
            <a:ext cx="1585725" cy="30465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009500" y="4526182"/>
            <a:ext cx="997248" cy="997248"/>
            <a:chOff x="4514393" y="2768994"/>
            <a:chExt cx="918966" cy="918966"/>
          </a:xfrm>
        </p:grpSpPr>
        <p:sp>
          <p:nvSpPr>
            <p:cNvPr id="17" name="Sev01"/>
            <p:cNvSpPr>
              <a:spLocks noChangeAspect="1"/>
            </p:cNvSpPr>
            <p:nvPr/>
          </p:nvSpPr>
          <p:spPr>
            <a:xfrm>
              <a:off x="4514393" y="2768994"/>
              <a:ext cx="918966" cy="91896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796564" y="2995576"/>
              <a:ext cx="354624" cy="465803"/>
            </a:xfrm>
            <a:custGeom>
              <a:avLst/>
              <a:gdLst/>
              <a:ahLst/>
              <a:cxnLst>
                <a:cxn ang="0">
                  <a:pos x="99" y="21"/>
                </a:cxn>
                <a:cxn ang="0">
                  <a:pos x="94" y="6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0" y="3"/>
                </a:cxn>
                <a:cxn ang="0">
                  <a:pos x="32" y="0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0" y="21"/>
                </a:cxn>
                <a:cxn ang="0">
                  <a:pos x="7" y="57"/>
                </a:cxn>
                <a:cxn ang="0">
                  <a:pos x="12" y="81"/>
                </a:cxn>
                <a:cxn ang="0">
                  <a:pos x="21" y="126"/>
                </a:cxn>
                <a:cxn ang="0">
                  <a:pos x="32" y="125"/>
                </a:cxn>
                <a:cxn ang="0">
                  <a:pos x="50" y="64"/>
                </a:cxn>
                <a:cxn ang="0">
                  <a:pos x="68" y="125"/>
                </a:cxn>
                <a:cxn ang="0">
                  <a:pos x="79" y="126"/>
                </a:cxn>
                <a:cxn ang="0">
                  <a:pos x="88" y="81"/>
                </a:cxn>
                <a:cxn ang="0">
                  <a:pos x="93" y="57"/>
                </a:cxn>
                <a:cxn ang="0">
                  <a:pos x="99" y="21"/>
                </a:cxn>
              </a:cxnLst>
              <a:rect l="0" t="0" r="r" b="b"/>
              <a:pathLst>
                <a:path w="100" h="131">
                  <a:moveTo>
                    <a:pt x="99" y="21"/>
                  </a:moveTo>
                  <a:cubicBezTo>
                    <a:pt x="99" y="16"/>
                    <a:pt x="96" y="9"/>
                    <a:pt x="94" y="6"/>
                  </a:cubicBezTo>
                  <a:cubicBezTo>
                    <a:pt x="91" y="3"/>
                    <a:pt x="86" y="1"/>
                    <a:pt x="83" y="0"/>
                  </a:cubicBezTo>
                  <a:cubicBezTo>
                    <a:pt x="80" y="0"/>
                    <a:pt x="73" y="0"/>
                    <a:pt x="68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0" y="0"/>
                    <a:pt x="17" y="0"/>
                  </a:cubicBezTo>
                  <a:cubicBezTo>
                    <a:pt x="13" y="1"/>
                    <a:pt x="9" y="3"/>
                    <a:pt x="6" y="6"/>
                  </a:cubicBezTo>
                  <a:cubicBezTo>
                    <a:pt x="4" y="9"/>
                    <a:pt x="1" y="16"/>
                    <a:pt x="0" y="21"/>
                  </a:cubicBezTo>
                  <a:cubicBezTo>
                    <a:pt x="0" y="30"/>
                    <a:pt x="1" y="44"/>
                    <a:pt x="7" y="57"/>
                  </a:cubicBezTo>
                  <a:cubicBezTo>
                    <a:pt x="7" y="57"/>
                    <a:pt x="12" y="67"/>
                    <a:pt x="12" y="81"/>
                  </a:cubicBezTo>
                  <a:cubicBezTo>
                    <a:pt x="12" y="92"/>
                    <a:pt x="16" y="116"/>
                    <a:pt x="21" y="126"/>
                  </a:cubicBezTo>
                  <a:cubicBezTo>
                    <a:pt x="23" y="131"/>
                    <a:pt x="30" y="130"/>
                    <a:pt x="32" y="125"/>
                  </a:cubicBezTo>
                  <a:cubicBezTo>
                    <a:pt x="37" y="108"/>
                    <a:pt x="40" y="64"/>
                    <a:pt x="50" y="64"/>
                  </a:cubicBezTo>
                  <a:cubicBezTo>
                    <a:pt x="59" y="64"/>
                    <a:pt x="63" y="108"/>
                    <a:pt x="68" y="125"/>
                  </a:cubicBezTo>
                  <a:cubicBezTo>
                    <a:pt x="69" y="130"/>
                    <a:pt x="76" y="131"/>
                    <a:pt x="79" y="126"/>
                  </a:cubicBezTo>
                  <a:cubicBezTo>
                    <a:pt x="84" y="116"/>
                    <a:pt x="88" y="92"/>
                    <a:pt x="88" y="81"/>
                  </a:cubicBezTo>
                  <a:cubicBezTo>
                    <a:pt x="88" y="67"/>
                    <a:pt x="93" y="57"/>
                    <a:pt x="93" y="57"/>
                  </a:cubicBezTo>
                  <a:cubicBezTo>
                    <a:pt x="99" y="44"/>
                    <a:pt x="100" y="30"/>
                    <a:pt x="99" y="2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09500" y="2628354"/>
            <a:ext cx="997248" cy="997248"/>
            <a:chOff x="4514393" y="1491454"/>
            <a:chExt cx="918966" cy="918966"/>
          </a:xfrm>
        </p:grpSpPr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4747684" y="1641361"/>
              <a:ext cx="452384" cy="619153"/>
            </a:xfrm>
            <a:custGeom>
              <a:avLst/>
              <a:gdLst/>
              <a:ahLst/>
              <a:cxnLst>
                <a:cxn ang="0">
                  <a:pos x="119" y="32"/>
                </a:cxn>
                <a:cxn ang="0">
                  <a:pos x="85" y="6"/>
                </a:cxn>
                <a:cxn ang="0">
                  <a:pos x="24" y="17"/>
                </a:cxn>
                <a:cxn ang="0">
                  <a:pos x="7" y="81"/>
                </a:cxn>
                <a:cxn ang="0">
                  <a:pos x="10" y="83"/>
                </a:cxn>
                <a:cxn ang="0">
                  <a:pos x="13" y="80"/>
                </a:cxn>
                <a:cxn ang="0">
                  <a:pos x="28" y="21"/>
                </a:cxn>
                <a:cxn ang="0">
                  <a:pos x="84" y="12"/>
                </a:cxn>
                <a:cxn ang="0">
                  <a:pos x="113" y="35"/>
                </a:cxn>
                <a:cxn ang="0">
                  <a:pos x="102" y="106"/>
                </a:cxn>
                <a:cxn ang="0">
                  <a:pos x="94" y="127"/>
                </a:cxn>
                <a:cxn ang="0">
                  <a:pos x="83" y="157"/>
                </a:cxn>
                <a:cxn ang="0">
                  <a:pos x="54" y="168"/>
                </a:cxn>
                <a:cxn ang="0">
                  <a:pos x="29" y="151"/>
                </a:cxn>
                <a:cxn ang="0">
                  <a:pos x="21" y="115"/>
                </a:cxn>
                <a:cxn ang="0">
                  <a:pos x="36" y="113"/>
                </a:cxn>
                <a:cxn ang="0">
                  <a:pos x="40" y="123"/>
                </a:cxn>
                <a:cxn ang="0">
                  <a:pos x="52" y="141"/>
                </a:cxn>
                <a:cxn ang="0">
                  <a:pos x="67" y="135"/>
                </a:cxn>
                <a:cxn ang="0">
                  <a:pos x="62" y="110"/>
                </a:cxn>
                <a:cxn ang="0">
                  <a:pos x="74" y="77"/>
                </a:cxn>
                <a:cxn ang="0">
                  <a:pos x="58" y="67"/>
                </a:cxn>
                <a:cxn ang="0">
                  <a:pos x="57" y="67"/>
                </a:cxn>
                <a:cxn ang="0">
                  <a:pos x="41" y="77"/>
                </a:cxn>
                <a:cxn ang="0">
                  <a:pos x="40" y="47"/>
                </a:cxn>
                <a:cxn ang="0">
                  <a:pos x="53" y="36"/>
                </a:cxn>
                <a:cxn ang="0">
                  <a:pos x="84" y="42"/>
                </a:cxn>
                <a:cxn ang="0">
                  <a:pos x="90" y="79"/>
                </a:cxn>
                <a:cxn ang="0">
                  <a:pos x="92" y="83"/>
                </a:cxn>
                <a:cxn ang="0">
                  <a:pos x="96" y="80"/>
                </a:cxn>
                <a:cxn ang="0">
                  <a:pos x="89" y="37"/>
                </a:cxn>
                <a:cxn ang="0">
                  <a:pos x="52" y="30"/>
                </a:cxn>
                <a:cxn ang="0">
                  <a:pos x="34" y="45"/>
                </a:cxn>
                <a:cxn ang="0">
                  <a:pos x="38" y="86"/>
                </a:cxn>
                <a:cxn ang="0">
                  <a:pos x="41" y="88"/>
                </a:cxn>
                <a:cxn ang="0">
                  <a:pos x="43" y="86"/>
                </a:cxn>
                <a:cxn ang="0">
                  <a:pos x="58" y="73"/>
                </a:cxn>
                <a:cxn ang="0">
                  <a:pos x="58" y="73"/>
                </a:cxn>
                <a:cxn ang="0">
                  <a:pos x="69" y="80"/>
                </a:cxn>
                <a:cxn ang="0">
                  <a:pos x="56" y="108"/>
                </a:cxn>
                <a:cxn ang="0">
                  <a:pos x="55" y="112"/>
                </a:cxn>
                <a:cxn ang="0">
                  <a:pos x="62" y="132"/>
                </a:cxn>
                <a:cxn ang="0">
                  <a:pos x="52" y="135"/>
                </a:cxn>
                <a:cxn ang="0">
                  <a:pos x="46" y="122"/>
                </a:cxn>
                <a:cxn ang="0">
                  <a:pos x="38" y="107"/>
                </a:cxn>
                <a:cxn ang="0">
                  <a:pos x="16" y="111"/>
                </a:cxn>
                <a:cxn ang="0">
                  <a:pos x="24" y="154"/>
                </a:cxn>
                <a:cxn ang="0">
                  <a:pos x="54" y="175"/>
                </a:cxn>
                <a:cxn ang="0">
                  <a:pos x="57" y="175"/>
                </a:cxn>
                <a:cxn ang="0">
                  <a:pos x="89" y="159"/>
                </a:cxn>
                <a:cxn ang="0">
                  <a:pos x="100" y="129"/>
                </a:cxn>
                <a:cxn ang="0">
                  <a:pos x="107" y="109"/>
                </a:cxn>
                <a:cxn ang="0">
                  <a:pos x="119" y="32"/>
                </a:cxn>
              </a:cxnLst>
              <a:rect l="0" t="0" r="r" b="b"/>
              <a:pathLst>
                <a:path w="128" h="175">
                  <a:moveTo>
                    <a:pt x="119" y="32"/>
                  </a:moveTo>
                  <a:cubicBezTo>
                    <a:pt x="111" y="16"/>
                    <a:pt x="97" y="8"/>
                    <a:pt x="85" y="6"/>
                  </a:cubicBezTo>
                  <a:cubicBezTo>
                    <a:pt x="58" y="0"/>
                    <a:pt x="37" y="4"/>
                    <a:pt x="24" y="17"/>
                  </a:cubicBezTo>
                  <a:cubicBezTo>
                    <a:pt x="0" y="39"/>
                    <a:pt x="6" y="79"/>
                    <a:pt x="7" y="81"/>
                  </a:cubicBezTo>
                  <a:cubicBezTo>
                    <a:pt x="7" y="82"/>
                    <a:pt x="8" y="83"/>
                    <a:pt x="10" y="83"/>
                  </a:cubicBezTo>
                  <a:cubicBezTo>
                    <a:pt x="12" y="83"/>
                    <a:pt x="13" y="81"/>
                    <a:pt x="13" y="80"/>
                  </a:cubicBezTo>
                  <a:cubicBezTo>
                    <a:pt x="13" y="79"/>
                    <a:pt x="7" y="41"/>
                    <a:pt x="28" y="21"/>
                  </a:cubicBezTo>
                  <a:cubicBezTo>
                    <a:pt x="40" y="10"/>
                    <a:pt x="59" y="6"/>
                    <a:pt x="84" y="12"/>
                  </a:cubicBezTo>
                  <a:cubicBezTo>
                    <a:pt x="94" y="14"/>
                    <a:pt x="107" y="21"/>
                    <a:pt x="113" y="35"/>
                  </a:cubicBezTo>
                  <a:cubicBezTo>
                    <a:pt x="121" y="52"/>
                    <a:pt x="117" y="77"/>
                    <a:pt x="102" y="106"/>
                  </a:cubicBezTo>
                  <a:cubicBezTo>
                    <a:pt x="97" y="114"/>
                    <a:pt x="96" y="120"/>
                    <a:pt x="94" y="127"/>
                  </a:cubicBezTo>
                  <a:cubicBezTo>
                    <a:pt x="92" y="135"/>
                    <a:pt x="90" y="144"/>
                    <a:pt x="83" y="157"/>
                  </a:cubicBezTo>
                  <a:cubicBezTo>
                    <a:pt x="80" y="164"/>
                    <a:pt x="67" y="169"/>
                    <a:pt x="54" y="168"/>
                  </a:cubicBezTo>
                  <a:cubicBezTo>
                    <a:pt x="48" y="168"/>
                    <a:pt x="34" y="166"/>
                    <a:pt x="29" y="151"/>
                  </a:cubicBezTo>
                  <a:cubicBezTo>
                    <a:pt x="23" y="141"/>
                    <a:pt x="16" y="122"/>
                    <a:pt x="21" y="115"/>
                  </a:cubicBezTo>
                  <a:cubicBezTo>
                    <a:pt x="24" y="111"/>
                    <a:pt x="31" y="112"/>
                    <a:pt x="36" y="113"/>
                  </a:cubicBezTo>
                  <a:cubicBezTo>
                    <a:pt x="38" y="114"/>
                    <a:pt x="39" y="120"/>
                    <a:pt x="40" y="123"/>
                  </a:cubicBezTo>
                  <a:cubicBezTo>
                    <a:pt x="43" y="132"/>
                    <a:pt x="45" y="141"/>
                    <a:pt x="52" y="141"/>
                  </a:cubicBezTo>
                  <a:cubicBezTo>
                    <a:pt x="53" y="141"/>
                    <a:pt x="63" y="142"/>
                    <a:pt x="67" y="135"/>
                  </a:cubicBezTo>
                  <a:cubicBezTo>
                    <a:pt x="70" y="129"/>
                    <a:pt x="69" y="121"/>
                    <a:pt x="62" y="110"/>
                  </a:cubicBezTo>
                  <a:cubicBezTo>
                    <a:pt x="67" y="105"/>
                    <a:pt x="81" y="90"/>
                    <a:pt x="74" y="77"/>
                  </a:cubicBezTo>
                  <a:cubicBezTo>
                    <a:pt x="72" y="73"/>
                    <a:pt x="66" y="67"/>
                    <a:pt x="58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3" y="67"/>
                    <a:pt x="47" y="69"/>
                    <a:pt x="41" y="77"/>
                  </a:cubicBezTo>
                  <a:cubicBezTo>
                    <a:pt x="39" y="70"/>
                    <a:pt x="36" y="57"/>
                    <a:pt x="40" y="47"/>
                  </a:cubicBezTo>
                  <a:cubicBezTo>
                    <a:pt x="42" y="42"/>
                    <a:pt x="47" y="38"/>
                    <a:pt x="53" y="36"/>
                  </a:cubicBezTo>
                  <a:cubicBezTo>
                    <a:pt x="58" y="34"/>
                    <a:pt x="75" y="33"/>
                    <a:pt x="84" y="42"/>
                  </a:cubicBezTo>
                  <a:cubicBezTo>
                    <a:pt x="92" y="49"/>
                    <a:pt x="94" y="61"/>
                    <a:pt x="90" y="79"/>
                  </a:cubicBezTo>
                  <a:cubicBezTo>
                    <a:pt x="89" y="81"/>
                    <a:pt x="90" y="82"/>
                    <a:pt x="92" y="83"/>
                  </a:cubicBezTo>
                  <a:cubicBezTo>
                    <a:pt x="94" y="83"/>
                    <a:pt x="95" y="82"/>
                    <a:pt x="96" y="80"/>
                  </a:cubicBezTo>
                  <a:cubicBezTo>
                    <a:pt x="100" y="61"/>
                    <a:pt x="98" y="46"/>
                    <a:pt x="89" y="37"/>
                  </a:cubicBezTo>
                  <a:cubicBezTo>
                    <a:pt x="76" y="26"/>
                    <a:pt x="56" y="29"/>
                    <a:pt x="52" y="30"/>
                  </a:cubicBezTo>
                  <a:cubicBezTo>
                    <a:pt x="43" y="33"/>
                    <a:pt x="38" y="38"/>
                    <a:pt x="34" y="45"/>
                  </a:cubicBezTo>
                  <a:cubicBezTo>
                    <a:pt x="27" y="62"/>
                    <a:pt x="37" y="85"/>
                    <a:pt x="38" y="86"/>
                  </a:cubicBezTo>
                  <a:cubicBezTo>
                    <a:pt x="38" y="87"/>
                    <a:pt x="39" y="88"/>
                    <a:pt x="41" y="88"/>
                  </a:cubicBezTo>
                  <a:cubicBezTo>
                    <a:pt x="42" y="88"/>
                    <a:pt x="43" y="87"/>
                    <a:pt x="43" y="86"/>
                  </a:cubicBezTo>
                  <a:cubicBezTo>
                    <a:pt x="47" y="78"/>
                    <a:pt x="52" y="74"/>
                    <a:pt x="58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73"/>
                    <a:pt x="68" y="77"/>
                    <a:pt x="69" y="80"/>
                  </a:cubicBezTo>
                  <a:cubicBezTo>
                    <a:pt x="74" y="89"/>
                    <a:pt x="61" y="103"/>
                    <a:pt x="56" y="108"/>
                  </a:cubicBezTo>
                  <a:cubicBezTo>
                    <a:pt x="55" y="109"/>
                    <a:pt x="54" y="110"/>
                    <a:pt x="55" y="112"/>
                  </a:cubicBezTo>
                  <a:cubicBezTo>
                    <a:pt x="64" y="124"/>
                    <a:pt x="63" y="130"/>
                    <a:pt x="62" y="132"/>
                  </a:cubicBezTo>
                  <a:cubicBezTo>
                    <a:pt x="60" y="135"/>
                    <a:pt x="53" y="135"/>
                    <a:pt x="52" y="135"/>
                  </a:cubicBezTo>
                  <a:cubicBezTo>
                    <a:pt x="50" y="135"/>
                    <a:pt x="47" y="127"/>
                    <a:pt x="46" y="122"/>
                  </a:cubicBezTo>
                  <a:cubicBezTo>
                    <a:pt x="44" y="114"/>
                    <a:pt x="43" y="108"/>
                    <a:pt x="38" y="107"/>
                  </a:cubicBezTo>
                  <a:cubicBezTo>
                    <a:pt x="27" y="105"/>
                    <a:pt x="20" y="106"/>
                    <a:pt x="16" y="111"/>
                  </a:cubicBezTo>
                  <a:cubicBezTo>
                    <a:pt x="7" y="123"/>
                    <a:pt x="22" y="151"/>
                    <a:pt x="24" y="154"/>
                  </a:cubicBezTo>
                  <a:cubicBezTo>
                    <a:pt x="28" y="166"/>
                    <a:pt x="39" y="174"/>
                    <a:pt x="54" y="175"/>
                  </a:cubicBezTo>
                  <a:cubicBezTo>
                    <a:pt x="55" y="175"/>
                    <a:pt x="56" y="175"/>
                    <a:pt x="57" y="175"/>
                  </a:cubicBezTo>
                  <a:cubicBezTo>
                    <a:pt x="71" y="175"/>
                    <a:pt x="84" y="169"/>
                    <a:pt x="89" y="159"/>
                  </a:cubicBezTo>
                  <a:cubicBezTo>
                    <a:pt x="96" y="146"/>
                    <a:pt x="98" y="137"/>
                    <a:pt x="100" y="129"/>
                  </a:cubicBezTo>
                  <a:cubicBezTo>
                    <a:pt x="102" y="122"/>
                    <a:pt x="103" y="116"/>
                    <a:pt x="107" y="109"/>
                  </a:cubicBezTo>
                  <a:cubicBezTo>
                    <a:pt x="124" y="78"/>
                    <a:pt x="128" y="52"/>
                    <a:pt x="119" y="32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Sev01"/>
            <p:cNvSpPr>
              <a:spLocks noChangeAspect="1"/>
            </p:cNvSpPr>
            <p:nvPr/>
          </p:nvSpPr>
          <p:spPr>
            <a:xfrm>
              <a:off x="4514393" y="1491454"/>
              <a:ext cx="918966" cy="918966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3357548" y="4992168"/>
            <a:ext cx="140681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136012" y="4396823"/>
            <a:ext cx="1190750" cy="1190750"/>
            <a:chOff x="1688904" y="1134544"/>
            <a:chExt cx="1097279" cy="1097279"/>
          </a:xfrm>
        </p:grpSpPr>
        <p:sp>
          <p:nvSpPr>
            <p:cNvPr id="68" name="Arc 67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ounded Rectangle 70"/>
          <p:cNvSpPr/>
          <p:nvPr/>
        </p:nvSpPr>
        <p:spPr>
          <a:xfrm>
            <a:off x="1771799" y="4258232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771799" y="4856999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771799" y="5445423"/>
            <a:ext cx="1585725" cy="304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764362" y="4503435"/>
            <a:ext cx="997248" cy="997248"/>
            <a:chOff x="5954568" y="1997676"/>
            <a:chExt cx="918966" cy="918966"/>
          </a:xfrm>
        </p:grpSpPr>
        <p:sp>
          <p:nvSpPr>
            <p:cNvPr id="75" name="Sev01"/>
            <p:cNvSpPr>
              <a:spLocks noChangeAspect="1"/>
            </p:cNvSpPr>
            <p:nvPr/>
          </p:nvSpPr>
          <p:spPr>
            <a:xfrm>
              <a:off x="5954568" y="1997676"/>
              <a:ext cx="918966" cy="91896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434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11"/>
            <p:cNvSpPr>
              <a:spLocks noEditPoints="1"/>
            </p:cNvSpPr>
            <p:nvPr/>
          </p:nvSpPr>
          <p:spPr bwMode="auto">
            <a:xfrm>
              <a:off x="6123643" y="2266429"/>
              <a:ext cx="580816" cy="381460"/>
            </a:xfrm>
            <a:custGeom>
              <a:avLst/>
              <a:gdLst/>
              <a:ahLst/>
              <a:cxnLst>
                <a:cxn ang="0">
                  <a:pos x="82" y="26"/>
                </a:cxn>
                <a:cxn ang="0">
                  <a:pos x="0" y="67"/>
                </a:cxn>
                <a:cxn ang="0">
                  <a:pos x="82" y="108"/>
                </a:cxn>
                <a:cxn ang="0">
                  <a:pos x="164" y="67"/>
                </a:cxn>
                <a:cxn ang="0">
                  <a:pos x="82" y="26"/>
                </a:cxn>
                <a:cxn ang="0">
                  <a:pos x="72" y="47"/>
                </a:cxn>
                <a:cxn ang="0">
                  <a:pos x="82" y="57"/>
                </a:cxn>
                <a:cxn ang="0">
                  <a:pos x="72" y="67"/>
                </a:cxn>
                <a:cxn ang="0">
                  <a:pos x="62" y="57"/>
                </a:cxn>
                <a:cxn ang="0">
                  <a:pos x="72" y="47"/>
                </a:cxn>
                <a:cxn ang="0">
                  <a:pos x="124" y="88"/>
                </a:cxn>
                <a:cxn ang="0">
                  <a:pos x="104" y="95"/>
                </a:cxn>
                <a:cxn ang="0">
                  <a:pos x="82" y="98"/>
                </a:cxn>
                <a:cxn ang="0">
                  <a:pos x="60" y="95"/>
                </a:cxn>
                <a:cxn ang="0">
                  <a:pos x="40" y="88"/>
                </a:cxn>
                <a:cxn ang="0">
                  <a:pos x="13" y="67"/>
                </a:cxn>
                <a:cxn ang="0">
                  <a:pos x="40" y="46"/>
                </a:cxn>
                <a:cxn ang="0">
                  <a:pos x="56" y="40"/>
                </a:cxn>
                <a:cxn ang="0">
                  <a:pos x="51" y="57"/>
                </a:cxn>
                <a:cxn ang="0">
                  <a:pos x="82" y="88"/>
                </a:cxn>
                <a:cxn ang="0">
                  <a:pos x="113" y="57"/>
                </a:cxn>
                <a:cxn ang="0">
                  <a:pos x="108" y="40"/>
                </a:cxn>
                <a:cxn ang="0">
                  <a:pos x="124" y="46"/>
                </a:cxn>
                <a:cxn ang="0">
                  <a:pos x="151" y="67"/>
                </a:cxn>
                <a:cxn ang="0">
                  <a:pos x="124" y="88"/>
                </a:cxn>
                <a:cxn ang="0">
                  <a:pos x="138" y="14"/>
                </a:cxn>
                <a:cxn ang="0">
                  <a:pos x="82" y="0"/>
                </a:cxn>
                <a:cxn ang="0">
                  <a:pos x="26" y="14"/>
                </a:cxn>
                <a:cxn ang="0">
                  <a:pos x="0" y="32"/>
                </a:cxn>
                <a:cxn ang="0">
                  <a:pos x="0" y="49"/>
                </a:cxn>
                <a:cxn ang="0">
                  <a:pos x="31" y="26"/>
                </a:cxn>
                <a:cxn ang="0">
                  <a:pos x="82" y="14"/>
                </a:cxn>
                <a:cxn ang="0">
                  <a:pos x="133" y="26"/>
                </a:cxn>
                <a:cxn ang="0">
                  <a:pos x="164" y="49"/>
                </a:cxn>
                <a:cxn ang="0">
                  <a:pos x="164" y="32"/>
                </a:cxn>
                <a:cxn ang="0">
                  <a:pos x="138" y="14"/>
                </a:cxn>
              </a:cxnLst>
              <a:rect l="0" t="0" r="r" b="b"/>
              <a:pathLst>
                <a:path w="164" h="108">
                  <a:moveTo>
                    <a:pt x="82" y="26"/>
                  </a:moveTo>
                  <a:cubicBezTo>
                    <a:pt x="49" y="26"/>
                    <a:pt x="19" y="42"/>
                    <a:pt x="0" y="67"/>
                  </a:cubicBezTo>
                  <a:cubicBezTo>
                    <a:pt x="19" y="92"/>
                    <a:pt x="49" y="108"/>
                    <a:pt x="82" y="108"/>
                  </a:cubicBezTo>
                  <a:cubicBezTo>
                    <a:pt x="116" y="108"/>
                    <a:pt x="145" y="92"/>
                    <a:pt x="164" y="67"/>
                  </a:cubicBezTo>
                  <a:cubicBezTo>
                    <a:pt x="145" y="42"/>
                    <a:pt x="116" y="26"/>
                    <a:pt x="82" y="26"/>
                  </a:cubicBezTo>
                  <a:moveTo>
                    <a:pt x="72" y="47"/>
                  </a:moveTo>
                  <a:cubicBezTo>
                    <a:pt x="77" y="47"/>
                    <a:pt x="82" y="51"/>
                    <a:pt x="82" y="57"/>
                  </a:cubicBezTo>
                  <a:cubicBezTo>
                    <a:pt x="82" y="63"/>
                    <a:pt x="77" y="67"/>
                    <a:pt x="72" y="67"/>
                  </a:cubicBezTo>
                  <a:cubicBezTo>
                    <a:pt x="66" y="67"/>
                    <a:pt x="62" y="63"/>
                    <a:pt x="62" y="57"/>
                  </a:cubicBezTo>
                  <a:cubicBezTo>
                    <a:pt x="62" y="51"/>
                    <a:pt x="66" y="47"/>
                    <a:pt x="72" y="47"/>
                  </a:cubicBezTo>
                  <a:moveTo>
                    <a:pt x="124" y="88"/>
                  </a:moveTo>
                  <a:cubicBezTo>
                    <a:pt x="118" y="91"/>
                    <a:pt x="111" y="94"/>
                    <a:pt x="104" y="95"/>
                  </a:cubicBezTo>
                  <a:cubicBezTo>
                    <a:pt x="97" y="97"/>
                    <a:pt x="89" y="98"/>
                    <a:pt x="82" y="98"/>
                  </a:cubicBezTo>
                  <a:cubicBezTo>
                    <a:pt x="75" y="98"/>
                    <a:pt x="67" y="97"/>
                    <a:pt x="60" y="95"/>
                  </a:cubicBezTo>
                  <a:cubicBezTo>
                    <a:pt x="53" y="94"/>
                    <a:pt x="46" y="91"/>
                    <a:pt x="40" y="88"/>
                  </a:cubicBezTo>
                  <a:cubicBezTo>
                    <a:pt x="30" y="83"/>
                    <a:pt x="21" y="76"/>
                    <a:pt x="13" y="67"/>
                  </a:cubicBezTo>
                  <a:cubicBezTo>
                    <a:pt x="21" y="59"/>
                    <a:pt x="30" y="52"/>
                    <a:pt x="40" y="46"/>
                  </a:cubicBezTo>
                  <a:cubicBezTo>
                    <a:pt x="45" y="44"/>
                    <a:pt x="51" y="42"/>
                    <a:pt x="56" y="40"/>
                  </a:cubicBezTo>
                  <a:cubicBezTo>
                    <a:pt x="53" y="45"/>
                    <a:pt x="51" y="51"/>
                    <a:pt x="51" y="57"/>
                  </a:cubicBezTo>
                  <a:cubicBezTo>
                    <a:pt x="51" y="74"/>
                    <a:pt x="65" y="88"/>
                    <a:pt x="82" y="88"/>
                  </a:cubicBezTo>
                  <a:cubicBezTo>
                    <a:pt x="99" y="88"/>
                    <a:pt x="113" y="74"/>
                    <a:pt x="113" y="57"/>
                  </a:cubicBezTo>
                  <a:cubicBezTo>
                    <a:pt x="113" y="51"/>
                    <a:pt x="111" y="45"/>
                    <a:pt x="108" y="40"/>
                  </a:cubicBezTo>
                  <a:cubicBezTo>
                    <a:pt x="113" y="42"/>
                    <a:pt x="119" y="44"/>
                    <a:pt x="124" y="46"/>
                  </a:cubicBezTo>
                  <a:cubicBezTo>
                    <a:pt x="134" y="52"/>
                    <a:pt x="143" y="59"/>
                    <a:pt x="151" y="67"/>
                  </a:cubicBezTo>
                  <a:cubicBezTo>
                    <a:pt x="143" y="76"/>
                    <a:pt x="134" y="83"/>
                    <a:pt x="124" y="88"/>
                  </a:cubicBezTo>
                  <a:moveTo>
                    <a:pt x="138" y="14"/>
                  </a:moveTo>
                  <a:cubicBezTo>
                    <a:pt x="121" y="5"/>
                    <a:pt x="102" y="0"/>
                    <a:pt x="82" y="0"/>
                  </a:cubicBezTo>
                  <a:cubicBezTo>
                    <a:pt x="62" y="0"/>
                    <a:pt x="44" y="5"/>
                    <a:pt x="26" y="14"/>
                  </a:cubicBezTo>
                  <a:cubicBezTo>
                    <a:pt x="17" y="19"/>
                    <a:pt x="8" y="25"/>
                    <a:pt x="0" y="3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9" y="40"/>
                    <a:pt x="19" y="32"/>
                    <a:pt x="31" y="26"/>
                  </a:cubicBezTo>
                  <a:cubicBezTo>
                    <a:pt x="47" y="18"/>
                    <a:pt x="64" y="14"/>
                    <a:pt x="82" y="14"/>
                  </a:cubicBezTo>
                  <a:cubicBezTo>
                    <a:pt x="100" y="14"/>
                    <a:pt x="117" y="18"/>
                    <a:pt x="133" y="26"/>
                  </a:cubicBezTo>
                  <a:cubicBezTo>
                    <a:pt x="145" y="32"/>
                    <a:pt x="155" y="40"/>
                    <a:pt x="164" y="49"/>
                  </a:cubicBezTo>
                  <a:cubicBezTo>
                    <a:pt x="164" y="32"/>
                    <a:pt x="164" y="32"/>
                    <a:pt x="164" y="32"/>
                  </a:cubicBezTo>
                  <a:cubicBezTo>
                    <a:pt x="156" y="25"/>
                    <a:pt x="147" y="19"/>
                    <a:pt x="138" y="1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7995401" y="3119177"/>
            <a:ext cx="1406814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 rot="10800000">
            <a:off x="8476949" y="2523835"/>
            <a:ext cx="1190750" cy="1190750"/>
            <a:chOff x="1688904" y="1134544"/>
            <a:chExt cx="1097279" cy="1097279"/>
          </a:xfrm>
        </p:grpSpPr>
        <p:sp>
          <p:nvSpPr>
            <p:cNvPr id="79" name="Arc 78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ounded Rectangle 81"/>
          <p:cNvSpPr/>
          <p:nvPr/>
        </p:nvSpPr>
        <p:spPr>
          <a:xfrm>
            <a:off x="9438731" y="2385248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9438731" y="2984014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9438731" y="3572437"/>
            <a:ext cx="1599155" cy="3048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995401" y="5012523"/>
            <a:ext cx="14068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 rot="10800000">
            <a:off x="8476949" y="4417179"/>
            <a:ext cx="1190750" cy="1190750"/>
            <a:chOff x="1688904" y="1134544"/>
            <a:chExt cx="1097279" cy="1097279"/>
          </a:xfrm>
        </p:grpSpPr>
        <p:sp>
          <p:nvSpPr>
            <p:cNvPr id="87" name="Arc 86"/>
            <p:cNvSpPr/>
            <p:nvPr/>
          </p:nvSpPr>
          <p:spPr>
            <a:xfrm>
              <a:off x="1688904" y="1134544"/>
              <a:ext cx="1097279" cy="1097279"/>
            </a:xfrm>
            <a:prstGeom prst="arc">
              <a:avLst>
                <a:gd name="adj1" fmla="val 16200000"/>
                <a:gd name="adj2" fmla="val 5426856"/>
              </a:avLst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93049" y="1134544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93049" y="2231823"/>
              <a:ext cx="348388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ounded Rectangle 89"/>
          <p:cNvSpPr/>
          <p:nvPr/>
        </p:nvSpPr>
        <p:spPr>
          <a:xfrm>
            <a:off x="9438731" y="4278593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9438731" y="4877359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438731" y="5465784"/>
            <a:ext cx="1599155" cy="30485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Freeform 5"/>
          <p:cNvSpPr>
            <a:spLocks noEditPoints="1"/>
          </p:cNvSpPr>
          <p:nvPr/>
        </p:nvSpPr>
        <p:spPr bwMode="auto">
          <a:xfrm rot="2700000">
            <a:off x="5163022" y="2692679"/>
            <a:ext cx="2532772" cy="2587674"/>
          </a:xfrm>
          <a:custGeom>
            <a:avLst/>
            <a:gdLst/>
            <a:ahLst/>
            <a:cxnLst>
              <a:cxn ang="0">
                <a:pos x="739" y="553"/>
              </a:cxn>
              <a:cxn ang="0">
                <a:pos x="623" y="488"/>
              </a:cxn>
              <a:cxn ang="0">
                <a:pos x="541" y="483"/>
              </a:cxn>
              <a:cxn ang="0">
                <a:pos x="272" y="213"/>
              </a:cxn>
              <a:cxn ang="0">
                <a:pos x="170" y="33"/>
              </a:cxn>
              <a:cxn ang="0">
                <a:pos x="50" y="185"/>
              </a:cxn>
              <a:cxn ang="0">
                <a:pos x="0" y="203"/>
              </a:cxn>
              <a:cxn ang="0">
                <a:pos x="284" y="470"/>
              </a:cxn>
              <a:cxn ang="0">
                <a:pos x="551" y="755"/>
              </a:cxn>
              <a:cxn ang="0">
                <a:pos x="571" y="706"/>
              </a:cxn>
              <a:cxn ang="0">
                <a:pos x="706" y="587"/>
              </a:cxn>
              <a:cxn ang="0">
                <a:pos x="599" y="531"/>
              </a:cxn>
              <a:cxn ang="0">
                <a:pos x="530" y="619"/>
              </a:cxn>
              <a:cxn ang="0">
                <a:pos x="532" y="531"/>
              </a:cxn>
              <a:cxn ang="0">
                <a:pos x="526" y="585"/>
              </a:cxn>
              <a:cxn ang="0">
                <a:pos x="397" y="485"/>
              </a:cxn>
              <a:cxn ang="0">
                <a:pos x="489" y="411"/>
              </a:cxn>
              <a:cxn ang="0">
                <a:pos x="397" y="485"/>
              </a:cxn>
              <a:cxn ang="0">
                <a:pos x="383" y="480"/>
              </a:cxn>
              <a:cxn ang="0">
                <a:pos x="456" y="341"/>
              </a:cxn>
              <a:cxn ang="0">
                <a:pos x="437" y="324"/>
              </a:cxn>
              <a:cxn ang="0">
                <a:pos x="330" y="449"/>
              </a:cxn>
              <a:cxn ang="0">
                <a:pos x="437" y="324"/>
              </a:cxn>
              <a:cxn ang="0">
                <a:pos x="363" y="271"/>
              </a:cxn>
              <a:cxn ang="0">
                <a:pos x="275" y="376"/>
              </a:cxn>
              <a:cxn ang="0">
                <a:pos x="349" y="266"/>
              </a:cxn>
              <a:cxn ang="0">
                <a:pos x="261" y="262"/>
              </a:cxn>
              <a:cxn ang="0">
                <a:pos x="172" y="228"/>
              </a:cxn>
              <a:cxn ang="0">
                <a:pos x="227" y="155"/>
              </a:cxn>
              <a:cxn ang="0">
                <a:pos x="172" y="228"/>
              </a:cxn>
              <a:cxn ang="0">
                <a:pos x="84" y="206"/>
              </a:cxn>
              <a:cxn ang="0">
                <a:pos x="224" y="139"/>
              </a:cxn>
              <a:cxn ang="0">
                <a:pos x="192" y="61"/>
              </a:cxn>
              <a:cxn ang="0">
                <a:pos x="72" y="200"/>
              </a:cxn>
              <a:cxn ang="0">
                <a:pos x="192" y="61"/>
              </a:cxn>
              <a:cxn ang="0">
                <a:pos x="227" y="192"/>
              </a:cxn>
              <a:cxn ang="0">
                <a:pos x="192" y="227"/>
              </a:cxn>
              <a:cxn ang="0">
                <a:pos x="388" y="282"/>
              </a:cxn>
              <a:cxn ang="0">
                <a:pos x="311" y="431"/>
              </a:cxn>
              <a:cxn ang="0">
                <a:pos x="426" y="492"/>
              </a:cxn>
              <a:cxn ang="0">
                <a:pos x="492" y="492"/>
              </a:cxn>
              <a:cxn ang="0">
                <a:pos x="563" y="696"/>
              </a:cxn>
              <a:cxn ang="0">
                <a:pos x="677" y="563"/>
              </a:cxn>
              <a:cxn ang="0">
                <a:pos x="563" y="696"/>
              </a:cxn>
              <a:cxn ang="0">
                <a:pos x="533" y="634"/>
              </a:cxn>
              <a:cxn ang="0">
                <a:pos x="666" y="556"/>
              </a:cxn>
              <a:cxn ang="0">
                <a:pos x="549" y="673"/>
              </a:cxn>
            </a:cxnLst>
            <a:rect l="0" t="0" r="r" b="b"/>
            <a:pathLst>
              <a:path w="739" h="755">
                <a:moveTo>
                  <a:pt x="706" y="587"/>
                </a:moveTo>
                <a:cubicBezTo>
                  <a:pt x="739" y="553"/>
                  <a:pt x="739" y="553"/>
                  <a:pt x="739" y="553"/>
                </a:cubicBezTo>
                <a:cubicBezTo>
                  <a:pt x="706" y="520"/>
                  <a:pt x="666" y="499"/>
                  <a:pt x="624" y="489"/>
                </a:cubicBezTo>
                <a:cubicBezTo>
                  <a:pt x="623" y="488"/>
                  <a:pt x="623" y="488"/>
                  <a:pt x="623" y="488"/>
                </a:cubicBezTo>
                <a:cubicBezTo>
                  <a:pt x="623" y="489"/>
                  <a:pt x="623" y="489"/>
                  <a:pt x="623" y="489"/>
                </a:cubicBezTo>
                <a:cubicBezTo>
                  <a:pt x="596" y="482"/>
                  <a:pt x="568" y="480"/>
                  <a:pt x="541" y="483"/>
                </a:cubicBezTo>
                <a:cubicBezTo>
                  <a:pt x="548" y="412"/>
                  <a:pt x="524" y="338"/>
                  <a:pt x="470" y="284"/>
                </a:cubicBezTo>
                <a:cubicBezTo>
                  <a:pt x="416" y="230"/>
                  <a:pt x="342" y="206"/>
                  <a:pt x="272" y="213"/>
                </a:cubicBezTo>
                <a:cubicBezTo>
                  <a:pt x="284" y="138"/>
                  <a:pt x="261" y="58"/>
                  <a:pt x="203" y="0"/>
                </a:cubicBezTo>
                <a:cubicBezTo>
                  <a:pt x="170" y="33"/>
                  <a:pt x="170" y="33"/>
                  <a:pt x="170" y="33"/>
                </a:cubicBezTo>
                <a:cubicBezTo>
                  <a:pt x="175" y="39"/>
                  <a:pt x="180" y="44"/>
                  <a:pt x="184" y="50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44" y="180"/>
                  <a:pt x="38" y="175"/>
                  <a:pt x="33" y="170"/>
                </a:cubicBezTo>
                <a:cubicBezTo>
                  <a:pt x="0" y="203"/>
                  <a:pt x="0" y="203"/>
                  <a:pt x="0" y="203"/>
                </a:cubicBezTo>
                <a:cubicBezTo>
                  <a:pt x="58" y="261"/>
                  <a:pt x="138" y="284"/>
                  <a:pt x="213" y="272"/>
                </a:cubicBezTo>
                <a:cubicBezTo>
                  <a:pt x="206" y="343"/>
                  <a:pt x="230" y="416"/>
                  <a:pt x="284" y="470"/>
                </a:cubicBezTo>
                <a:cubicBezTo>
                  <a:pt x="338" y="524"/>
                  <a:pt x="411" y="548"/>
                  <a:pt x="482" y="541"/>
                </a:cubicBezTo>
                <a:cubicBezTo>
                  <a:pt x="470" y="616"/>
                  <a:pt x="493" y="696"/>
                  <a:pt x="551" y="755"/>
                </a:cubicBezTo>
                <a:cubicBezTo>
                  <a:pt x="585" y="721"/>
                  <a:pt x="585" y="721"/>
                  <a:pt x="585" y="721"/>
                </a:cubicBezTo>
                <a:cubicBezTo>
                  <a:pt x="580" y="716"/>
                  <a:pt x="575" y="711"/>
                  <a:pt x="571" y="706"/>
                </a:cubicBezTo>
                <a:cubicBezTo>
                  <a:pt x="698" y="579"/>
                  <a:pt x="698" y="579"/>
                  <a:pt x="698" y="579"/>
                </a:cubicBezTo>
                <a:cubicBezTo>
                  <a:pt x="700" y="582"/>
                  <a:pt x="703" y="584"/>
                  <a:pt x="706" y="587"/>
                </a:cubicBezTo>
                <a:close/>
                <a:moveTo>
                  <a:pt x="528" y="603"/>
                </a:moveTo>
                <a:cubicBezTo>
                  <a:pt x="599" y="531"/>
                  <a:pt x="599" y="531"/>
                  <a:pt x="599" y="531"/>
                </a:cubicBezTo>
                <a:cubicBezTo>
                  <a:pt x="604" y="532"/>
                  <a:pt x="609" y="534"/>
                  <a:pt x="614" y="535"/>
                </a:cubicBezTo>
                <a:cubicBezTo>
                  <a:pt x="530" y="619"/>
                  <a:pt x="530" y="619"/>
                  <a:pt x="530" y="619"/>
                </a:cubicBezTo>
                <a:cubicBezTo>
                  <a:pt x="529" y="613"/>
                  <a:pt x="528" y="608"/>
                  <a:pt x="528" y="603"/>
                </a:cubicBezTo>
                <a:close/>
                <a:moveTo>
                  <a:pt x="532" y="531"/>
                </a:moveTo>
                <a:cubicBezTo>
                  <a:pt x="549" y="528"/>
                  <a:pt x="566" y="528"/>
                  <a:pt x="583" y="529"/>
                </a:cubicBezTo>
                <a:cubicBezTo>
                  <a:pt x="526" y="585"/>
                  <a:pt x="526" y="585"/>
                  <a:pt x="526" y="585"/>
                </a:cubicBezTo>
                <a:cubicBezTo>
                  <a:pt x="526" y="567"/>
                  <a:pt x="528" y="549"/>
                  <a:pt x="532" y="531"/>
                </a:cubicBezTo>
                <a:close/>
                <a:moveTo>
                  <a:pt x="397" y="485"/>
                </a:moveTo>
                <a:cubicBezTo>
                  <a:pt x="485" y="397"/>
                  <a:pt x="485" y="397"/>
                  <a:pt x="485" y="397"/>
                </a:cubicBezTo>
                <a:cubicBezTo>
                  <a:pt x="487" y="402"/>
                  <a:pt x="488" y="407"/>
                  <a:pt x="489" y="411"/>
                </a:cubicBezTo>
                <a:cubicBezTo>
                  <a:pt x="411" y="489"/>
                  <a:pt x="411" y="489"/>
                  <a:pt x="411" y="489"/>
                </a:cubicBezTo>
                <a:cubicBezTo>
                  <a:pt x="406" y="488"/>
                  <a:pt x="401" y="487"/>
                  <a:pt x="397" y="485"/>
                </a:cubicBezTo>
                <a:close/>
                <a:moveTo>
                  <a:pt x="480" y="383"/>
                </a:moveTo>
                <a:cubicBezTo>
                  <a:pt x="383" y="480"/>
                  <a:pt x="383" y="480"/>
                  <a:pt x="383" y="480"/>
                </a:cubicBezTo>
                <a:cubicBezTo>
                  <a:pt x="368" y="474"/>
                  <a:pt x="354" y="466"/>
                  <a:pt x="341" y="457"/>
                </a:cubicBezTo>
                <a:cubicBezTo>
                  <a:pt x="456" y="341"/>
                  <a:pt x="456" y="341"/>
                  <a:pt x="456" y="341"/>
                </a:cubicBezTo>
                <a:cubicBezTo>
                  <a:pt x="466" y="354"/>
                  <a:pt x="474" y="369"/>
                  <a:pt x="480" y="383"/>
                </a:cubicBezTo>
                <a:close/>
                <a:moveTo>
                  <a:pt x="437" y="324"/>
                </a:moveTo>
                <a:cubicBezTo>
                  <a:pt x="446" y="333"/>
                  <a:pt x="446" y="333"/>
                  <a:pt x="446" y="333"/>
                </a:cubicBezTo>
                <a:cubicBezTo>
                  <a:pt x="330" y="449"/>
                  <a:pt x="330" y="449"/>
                  <a:pt x="330" y="449"/>
                </a:cubicBezTo>
                <a:cubicBezTo>
                  <a:pt x="327" y="446"/>
                  <a:pt x="324" y="443"/>
                  <a:pt x="321" y="440"/>
                </a:cubicBezTo>
                <a:lnTo>
                  <a:pt x="437" y="324"/>
                </a:lnTo>
                <a:close/>
                <a:moveTo>
                  <a:pt x="270" y="363"/>
                </a:moveTo>
                <a:cubicBezTo>
                  <a:pt x="363" y="271"/>
                  <a:pt x="363" y="271"/>
                  <a:pt x="363" y="271"/>
                </a:cubicBezTo>
                <a:cubicBezTo>
                  <a:pt x="367" y="272"/>
                  <a:pt x="372" y="274"/>
                  <a:pt x="376" y="276"/>
                </a:cubicBezTo>
                <a:cubicBezTo>
                  <a:pt x="275" y="376"/>
                  <a:pt x="275" y="376"/>
                  <a:pt x="275" y="376"/>
                </a:cubicBezTo>
                <a:cubicBezTo>
                  <a:pt x="274" y="372"/>
                  <a:pt x="272" y="367"/>
                  <a:pt x="270" y="363"/>
                </a:cubicBezTo>
                <a:close/>
                <a:moveTo>
                  <a:pt x="349" y="266"/>
                </a:moveTo>
                <a:cubicBezTo>
                  <a:pt x="266" y="349"/>
                  <a:pt x="266" y="349"/>
                  <a:pt x="266" y="349"/>
                </a:cubicBezTo>
                <a:cubicBezTo>
                  <a:pt x="258" y="320"/>
                  <a:pt x="256" y="291"/>
                  <a:pt x="261" y="262"/>
                </a:cubicBezTo>
                <a:cubicBezTo>
                  <a:pt x="290" y="257"/>
                  <a:pt x="320" y="258"/>
                  <a:pt x="349" y="266"/>
                </a:cubicBezTo>
                <a:close/>
                <a:moveTo>
                  <a:pt x="172" y="228"/>
                </a:moveTo>
                <a:cubicBezTo>
                  <a:pt x="166" y="228"/>
                  <a:pt x="161" y="227"/>
                  <a:pt x="155" y="227"/>
                </a:cubicBezTo>
                <a:cubicBezTo>
                  <a:pt x="227" y="155"/>
                  <a:pt x="227" y="155"/>
                  <a:pt x="227" y="155"/>
                </a:cubicBezTo>
                <a:cubicBezTo>
                  <a:pt x="227" y="161"/>
                  <a:pt x="228" y="167"/>
                  <a:pt x="228" y="172"/>
                </a:cubicBezTo>
                <a:lnTo>
                  <a:pt x="172" y="228"/>
                </a:lnTo>
                <a:close/>
                <a:moveTo>
                  <a:pt x="139" y="225"/>
                </a:moveTo>
                <a:cubicBezTo>
                  <a:pt x="120" y="221"/>
                  <a:pt x="101" y="215"/>
                  <a:pt x="84" y="206"/>
                </a:cubicBezTo>
                <a:cubicBezTo>
                  <a:pt x="206" y="84"/>
                  <a:pt x="206" y="84"/>
                  <a:pt x="206" y="84"/>
                </a:cubicBezTo>
                <a:cubicBezTo>
                  <a:pt x="215" y="102"/>
                  <a:pt x="221" y="120"/>
                  <a:pt x="224" y="139"/>
                </a:cubicBezTo>
                <a:lnTo>
                  <a:pt x="139" y="225"/>
                </a:lnTo>
                <a:close/>
                <a:moveTo>
                  <a:pt x="192" y="61"/>
                </a:moveTo>
                <a:cubicBezTo>
                  <a:pt x="195" y="65"/>
                  <a:pt x="197" y="68"/>
                  <a:pt x="200" y="72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8" y="197"/>
                  <a:pt x="64" y="195"/>
                  <a:pt x="61" y="193"/>
                </a:cubicBezTo>
                <a:lnTo>
                  <a:pt x="192" y="61"/>
                </a:lnTo>
                <a:close/>
                <a:moveTo>
                  <a:pt x="192" y="227"/>
                </a:moveTo>
                <a:cubicBezTo>
                  <a:pt x="227" y="192"/>
                  <a:pt x="227" y="192"/>
                  <a:pt x="227" y="192"/>
                </a:cubicBezTo>
                <a:cubicBezTo>
                  <a:pt x="226" y="202"/>
                  <a:pt x="225" y="212"/>
                  <a:pt x="222" y="222"/>
                </a:cubicBezTo>
                <a:cubicBezTo>
                  <a:pt x="212" y="225"/>
                  <a:pt x="202" y="226"/>
                  <a:pt x="192" y="227"/>
                </a:cubicBezTo>
                <a:close/>
                <a:moveTo>
                  <a:pt x="282" y="389"/>
                </a:moveTo>
                <a:cubicBezTo>
                  <a:pt x="388" y="282"/>
                  <a:pt x="388" y="282"/>
                  <a:pt x="388" y="282"/>
                </a:cubicBezTo>
                <a:cubicBezTo>
                  <a:pt x="403" y="290"/>
                  <a:pt x="417" y="300"/>
                  <a:pt x="430" y="312"/>
                </a:cubicBezTo>
                <a:cubicBezTo>
                  <a:pt x="311" y="431"/>
                  <a:pt x="311" y="431"/>
                  <a:pt x="311" y="431"/>
                </a:cubicBezTo>
                <a:cubicBezTo>
                  <a:pt x="299" y="418"/>
                  <a:pt x="290" y="403"/>
                  <a:pt x="282" y="389"/>
                </a:cubicBezTo>
                <a:close/>
                <a:moveTo>
                  <a:pt x="426" y="492"/>
                </a:moveTo>
                <a:cubicBezTo>
                  <a:pt x="492" y="427"/>
                  <a:pt x="492" y="427"/>
                  <a:pt x="492" y="427"/>
                </a:cubicBezTo>
                <a:cubicBezTo>
                  <a:pt x="496" y="448"/>
                  <a:pt x="496" y="471"/>
                  <a:pt x="492" y="492"/>
                </a:cubicBezTo>
                <a:cubicBezTo>
                  <a:pt x="470" y="496"/>
                  <a:pt x="448" y="496"/>
                  <a:pt x="426" y="492"/>
                </a:cubicBezTo>
                <a:close/>
                <a:moveTo>
                  <a:pt x="563" y="696"/>
                </a:moveTo>
                <a:cubicBezTo>
                  <a:pt x="561" y="692"/>
                  <a:pt x="558" y="688"/>
                  <a:pt x="556" y="685"/>
                </a:cubicBezTo>
                <a:cubicBezTo>
                  <a:pt x="677" y="563"/>
                  <a:pt x="677" y="563"/>
                  <a:pt x="677" y="563"/>
                </a:cubicBezTo>
                <a:cubicBezTo>
                  <a:pt x="686" y="573"/>
                  <a:pt x="686" y="573"/>
                  <a:pt x="686" y="573"/>
                </a:cubicBezTo>
                <a:lnTo>
                  <a:pt x="563" y="696"/>
                </a:lnTo>
                <a:close/>
                <a:moveTo>
                  <a:pt x="549" y="673"/>
                </a:moveTo>
                <a:cubicBezTo>
                  <a:pt x="543" y="660"/>
                  <a:pt x="537" y="647"/>
                  <a:pt x="533" y="634"/>
                </a:cubicBezTo>
                <a:cubicBezTo>
                  <a:pt x="628" y="539"/>
                  <a:pt x="628" y="539"/>
                  <a:pt x="628" y="539"/>
                </a:cubicBezTo>
                <a:cubicBezTo>
                  <a:pt x="641" y="543"/>
                  <a:pt x="654" y="549"/>
                  <a:pt x="666" y="556"/>
                </a:cubicBezTo>
                <a:lnTo>
                  <a:pt x="549" y="673"/>
                </a:lnTo>
                <a:close/>
                <a:moveTo>
                  <a:pt x="549" y="673"/>
                </a:moveTo>
                <a:cubicBezTo>
                  <a:pt x="549" y="673"/>
                  <a:pt x="549" y="673"/>
                  <a:pt x="549" y="673"/>
                </a:cubicBezTo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9229" tIns="49615" rIns="99229" bIns="4961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217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63" tIns="64282" rIns="128563" bIns="6428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>
              <a:spLocks/>
            </p:cNvSpPr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63" tIns="64282" rIns="128563" bIns="6428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63" tIns="64282" rIns="128563" bIns="6428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63" tIns="64282" rIns="128563" bIns="6428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63" tIns="64282" rIns="128563" bIns="64282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281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>
            <a:spLocks/>
          </p:cNvSpPr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7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>
            <a:spLocks/>
          </p:cNvSpPr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2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7"/>
          <p:cNvSpPr txBox="1">
            <a:spLocks/>
          </p:cNvSpPr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7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2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>
            <a:spLocks/>
          </p:cNvSpPr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7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2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>
            <a:spLocks/>
          </p:cNvSpPr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7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2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 Placeholder 7"/>
          <p:cNvSpPr txBox="1">
            <a:spLocks/>
          </p:cNvSpPr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7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2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5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244409" y="624038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PPT</a:t>
            </a:r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论坛：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www.1ppt.cn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6420458" y="3609629"/>
            <a:ext cx="4180391" cy="3609628"/>
          </a:xfrm>
          <a:custGeom>
            <a:avLst/>
            <a:gdLst>
              <a:gd name="T0" fmla="*/ 930 w 1861"/>
              <a:gd name="T1" fmla="*/ 0 h 1612"/>
              <a:gd name="T2" fmla="*/ 1861 w 1861"/>
              <a:gd name="T3" fmla="*/ 1612 h 1612"/>
              <a:gd name="T4" fmla="*/ 0 w 1861"/>
              <a:gd name="T5" fmla="*/ 1612 h 1612"/>
              <a:gd name="T6" fmla="*/ 930 w 1861"/>
              <a:gd name="T7" fmla="*/ 0 h 1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1" h="1612">
                <a:moveTo>
                  <a:pt x="930" y="0"/>
                </a:moveTo>
                <a:lnTo>
                  <a:pt x="1861" y="1612"/>
                </a:lnTo>
                <a:lnTo>
                  <a:pt x="0" y="1612"/>
                </a:lnTo>
                <a:lnTo>
                  <a:pt x="93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463139" y="1"/>
            <a:ext cx="6395257" cy="7219256"/>
          </a:xfrm>
          <a:custGeom>
            <a:avLst/>
            <a:gdLst>
              <a:gd name="T0" fmla="*/ 0 w 2847"/>
              <a:gd name="T1" fmla="*/ 0 h 3224"/>
              <a:gd name="T2" fmla="*/ 2847 w 2847"/>
              <a:gd name="T3" fmla="*/ 0 h 3224"/>
              <a:gd name="T4" fmla="*/ 2847 w 2847"/>
              <a:gd name="T5" fmla="*/ 3224 h 3224"/>
              <a:gd name="T6" fmla="*/ 1863 w 2847"/>
              <a:gd name="T7" fmla="*/ 3224 h 3224"/>
              <a:gd name="T8" fmla="*/ 0 w 2847"/>
              <a:gd name="T9" fmla="*/ 0 h 3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7" h="3224">
                <a:moveTo>
                  <a:pt x="0" y="0"/>
                </a:moveTo>
                <a:lnTo>
                  <a:pt x="2847" y="0"/>
                </a:lnTo>
                <a:lnTo>
                  <a:pt x="2847" y="3224"/>
                </a:lnTo>
                <a:lnTo>
                  <a:pt x="1863" y="322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-21971" y="1162159"/>
            <a:ext cx="833383" cy="4892704"/>
          </a:xfrm>
          <a:custGeom>
            <a:avLst/>
            <a:gdLst>
              <a:gd name="T0" fmla="*/ 0 w 371"/>
              <a:gd name="T1" fmla="*/ 0 h 2185"/>
              <a:gd name="T2" fmla="*/ 308 w 371"/>
              <a:gd name="T3" fmla="*/ 0 h 2185"/>
              <a:gd name="T4" fmla="*/ 333 w 371"/>
              <a:gd name="T5" fmla="*/ 6 h 2185"/>
              <a:gd name="T6" fmla="*/ 354 w 371"/>
              <a:gd name="T7" fmla="*/ 18 h 2185"/>
              <a:gd name="T8" fmla="*/ 366 w 371"/>
              <a:gd name="T9" fmla="*/ 37 h 2185"/>
              <a:gd name="T10" fmla="*/ 371 w 371"/>
              <a:gd name="T11" fmla="*/ 60 h 2185"/>
              <a:gd name="T12" fmla="*/ 371 w 371"/>
              <a:gd name="T13" fmla="*/ 2126 h 2185"/>
              <a:gd name="T14" fmla="*/ 366 w 371"/>
              <a:gd name="T15" fmla="*/ 2148 h 2185"/>
              <a:gd name="T16" fmla="*/ 354 w 371"/>
              <a:gd name="T17" fmla="*/ 2168 h 2185"/>
              <a:gd name="T18" fmla="*/ 333 w 371"/>
              <a:gd name="T19" fmla="*/ 2180 h 2185"/>
              <a:gd name="T20" fmla="*/ 308 w 371"/>
              <a:gd name="T21" fmla="*/ 2185 h 2185"/>
              <a:gd name="T22" fmla="*/ 0 w 371"/>
              <a:gd name="T23" fmla="*/ 2185 h 2185"/>
              <a:gd name="T24" fmla="*/ 0 w 371"/>
              <a:gd name="T25" fmla="*/ 0 h 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1" h="2185">
                <a:moveTo>
                  <a:pt x="0" y="0"/>
                </a:moveTo>
                <a:lnTo>
                  <a:pt x="308" y="0"/>
                </a:lnTo>
                <a:lnTo>
                  <a:pt x="333" y="6"/>
                </a:lnTo>
                <a:lnTo>
                  <a:pt x="354" y="18"/>
                </a:lnTo>
                <a:lnTo>
                  <a:pt x="366" y="37"/>
                </a:lnTo>
                <a:lnTo>
                  <a:pt x="371" y="60"/>
                </a:lnTo>
                <a:lnTo>
                  <a:pt x="371" y="2126"/>
                </a:lnTo>
                <a:lnTo>
                  <a:pt x="366" y="2148"/>
                </a:lnTo>
                <a:lnTo>
                  <a:pt x="354" y="2168"/>
                </a:lnTo>
                <a:lnTo>
                  <a:pt x="333" y="2180"/>
                </a:lnTo>
                <a:lnTo>
                  <a:pt x="308" y="2185"/>
                </a:lnTo>
                <a:lnTo>
                  <a:pt x="0" y="2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84969" y="5289095"/>
            <a:ext cx="4996334" cy="68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For year-end summary report/business/projects/New Year </a:t>
            </a:r>
            <a:r>
              <a:rPr lang="en-US" altLang="zh-CN" sz="900" dirty="0" err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planFor</a:t>
            </a: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year-end summary report/business/projects/New Year </a:t>
            </a:r>
            <a:r>
              <a:rPr lang="en-US" altLang="zh-CN" sz="900" dirty="0" err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planFor</a:t>
            </a:r>
            <a:r>
              <a:rPr lang="en-US" altLang="zh-CN" sz="9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year-end summary report/business/projects/New Year plan</a:t>
            </a:r>
            <a:endParaRPr lang="zh-CN" altLang="en-US" sz="9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76735" y="4517540"/>
            <a:ext cx="51839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None/>
            </a:pPr>
            <a:r>
              <a:rPr lang="en-US" altLang="zh-CN" sz="5400" cap="all" dirty="0">
                <a:solidFill>
                  <a:schemeClr val="accent1"/>
                </a:solidFill>
                <a:latin typeface="Arial" panose="020B0604020202020204" pitchFamily="34" charset="0"/>
                <a:ea typeface="方正正准黑简体" panose="02000000000000000000" pitchFamily="2" charset="-122"/>
                <a:cs typeface="Arial" panose="020B0604020202020204" pitchFamily="34" charset="0"/>
              </a:rPr>
              <a:t>thank you</a:t>
            </a:r>
            <a:endParaRPr lang="zh-CN" altLang="en-US" sz="5400" cap="all" dirty="0">
              <a:solidFill>
                <a:schemeClr val="accent2"/>
              </a:solidFill>
              <a:latin typeface="Arial" panose="020B0604020202020204" pitchFamily="34" charset="0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76735" y="3688333"/>
            <a:ext cx="2303972" cy="10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None/>
            </a:pPr>
            <a:r>
              <a:rPr lang="en-US" altLang="zh-CN" sz="5999" cap="all" dirty="0" smtClean="0">
                <a:solidFill>
                  <a:schemeClr val="accent2"/>
                </a:solidFill>
                <a:latin typeface="Arial" panose="020B0604020202020204" pitchFamily="34" charset="0"/>
                <a:ea typeface="方正正准黑简体" panose="02000000000000000000" pitchFamily="2" charset="-122"/>
                <a:cs typeface="Arial" panose="020B0604020202020204" pitchFamily="34" charset="0"/>
              </a:rPr>
              <a:t>201X</a:t>
            </a:r>
            <a:endParaRPr lang="zh-CN" altLang="en-US" sz="5999" cap="all" dirty="0">
              <a:solidFill>
                <a:schemeClr val="accent2"/>
              </a:solidFill>
              <a:latin typeface="Arial" panose="020B0604020202020204" pitchFamily="34" charset="0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48734" y="4687327"/>
            <a:ext cx="4823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44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75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875"/>
                            </p:stCondLst>
                            <p:childTnLst>
                              <p:par>
                                <p:cTn id="3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667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6403" y="4679512"/>
            <a:ext cx="9078158" cy="178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789" tIns="57394" rIns="114789" bIns="57394" rtlCol="0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Excel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4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3162070"/>
            <a:ext cx="12858750" cy="144149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4789" tIns="57394" rIns="114789" bIns="57394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54" y="332398"/>
            <a:ext cx="10844491" cy="28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58567" y="3266553"/>
            <a:ext cx="5770810" cy="1707107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429375" y="3266553"/>
            <a:ext cx="5770811" cy="1631165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30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66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15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0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3518259" y="447"/>
            <a:ext cx="5822234" cy="4352447"/>
          </a:xfrm>
          <a:custGeom>
            <a:avLst/>
            <a:gdLst>
              <a:gd name="connsiteX0" fmla="*/ 0 w 6131432"/>
              <a:gd name="connsiteY0" fmla="*/ 6845300 h 6845300"/>
              <a:gd name="connsiteX1" fmla="*/ 1532858 w 6131432"/>
              <a:gd name="connsiteY1" fmla="*/ 0 h 6845300"/>
              <a:gd name="connsiteX2" fmla="*/ 6131432 w 6131432"/>
              <a:gd name="connsiteY2" fmla="*/ 0 h 6845300"/>
              <a:gd name="connsiteX3" fmla="*/ 4598574 w 6131432"/>
              <a:gd name="connsiteY3" fmla="*/ 6845300 h 6845300"/>
              <a:gd name="connsiteX4" fmla="*/ 0 w 6131432"/>
              <a:gd name="connsiteY4" fmla="*/ 6845300 h 6845300"/>
              <a:gd name="connsiteX0" fmla="*/ 0 w 5521832"/>
              <a:gd name="connsiteY0" fmla="*/ 4127500 h 6845300"/>
              <a:gd name="connsiteX1" fmla="*/ 923258 w 5521832"/>
              <a:gd name="connsiteY1" fmla="*/ 0 h 6845300"/>
              <a:gd name="connsiteX2" fmla="*/ 5521832 w 5521832"/>
              <a:gd name="connsiteY2" fmla="*/ 0 h 6845300"/>
              <a:gd name="connsiteX3" fmla="*/ 3988974 w 5521832"/>
              <a:gd name="connsiteY3" fmla="*/ 6845300 h 6845300"/>
              <a:gd name="connsiteX4" fmla="*/ 0 w 5521832"/>
              <a:gd name="connsiteY4" fmla="*/ 4127500 h 6845300"/>
              <a:gd name="connsiteX0" fmla="*/ 0 w 5521832"/>
              <a:gd name="connsiteY0" fmla="*/ 4127500 h 4127500"/>
              <a:gd name="connsiteX1" fmla="*/ 923258 w 5521832"/>
              <a:gd name="connsiteY1" fmla="*/ 0 h 4127500"/>
              <a:gd name="connsiteX2" fmla="*/ 5521832 w 5521832"/>
              <a:gd name="connsiteY2" fmla="*/ 0 h 4127500"/>
              <a:gd name="connsiteX3" fmla="*/ 4598574 w 5521832"/>
              <a:gd name="connsiteY3" fmla="*/ 4114800 h 4127500"/>
              <a:gd name="connsiteX4" fmla="*/ 0 w 5521832"/>
              <a:gd name="connsiteY4" fmla="*/ 4127500 h 412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1832" h="4127500">
                <a:moveTo>
                  <a:pt x="0" y="4127500"/>
                </a:moveTo>
                <a:lnTo>
                  <a:pt x="923258" y="0"/>
                </a:lnTo>
                <a:lnTo>
                  <a:pt x="5521832" y="0"/>
                </a:lnTo>
                <a:lnTo>
                  <a:pt x="4598574" y="4114800"/>
                </a:lnTo>
                <a:lnTo>
                  <a:pt x="0" y="4127500"/>
                </a:lnTo>
                <a:close/>
              </a:path>
            </a:pathLst>
          </a:custGeom>
          <a:solidFill>
            <a:schemeClr val="accent1">
              <a:alpha val="50196"/>
            </a:schemeClr>
          </a:solidFill>
          <a:ln>
            <a:noFill/>
          </a:ln>
          <a:effectLst>
            <a:outerShdw blurRad="266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5319" y="1240456"/>
            <a:ext cx="1468114" cy="1070930"/>
          </a:xfrm>
          <a:prstGeom prst="rect">
            <a:avLst/>
          </a:prstGeom>
          <a:noFill/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CN" sz="6959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695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87957" y="2415579"/>
            <a:ext cx="368283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文本框 17"/>
          <p:cNvSpPr txBox="1">
            <a:spLocks noChangeArrowheads="1"/>
          </p:cNvSpPr>
          <p:nvPr/>
        </p:nvSpPr>
        <p:spPr bwMode="auto">
          <a:xfrm>
            <a:off x="4476991" y="2576581"/>
            <a:ext cx="3904768" cy="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797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159538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08308" y="2554560"/>
            <a:ext cx="3761414" cy="4285033"/>
            <a:chOff x="434975" y="1644651"/>
            <a:chExt cx="3044825" cy="3468688"/>
          </a:xfrm>
        </p:grpSpPr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1276350" y="3192463"/>
              <a:ext cx="1144588" cy="4318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14" y="102"/>
                </a:cxn>
                <a:cxn ang="0">
                  <a:pos x="430" y="0"/>
                </a:cxn>
                <a:cxn ang="0">
                  <a:pos x="490" y="0"/>
                </a:cxn>
                <a:cxn ang="0">
                  <a:pos x="200" y="168"/>
                </a:cxn>
                <a:cxn ang="0">
                  <a:pos x="137" y="153"/>
                </a:cxn>
                <a:cxn ang="0">
                  <a:pos x="35" y="82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490" h="185">
                  <a:moveTo>
                    <a:pt x="64" y="0"/>
                  </a:moveTo>
                  <a:cubicBezTo>
                    <a:pt x="84" y="51"/>
                    <a:pt x="134" y="85"/>
                    <a:pt x="214" y="102"/>
                  </a:cubicBezTo>
                  <a:cubicBezTo>
                    <a:pt x="335" y="115"/>
                    <a:pt x="407" y="81"/>
                    <a:pt x="430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0" y="129"/>
                    <a:pt x="373" y="185"/>
                    <a:pt x="200" y="168"/>
                  </a:cubicBezTo>
                  <a:cubicBezTo>
                    <a:pt x="177" y="164"/>
                    <a:pt x="156" y="159"/>
                    <a:pt x="137" y="153"/>
                  </a:cubicBezTo>
                  <a:cubicBezTo>
                    <a:pt x="93" y="137"/>
                    <a:pt x="59" y="114"/>
                    <a:pt x="35" y="82"/>
                  </a:cubicBezTo>
                  <a:cubicBezTo>
                    <a:pt x="18" y="59"/>
                    <a:pt x="6" y="32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1114425" y="4117976"/>
              <a:ext cx="873125" cy="995363"/>
            </a:xfrm>
            <a:custGeom>
              <a:avLst/>
              <a:gdLst/>
              <a:ahLst/>
              <a:cxnLst>
                <a:cxn ang="0">
                  <a:pos x="159" y="4"/>
                </a:cxn>
                <a:cxn ang="0">
                  <a:pos x="535" y="78"/>
                </a:cxn>
                <a:cxn ang="0">
                  <a:pos x="550" y="79"/>
                </a:cxn>
                <a:cxn ang="0">
                  <a:pos x="436" y="627"/>
                </a:cxn>
                <a:cxn ang="0">
                  <a:pos x="0" y="627"/>
                </a:cxn>
                <a:cxn ang="0">
                  <a:pos x="133" y="0"/>
                </a:cxn>
                <a:cxn ang="0">
                  <a:pos x="159" y="4"/>
                </a:cxn>
              </a:cxnLst>
              <a:rect l="0" t="0" r="r" b="b"/>
              <a:pathLst>
                <a:path w="550" h="627">
                  <a:moveTo>
                    <a:pt x="159" y="4"/>
                  </a:moveTo>
                  <a:lnTo>
                    <a:pt x="535" y="78"/>
                  </a:lnTo>
                  <a:lnTo>
                    <a:pt x="550" y="79"/>
                  </a:lnTo>
                  <a:lnTo>
                    <a:pt x="436" y="627"/>
                  </a:lnTo>
                  <a:lnTo>
                    <a:pt x="0" y="627"/>
                  </a:lnTo>
                  <a:lnTo>
                    <a:pt x="133" y="0"/>
                  </a:lnTo>
                  <a:lnTo>
                    <a:pt x="159" y="4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1366838" y="3981451"/>
              <a:ext cx="633413" cy="260350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355" y="49"/>
                </a:cxn>
                <a:cxn ang="0">
                  <a:pos x="360" y="49"/>
                </a:cxn>
                <a:cxn ang="0">
                  <a:pos x="399" y="56"/>
                </a:cxn>
                <a:cxn ang="0">
                  <a:pos x="376" y="164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50" y="5"/>
                </a:cxn>
              </a:cxnLst>
              <a:rect l="0" t="0" r="r" b="b"/>
              <a:pathLst>
                <a:path w="399" h="164">
                  <a:moveTo>
                    <a:pt x="50" y="5"/>
                  </a:moveTo>
                  <a:lnTo>
                    <a:pt x="355" y="49"/>
                  </a:lnTo>
                  <a:lnTo>
                    <a:pt x="360" y="49"/>
                  </a:lnTo>
                  <a:lnTo>
                    <a:pt x="399" y="56"/>
                  </a:lnTo>
                  <a:lnTo>
                    <a:pt x="376" y="164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1398588" y="3573463"/>
              <a:ext cx="752475" cy="485775"/>
            </a:xfrm>
            <a:custGeom>
              <a:avLst/>
              <a:gdLst/>
              <a:ahLst/>
              <a:cxnLst>
                <a:cxn ang="0">
                  <a:pos x="335" y="306"/>
                </a:cxn>
                <a:cxn ang="0">
                  <a:pos x="30" y="262"/>
                </a:cxn>
                <a:cxn ang="0">
                  <a:pos x="36" y="240"/>
                </a:cxn>
                <a:cxn ang="0">
                  <a:pos x="5" y="141"/>
                </a:cxn>
                <a:cxn ang="0">
                  <a:pos x="0" y="107"/>
                </a:cxn>
                <a:cxn ang="0">
                  <a:pos x="4" y="0"/>
                </a:cxn>
                <a:cxn ang="0">
                  <a:pos x="474" y="22"/>
                </a:cxn>
                <a:cxn ang="0">
                  <a:pos x="418" y="172"/>
                </a:cxn>
                <a:cxn ang="0">
                  <a:pos x="343" y="272"/>
                </a:cxn>
                <a:cxn ang="0">
                  <a:pos x="337" y="306"/>
                </a:cxn>
                <a:cxn ang="0">
                  <a:pos x="335" y="306"/>
                </a:cxn>
              </a:cxnLst>
              <a:rect l="0" t="0" r="r" b="b"/>
              <a:pathLst>
                <a:path w="474" h="306">
                  <a:moveTo>
                    <a:pt x="335" y="306"/>
                  </a:moveTo>
                  <a:lnTo>
                    <a:pt x="30" y="262"/>
                  </a:lnTo>
                  <a:lnTo>
                    <a:pt x="36" y="240"/>
                  </a:lnTo>
                  <a:lnTo>
                    <a:pt x="5" y="141"/>
                  </a:lnTo>
                  <a:lnTo>
                    <a:pt x="0" y="107"/>
                  </a:lnTo>
                  <a:lnTo>
                    <a:pt x="4" y="0"/>
                  </a:lnTo>
                  <a:lnTo>
                    <a:pt x="474" y="22"/>
                  </a:lnTo>
                  <a:lnTo>
                    <a:pt x="418" y="172"/>
                  </a:lnTo>
                  <a:lnTo>
                    <a:pt x="343" y="272"/>
                  </a:lnTo>
                  <a:lnTo>
                    <a:pt x="337" y="306"/>
                  </a:lnTo>
                  <a:lnTo>
                    <a:pt x="335" y="306"/>
                  </a:lnTo>
                  <a:close/>
                </a:path>
              </a:pathLst>
            </a:custGeom>
            <a:solidFill>
              <a:srgbClr val="7879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404938" y="3194051"/>
              <a:ext cx="746125" cy="414338"/>
            </a:xfrm>
            <a:custGeom>
              <a:avLst/>
              <a:gdLst/>
              <a:ahLst/>
              <a:cxnLst>
                <a:cxn ang="0">
                  <a:pos x="319" y="177"/>
                </a:cxn>
                <a:cxn ang="0">
                  <a:pos x="0" y="162"/>
                </a:cxn>
                <a:cxn ang="0">
                  <a:pos x="9" y="111"/>
                </a:cxn>
                <a:cxn ang="0">
                  <a:pos x="44" y="3"/>
                </a:cxn>
                <a:cxn ang="0">
                  <a:pos x="105" y="16"/>
                </a:cxn>
                <a:cxn ang="0">
                  <a:pos x="103" y="47"/>
                </a:cxn>
                <a:cxn ang="0">
                  <a:pos x="110" y="48"/>
                </a:cxn>
                <a:cxn ang="0">
                  <a:pos x="125" y="20"/>
                </a:cxn>
                <a:cxn ang="0">
                  <a:pos x="170" y="32"/>
                </a:cxn>
                <a:cxn ang="0">
                  <a:pos x="168" y="59"/>
                </a:cxn>
                <a:cxn ang="0">
                  <a:pos x="172" y="60"/>
                </a:cxn>
                <a:cxn ang="0">
                  <a:pos x="185" y="38"/>
                </a:cxn>
                <a:cxn ang="0">
                  <a:pos x="243" y="58"/>
                </a:cxn>
                <a:cxn ang="0">
                  <a:pos x="238" y="76"/>
                </a:cxn>
                <a:cxn ang="0">
                  <a:pos x="247" y="78"/>
                </a:cxn>
                <a:cxn ang="0">
                  <a:pos x="271" y="57"/>
                </a:cxn>
                <a:cxn ang="0">
                  <a:pos x="299" y="74"/>
                </a:cxn>
                <a:cxn ang="0">
                  <a:pos x="319" y="177"/>
                </a:cxn>
              </a:cxnLst>
              <a:rect l="0" t="0" r="r" b="b"/>
              <a:pathLst>
                <a:path w="319" h="177">
                  <a:moveTo>
                    <a:pt x="319" y="177"/>
                  </a:moveTo>
                  <a:cubicBezTo>
                    <a:pt x="0" y="162"/>
                    <a:pt x="0" y="162"/>
                    <a:pt x="0" y="162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62" y="0"/>
                    <a:pt x="82" y="5"/>
                    <a:pt x="105" y="1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5" y="48"/>
                    <a:pt x="108" y="49"/>
                    <a:pt x="110" y="48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40" y="20"/>
                    <a:pt x="155" y="24"/>
                    <a:pt x="170" y="3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60"/>
                    <a:pt x="170" y="61"/>
                    <a:pt x="172" y="60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206" y="39"/>
                    <a:pt x="226" y="46"/>
                    <a:pt x="243" y="58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41" y="80"/>
                    <a:pt x="244" y="80"/>
                    <a:pt x="247" y="78"/>
                  </a:cubicBezTo>
                  <a:cubicBezTo>
                    <a:pt x="252" y="66"/>
                    <a:pt x="260" y="60"/>
                    <a:pt x="271" y="57"/>
                  </a:cubicBezTo>
                  <a:cubicBezTo>
                    <a:pt x="281" y="55"/>
                    <a:pt x="290" y="60"/>
                    <a:pt x="299" y="74"/>
                  </a:cubicBezTo>
                  <a:lnTo>
                    <a:pt x="319" y="177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366838" y="3419476"/>
              <a:ext cx="58738" cy="323850"/>
            </a:xfrm>
            <a:custGeom>
              <a:avLst/>
              <a:gdLst/>
              <a:ahLst/>
              <a:cxnLst>
                <a:cxn ang="0">
                  <a:pos x="24" y="97"/>
                </a:cxn>
                <a:cxn ang="0">
                  <a:pos x="20" y="204"/>
                </a:cxn>
                <a:cxn ang="0">
                  <a:pos x="0" y="56"/>
                </a:cxn>
                <a:cxn ang="0">
                  <a:pos x="14" y="0"/>
                </a:cxn>
                <a:cxn ang="0">
                  <a:pos x="37" y="22"/>
                </a:cxn>
                <a:cxn ang="0">
                  <a:pos x="24" y="97"/>
                </a:cxn>
              </a:cxnLst>
              <a:rect l="0" t="0" r="r" b="b"/>
              <a:pathLst>
                <a:path w="37" h="204">
                  <a:moveTo>
                    <a:pt x="24" y="97"/>
                  </a:moveTo>
                  <a:lnTo>
                    <a:pt x="20" y="204"/>
                  </a:lnTo>
                  <a:lnTo>
                    <a:pt x="0" y="56"/>
                  </a:lnTo>
                  <a:lnTo>
                    <a:pt x="14" y="0"/>
                  </a:lnTo>
                  <a:lnTo>
                    <a:pt x="37" y="22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3637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34975" y="2797176"/>
              <a:ext cx="104775" cy="3476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7" y="1"/>
                </a:cxn>
                <a:cxn ang="0">
                  <a:pos x="22" y="20"/>
                </a:cxn>
                <a:cxn ang="0">
                  <a:pos x="38" y="71"/>
                </a:cxn>
                <a:cxn ang="0">
                  <a:pos x="44" y="124"/>
                </a:cxn>
                <a:cxn ang="0">
                  <a:pos x="38" y="148"/>
                </a:cxn>
                <a:cxn ang="0">
                  <a:pos x="22" y="129"/>
                </a:cxn>
                <a:cxn ang="0">
                  <a:pos x="7" y="78"/>
                </a:cxn>
                <a:cxn ang="0">
                  <a:pos x="0" y="25"/>
                </a:cxn>
              </a:cxnLst>
              <a:rect l="0" t="0" r="r" b="b"/>
              <a:pathLst>
                <a:path w="45" h="149">
                  <a:moveTo>
                    <a:pt x="0" y="25"/>
                  </a:moveTo>
                  <a:cubicBezTo>
                    <a:pt x="0" y="10"/>
                    <a:pt x="3" y="2"/>
                    <a:pt x="7" y="1"/>
                  </a:cubicBezTo>
                  <a:cubicBezTo>
                    <a:pt x="11" y="0"/>
                    <a:pt x="16" y="7"/>
                    <a:pt x="22" y="20"/>
                  </a:cubicBezTo>
                  <a:cubicBezTo>
                    <a:pt x="29" y="34"/>
                    <a:pt x="34" y="51"/>
                    <a:pt x="38" y="71"/>
                  </a:cubicBezTo>
                  <a:cubicBezTo>
                    <a:pt x="42" y="91"/>
                    <a:pt x="45" y="109"/>
                    <a:pt x="44" y="124"/>
                  </a:cubicBezTo>
                  <a:cubicBezTo>
                    <a:pt x="44" y="139"/>
                    <a:pt x="42" y="147"/>
                    <a:pt x="38" y="148"/>
                  </a:cubicBezTo>
                  <a:cubicBezTo>
                    <a:pt x="34" y="149"/>
                    <a:pt x="29" y="142"/>
                    <a:pt x="22" y="129"/>
                  </a:cubicBezTo>
                  <a:cubicBezTo>
                    <a:pt x="16" y="115"/>
                    <a:pt x="11" y="98"/>
                    <a:pt x="7" y="78"/>
                  </a:cubicBezTo>
                  <a:cubicBezTo>
                    <a:pt x="2" y="58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0" name="Freeform 12"/>
            <p:cNvSpPr>
              <a:spLocks noEditPoints="1"/>
            </p:cNvSpPr>
            <p:nvPr/>
          </p:nvSpPr>
          <p:spPr bwMode="auto">
            <a:xfrm>
              <a:off x="1238250" y="3159126"/>
              <a:ext cx="1235075" cy="33338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778" y="0"/>
                </a:cxn>
                <a:cxn ang="0">
                  <a:pos x="778" y="21"/>
                </a:cxn>
                <a:cxn ang="0">
                  <a:pos x="634" y="21"/>
                </a:cxn>
                <a:cxn ang="0">
                  <a:pos x="634" y="0"/>
                </a:cxn>
                <a:cxn ang="0">
                  <a:pos x="0" y="0"/>
                </a:cxn>
                <a:cxn ang="0">
                  <a:pos x="142" y="0"/>
                </a:cxn>
                <a:cxn ang="0">
                  <a:pos x="142" y="21"/>
                </a:cxn>
                <a:cxn ang="0">
                  <a:pos x="0" y="21"/>
                </a:cxn>
                <a:cxn ang="0">
                  <a:pos x="0" y="0"/>
                </a:cxn>
              </a:cxnLst>
              <a:rect l="0" t="0" r="r" b="b"/>
              <a:pathLst>
                <a:path w="778" h="21">
                  <a:moveTo>
                    <a:pt x="634" y="0"/>
                  </a:moveTo>
                  <a:lnTo>
                    <a:pt x="778" y="0"/>
                  </a:lnTo>
                  <a:lnTo>
                    <a:pt x="778" y="21"/>
                  </a:lnTo>
                  <a:lnTo>
                    <a:pt x="634" y="21"/>
                  </a:lnTo>
                  <a:lnTo>
                    <a:pt x="634" y="0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920750" y="2746376"/>
              <a:ext cx="681038" cy="41275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54" y="177"/>
                </a:cxn>
                <a:cxn ang="0">
                  <a:pos x="232" y="177"/>
                </a:cxn>
                <a:cxn ang="0">
                  <a:pos x="136" y="177"/>
                </a:cxn>
                <a:cxn ang="0">
                  <a:pos x="0" y="177"/>
                </a:cxn>
                <a:cxn ang="0">
                  <a:pos x="10" y="63"/>
                </a:cxn>
                <a:cxn ang="0">
                  <a:pos x="276" y="0"/>
                </a:cxn>
              </a:cxnLst>
              <a:rect l="0" t="0" r="r" b="b"/>
              <a:pathLst>
                <a:path w="291" h="177">
                  <a:moveTo>
                    <a:pt x="276" y="0"/>
                  </a:moveTo>
                  <a:cubicBezTo>
                    <a:pt x="291" y="88"/>
                    <a:pt x="284" y="147"/>
                    <a:pt x="254" y="177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15" y="152"/>
                    <a:pt x="18" y="114"/>
                    <a:pt x="10" y="63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1514475" y="2598738"/>
              <a:ext cx="717550" cy="5603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" y="63"/>
                </a:cxn>
                <a:cxn ang="0">
                  <a:pos x="283" y="0"/>
                </a:cxn>
                <a:cxn ang="0">
                  <a:pos x="248" y="240"/>
                </a:cxn>
                <a:cxn ang="0">
                  <a:pos x="0" y="240"/>
                </a:cxn>
              </a:cxnLst>
              <a:rect l="0" t="0" r="r" b="b"/>
              <a:pathLst>
                <a:path w="307" h="240">
                  <a:moveTo>
                    <a:pt x="0" y="240"/>
                  </a:moveTo>
                  <a:cubicBezTo>
                    <a:pt x="30" y="210"/>
                    <a:pt x="37" y="151"/>
                    <a:pt x="22" y="6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07" y="132"/>
                    <a:pt x="295" y="212"/>
                    <a:pt x="248" y="240"/>
                  </a:cubicBezTo>
                  <a:lnTo>
                    <a:pt x="0" y="2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2093913" y="2451101"/>
              <a:ext cx="769938" cy="708025"/>
            </a:xfrm>
            <a:custGeom>
              <a:avLst/>
              <a:gdLst/>
              <a:ahLst/>
              <a:cxnLst>
                <a:cxn ang="0">
                  <a:pos x="162" y="303"/>
                </a:cxn>
                <a:cxn ang="0">
                  <a:pos x="64" y="303"/>
                </a:cxn>
                <a:cxn ang="0">
                  <a:pos x="0" y="303"/>
                </a:cxn>
                <a:cxn ang="0">
                  <a:pos x="35" y="63"/>
                </a:cxn>
                <a:cxn ang="0">
                  <a:pos x="297" y="0"/>
                </a:cxn>
                <a:cxn ang="0">
                  <a:pos x="237" y="303"/>
                </a:cxn>
                <a:cxn ang="0">
                  <a:pos x="162" y="303"/>
                </a:cxn>
              </a:cxnLst>
              <a:rect l="0" t="0" r="r" b="b"/>
              <a:pathLst>
                <a:path w="329" h="303">
                  <a:moveTo>
                    <a:pt x="162" y="303"/>
                  </a:moveTo>
                  <a:cubicBezTo>
                    <a:pt x="64" y="303"/>
                    <a:pt x="64" y="303"/>
                    <a:pt x="64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7" y="275"/>
                    <a:pt x="59" y="195"/>
                    <a:pt x="35" y="6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29" y="176"/>
                    <a:pt x="308" y="277"/>
                    <a:pt x="237" y="303"/>
                  </a:cubicBezTo>
                  <a:lnTo>
                    <a:pt x="162" y="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647950" y="2311401"/>
              <a:ext cx="831850" cy="847725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60" y="60"/>
                </a:cxn>
                <a:cxn ang="0">
                  <a:pos x="309" y="0"/>
                </a:cxn>
                <a:cxn ang="0">
                  <a:pos x="310" y="3"/>
                </a:cxn>
                <a:cxn ang="0">
                  <a:pos x="261" y="363"/>
                </a:cxn>
                <a:cxn ang="0">
                  <a:pos x="0" y="363"/>
                </a:cxn>
              </a:cxnLst>
              <a:rect l="0" t="0" r="r" b="b"/>
              <a:pathLst>
                <a:path w="356" h="363">
                  <a:moveTo>
                    <a:pt x="0" y="363"/>
                  </a:moveTo>
                  <a:cubicBezTo>
                    <a:pt x="71" y="337"/>
                    <a:pt x="92" y="236"/>
                    <a:pt x="60" y="6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10" y="1"/>
                    <a:pt x="310" y="2"/>
                    <a:pt x="310" y="3"/>
                  </a:cubicBezTo>
                  <a:cubicBezTo>
                    <a:pt x="356" y="210"/>
                    <a:pt x="339" y="330"/>
                    <a:pt x="261" y="363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1905000" y="1881188"/>
              <a:ext cx="884238" cy="717550"/>
            </a:xfrm>
            <a:custGeom>
              <a:avLst/>
              <a:gdLst/>
              <a:ahLst/>
              <a:cxnLst>
                <a:cxn ang="0">
                  <a:pos x="378" y="244"/>
                </a:cxn>
                <a:cxn ang="0">
                  <a:pos x="116" y="307"/>
                </a:cxn>
                <a:cxn ang="0">
                  <a:pos x="0" y="107"/>
                </a:cxn>
                <a:cxn ang="0">
                  <a:pos x="235" y="0"/>
                </a:cxn>
                <a:cxn ang="0">
                  <a:pos x="378" y="244"/>
                </a:cxn>
              </a:cxnLst>
              <a:rect l="0" t="0" r="r" b="b"/>
              <a:pathLst>
                <a:path w="378" h="307">
                  <a:moveTo>
                    <a:pt x="378" y="244"/>
                  </a:moveTo>
                  <a:cubicBezTo>
                    <a:pt x="116" y="307"/>
                    <a:pt x="116" y="307"/>
                    <a:pt x="116" y="307"/>
                  </a:cubicBezTo>
                  <a:cubicBezTo>
                    <a:pt x="85" y="185"/>
                    <a:pt x="46" y="118"/>
                    <a:pt x="0" y="107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98" y="5"/>
                    <a:pt x="346" y="87"/>
                    <a:pt x="378" y="24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1366838" y="2132013"/>
              <a:ext cx="809625" cy="61436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346" y="200"/>
                </a:cxn>
                <a:cxn ang="0">
                  <a:pos x="85" y="263"/>
                </a:cxn>
                <a:cxn ang="0">
                  <a:pos x="0" y="105"/>
                </a:cxn>
                <a:cxn ang="0">
                  <a:pos x="230" y="0"/>
                </a:cxn>
              </a:cxnLst>
              <a:rect l="0" t="0" r="r" b="b"/>
              <a:pathLst>
                <a:path w="346" h="263">
                  <a:moveTo>
                    <a:pt x="230" y="0"/>
                  </a:moveTo>
                  <a:cubicBezTo>
                    <a:pt x="276" y="11"/>
                    <a:pt x="315" y="78"/>
                    <a:pt x="346" y="200"/>
                  </a:cubicBezTo>
                  <a:cubicBezTo>
                    <a:pt x="85" y="263"/>
                    <a:pt x="85" y="263"/>
                    <a:pt x="85" y="263"/>
                  </a:cubicBezTo>
                  <a:cubicBezTo>
                    <a:pt x="72" y="178"/>
                    <a:pt x="43" y="126"/>
                    <a:pt x="0" y="105"/>
                  </a:cubicBezTo>
                  <a:lnTo>
                    <a:pt x="23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801688" y="2376488"/>
              <a:ext cx="765175" cy="51593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327" y="158"/>
                </a:cxn>
                <a:cxn ang="0">
                  <a:pos x="61" y="221"/>
                </a:cxn>
                <a:cxn ang="0">
                  <a:pos x="0" y="110"/>
                </a:cxn>
                <a:cxn ang="0">
                  <a:pos x="242" y="0"/>
                </a:cxn>
              </a:cxnLst>
              <a:rect l="0" t="0" r="r" b="b"/>
              <a:pathLst>
                <a:path w="327" h="221">
                  <a:moveTo>
                    <a:pt x="242" y="0"/>
                  </a:moveTo>
                  <a:cubicBezTo>
                    <a:pt x="285" y="21"/>
                    <a:pt x="314" y="73"/>
                    <a:pt x="327" y="158"/>
                  </a:cubicBezTo>
                  <a:cubicBezTo>
                    <a:pt x="61" y="221"/>
                    <a:pt x="61" y="221"/>
                    <a:pt x="61" y="221"/>
                  </a:cubicBezTo>
                  <a:cubicBezTo>
                    <a:pt x="49" y="156"/>
                    <a:pt x="29" y="118"/>
                    <a:pt x="0" y="1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547688" y="2892426"/>
              <a:ext cx="415925" cy="3016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70" y="0"/>
                </a:cxn>
                <a:cxn ang="0">
                  <a:pos x="160" y="114"/>
                </a:cxn>
                <a:cxn ang="0">
                  <a:pos x="28" y="115"/>
                </a:cxn>
                <a:cxn ang="0">
                  <a:pos x="25" y="127"/>
                </a:cxn>
                <a:cxn ang="0">
                  <a:pos x="1" y="126"/>
                </a:cxn>
                <a:cxn ang="0">
                  <a:pos x="2" y="115"/>
                </a:cxn>
                <a:cxn ang="0">
                  <a:pos x="0" y="41"/>
                </a:cxn>
              </a:cxnLst>
              <a:rect l="0" t="0" r="r" b="b"/>
              <a:pathLst>
                <a:path w="178" h="129">
                  <a:moveTo>
                    <a:pt x="0" y="41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8" y="51"/>
                    <a:pt x="175" y="89"/>
                    <a:pt x="160" y="11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7" y="119"/>
                    <a:pt x="26" y="123"/>
                    <a:pt x="25" y="127"/>
                  </a:cubicBezTo>
                  <a:cubicBezTo>
                    <a:pt x="16" y="129"/>
                    <a:pt x="8" y="128"/>
                    <a:pt x="1" y="126"/>
                  </a:cubicBezTo>
                  <a:cubicBezTo>
                    <a:pt x="2" y="122"/>
                    <a:pt x="2" y="118"/>
                    <a:pt x="2" y="115"/>
                  </a:cubicBezTo>
                  <a:cubicBezTo>
                    <a:pt x="5" y="90"/>
                    <a:pt x="4" y="65"/>
                    <a:pt x="0" y="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55613" y="2633663"/>
              <a:ext cx="488950" cy="355600"/>
            </a:xfrm>
            <a:custGeom>
              <a:avLst/>
              <a:gdLst/>
              <a:ahLst/>
              <a:cxnLst>
                <a:cxn ang="0">
                  <a:pos x="209" y="111"/>
                </a:cxn>
                <a:cxn ang="0">
                  <a:pos x="39" y="152"/>
                </a:cxn>
                <a:cxn ang="0">
                  <a:pos x="27" y="106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23" y="40"/>
                </a:cxn>
                <a:cxn ang="0">
                  <a:pos x="31" y="53"/>
                </a:cxn>
                <a:cxn ang="0">
                  <a:pos x="148" y="0"/>
                </a:cxn>
                <a:cxn ang="0">
                  <a:pos x="209" y="111"/>
                </a:cxn>
              </a:cxnLst>
              <a:rect l="0" t="0" r="r" b="b"/>
              <a:pathLst>
                <a:path w="209" h="152">
                  <a:moveTo>
                    <a:pt x="209" y="111"/>
                  </a:moveTo>
                  <a:cubicBezTo>
                    <a:pt x="39" y="152"/>
                    <a:pt x="39" y="152"/>
                    <a:pt x="39" y="152"/>
                  </a:cubicBezTo>
                  <a:cubicBezTo>
                    <a:pt x="37" y="136"/>
                    <a:pt x="33" y="121"/>
                    <a:pt x="27" y="106"/>
                  </a:cubicBezTo>
                  <a:cubicBezTo>
                    <a:pt x="23" y="93"/>
                    <a:pt x="17" y="81"/>
                    <a:pt x="10" y="69"/>
                  </a:cubicBezTo>
                  <a:cubicBezTo>
                    <a:pt x="7" y="63"/>
                    <a:pt x="4" y="58"/>
                    <a:pt x="0" y="53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8" y="43"/>
                    <a:pt x="31" y="48"/>
                    <a:pt x="31" y="5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77" y="8"/>
                    <a:pt x="197" y="46"/>
                    <a:pt x="209" y="1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2454275" y="1644651"/>
              <a:ext cx="915988" cy="806450"/>
            </a:xfrm>
            <a:custGeom>
              <a:avLst/>
              <a:gdLst/>
              <a:ahLst/>
              <a:cxnLst>
                <a:cxn ang="0">
                  <a:pos x="143" y="345"/>
                </a:cxn>
                <a:cxn ang="0">
                  <a:pos x="0" y="101"/>
                </a:cxn>
                <a:cxn ang="0">
                  <a:pos x="220" y="0"/>
                </a:cxn>
                <a:cxn ang="0">
                  <a:pos x="392" y="285"/>
                </a:cxn>
                <a:cxn ang="0">
                  <a:pos x="143" y="345"/>
                </a:cxn>
              </a:cxnLst>
              <a:rect l="0" t="0" r="r" b="b"/>
              <a:pathLst>
                <a:path w="392" h="345">
                  <a:moveTo>
                    <a:pt x="143" y="345"/>
                  </a:moveTo>
                  <a:cubicBezTo>
                    <a:pt x="111" y="188"/>
                    <a:pt x="63" y="106"/>
                    <a:pt x="0" y="10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91" y="1"/>
                    <a:pt x="349" y="96"/>
                    <a:pt x="392" y="285"/>
                  </a:cubicBezTo>
                  <a:lnTo>
                    <a:pt x="143" y="34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4605" tIns="57303" rIns="114605" bIns="57303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391262" y="1632008"/>
            <a:ext cx="4167773" cy="2554314"/>
            <a:chOff x="3215664" y="686168"/>
            <a:chExt cx="4071288" cy="2495182"/>
          </a:xfrm>
        </p:grpSpPr>
        <p:grpSp>
          <p:nvGrpSpPr>
            <p:cNvPr id="160" name="Group 159"/>
            <p:cNvGrpSpPr/>
            <p:nvPr/>
          </p:nvGrpSpPr>
          <p:grpSpPr>
            <a:xfrm rot="1059006">
              <a:off x="5811146" y="1881188"/>
              <a:ext cx="378793" cy="444432"/>
              <a:chOff x="5357106" y="1433050"/>
              <a:chExt cx="378793" cy="444432"/>
            </a:xfrm>
          </p:grpSpPr>
          <p:grpSp>
            <p:nvGrpSpPr>
              <p:cNvPr id="142" name="Group 149"/>
              <p:cNvGrpSpPr/>
              <p:nvPr/>
            </p:nvGrpSpPr>
            <p:grpSpPr>
              <a:xfrm rot="2608998">
                <a:off x="5357106" y="1433050"/>
                <a:ext cx="378793" cy="444432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153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4" name="Freeform 14"/>
                <p:cNvSpPr>
                  <a:spLocks/>
                </p:cNvSpPr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3" name="Group 148"/>
              <p:cNvGrpSpPr/>
              <p:nvPr/>
            </p:nvGrpSpPr>
            <p:grpSpPr>
              <a:xfrm>
                <a:off x="5509997" y="1505893"/>
                <a:ext cx="136748" cy="263924"/>
                <a:chOff x="5094288" y="1274763"/>
                <a:chExt cx="158750" cy="306387"/>
              </a:xfrm>
            </p:grpSpPr>
            <p:sp>
              <p:nvSpPr>
                <p:cNvPr id="144" name="Freeform 15"/>
                <p:cNvSpPr>
                  <a:spLocks/>
                </p:cNvSpPr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5" name="Freeform 16"/>
                <p:cNvSpPr>
                  <a:spLocks/>
                </p:cNvSpPr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6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Freeform 18"/>
                <p:cNvSpPr>
                  <a:spLocks/>
                </p:cNvSpPr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8" name="Freeform 19"/>
                <p:cNvSpPr>
                  <a:spLocks/>
                </p:cNvSpPr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9" name="Freeform 20"/>
                <p:cNvSpPr>
                  <a:spLocks/>
                </p:cNvSpPr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0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1" name="Freeform 22"/>
                <p:cNvSpPr>
                  <a:spLocks/>
                </p:cNvSpPr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2" name="Freeform 23"/>
                <p:cNvSpPr>
                  <a:spLocks/>
                </p:cNvSpPr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3553278" y="2499662"/>
              <a:ext cx="752115" cy="641350"/>
              <a:chOff x="4708103" y="2905793"/>
              <a:chExt cx="752115" cy="641350"/>
            </a:xfrm>
          </p:grpSpPr>
          <p:grpSp>
            <p:nvGrpSpPr>
              <p:cNvPr id="132" name="Group 151"/>
              <p:cNvGrpSpPr/>
              <p:nvPr/>
            </p:nvGrpSpPr>
            <p:grpSpPr>
              <a:xfrm rot="3113967">
                <a:off x="4763486" y="2850410"/>
                <a:ext cx="641350" cy="752115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140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1" name="Freeform 25"/>
                <p:cNvSpPr>
                  <a:spLocks/>
                </p:cNvSpPr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152"/>
              <p:cNvGrpSpPr/>
              <p:nvPr/>
            </p:nvGrpSpPr>
            <p:grpSpPr>
              <a:xfrm>
                <a:off x="4905802" y="3014240"/>
                <a:ext cx="463578" cy="352811"/>
                <a:chOff x="4476750" y="3311525"/>
                <a:chExt cx="538163" cy="409576"/>
              </a:xfrm>
            </p:grpSpPr>
            <p:sp>
              <p:nvSpPr>
                <p:cNvPr id="134" name="Freeform 50"/>
                <p:cNvSpPr>
                  <a:spLocks/>
                </p:cNvSpPr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6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Freeform 53"/>
                <p:cNvSpPr>
                  <a:spLocks/>
                </p:cNvSpPr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8" name="Freeform 54"/>
                <p:cNvSpPr>
                  <a:spLocks/>
                </p:cNvSpPr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9" name="Freeform 55"/>
                <p:cNvSpPr>
                  <a:spLocks/>
                </p:cNvSpPr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1" name="Group 180"/>
            <p:cNvGrpSpPr/>
            <p:nvPr/>
          </p:nvGrpSpPr>
          <p:grpSpPr>
            <a:xfrm rot="20311865">
              <a:off x="5870045" y="1464355"/>
              <a:ext cx="490926" cy="419817"/>
              <a:chOff x="5530644" y="2880459"/>
              <a:chExt cx="490926" cy="419817"/>
            </a:xfrm>
          </p:grpSpPr>
          <p:grpSp>
            <p:nvGrpSpPr>
              <p:cNvPr id="128" name="Group 150"/>
              <p:cNvGrpSpPr/>
              <p:nvPr/>
            </p:nvGrpSpPr>
            <p:grpSpPr>
              <a:xfrm rot="2737667">
                <a:off x="5566198" y="2844905"/>
                <a:ext cx="419817" cy="490926"/>
                <a:chOff x="5289550" y="3008313"/>
                <a:chExt cx="487363" cy="569913"/>
              </a:xfrm>
              <a:solidFill>
                <a:schemeClr val="accent3"/>
              </a:solidFill>
            </p:grpSpPr>
            <p:sp>
              <p:nvSpPr>
                <p:cNvPr id="130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1" name="Freeform 27"/>
                <p:cNvSpPr>
                  <a:spLocks/>
                </p:cNvSpPr>
                <p:nvPr/>
              </p:nvSpPr>
              <p:spPr bwMode="auto">
                <a:xfrm>
                  <a:off x="5413375" y="3462338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Freeform 56"/>
              <p:cNvSpPr>
                <a:spLocks noEditPoints="1"/>
              </p:cNvSpPr>
              <p:nvPr/>
            </p:nvSpPr>
            <p:spPr bwMode="auto">
              <a:xfrm>
                <a:off x="5677697" y="2931790"/>
                <a:ext cx="248882" cy="252984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645688" y="1819110"/>
              <a:ext cx="507337" cy="593487"/>
              <a:chOff x="5225477" y="2162568"/>
              <a:chExt cx="507337" cy="593487"/>
            </a:xfrm>
          </p:grpSpPr>
          <p:grpSp>
            <p:nvGrpSpPr>
              <p:cNvPr id="122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29"/>
                <p:cNvSpPr>
                  <a:spLocks/>
                </p:cNvSpPr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3" name="Group 143"/>
              <p:cNvGrpSpPr/>
              <p:nvPr/>
            </p:nvGrpSpPr>
            <p:grpSpPr>
              <a:xfrm>
                <a:off x="5346916" y="2270966"/>
                <a:ext cx="351444" cy="313153"/>
                <a:chOff x="5126038" y="2471738"/>
                <a:chExt cx="407988" cy="363537"/>
              </a:xfrm>
            </p:grpSpPr>
            <p:sp>
              <p:nvSpPr>
                <p:cNvPr id="124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58"/>
                <p:cNvSpPr>
                  <a:spLocks/>
                </p:cNvSpPr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4064716" y="1867447"/>
              <a:ext cx="481354" cy="563403"/>
              <a:chOff x="5615428" y="1751587"/>
              <a:chExt cx="481354" cy="563403"/>
            </a:xfrm>
          </p:grpSpPr>
          <p:grpSp>
            <p:nvGrpSpPr>
              <p:cNvPr id="109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116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49"/>
                <p:cNvSpPr>
                  <a:spLocks/>
                </p:cNvSpPr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0" name="Group 147"/>
              <p:cNvGrpSpPr/>
              <p:nvPr/>
            </p:nvGrpSpPr>
            <p:grpSpPr>
              <a:xfrm>
                <a:off x="5770690" y="1837097"/>
                <a:ext cx="225635" cy="332297"/>
                <a:chOff x="5495925" y="1727200"/>
                <a:chExt cx="261938" cy="385763"/>
              </a:xfrm>
            </p:grpSpPr>
            <p:sp>
              <p:nvSpPr>
                <p:cNvPr id="111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" name="Freeform 61"/>
                <p:cNvSpPr>
                  <a:spLocks/>
                </p:cNvSpPr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3" name="Freeform 62"/>
                <p:cNvSpPr>
                  <a:spLocks/>
                </p:cNvSpPr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4" name="Freeform 63"/>
                <p:cNvSpPr>
                  <a:spLocks/>
                </p:cNvSpPr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64"/>
                <p:cNvSpPr>
                  <a:spLocks/>
                </p:cNvSpPr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3472860" y="1899799"/>
              <a:ext cx="507337" cy="593487"/>
              <a:chOff x="4859210" y="1630618"/>
              <a:chExt cx="507337" cy="593487"/>
            </a:xfrm>
          </p:grpSpPr>
          <p:grpSp>
            <p:nvGrpSpPr>
              <p:cNvPr id="100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107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8" name="Freeform 31"/>
                <p:cNvSpPr>
                  <a:spLocks/>
                </p:cNvSpPr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" name="Group 139"/>
              <p:cNvGrpSpPr/>
              <p:nvPr/>
            </p:nvGrpSpPr>
            <p:grpSpPr>
              <a:xfrm>
                <a:off x="4952297" y="1709298"/>
                <a:ext cx="377426" cy="376058"/>
                <a:chOff x="4530725" y="1808163"/>
                <a:chExt cx="438150" cy="436563"/>
              </a:xfrm>
            </p:grpSpPr>
            <p:sp>
              <p:nvSpPr>
                <p:cNvPr id="102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4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6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155"/>
            <p:cNvGrpSpPr/>
            <p:nvPr/>
          </p:nvGrpSpPr>
          <p:grpSpPr>
            <a:xfrm rot="19909362">
              <a:off x="4386964" y="1433040"/>
              <a:ext cx="470413" cy="402040"/>
              <a:chOff x="4424663" y="1441256"/>
              <a:chExt cx="470413" cy="402040"/>
            </a:xfrm>
          </p:grpSpPr>
          <p:grpSp>
            <p:nvGrpSpPr>
              <p:cNvPr id="93" name="Group 153"/>
              <p:cNvGrpSpPr/>
              <p:nvPr/>
            </p:nvGrpSpPr>
            <p:grpSpPr>
              <a:xfrm rot="4911537">
                <a:off x="4458850" y="1407069"/>
                <a:ext cx="402040" cy="470413"/>
                <a:chOff x="3973513" y="1209674"/>
                <a:chExt cx="466725" cy="546101"/>
              </a:xfrm>
              <a:solidFill>
                <a:schemeClr val="accent6"/>
              </a:solidFill>
            </p:grpSpPr>
            <p:sp>
              <p:nvSpPr>
                <p:cNvPr id="98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4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154"/>
              <p:cNvGrpSpPr/>
              <p:nvPr/>
            </p:nvGrpSpPr>
            <p:grpSpPr>
              <a:xfrm>
                <a:off x="4632620" y="1523671"/>
                <a:ext cx="136748" cy="244780"/>
                <a:chOff x="4129088" y="1333500"/>
                <a:chExt cx="158750" cy="284163"/>
              </a:xfrm>
            </p:grpSpPr>
            <p:sp>
              <p:nvSpPr>
                <p:cNvPr id="95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7" name="Freeform 72"/>
                <p:cNvSpPr>
                  <a:spLocks/>
                </p:cNvSpPr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3800720" y="1437894"/>
              <a:ext cx="544259" cy="463577"/>
              <a:chOff x="4214441" y="1844910"/>
              <a:chExt cx="544259" cy="463577"/>
            </a:xfrm>
          </p:grpSpPr>
          <p:grpSp>
            <p:nvGrpSpPr>
              <p:cNvPr id="87" name="Group 138"/>
              <p:cNvGrpSpPr/>
              <p:nvPr/>
            </p:nvGrpSpPr>
            <p:grpSpPr>
              <a:xfrm rot="4962133">
                <a:off x="4254782" y="1804569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1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" name="Freeform 47"/>
                <p:cNvSpPr>
                  <a:spLocks/>
                </p:cNvSpPr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137"/>
              <p:cNvGrpSpPr/>
              <p:nvPr/>
            </p:nvGrpSpPr>
            <p:grpSpPr>
              <a:xfrm>
                <a:off x="4463456" y="1922906"/>
                <a:ext cx="209224" cy="263924"/>
                <a:chOff x="3940175" y="2076450"/>
                <a:chExt cx="242888" cy="306388"/>
              </a:xfrm>
            </p:grpSpPr>
            <p:sp>
              <p:nvSpPr>
                <p:cNvPr id="89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4919124" y="1396921"/>
              <a:ext cx="470413" cy="402040"/>
              <a:chOff x="3895582" y="1483551"/>
              <a:chExt cx="470413" cy="402040"/>
            </a:xfrm>
          </p:grpSpPr>
          <p:grpSp>
            <p:nvGrpSpPr>
              <p:cNvPr id="8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8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37"/>
                <p:cNvSpPr>
                  <a:spLocks/>
                </p:cNvSpPr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60349">
              <a:off x="4374504" y="2341555"/>
              <a:ext cx="470413" cy="402039"/>
              <a:chOff x="3692842" y="2183081"/>
              <a:chExt cx="470413" cy="402039"/>
            </a:xfrm>
          </p:grpSpPr>
          <p:grpSp>
            <p:nvGrpSpPr>
              <p:cNvPr id="79" name="Group 133"/>
              <p:cNvGrpSpPr/>
              <p:nvPr/>
            </p:nvGrpSpPr>
            <p:grpSpPr>
              <a:xfrm rot="4811506">
                <a:off x="3727029" y="2148894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1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Freeform 39"/>
                <p:cNvSpPr>
                  <a:spLocks/>
                </p:cNvSpPr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Freeform 76"/>
              <p:cNvSpPr>
                <a:spLocks noEditPoints="1"/>
              </p:cNvSpPr>
              <p:nvPr/>
            </p:nvSpPr>
            <p:spPr bwMode="auto">
              <a:xfrm>
                <a:off x="3733965" y="2271700"/>
                <a:ext cx="381528" cy="250249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 algn="r" rtl="1"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237019" y="2779310"/>
              <a:ext cx="470413" cy="402040"/>
              <a:chOff x="4265593" y="3118357"/>
              <a:chExt cx="470413" cy="402040"/>
            </a:xfrm>
          </p:grpSpPr>
          <p:grpSp>
            <p:nvGrpSpPr>
              <p:cNvPr id="75" name="Group 134"/>
              <p:cNvGrpSpPr/>
              <p:nvPr/>
            </p:nvGrpSpPr>
            <p:grpSpPr>
              <a:xfrm rot="5400000">
                <a:off x="4299780" y="3084170"/>
                <a:ext cx="402040" cy="470413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Freeform 43"/>
                <p:cNvSpPr>
                  <a:spLocks/>
                </p:cNvSpPr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4440730" y="3219650"/>
                <a:ext cx="213328" cy="196917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 rot="19773652">
              <a:off x="6853641" y="1132006"/>
              <a:ext cx="433311" cy="370120"/>
              <a:chOff x="4083852" y="2435631"/>
              <a:chExt cx="656392" cy="560668"/>
            </a:xfrm>
          </p:grpSpPr>
          <p:grpSp>
            <p:nvGrpSpPr>
              <p:cNvPr id="67" name="Group 136"/>
              <p:cNvGrpSpPr/>
              <p:nvPr/>
            </p:nvGrpSpPr>
            <p:grpSpPr>
              <a:xfrm rot="5554138">
                <a:off x="4131714" y="2387769"/>
                <a:ext cx="560668" cy="656392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>
                  <a:spLocks/>
                </p:cNvSpPr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35"/>
              <p:cNvGrpSpPr/>
              <p:nvPr/>
            </p:nvGrpSpPr>
            <p:grpSpPr>
              <a:xfrm>
                <a:off x="4318524" y="2563559"/>
                <a:ext cx="306316" cy="329557"/>
                <a:chOff x="3729038" y="2790825"/>
                <a:chExt cx="355600" cy="382588"/>
              </a:xfrm>
            </p:grpSpPr>
            <p:sp>
              <p:nvSpPr>
                <p:cNvPr id="69" name="Freeform 78"/>
                <p:cNvSpPr>
                  <a:spLocks/>
                </p:cNvSpPr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79"/>
                <p:cNvSpPr>
                  <a:spLocks/>
                </p:cNvSpPr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Freeform 80"/>
                <p:cNvSpPr>
                  <a:spLocks/>
                </p:cNvSpPr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2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 rot="20136824">
              <a:off x="3215664" y="1274271"/>
              <a:ext cx="609415" cy="519068"/>
              <a:chOff x="4754597" y="2354698"/>
              <a:chExt cx="470413" cy="400673"/>
            </a:xfrm>
          </p:grpSpPr>
          <p:grpSp>
            <p:nvGrpSpPr>
              <p:cNvPr id="55" name="Group 142"/>
              <p:cNvGrpSpPr/>
              <p:nvPr/>
            </p:nvGrpSpPr>
            <p:grpSpPr>
              <a:xfrm rot="4652138">
                <a:off x="4789467" y="2319828"/>
                <a:ext cx="400673" cy="470413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65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41"/>
                <p:cNvSpPr>
                  <a:spLocks/>
                </p:cNvSpPr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6" name="Group 141"/>
              <p:cNvGrpSpPr/>
              <p:nvPr/>
            </p:nvGrpSpPr>
            <p:grpSpPr>
              <a:xfrm>
                <a:off x="4917743" y="2407079"/>
                <a:ext cx="240677" cy="310419"/>
                <a:chOff x="4502150" y="2606675"/>
                <a:chExt cx="279401" cy="360363"/>
              </a:xfrm>
            </p:grpSpPr>
            <p:sp>
              <p:nvSpPr>
                <p:cNvPr id="57" name="Freeform 82"/>
                <p:cNvSpPr>
                  <a:spLocks/>
                </p:cNvSpPr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Freeform 84"/>
                <p:cNvSpPr>
                  <a:spLocks/>
                </p:cNvSpPr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85"/>
                <p:cNvSpPr>
                  <a:spLocks/>
                </p:cNvSpPr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Freeform 86"/>
                <p:cNvSpPr>
                  <a:spLocks/>
                </p:cNvSpPr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2" name="Freeform 87"/>
                <p:cNvSpPr>
                  <a:spLocks/>
                </p:cNvSpPr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89"/>
                <p:cNvSpPr>
                  <a:spLocks/>
                </p:cNvSpPr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6290093" y="1605941"/>
              <a:ext cx="470413" cy="402040"/>
              <a:chOff x="3895582" y="1483551"/>
              <a:chExt cx="470413" cy="402040"/>
            </a:xfrm>
          </p:grpSpPr>
          <p:grpSp>
            <p:nvGrpSpPr>
              <p:cNvPr id="16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6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6" name="Freeform 37"/>
                <p:cNvSpPr>
                  <a:spLocks/>
                </p:cNvSpPr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417037" y="1162090"/>
              <a:ext cx="376918" cy="440922"/>
              <a:chOff x="5225477" y="2162568"/>
              <a:chExt cx="507337" cy="593487"/>
            </a:xfrm>
          </p:grpSpPr>
          <p:grpSp>
            <p:nvGrpSpPr>
              <p:cNvPr id="186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90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29"/>
                <p:cNvSpPr>
                  <a:spLocks/>
                </p:cNvSpPr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7" name="Group 143"/>
              <p:cNvGrpSpPr/>
              <p:nvPr/>
            </p:nvGrpSpPr>
            <p:grpSpPr>
              <a:xfrm>
                <a:off x="5346929" y="2270966"/>
                <a:ext cx="351445" cy="313153"/>
                <a:chOff x="5126038" y="2471738"/>
                <a:chExt cx="407988" cy="363537"/>
              </a:xfrm>
            </p:grpSpPr>
            <p:sp>
              <p:nvSpPr>
                <p:cNvPr id="188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58"/>
                <p:cNvSpPr>
                  <a:spLocks/>
                </p:cNvSpPr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 rot="2599983">
              <a:off x="4920582" y="2435710"/>
              <a:ext cx="447261" cy="523210"/>
              <a:chOff x="4859210" y="1630618"/>
              <a:chExt cx="507337" cy="593487"/>
            </a:xfrm>
          </p:grpSpPr>
          <p:grpSp>
            <p:nvGrpSpPr>
              <p:cNvPr id="193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200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1"/>
                <p:cNvSpPr>
                  <a:spLocks/>
                </p:cNvSpPr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4" name="Group 139"/>
              <p:cNvGrpSpPr/>
              <p:nvPr/>
            </p:nvGrpSpPr>
            <p:grpSpPr>
              <a:xfrm>
                <a:off x="4952287" y="1709298"/>
                <a:ext cx="377425" cy="376058"/>
                <a:chOff x="4530725" y="1808163"/>
                <a:chExt cx="438150" cy="436563"/>
              </a:xfrm>
            </p:grpSpPr>
            <p:sp>
              <p:nvSpPr>
                <p:cNvPr id="195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6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7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Group 202"/>
            <p:cNvGrpSpPr/>
            <p:nvPr/>
          </p:nvGrpSpPr>
          <p:grpSpPr>
            <a:xfrm>
              <a:off x="5217171" y="2036373"/>
              <a:ext cx="470413" cy="402039"/>
              <a:chOff x="5217171" y="2036373"/>
              <a:chExt cx="470413" cy="402039"/>
            </a:xfrm>
          </p:grpSpPr>
          <p:grpSp>
            <p:nvGrpSpPr>
              <p:cNvPr id="175" name="Group 133"/>
              <p:cNvGrpSpPr/>
              <p:nvPr/>
            </p:nvGrpSpPr>
            <p:grpSpPr>
              <a:xfrm rot="4811506">
                <a:off x="5251358" y="2002186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77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8" name="Freeform 39"/>
                <p:cNvSpPr>
                  <a:spLocks/>
                </p:cNvSpPr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2" name="Freeform 122"/>
              <p:cNvSpPr>
                <a:spLocks noEditPoints="1"/>
              </p:cNvSpPr>
              <p:nvPr/>
            </p:nvSpPr>
            <p:spPr bwMode="auto">
              <a:xfrm>
                <a:off x="5410723" y="2121768"/>
                <a:ext cx="147308" cy="211857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33287" y="1542252"/>
              <a:ext cx="544259" cy="463577"/>
              <a:chOff x="5333287" y="1542252"/>
              <a:chExt cx="544259" cy="463577"/>
            </a:xfrm>
          </p:grpSpPr>
          <p:grpSp>
            <p:nvGrpSpPr>
              <p:cNvPr id="168" name="Group 138"/>
              <p:cNvGrpSpPr/>
              <p:nvPr/>
            </p:nvGrpSpPr>
            <p:grpSpPr>
              <a:xfrm rot="4962133">
                <a:off x="5373628" y="1501911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172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3" name="Freeform 47"/>
                <p:cNvSpPr>
                  <a:spLocks/>
                </p:cNvSpPr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182"/>
              <p:cNvSpPr>
                <a:spLocks noEditPoints="1"/>
              </p:cNvSpPr>
              <p:nvPr/>
            </p:nvSpPr>
            <p:spPr bwMode="auto">
              <a:xfrm>
                <a:off x="5511852" y="1652040"/>
                <a:ext cx="258936" cy="241925"/>
              </a:xfrm>
              <a:custGeom>
                <a:avLst/>
                <a:gdLst/>
                <a:ahLst/>
                <a:cxnLst>
                  <a:cxn ang="0">
                    <a:pos x="70" y="24"/>
                  </a:cxn>
                  <a:cxn ang="0">
                    <a:pos x="29" y="50"/>
                  </a:cxn>
                  <a:cxn ang="0">
                    <a:pos x="0" y="26"/>
                  </a:cxn>
                  <a:cxn ang="0">
                    <a:pos x="42" y="0"/>
                  </a:cxn>
                  <a:cxn ang="0">
                    <a:pos x="70" y="24"/>
                  </a:cxn>
                  <a:cxn ang="0">
                    <a:pos x="70" y="74"/>
                  </a:cxn>
                  <a:cxn ang="0">
                    <a:pos x="42" y="98"/>
                  </a:cxn>
                  <a:cxn ang="0">
                    <a:pos x="0" y="72"/>
                  </a:cxn>
                  <a:cxn ang="0">
                    <a:pos x="29" y="50"/>
                  </a:cxn>
                  <a:cxn ang="0">
                    <a:pos x="70" y="74"/>
                  </a:cxn>
                  <a:cxn ang="0">
                    <a:pos x="109" y="104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29" y="104"/>
                  </a:cxn>
                  <a:cxn ang="0">
                    <a:pos x="29" y="95"/>
                  </a:cxn>
                  <a:cxn ang="0">
                    <a:pos x="42" y="102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98" y="102"/>
                  </a:cxn>
                  <a:cxn ang="0">
                    <a:pos x="109" y="95"/>
                  </a:cxn>
                  <a:cxn ang="0">
                    <a:pos x="109" y="104"/>
                  </a:cxn>
                  <a:cxn ang="0">
                    <a:pos x="137" y="26"/>
                  </a:cxn>
                  <a:cxn ang="0">
                    <a:pos x="111" y="50"/>
                  </a:cxn>
                  <a:cxn ang="0">
                    <a:pos x="70" y="24"/>
                  </a:cxn>
                  <a:cxn ang="0">
                    <a:pos x="98" y="0"/>
                  </a:cxn>
                  <a:cxn ang="0">
                    <a:pos x="137" y="26"/>
                  </a:cxn>
                  <a:cxn ang="0">
                    <a:pos x="137" y="72"/>
                  </a:cxn>
                  <a:cxn ang="0">
                    <a:pos x="98" y="98"/>
                  </a:cxn>
                  <a:cxn ang="0">
                    <a:pos x="70" y="74"/>
                  </a:cxn>
                  <a:cxn ang="0">
                    <a:pos x="111" y="50"/>
                  </a:cxn>
                  <a:cxn ang="0">
                    <a:pos x="137" y="72"/>
                  </a:cxn>
                </a:cxnLst>
                <a:rect l="0" t="0" r="r" b="b"/>
                <a:pathLst>
                  <a:path w="137" h="128">
                    <a:moveTo>
                      <a:pt x="70" y="24"/>
                    </a:moveTo>
                    <a:lnTo>
                      <a:pt x="29" y="50"/>
                    </a:lnTo>
                    <a:lnTo>
                      <a:pt x="0" y="26"/>
                    </a:lnTo>
                    <a:lnTo>
                      <a:pt x="42" y="0"/>
                    </a:lnTo>
                    <a:lnTo>
                      <a:pt x="70" y="24"/>
                    </a:lnTo>
                    <a:close/>
                    <a:moveTo>
                      <a:pt x="70" y="74"/>
                    </a:moveTo>
                    <a:lnTo>
                      <a:pt x="42" y="98"/>
                    </a:lnTo>
                    <a:lnTo>
                      <a:pt x="0" y="72"/>
                    </a:lnTo>
                    <a:lnTo>
                      <a:pt x="29" y="50"/>
                    </a:lnTo>
                    <a:lnTo>
                      <a:pt x="70" y="74"/>
                    </a:lnTo>
                    <a:close/>
                    <a:moveTo>
                      <a:pt x="109" y="104"/>
                    </a:move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29" y="104"/>
                    </a:lnTo>
                    <a:lnTo>
                      <a:pt x="29" y="95"/>
                    </a:lnTo>
                    <a:lnTo>
                      <a:pt x="42" y="102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98" y="102"/>
                    </a:lnTo>
                    <a:lnTo>
                      <a:pt x="109" y="95"/>
                    </a:lnTo>
                    <a:lnTo>
                      <a:pt x="109" y="104"/>
                    </a:lnTo>
                    <a:close/>
                    <a:moveTo>
                      <a:pt x="137" y="26"/>
                    </a:moveTo>
                    <a:lnTo>
                      <a:pt x="111" y="50"/>
                    </a:lnTo>
                    <a:lnTo>
                      <a:pt x="70" y="24"/>
                    </a:lnTo>
                    <a:lnTo>
                      <a:pt x="98" y="0"/>
                    </a:lnTo>
                    <a:lnTo>
                      <a:pt x="137" y="26"/>
                    </a:lnTo>
                    <a:close/>
                    <a:moveTo>
                      <a:pt x="137" y="72"/>
                    </a:moveTo>
                    <a:lnTo>
                      <a:pt x="98" y="98"/>
                    </a:lnTo>
                    <a:lnTo>
                      <a:pt x="70" y="74"/>
                    </a:lnTo>
                    <a:lnTo>
                      <a:pt x="111" y="50"/>
                    </a:lnTo>
                    <a:lnTo>
                      <a:pt x="137" y="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118639">
              <a:off x="6957556" y="686168"/>
              <a:ext cx="308771" cy="361403"/>
              <a:chOff x="5615428" y="1751587"/>
              <a:chExt cx="481354" cy="563403"/>
            </a:xfrm>
          </p:grpSpPr>
          <p:grpSp>
            <p:nvGrpSpPr>
              <p:cNvPr id="207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214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5" name="Freeform 49"/>
                <p:cNvSpPr>
                  <a:spLocks/>
                </p:cNvSpPr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8" name="Group 147"/>
              <p:cNvGrpSpPr/>
              <p:nvPr/>
            </p:nvGrpSpPr>
            <p:grpSpPr>
              <a:xfrm>
                <a:off x="5770691" y="1837106"/>
                <a:ext cx="225635" cy="332299"/>
                <a:chOff x="5495925" y="1727200"/>
                <a:chExt cx="261938" cy="385763"/>
              </a:xfrm>
            </p:grpSpPr>
            <p:sp>
              <p:nvSpPr>
                <p:cNvPr id="209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0" name="Freeform 61"/>
                <p:cNvSpPr>
                  <a:spLocks/>
                </p:cNvSpPr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62"/>
                <p:cNvSpPr>
                  <a:spLocks/>
                </p:cNvSpPr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2" name="Freeform 63"/>
                <p:cNvSpPr>
                  <a:spLocks/>
                </p:cNvSpPr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3" name="Freeform 64"/>
                <p:cNvSpPr>
                  <a:spLocks/>
                </p:cNvSpPr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14605" tIns="57303" rIns="114605" bIns="57303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160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7" name="Rectangle 216"/>
          <p:cNvSpPr/>
          <p:nvPr/>
        </p:nvSpPr>
        <p:spPr>
          <a:xfrm>
            <a:off x="411892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6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endParaRPr lang="en-US" sz="160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0359379" y="5553909"/>
            <a:ext cx="641201" cy="41851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96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160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4851231" y="5488449"/>
            <a:ext cx="2611708" cy="549438"/>
            <a:chOff x="609600" y="2841943"/>
            <a:chExt cx="2660838" cy="559774"/>
          </a:xfrm>
        </p:grpSpPr>
        <p:grpSp>
          <p:nvGrpSpPr>
            <p:cNvPr id="220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1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2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3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4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1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0" name="Oval 229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1" name="Freeform 230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0" name="Group 154"/>
          <p:cNvGrpSpPr/>
          <p:nvPr/>
        </p:nvGrpSpPr>
        <p:grpSpPr>
          <a:xfrm>
            <a:off x="7660241" y="5472427"/>
            <a:ext cx="2525804" cy="581480"/>
            <a:chOff x="5932686" y="2855964"/>
            <a:chExt cx="2449314" cy="563870"/>
          </a:xfrm>
        </p:grpSpPr>
        <p:grpSp>
          <p:nvGrpSpPr>
            <p:cNvPr id="251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3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4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5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1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6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7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8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9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0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1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4605" tIns="57303" rIns="114605" bIns="57303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60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8068323" y="3581904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1" name="TextBox 284"/>
          <p:cNvSpPr txBox="1"/>
          <p:nvPr/>
        </p:nvSpPr>
        <p:spPr>
          <a:xfrm>
            <a:off x="8068323" y="4228740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2" name="TextBox 284"/>
          <p:cNvSpPr txBox="1"/>
          <p:nvPr/>
        </p:nvSpPr>
        <p:spPr>
          <a:xfrm>
            <a:off x="8068323" y="4875577"/>
            <a:ext cx="3058954" cy="281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3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85" grpId="0"/>
      <p:bldP spid="281" grpId="0"/>
      <p:bldP spid="2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roup 532"/>
          <p:cNvGrpSpPr/>
          <p:nvPr/>
        </p:nvGrpSpPr>
        <p:grpSpPr>
          <a:xfrm>
            <a:off x="4966266" y="2176915"/>
            <a:ext cx="3032776" cy="3585256"/>
            <a:chOff x="56464" y="66751"/>
            <a:chExt cx="6792667" cy="8030085"/>
          </a:xfrm>
        </p:grpSpPr>
        <p:sp>
          <p:nvSpPr>
            <p:cNvPr id="522" name="Shape 522"/>
            <p:cNvSpPr/>
            <p:nvPr/>
          </p:nvSpPr>
          <p:spPr>
            <a:xfrm>
              <a:off x="56464" y="66751"/>
              <a:ext cx="6792667" cy="803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304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545561" y="641674"/>
              <a:ext cx="5815468" cy="687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0550" y="0"/>
                  </a:moveTo>
                  <a:cubicBezTo>
                    <a:pt x="9016" y="1016"/>
                    <a:pt x="7352" y="1878"/>
                    <a:pt x="5590" y="2569"/>
                  </a:cubicBezTo>
                  <a:cubicBezTo>
                    <a:pt x="3838" y="3255"/>
                    <a:pt x="2000" y="3768"/>
                    <a:pt x="112" y="4098"/>
                  </a:cubicBezTo>
                  <a:cubicBezTo>
                    <a:pt x="-307" y="7561"/>
                    <a:pt x="456" y="11054"/>
                    <a:pt x="2309" y="14151"/>
                  </a:cubicBezTo>
                  <a:cubicBezTo>
                    <a:pt x="4182" y="17283"/>
                    <a:pt x="7086" y="19873"/>
                    <a:pt x="10659" y="21600"/>
                  </a:cubicBezTo>
                  <a:cubicBezTo>
                    <a:pt x="13758" y="20218"/>
                    <a:pt x="16326" y="18096"/>
                    <a:pt x="18052" y="15490"/>
                  </a:cubicBezTo>
                  <a:cubicBezTo>
                    <a:pt x="19165" y="13812"/>
                    <a:pt x="19895" y="11987"/>
                    <a:pt x="20406" y="10132"/>
                  </a:cubicBezTo>
                  <a:cubicBezTo>
                    <a:pt x="20944" y="8178"/>
                    <a:pt x="21244" y="6169"/>
                    <a:pt x="21293" y="4138"/>
                  </a:cubicBezTo>
                  <a:cubicBezTo>
                    <a:pt x="19428" y="3686"/>
                    <a:pt x="17604" y="3119"/>
                    <a:pt x="15834" y="2442"/>
                  </a:cubicBezTo>
                  <a:cubicBezTo>
                    <a:pt x="14004" y="1742"/>
                    <a:pt x="12238" y="926"/>
                    <a:pt x="10550" y="0"/>
                  </a:cubicBezTo>
                  <a:close/>
                </a:path>
              </a:pathLst>
            </a:custGeom>
            <a:noFill/>
            <a:ln w="177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954611" y="1090388"/>
              <a:ext cx="2402363" cy="30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11" y="7827"/>
                  </a:moveTo>
                  <a:cubicBezTo>
                    <a:pt x="3990" y="7234"/>
                    <a:pt x="7765" y="6273"/>
                    <a:pt x="11357" y="4966"/>
                  </a:cubicBezTo>
                  <a:cubicBezTo>
                    <a:pt x="14991" y="3644"/>
                    <a:pt x="18411" y="1976"/>
                    <a:pt x="21541" y="0"/>
                  </a:cubicBezTo>
                  <a:lnTo>
                    <a:pt x="21541" y="21600"/>
                  </a:lnTo>
                  <a:lnTo>
                    <a:pt x="1545" y="21600"/>
                  </a:lnTo>
                  <a:cubicBezTo>
                    <a:pt x="875" y="19278"/>
                    <a:pt x="421" y="16919"/>
                    <a:pt x="187" y="14544"/>
                  </a:cubicBezTo>
                  <a:cubicBezTo>
                    <a:pt x="-34" y="12309"/>
                    <a:pt x="-59" y="10065"/>
                    <a:pt x="111" y="782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3551011" y="1116085"/>
              <a:ext cx="2391400" cy="298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92" y="1699"/>
                    <a:pt x="6929" y="3205"/>
                    <a:pt x="10585" y="4507"/>
                  </a:cubicBezTo>
                  <a:cubicBezTo>
                    <a:pt x="14160" y="5780"/>
                    <a:pt x="17840" y="6855"/>
                    <a:pt x="21600" y="7724"/>
                  </a:cubicBezTo>
                  <a:cubicBezTo>
                    <a:pt x="21577" y="9984"/>
                    <a:pt x="21426" y="12241"/>
                    <a:pt x="21147" y="14490"/>
                  </a:cubicBezTo>
                  <a:cubicBezTo>
                    <a:pt x="20852" y="16875"/>
                    <a:pt x="20413" y="19248"/>
                    <a:pt x="19833" y="21600"/>
                  </a:cubicBezTo>
                  <a:lnTo>
                    <a:pt x="18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1213429" y="4289875"/>
              <a:ext cx="2119994" cy="270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cubicBezTo>
                    <a:pt x="16474" y="19204"/>
                    <a:pt x="11955" y="16088"/>
                    <a:pt x="8268" y="12410"/>
                  </a:cubicBezTo>
                  <a:cubicBezTo>
                    <a:pt x="4558" y="8709"/>
                    <a:pt x="1755" y="450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7" name="Shape 527"/>
            <p:cNvSpPr/>
            <p:nvPr/>
          </p:nvSpPr>
          <p:spPr>
            <a:xfrm>
              <a:off x="3597286" y="4313711"/>
              <a:ext cx="2042834" cy="26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0097" y="4711"/>
                    <a:pt x="17304" y="9119"/>
                    <a:pt x="13408" y="12926"/>
                  </a:cubicBezTo>
                  <a:cubicBezTo>
                    <a:pt x="9782" y="16471"/>
                    <a:pt x="5274" y="19420"/>
                    <a:pt x="151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1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8" name="Shape 528"/>
            <p:cNvSpPr/>
            <p:nvPr/>
          </p:nvSpPr>
          <p:spPr>
            <a:xfrm>
              <a:off x="4151524" y="4773485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9" name="Shape 529"/>
            <p:cNvSpPr/>
            <p:nvPr/>
          </p:nvSpPr>
          <p:spPr>
            <a:xfrm>
              <a:off x="4218652" y="2526221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5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0" name="Shape 530"/>
            <p:cNvSpPr/>
            <p:nvPr/>
          </p:nvSpPr>
          <p:spPr>
            <a:xfrm>
              <a:off x="1915225" y="2526218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2033157" y="4773480"/>
              <a:ext cx="574452" cy="676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400"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6" name="Group 536"/>
          <p:cNvGrpSpPr/>
          <p:nvPr/>
        </p:nvGrpSpPr>
        <p:grpSpPr>
          <a:xfrm>
            <a:off x="7069128" y="2316089"/>
            <a:ext cx="3392695" cy="831299"/>
            <a:chOff x="0" y="103764"/>
            <a:chExt cx="7598797" cy="1861905"/>
          </a:xfrm>
        </p:grpSpPr>
        <p:sp>
          <p:nvSpPr>
            <p:cNvPr id="533" name="Shape 533"/>
            <p:cNvSpPr/>
            <p:nvPr/>
          </p:nvSpPr>
          <p:spPr>
            <a:xfrm>
              <a:off x="0" y="314108"/>
              <a:ext cx="3573434" cy="109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460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3758161" y="10376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3776859" y="672574"/>
              <a:ext cx="3821938" cy="12930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7118315" y="4799200"/>
            <a:ext cx="3343508" cy="831300"/>
            <a:chOff x="0" y="103766"/>
            <a:chExt cx="7488630" cy="1861906"/>
          </a:xfrm>
        </p:grpSpPr>
        <p:sp>
          <p:nvSpPr>
            <p:cNvPr id="537" name="Shape 537"/>
            <p:cNvSpPr/>
            <p:nvPr/>
          </p:nvSpPr>
          <p:spPr>
            <a:xfrm>
              <a:off x="0" y="223794"/>
              <a:ext cx="3412455" cy="93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408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8" name="Shape 538"/>
            <p:cNvSpPr/>
            <p:nvPr/>
          </p:nvSpPr>
          <p:spPr>
            <a:xfrm>
              <a:off x="3652010" y="103766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9" name="Shape 539"/>
            <p:cNvSpPr/>
            <p:nvPr/>
          </p:nvSpPr>
          <p:spPr>
            <a:xfrm>
              <a:off x="3670710" y="672578"/>
              <a:ext cx="3817920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algn="just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4" name="Group 544"/>
          <p:cNvGrpSpPr/>
          <p:nvPr/>
        </p:nvGrpSpPr>
        <p:grpSpPr>
          <a:xfrm>
            <a:off x="2468562" y="2316090"/>
            <a:ext cx="3464436" cy="831300"/>
            <a:chOff x="660839" y="103767"/>
            <a:chExt cx="7759478" cy="1861903"/>
          </a:xfrm>
        </p:grpSpPr>
        <p:sp>
          <p:nvSpPr>
            <p:cNvPr id="541" name="Shape 541"/>
            <p:cNvSpPr/>
            <p:nvPr/>
          </p:nvSpPr>
          <p:spPr>
            <a:xfrm>
              <a:off x="4517055" y="317067"/>
              <a:ext cx="3903262" cy="109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263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2" name="Shape 542"/>
            <p:cNvSpPr/>
            <p:nvPr/>
          </p:nvSpPr>
          <p:spPr>
            <a:xfrm>
              <a:off x="1530013" y="103767"/>
              <a:ext cx="2814817" cy="529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660839" y="672578"/>
              <a:ext cx="3666311" cy="1293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8" name="Group 548"/>
          <p:cNvGrpSpPr/>
          <p:nvPr/>
        </p:nvGrpSpPr>
        <p:grpSpPr>
          <a:xfrm>
            <a:off x="2468562" y="4844187"/>
            <a:ext cx="3399626" cy="927148"/>
            <a:chOff x="669677" y="0"/>
            <a:chExt cx="7614322" cy="2076582"/>
          </a:xfrm>
        </p:grpSpPr>
        <p:sp>
          <p:nvSpPr>
            <p:cNvPr id="545" name="Shape 545"/>
            <p:cNvSpPr/>
            <p:nvPr/>
          </p:nvSpPr>
          <p:spPr>
            <a:xfrm>
              <a:off x="4567152" y="0"/>
              <a:ext cx="3716847" cy="10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229" y="216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3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1504612" y="214674"/>
              <a:ext cx="2814818" cy="5290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r">
                <a:defRPr sz="3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7" name="Shape 547"/>
            <p:cNvSpPr/>
            <p:nvPr/>
          </p:nvSpPr>
          <p:spPr>
            <a:xfrm>
              <a:off x="669677" y="783488"/>
              <a:ext cx="3657476" cy="1293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5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" grpId="0" animBg="1" advAuto="0"/>
      <p:bldP spid="536" grpId="0" advAuto="0"/>
      <p:bldP spid="540" grpId="0" advAuto="0"/>
      <p:bldP spid="544" grpId="0" advAuto="0"/>
      <p:bldP spid="548" grpId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3932626" y="2494966"/>
            <a:ext cx="2107814" cy="3193654"/>
            <a:chOff x="2963863" y="2008188"/>
            <a:chExt cx="1770063" cy="2838450"/>
          </a:xfrm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2963863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405765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356235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3414713" y="4146551"/>
              <a:ext cx="873125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3757613" y="3408363"/>
              <a:ext cx="187325" cy="661988"/>
            </a:xfrm>
            <a:prstGeom prst="rect">
              <a:avLst/>
            </a:prstGeom>
            <a:solidFill>
              <a:srgbClr val="E999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46"/>
            <p:cNvSpPr>
              <a:spLocks/>
            </p:cNvSpPr>
            <p:nvPr/>
          </p:nvSpPr>
          <p:spPr bwMode="auto">
            <a:xfrm>
              <a:off x="328453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Oval 47"/>
            <p:cNvSpPr>
              <a:spLocks noChangeArrowheads="1"/>
            </p:cNvSpPr>
            <p:nvPr/>
          </p:nvSpPr>
          <p:spPr bwMode="auto">
            <a:xfrm>
              <a:off x="3681413" y="3367088"/>
              <a:ext cx="334963" cy="241300"/>
            </a:xfrm>
            <a:prstGeom prst="ellipse">
              <a:avLst/>
            </a:prstGeom>
            <a:solidFill>
              <a:srgbClr val="E999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335121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322738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auto">
            <a:xfrm>
              <a:off x="3565526" y="4519613"/>
              <a:ext cx="566738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E999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Oval 51"/>
            <p:cNvSpPr>
              <a:spLocks noChangeArrowheads="1"/>
            </p:cNvSpPr>
            <p:nvPr/>
          </p:nvSpPr>
          <p:spPr bwMode="auto">
            <a:xfrm>
              <a:off x="406876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Oval 52"/>
            <p:cNvSpPr>
              <a:spLocks noChangeArrowheads="1"/>
            </p:cNvSpPr>
            <p:nvPr/>
          </p:nvSpPr>
          <p:spPr bwMode="auto">
            <a:xfrm>
              <a:off x="406876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Oval 53"/>
            <p:cNvSpPr>
              <a:spLocks noChangeArrowheads="1"/>
            </p:cNvSpPr>
            <p:nvPr/>
          </p:nvSpPr>
          <p:spPr bwMode="auto">
            <a:xfrm>
              <a:off x="359251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Oval 54"/>
            <p:cNvSpPr>
              <a:spLocks noChangeArrowheads="1"/>
            </p:cNvSpPr>
            <p:nvPr/>
          </p:nvSpPr>
          <p:spPr bwMode="auto">
            <a:xfrm>
              <a:off x="359251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55"/>
            <p:cNvSpPr>
              <a:spLocks/>
            </p:cNvSpPr>
            <p:nvPr/>
          </p:nvSpPr>
          <p:spPr bwMode="auto">
            <a:xfrm>
              <a:off x="369411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Freeform 56"/>
            <p:cNvSpPr>
              <a:spLocks/>
            </p:cNvSpPr>
            <p:nvPr/>
          </p:nvSpPr>
          <p:spPr bwMode="auto">
            <a:xfrm>
              <a:off x="355441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Freeform 57"/>
            <p:cNvSpPr>
              <a:spLocks/>
            </p:cNvSpPr>
            <p:nvPr/>
          </p:nvSpPr>
          <p:spPr bwMode="auto">
            <a:xfrm>
              <a:off x="373062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Freeform 58"/>
            <p:cNvSpPr>
              <a:spLocks/>
            </p:cNvSpPr>
            <p:nvPr/>
          </p:nvSpPr>
          <p:spPr bwMode="auto">
            <a:xfrm>
              <a:off x="321627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E28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385127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>
          <a:xfrm>
            <a:off x="1583039" y="2556032"/>
            <a:ext cx="2049584" cy="3105430"/>
            <a:chOff x="5384801" y="2008188"/>
            <a:chExt cx="1768475" cy="2838450"/>
          </a:xfrm>
        </p:grpSpPr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5384801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6477001" y="2105026"/>
              <a:ext cx="676275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5981701" y="4014788"/>
              <a:ext cx="577850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5835651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6176963" y="3408363"/>
              <a:ext cx="187325" cy="66198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28"/>
            <p:cNvSpPr>
              <a:spLocks/>
            </p:cNvSpPr>
            <p:nvPr/>
          </p:nvSpPr>
          <p:spPr bwMode="auto">
            <a:xfrm>
              <a:off x="5703888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Oval 29"/>
            <p:cNvSpPr>
              <a:spLocks noChangeArrowheads="1"/>
            </p:cNvSpPr>
            <p:nvPr/>
          </p:nvSpPr>
          <p:spPr bwMode="auto">
            <a:xfrm>
              <a:off x="6102351" y="3367088"/>
              <a:ext cx="333375" cy="2413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5770563" y="4289426"/>
              <a:ext cx="1000125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5646738" y="4459288"/>
              <a:ext cx="1247775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32"/>
            <p:cNvSpPr>
              <a:spLocks/>
            </p:cNvSpPr>
            <p:nvPr/>
          </p:nvSpPr>
          <p:spPr bwMode="auto">
            <a:xfrm>
              <a:off x="5984876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6488113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34"/>
            <p:cNvSpPr>
              <a:spLocks noChangeArrowheads="1"/>
            </p:cNvSpPr>
            <p:nvPr/>
          </p:nvSpPr>
          <p:spPr bwMode="auto">
            <a:xfrm>
              <a:off x="6488113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6011863" y="45418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Oval 36"/>
            <p:cNvSpPr>
              <a:spLocks noChangeArrowheads="1"/>
            </p:cNvSpPr>
            <p:nvPr/>
          </p:nvSpPr>
          <p:spPr bwMode="auto">
            <a:xfrm>
              <a:off x="6011863" y="4706938"/>
              <a:ext cx="36513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6113463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38"/>
            <p:cNvSpPr>
              <a:spLocks/>
            </p:cNvSpPr>
            <p:nvPr/>
          </p:nvSpPr>
          <p:spPr bwMode="auto">
            <a:xfrm>
              <a:off x="5973763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39"/>
            <p:cNvSpPr>
              <a:spLocks/>
            </p:cNvSpPr>
            <p:nvPr/>
          </p:nvSpPr>
          <p:spPr bwMode="auto">
            <a:xfrm>
              <a:off x="6149976" y="3871913"/>
              <a:ext cx="241300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40"/>
            <p:cNvSpPr>
              <a:spLocks/>
            </p:cNvSpPr>
            <p:nvPr/>
          </p:nvSpPr>
          <p:spPr bwMode="auto">
            <a:xfrm>
              <a:off x="5635626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6270626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>
          <a:xfrm>
            <a:off x="2561157" y="2115126"/>
            <a:ext cx="2442936" cy="3701418"/>
            <a:chOff x="7458076" y="2008188"/>
            <a:chExt cx="1768475" cy="2838450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7458076" y="2105026"/>
              <a:ext cx="676275" cy="1149350"/>
            </a:xfrm>
            <a:custGeom>
              <a:avLst/>
              <a:gdLst>
                <a:gd name="T0" fmla="*/ 170 w 180"/>
                <a:gd name="T1" fmla="*/ 305 h 305"/>
                <a:gd name="T2" fmla="*/ 4 w 180"/>
                <a:gd name="T3" fmla="*/ 94 h 305"/>
                <a:gd name="T4" fmla="*/ 20 w 180"/>
                <a:gd name="T5" fmla="*/ 32 h 305"/>
                <a:gd name="T6" fmla="*/ 128 w 180"/>
                <a:gd name="T7" fmla="*/ 59 h 305"/>
                <a:gd name="T8" fmla="*/ 109 w 180"/>
                <a:gd name="T9" fmla="*/ 79 h 305"/>
                <a:gd name="T10" fmla="*/ 36 w 180"/>
                <a:gd name="T11" fmla="*/ 55 h 305"/>
                <a:gd name="T12" fmla="*/ 32 w 180"/>
                <a:gd name="T13" fmla="*/ 91 h 305"/>
                <a:gd name="T14" fmla="*/ 180 w 180"/>
                <a:gd name="T15" fmla="*/ 279 h 305"/>
                <a:gd name="T16" fmla="*/ 17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70" y="305"/>
                  </a:moveTo>
                  <a:cubicBezTo>
                    <a:pt x="65" y="266"/>
                    <a:pt x="13" y="155"/>
                    <a:pt x="4" y="94"/>
                  </a:cubicBezTo>
                  <a:cubicBezTo>
                    <a:pt x="0" y="64"/>
                    <a:pt x="6" y="43"/>
                    <a:pt x="20" y="32"/>
                  </a:cubicBezTo>
                  <a:cubicBezTo>
                    <a:pt x="64" y="0"/>
                    <a:pt x="126" y="56"/>
                    <a:pt x="128" y="5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9"/>
                    <a:pt x="62" y="36"/>
                    <a:pt x="36" y="55"/>
                  </a:cubicBezTo>
                  <a:cubicBezTo>
                    <a:pt x="33" y="57"/>
                    <a:pt x="29" y="69"/>
                    <a:pt x="32" y="91"/>
                  </a:cubicBezTo>
                  <a:cubicBezTo>
                    <a:pt x="40" y="149"/>
                    <a:pt x="91" y="246"/>
                    <a:pt x="180" y="279"/>
                  </a:cubicBezTo>
                  <a:lnTo>
                    <a:pt x="170" y="30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8551863" y="2105026"/>
              <a:ext cx="674688" cy="1149350"/>
            </a:xfrm>
            <a:custGeom>
              <a:avLst/>
              <a:gdLst>
                <a:gd name="T0" fmla="*/ 10 w 180"/>
                <a:gd name="T1" fmla="*/ 305 h 305"/>
                <a:gd name="T2" fmla="*/ 0 w 180"/>
                <a:gd name="T3" fmla="*/ 279 h 305"/>
                <a:gd name="T4" fmla="*/ 148 w 180"/>
                <a:gd name="T5" fmla="*/ 91 h 305"/>
                <a:gd name="T6" fmla="*/ 144 w 180"/>
                <a:gd name="T7" fmla="*/ 55 h 305"/>
                <a:gd name="T8" fmla="*/ 71 w 180"/>
                <a:gd name="T9" fmla="*/ 79 h 305"/>
                <a:gd name="T10" fmla="*/ 52 w 180"/>
                <a:gd name="T11" fmla="*/ 59 h 305"/>
                <a:gd name="T12" fmla="*/ 161 w 180"/>
                <a:gd name="T13" fmla="*/ 32 h 305"/>
                <a:gd name="T14" fmla="*/ 176 w 180"/>
                <a:gd name="T15" fmla="*/ 94 h 305"/>
                <a:gd name="T16" fmla="*/ 10 w 180"/>
                <a:gd name="T1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" h="305">
                  <a:moveTo>
                    <a:pt x="10" y="305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89" y="246"/>
                    <a:pt x="140" y="149"/>
                    <a:pt x="148" y="91"/>
                  </a:cubicBezTo>
                  <a:cubicBezTo>
                    <a:pt x="151" y="69"/>
                    <a:pt x="148" y="57"/>
                    <a:pt x="144" y="55"/>
                  </a:cubicBezTo>
                  <a:cubicBezTo>
                    <a:pt x="123" y="39"/>
                    <a:pt x="84" y="68"/>
                    <a:pt x="71" y="7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5" y="56"/>
                    <a:pt x="116" y="0"/>
                    <a:pt x="161" y="32"/>
                  </a:cubicBezTo>
                  <a:cubicBezTo>
                    <a:pt x="175" y="43"/>
                    <a:pt x="180" y="64"/>
                    <a:pt x="176" y="94"/>
                  </a:cubicBezTo>
                  <a:cubicBezTo>
                    <a:pt x="168" y="155"/>
                    <a:pt x="115" y="266"/>
                    <a:pt x="10" y="305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8054976" y="4014788"/>
              <a:ext cx="579438" cy="225425"/>
            </a:xfrm>
            <a:custGeom>
              <a:avLst/>
              <a:gdLst>
                <a:gd name="T0" fmla="*/ 154 w 154"/>
                <a:gd name="T1" fmla="*/ 46 h 60"/>
                <a:gd name="T2" fmla="*/ 140 w 154"/>
                <a:gd name="T3" fmla="*/ 60 h 60"/>
                <a:gd name="T4" fmla="*/ 14 w 154"/>
                <a:gd name="T5" fmla="*/ 60 h 60"/>
                <a:gd name="T6" fmla="*/ 0 w 154"/>
                <a:gd name="T7" fmla="*/ 46 h 60"/>
                <a:gd name="T8" fmla="*/ 0 w 154"/>
                <a:gd name="T9" fmla="*/ 14 h 60"/>
                <a:gd name="T10" fmla="*/ 14 w 154"/>
                <a:gd name="T11" fmla="*/ 0 h 60"/>
                <a:gd name="T12" fmla="*/ 140 w 154"/>
                <a:gd name="T13" fmla="*/ 0 h 60"/>
                <a:gd name="T14" fmla="*/ 154 w 154"/>
                <a:gd name="T15" fmla="*/ 14 h 60"/>
                <a:gd name="T16" fmla="*/ 154 w 154"/>
                <a:gd name="T17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60">
                  <a:moveTo>
                    <a:pt x="154" y="46"/>
                  </a:moveTo>
                  <a:cubicBezTo>
                    <a:pt x="154" y="54"/>
                    <a:pt x="148" y="60"/>
                    <a:pt x="140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6" y="60"/>
                    <a:pt x="0" y="54"/>
                    <a:pt x="0" y="4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8" y="0"/>
                    <a:pt x="154" y="7"/>
                    <a:pt x="154" y="14"/>
                  </a:cubicBezTo>
                  <a:lnTo>
                    <a:pt x="154" y="46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7908926" y="4146551"/>
              <a:ext cx="871538" cy="387350"/>
            </a:xfrm>
            <a:custGeom>
              <a:avLst/>
              <a:gdLst>
                <a:gd name="T0" fmla="*/ 232 w 232"/>
                <a:gd name="T1" fmla="*/ 75 h 103"/>
                <a:gd name="T2" fmla="*/ 204 w 232"/>
                <a:gd name="T3" fmla="*/ 103 h 103"/>
                <a:gd name="T4" fmla="*/ 28 w 232"/>
                <a:gd name="T5" fmla="*/ 103 h 103"/>
                <a:gd name="T6" fmla="*/ 0 w 232"/>
                <a:gd name="T7" fmla="*/ 75 h 103"/>
                <a:gd name="T8" fmla="*/ 0 w 232"/>
                <a:gd name="T9" fmla="*/ 28 h 103"/>
                <a:gd name="T10" fmla="*/ 28 w 232"/>
                <a:gd name="T11" fmla="*/ 0 h 103"/>
                <a:gd name="T12" fmla="*/ 204 w 232"/>
                <a:gd name="T13" fmla="*/ 0 h 103"/>
                <a:gd name="T14" fmla="*/ 232 w 232"/>
                <a:gd name="T15" fmla="*/ 28 h 103"/>
                <a:gd name="T16" fmla="*/ 232 w 232"/>
                <a:gd name="T17" fmla="*/ 7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03">
                  <a:moveTo>
                    <a:pt x="232" y="75"/>
                  </a:moveTo>
                  <a:cubicBezTo>
                    <a:pt x="232" y="91"/>
                    <a:pt x="219" y="103"/>
                    <a:pt x="204" y="103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12" y="103"/>
                    <a:pt x="0" y="91"/>
                    <a:pt x="0" y="7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19" y="0"/>
                    <a:pt x="232" y="13"/>
                    <a:pt x="232" y="28"/>
                  </a:cubicBezTo>
                  <a:lnTo>
                    <a:pt x="232" y="75"/>
                  </a:ln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250238" y="3408363"/>
              <a:ext cx="188913" cy="661988"/>
            </a:xfrm>
            <a:prstGeom prst="rect">
              <a:avLst/>
            </a:prstGeom>
            <a:solidFill>
              <a:srgbClr val="F8E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7777163" y="2074863"/>
              <a:ext cx="1130300" cy="1322388"/>
            </a:xfrm>
            <a:custGeom>
              <a:avLst/>
              <a:gdLst>
                <a:gd name="T0" fmla="*/ 151 w 301"/>
                <a:gd name="T1" fmla="*/ 0 h 351"/>
                <a:gd name="T2" fmla="*/ 0 w 301"/>
                <a:gd name="T3" fmla="*/ 0 h 351"/>
                <a:gd name="T4" fmla="*/ 151 w 301"/>
                <a:gd name="T5" fmla="*/ 351 h 351"/>
                <a:gd name="T6" fmla="*/ 301 w 301"/>
                <a:gd name="T7" fmla="*/ 0 h 351"/>
                <a:gd name="T8" fmla="*/ 151 w 301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351">
                  <a:moveTo>
                    <a:pt x="15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351"/>
                    <a:pt x="151" y="351"/>
                  </a:cubicBezTo>
                  <a:cubicBezTo>
                    <a:pt x="301" y="351"/>
                    <a:pt x="301" y="0"/>
                    <a:pt x="301" y="0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8175626" y="3367088"/>
              <a:ext cx="333375" cy="241300"/>
            </a:xfrm>
            <a:prstGeom prst="ellipse">
              <a:avLst/>
            </a:prstGeom>
            <a:solidFill>
              <a:srgbClr val="F8E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7845426" y="4289426"/>
              <a:ext cx="998538" cy="384175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7721601" y="4459288"/>
              <a:ext cx="1246188" cy="387350"/>
            </a:xfrm>
            <a:prstGeom prst="rect">
              <a:avLst/>
            </a:prstGeom>
            <a:solidFill>
              <a:srgbClr val="3C4C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8058151" y="4519613"/>
              <a:ext cx="568325" cy="252413"/>
            </a:xfrm>
            <a:custGeom>
              <a:avLst/>
              <a:gdLst>
                <a:gd name="T0" fmla="*/ 151 w 151"/>
                <a:gd name="T1" fmla="*/ 62 h 67"/>
                <a:gd name="T2" fmla="*/ 146 w 151"/>
                <a:gd name="T3" fmla="*/ 67 h 67"/>
                <a:gd name="T4" fmla="*/ 6 w 151"/>
                <a:gd name="T5" fmla="*/ 67 h 67"/>
                <a:gd name="T6" fmla="*/ 0 w 151"/>
                <a:gd name="T7" fmla="*/ 62 h 67"/>
                <a:gd name="T8" fmla="*/ 0 w 151"/>
                <a:gd name="T9" fmla="*/ 5 h 67"/>
                <a:gd name="T10" fmla="*/ 6 w 151"/>
                <a:gd name="T11" fmla="*/ 0 h 67"/>
                <a:gd name="T12" fmla="*/ 146 w 151"/>
                <a:gd name="T13" fmla="*/ 0 h 67"/>
                <a:gd name="T14" fmla="*/ 151 w 151"/>
                <a:gd name="T15" fmla="*/ 5 h 67"/>
                <a:gd name="T16" fmla="*/ 151 w 151"/>
                <a:gd name="T17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67">
                  <a:moveTo>
                    <a:pt x="151" y="62"/>
                  </a:moveTo>
                  <a:cubicBezTo>
                    <a:pt x="151" y="65"/>
                    <a:pt x="149" y="67"/>
                    <a:pt x="14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5"/>
                    <a:pt x="0" y="6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9" y="0"/>
                    <a:pt x="151" y="2"/>
                    <a:pt x="151" y="5"/>
                  </a:cubicBezTo>
                  <a:lnTo>
                    <a:pt x="151" y="62"/>
                  </a:lnTo>
                  <a:close/>
                </a:path>
              </a:pathLst>
            </a:custGeom>
            <a:solidFill>
              <a:srgbClr val="F8E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8562976" y="45418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8562976" y="4706938"/>
              <a:ext cx="41275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8085138" y="45418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085138" y="4706938"/>
              <a:ext cx="38100" cy="41275"/>
            </a:xfrm>
            <a:prstGeom prst="ellipse">
              <a:avLst/>
            </a:prstGeom>
            <a:solidFill>
              <a:srgbClr val="B59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8186738" y="3570288"/>
              <a:ext cx="311150" cy="79375"/>
            </a:xfrm>
            <a:custGeom>
              <a:avLst/>
              <a:gdLst>
                <a:gd name="T0" fmla="*/ 83 w 83"/>
                <a:gd name="T1" fmla="*/ 10 h 21"/>
                <a:gd name="T2" fmla="*/ 73 w 83"/>
                <a:gd name="T3" fmla="*/ 21 h 21"/>
                <a:gd name="T4" fmla="*/ 11 w 83"/>
                <a:gd name="T5" fmla="*/ 21 h 21"/>
                <a:gd name="T6" fmla="*/ 0 w 83"/>
                <a:gd name="T7" fmla="*/ 10 h 21"/>
                <a:gd name="T8" fmla="*/ 0 w 83"/>
                <a:gd name="T9" fmla="*/ 10 h 21"/>
                <a:gd name="T10" fmla="*/ 11 w 83"/>
                <a:gd name="T11" fmla="*/ 0 h 21"/>
                <a:gd name="T12" fmla="*/ 73 w 83"/>
                <a:gd name="T13" fmla="*/ 0 h 21"/>
                <a:gd name="T14" fmla="*/ 83 w 83"/>
                <a:gd name="T15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1">
                  <a:moveTo>
                    <a:pt x="83" y="10"/>
                  </a:moveTo>
                  <a:cubicBezTo>
                    <a:pt x="83" y="16"/>
                    <a:pt x="79" y="21"/>
                    <a:pt x="73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3" y="4"/>
                    <a:pt x="83" y="10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8047038" y="3309938"/>
              <a:ext cx="590550" cy="177800"/>
            </a:xfrm>
            <a:custGeom>
              <a:avLst/>
              <a:gdLst>
                <a:gd name="T0" fmla="*/ 157 w 157"/>
                <a:gd name="T1" fmla="*/ 23 h 47"/>
                <a:gd name="T2" fmla="*/ 134 w 157"/>
                <a:gd name="T3" fmla="*/ 47 h 47"/>
                <a:gd name="T4" fmla="*/ 24 w 157"/>
                <a:gd name="T5" fmla="*/ 47 h 47"/>
                <a:gd name="T6" fmla="*/ 0 w 157"/>
                <a:gd name="T7" fmla="*/ 23 h 47"/>
                <a:gd name="T8" fmla="*/ 0 w 157"/>
                <a:gd name="T9" fmla="*/ 23 h 47"/>
                <a:gd name="T10" fmla="*/ 24 w 157"/>
                <a:gd name="T11" fmla="*/ 0 h 47"/>
                <a:gd name="T12" fmla="*/ 134 w 157"/>
                <a:gd name="T13" fmla="*/ 0 h 47"/>
                <a:gd name="T14" fmla="*/ 157 w 157"/>
                <a:gd name="T1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47">
                  <a:moveTo>
                    <a:pt x="157" y="23"/>
                  </a:moveTo>
                  <a:cubicBezTo>
                    <a:pt x="157" y="36"/>
                    <a:pt x="147" y="47"/>
                    <a:pt x="13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7" y="0"/>
                    <a:pt x="157" y="11"/>
                    <a:pt x="157" y="23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8224838" y="3871913"/>
              <a:ext cx="239713" cy="44450"/>
            </a:xfrm>
            <a:custGeom>
              <a:avLst/>
              <a:gdLst>
                <a:gd name="T0" fmla="*/ 64 w 64"/>
                <a:gd name="T1" fmla="*/ 6 h 12"/>
                <a:gd name="T2" fmla="*/ 57 w 64"/>
                <a:gd name="T3" fmla="*/ 12 h 12"/>
                <a:gd name="T4" fmla="*/ 6 w 64"/>
                <a:gd name="T5" fmla="*/ 12 h 12"/>
                <a:gd name="T6" fmla="*/ 0 w 64"/>
                <a:gd name="T7" fmla="*/ 6 h 12"/>
                <a:gd name="T8" fmla="*/ 0 w 64"/>
                <a:gd name="T9" fmla="*/ 6 h 12"/>
                <a:gd name="T10" fmla="*/ 6 w 64"/>
                <a:gd name="T11" fmla="*/ 0 h 12"/>
                <a:gd name="T12" fmla="*/ 57 w 64"/>
                <a:gd name="T13" fmla="*/ 0 h 12"/>
                <a:gd name="T14" fmla="*/ 64 w 64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2">
                  <a:moveTo>
                    <a:pt x="64" y="6"/>
                  </a:moveTo>
                  <a:cubicBezTo>
                    <a:pt x="64" y="9"/>
                    <a:pt x="61" y="12"/>
                    <a:pt x="5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6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7708901" y="2008188"/>
              <a:ext cx="1270000" cy="134938"/>
            </a:xfrm>
            <a:custGeom>
              <a:avLst/>
              <a:gdLst>
                <a:gd name="T0" fmla="*/ 338 w 338"/>
                <a:gd name="T1" fmla="*/ 18 h 36"/>
                <a:gd name="T2" fmla="*/ 320 w 338"/>
                <a:gd name="T3" fmla="*/ 36 h 36"/>
                <a:gd name="T4" fmla="*/ 18 w 338"/>
                <a:gd name="T5" fmla="*/ 36 h 36"/>
                <a:gd name="T6" fmla="*/ 0 w 338"/>
                <a:gd name="T7" fmla="*/ 18 h 36"/>
                <a:gd name="T8" fmla="*/ 0 w 338"/>
                <a:gd name="T9" fmla="*/ 18 h 36"/>
                <a:gd name="T10" fmla="*/ 18 w 338"/>
                <a:gd name="T11" fmla="*/ 0 h 36"/>
                <a:gd name="T12" fmla="*/ 320 w 338"/>
                <a:gd name="T13" fmla="*/ 0 h 36"/>
                <a:gd name="T14" fmla="*/ 338 w 338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36">
                  <a:moveTo>
                    <a:pt x="338" y="18"/>
                  </a:moveTo>
                  <a:cubicBezTo>
                    <a:pt x="338" y="28"/>
                    <a:pt x="330" y="36"/>
                    <a:pt x="32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38" y="8"/>
                    <a:pt x="338" y="18"/>
                  </a:cubicBezTo>
                  <a:close/>
                </a:path>
              </a:pathLst>
            </a:custGeom>
            <a:solidFill>
              <a:srgbClr val="F7C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59"/>
            <p:cNvSpPr>
              <a:spLocks noEditPoints="1"/>
            </p:cNvSpPr>
            <p:nvPr/>
          </p:nvSpPr>
          <p:spPr bwMode="auto">
            <a:xfrm>
              <a:off x="8343901" y="2008188"/>
              <a:ext cx="882650" cy="2838450"/>
            </a:xfrm>
            <a:custGeom>
              <a:avLst/>
              <a:gdLst>
                <a:gd name="T0" fmla="*/ 216 w 235"/>
                <a:gd name="T1" fmla="*/ 58 h 754"/>
                <a:gd name="T2" fmla="*/ 149 w 235"/>
                <a:gd name="T3" fmla="*/ 57 h 754"/>
                <a:gd name="T4" fmla="*/ 150 w 235"/>
                <a:gd name="T5" fmla="*/ 36 h 754"/>
                <a:gd name="T6" fmla="*/ 151 w 235"/>
                <a:gd name="T7" fmla="*/ 36 h 754"/>
                <a:gd name="T8" fmla="*/ 169 w 235"/>
                <a:gd name="T9" fmla="*/ 18 h 754"/>
                <a:gd name="T10" fmla="*/ 151 w 235"/>
                <a:gd name="T11" fmla="*/ 0 h 754"/>
                <a:gd name="T12" fmla="*/ 0 w 235"/>
                <a:gd name="T13" fmla="*/ 0 h 754"/>
                <a:gd name="T14" fmla="*/ 0 w 235"/>
                <a:gd name="T15" fmla="*/ 754 h 754"/>
                <a:gd name="T16" fmla="*/ 166 w 235"/>
                <a:gd name="T17" fmla="*/ 754 h 754"/>
                <a:gd name="T18" fmla="*/ 166 w 235"/>
                <a:gd name="T19" fmla="*/ 651 h 754"/>
                <a:gd name="T20" fmla="*/ 133 w 235"/>
                <a:gd name="T21" fmla="*/ 651 h 754"/>
                <a:gd name="T22" fmla="*/ 133 w 235"/>
                <a:gd name="T23" fmla="*/ 606 h 754"/>
                <a:gd name="T24" fmla="*/ 116 w 235"/>
                <a:gd name="T25" fmla="*/ 606 h 754"/>
                <a:gd name="T26" fmla="*/ 116 w 235"/>
                <a:gd name="T27" fmla="*/ 596 h 754"/>
                <a:gd name="T28" fmla="*/ 88 w 235"/>
                <a:gd name="T29" fmla="*/ 568 h 754"/>
                <a:gd name="T30" fmla="*/ 77 w 235"/>
                <a:gd name="T31" fmla="*/ 568 h 754"/>
                <a:gd name="T32" fmla="*/ 77 w 235"/>
                <a:gd name="T33" fmla="*/ 547 h 754"/>
                <a:gd name="T34" fmla="*/ 63 w 235"/>
                <a:gd name="T35" fmla="*/ 533 h 754"/>
                <a:gd name="T36" fmla="*/ 25 w 235"/>
                <a:gd name="T37" fmla="*/ 533 h 754"/>
                <a:gd name="T38" fmla="*/ 25 w 235"/>
                <a:gd name="T39" fmla="*/ 507 h 754"/>
                <a:gd name="T40" fmla="*/ 25 w 235"/>
                <a:gd name="T41" fmla="*/ 507 h 754"/>
                <a:gd name="T42" fmla="*/ 32 w 235"/>
                <a:gd name="T43" fmla="*/ 501 h 754"/>
                <a:gd name="T44" fmla="*/ 25 w 235"/>
                <a:gd name="T45" fmla="*/ 495 h 754"/>
                <a:gd name="T46" fmla="*/ 25 w 235"/>
                <a:gd name="T47" fmla="*/ 495 h 754"/>
                <a:gd name="T48" fmla="*/ 25 w 235"/>
                <a:gd name="T49" fmla="*/ 436 h 754"/>
                <a:gd name="T50" fmla="*/ 31 w 235"/>
                <a:gd name="T51" fmla="*/ 436 h 754"/>
                <a:gd name="T52" fmla="*/ 41 w 235"/>
                <a:gd name="T53" fmla="*/ 425 h 754"/>
                <a:gd name="T54" fmla="*/ 33 w 235"/>
                <a:gd name="T55" fmla="*/ 415 h 754"/>
                <a:gd name="T56" fmla="*/ 44 w 235"/>
                <a:gd name="T57" fmla="*/ 393 h 754"/>
                <a:gd name="T58" fmla="*/ 44 w 235"/>
                <a:gd name="T59" fmla="*/ 393 h 754"/>
                <a:gd name="T60" fmla="*/ 55 w 235"/>
                <a:gd name="T61" fmla="*/ 393 h 754"/>
                <a:gd name="T62" fmla="*/ 78 w 235"/>
                <a:gd name="T63" fmla="*/ 369 h 754"/>
                <a:gd name="T64" fmla="*/ 59 w 235"/>
                <a:gd name="T65" fmla="*/ 347 h 754"/>
                <a:gd name="T66" fmla="*/ 79 w 235"/>
                <a:gd name="T67" fmla="*/ 326 h 754"/>
                <a:gd name="T68" fmla="*/ 231 w 235"/>
                <a:gd name="T69" fmla="*/ 120 h 754"/>
                <a:gd name="T70" fmla="*/ 216 w 235"/>
                <a:gd name="T71" fmla="*/ 58 h 754"/>
                <a:gd name="T72" fmla="*/ 203 w 235"/>
                <a:gd name="T73" fmla="*/ 117 h 754"/>
                <a:gd name="T74" fmla="*/ 106 w 235"/>
                <a:gd name="T75" fmla="*/ 277 h 754"/>
                <a:gd name="T76" fmla="*/ 146 w 235"/>
                <a:gd name="T77" fmla="*/ 90 h 754"/>
                <a:gd name="T78" fmla="*/ 199 w 235"/>
                <a:gd name="T79" fmla="*/ 81 h 754"/>
                <a:gd name="T80" fmla="*/ 203 w 235"/>
                <a:gd name="T81" fmla="*/ 117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5" h="754">
                  <a:moveTo>
                    <a:pt x="216" y="58"/>
                  </a:moveTo>
                  <a:cubicBezTo>
                    <a:pt x="195" y="43"/>
                    <a:pt x="169" y="48"/>
                    <a:pt x="149" y="57"/>
                  </a:cubicBezTo>
                  <a:cubicBezTo>
                    <a:pt x="149" y="49"/>
                    <a:pt x="149" y="42"/>
                    <a:pt x="150" y="36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61" y="36"/>
                    <a:pt x="169" y="28"/>
                    <a:pt x="169" y="18"/>
                  </a:cubicBezTo>
                  <a:cubicBezTo>
                    <a:pt x="169" y="8"/>
                    <a:pt x="161" y="0"/>
                    <a:pt x="1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4"/>
                    <a:pt x="0" y="754"/>
                    <a:pt x="0" y="754"/>
                  </a:cubicBezTo>
                  <a:cubicBezTo>
                    <a:pt x="166" y="754"/>
                    <a:pt x="166" y="754"/>
                    <a:pt x="166" y="754"/>
                  </a:cubicBezTo>
                  <a:cubicBezTo>
                    <a:pt x="166" y="651"/>
                    <a:pt x="166" y="651"/>
                    <a:pt x="166" y="651"/>
                  </a:cubicBezTo>
                  <a:cubicBezTo>
                    <a:pt x="133" y="651"/>
                    <a:pt x="133" y="651"/>
                    <a:pt x="133" y="651"/>
                  </a:cubicBezTo>
                  <a:cubicBezTo>
                    <a:pt x="133" y="606"/>
                    <a:pt x="133" y="606"/>
                    <a:pt x="133" y="606"/>
                  </a:cubicBezTo>
                  <a:cubicBezTo>
                    <a:pt x="116" y="606"/>
                    <a:pt x="116" y="606"/>
                    <a:pt x="116" y="606"/>
                  </a:cubicBezTo>
                  <a:cubicBezTo>
                    <a:pt x="116" y="596"/>
                    <a:pt x="116" y="596"/>
                    <a:pt x="116" y="596"/>
                  </a:cubicBezTo>
                  <a:cubicBezTo>
                    <a:pt x="116" y="581"/>
                    <a:pt x="103" y="568"/>
                    <a:pt x="88" y="568"/>
                  </a:cubicBezTo>
                  <a:cubicBezTo>
                    <a:pt x="77" y="568"/>
                    <a:pt x="77" y="568"/>
                    <a:pt x="77" y="568"/>
                  </a:cubicBezTo>
                  <a:cubicBezTo>
                    <a:pt x="77" y="547"/>
                    <a:pt x="77" y="547"/>
                    <a:pt x="77" y="547"/>
                  </a:cubicBezTo>
                  <a:cubicBezTo>
                    <a:pt x="77" y="540"/>
                    <a:pt x="71" y="533"/>
                    <a:pt x="63" y="533"/>
                  </a:cubicBezTo>
                  <a:cubicBezTo>
                    <a:pt x="25" y="533"/>
                    <a:pt x="25" y="533"/>
                    <a:pt x="25" y="533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5" y="507"/>
                    <a:pt x="25" y="507"/>
                    <a:pt x="25" y="507"/>
                  </a:cubicBezTo>
                  <a:cubicBezTo>
                    <a:pt x="29" y="507"/>
                    <a:pt x="32" y="504"/>
                    <a:pt x="32" y="501"/>
                  </a:cubicBezTo>
                  <a:cubicBezTo>
                    <a:pt x="32" y="497"/>
                    <a:pt x="29" y="495"/>
                    <a:pt x="25" y="495"/>
                  </a:cubicBezTo>
                  <a:cubicBezTo>
                    <a:pt x="25" y="495"/>
                    <a:pt x="25" y="495"/>
                    <a:pt x="25" y="495"/>
                  </a:cubicBezTo>
                  <a:cubicBezTo>
                    <a:pt x="25" y="436"/>
                    <a:pt x="25" y="436"/>
                    <a:pt x="25" y="436"/>
                  </a:cubicBezTo>
                  <a:cubicBezTo>
                    <a:pt x="31" y="436"/>
                    <a:pt x="31" y="436"/>
                    <a:pt x="31" y="436"/>
                  </a:cubicBezTo>
                  <a:cubicBezTo>
                    <a:pt x="37" y="436"/>
                    <a:pt x="41" y="431"/>
                    <a:pt x="41" y="425"/>
                  </a:cubicBezTo>
                  <a:cubicBezTo>
                    <a:pt x="41" y="420"/>
                    <a:pt x="38" y="416"/>
                    <a:pt x="33" y="415"/>
                  </a:cubicBezTo>
                  <a:cubicBezTo>
                    <a:pt x="40" y="409"/>
                    <a:pt x="44" y="402"/>
                    <a:pt x="44" y="393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55" y="393"/>
                    <a:pt x="55" y="393"/>
                    <a:pt x="55" y="393"/>
                  </a:cubicBezTo>
                  <a:cubicBezTo>
                    <a:pt x="68" y="393"/>
                    <a:pt x="78" y="382"/>
                    <a:pt x="78" y="369"/>
                  </a:cubicBezTo>
                  <a:cubicBezTo>
                    <a:pt x="78" y="358"/>
                    <a:pt x="70" y="349"/>
                    <a:pt x="59" y="347"/>
                  </a:cubicBezTo>
                  <a:cubicBezTo>
                    <a:pt x="66" y="341"/>
                    <a:pt x="73" y="334"/>
                    <a:pt x="79" y="326"/>
                  </a:cubicBezTo>
                  <a:cubicBezTo>
                    <a:pt x="175" y="282"/>
                    <a:pt x="223" y="178"/>
                    <a:pt x="231" y="120"/>
                  </a:cubicBezTo>
                  <a:cubicBezTo>
                    <a:pt x="235" y="90"/>
                    <a:pt x="230" y="69"/>
                    <a:pt x="216" y="58"/>
                  </a:cubicBezTo>
                  <a:close/>
                  <a:moveTo>
                    <a:pt x="203" y="117"/>
                  </a:moveTo>
                  <a:cubicBezTo>
                    <a:pt x="197" y="163"/>
                    <a:pt x="164" y="233"/>
                    <a:pt x="106" y="277"/>
                  </a:cubicBezTo>
                  <a:cubicBezTo>
                    <a:pt x="130" y="219"/>
                    <a:pt x="141" y="144"/>
                    <a:pt x="146" y="90"/>
                  </a:cubicBezTo>
                  <a:cubicBezTo>
                    <a:pt x="163" y="80"/>
                    <a:pt x="185" y="71"/>
                    <a:pt x="199" y="81"/>
                  </a:cubicBezTo>
                  <a:cubicBezTo>
                    <a:pt x="203" y="83"/>
                    <a:pt x="206" y="95"/>
                    <a:pt x="203" y="117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"/>
              </a:schemeClr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82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2" name="Rounded Rectangle 9"/>
          <p:cNvSpPr/>
          <p:nvPr/>
        </p:nvSpPr>
        <p:spPr>
          <a:xfrm>
            <a:off x="10277082" y="2279379"/>
            <a:ext cx="867022" cy="86786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 Placeholder 7"/>
          <p:cNvSpPr txBox="1">
            <a:spLocks/>
          </p:cNvSpPr>
          <p:nvPr/>
        </p:nvSpPr>
        <p:spPr>
          <a:xfrm>
            <a:off x="8762828" y="219734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4" b="1" kern="120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 Placeholder 2"/>
          <p:cNvSpPr txBox="1">
            <a:spLocks/>
          </p:cNvSpPr>
          <p:nvPr/>
        </p:nvSpPr>
        <p:spPr>
          <a:xfrm>
            <a:off x="6715319" y="257374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6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Rounded Rectangle 12"/>
          <p:cNvSpPr/>
          <p:nvPr/>
        </p:nvSpPr>
        <p:spPr>
          <a:xfrm>
            <a:off x="10277082" y="3517378"/>
            <a:ext cx="867022" cy="86786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 Placeholder 7"/>
          <p:cNvSpPr txBox="1">
            <a:spLocks/>
          </p:cNvSpPr>
          <p:nvPr/>
        </p:nvSpPr>
        <p:spPr>
          <a:xfrm>
            <a:off x="8762828" y="3435344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4" b="1" kern="1200">
                <a:solidFill>
                  <a:schemeClr val="accent2"/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 Placeholder 2"/>
          <p:cNvSpPr txBox="1">
            <a:spLocks/>
          </p:cNvSpPr>
          <p:nvPr/>
        </p:nvSpPr>
        <p:spPr>
          <a:xfrm>
            <a:off x="6715319" y="3811747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6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Rounded Rectangle 15"/>
          <p:cNvSpPr/>
          <p:nvPr/>
        </p:nvSpPr>
        <p:spPr>
          <a:xfrm>
            <a:off x="10277082" y="4834739"/>
            <a:ext cx="867022" cy="86786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 Placeholder 7"/>
          <p:cNvSpPr txBox="1">
            <a:spLocks/>
          </p:cNvSpPr>
          <p:nvPr/>
        </p:nvSpPr>
        <p:spPr>
          <a:xfrm>
            <a:off x="8762828" y="4752705"/>
            <a:ext cx="1331610" cy="215444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4" b="1" kern="1200">
                <a:solidFill>
                  <a:schemeClr val="accent3"/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 Placeholder 2"/>
          <p:cNvSpPr txBox="1">
            <a:spLocks/>
          </p:cNvSpPr>
          <p:nvPr/>
        </p:nvSpPr>
        <p:spPr>
          <a:xfrm>
            <a:off x="6715319" y="5129108"/>
            <a:ext cx="3379118" cy="590931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r" defTabSz="914476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6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 Placeholder 7"/>
          <p:cNvSpPr txBox="1">
            <a:spLocks/>
          </p:cNvSpPr>
          <p:nvPr/>
        </p:nvSpPr>
        <p:spPr>
          <a:xfrm>
            <a:off x="10448385" y="2434913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82" name="Text Placeholder 7"/>
          <p:cNvSpPr txBox="1">
            <a:spLocks/>
          </p:cNvSpPr>
          <p:nvPr/>
        </p:nvSpPr>
        <p:spPr>
          <a:xfrm>
            <a:off x="10448385" y="368662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3" name="Text Placeholder 7"/>
          <p:cNvSpPr txBox="1">
            <a:spLocks/>
          </p:cNvSpPr>
          <p:nvPr/>
        </p:nvSpPr>
        <p:spPr>
          <a:xfrm>
            <a:off x="10448385" y="4996739"/>
            <a:ext cx="524416" cy="5467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7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5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9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33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71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09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48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86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24" indent="-228620" algn="l" defTabSz="91447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sz="18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85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5" grpId="0" animBg="1"/>
      <p:bldP spid="7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animBg="1"/>
      <p:bldP spid="7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0" name="Group 2010"/>
          <p:cNvGrpSpPr/>
          <p:nvPr/>
        </p:nvGrpSpPr>
        <p:grpSpPr>
          <a:xfrm>
            <a:off x="1360921" y="1890783"/>
            <a:ext cx="1535181" cy="4336538"/>
            <a:chOff x="-1" y="-15"/>
            <a:chExt cx="2911317" cy="8223811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263953" y="6664725"/>
              <a:ext cx="2383308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1" y="7128932"/>
              <a:ext cx="2911317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18" name="Group 2018"/>
          <p:cNvGrpSpPr/>
          <p:nvPr/>
        </p:nvGrpSpPr>
        <p:grpSpPr>
          <a:xfrm>
            <a:off x="3081267" y="2634492"/>
            <a:ext cx="1535181" cy="3621840"/>
            <a:chOff x="0" y="0"/>
            <a:chExt cx="2911316" cy="6868459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79" y="5233217"/>
              <a:ext cx="2383307" cy="4902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defTabSz="45720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73595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26" name="Group 2026"/>
          <p:cNvGrpSpPr/>
          <p:nvPr/>
        </p:nvGrpSpPr>
        <p:grpSpPr>
          <a:xfrm>
            <a:off x="4801613" y="1890784"/>
            <a:ext cx="1535181" cy="4365548"/>
            <a:chOff x="0" y="0"/>
            <a:chExt cx="2911316" cy="8278827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264002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34" name="Group 2034"/>
          <p:cNvGrpSpPr/>
          <p:nvPr/>
        </p:nvGrpSpPr>
        <p:grpSpPr>
          <a:xfrm>
            <a:off x="6521959" y="2634492"/>
            <a:ext cx="1535181" cy="3607251"/>
            <a:chOff x="0" y="0"/>
            <a:chExt cx="2911316" cy="6840792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251332" y="5254375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0" y="574592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2" name="Group 2042"/>
          <p:cNvGrpSpPr/>
          <p:nvPr/>
        </p:nvGrpSpPr>
        <p:grpSpPr>
          <a:xfrm>
            <a:off x="8242305" y="1890784"/>
            <a:ext cx="1535181" cy="4365548"/>
            <a:chOff x="0" y="0"/>
            <a:chExt cx="2911316" cy="8278827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264003" y="6664741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0" y="7183963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50" name="Group 2050"/>
          <p:cNvGrpSpPr/>
          <p:nvPr/>
        </p:nvGrpSpPr>
        <p:grpSpPr>
          <a:xfrm>
            <a:off x="9962649" y="2634492"/>
            <a:ext cx="1535181" cy="3592829"/>
            <a:chOff x="0" y="0"/>
            <a:chExt cx="2911316" cy="6813442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241082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33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263981" y="5254373"/>
              <a:ext cx="2383307" cy="447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0" y="5718578"/>
              <a:ext cx="2911316" cy="109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 defTabSz="964326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" kern="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687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8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0" grpId="0" advAuto="0"/>
      <p:bldP spid="2018" grpId="0" advAuto="0"/>
      <p:bldP spid="2026" grpId="0" advAuto="0"/>
      <p:bldP spid="2034" grpId="0" advAuto="0"/>
      <p:bldP spid="2042" grpId="0" advAuto="0"/>
      <p:bldP spid="2050" grpId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3518259" y="447"/>
            <a:ext cx="5822234" cy="4352447"/>
          </a:xfrm>
          <a:custGeom>
            <a:avLst/>
            <a:gdLst>
              <a:gd name="connsiteX0" fmla="*/ 0 w 6131432"/>
              <a:gd name="connsiteY0" fmla="*/ 6845300 h 6845300"/>
              <a:gd name="connsiteX1" fmla="*/ 1532858 w 6131432"/>
              <a:gd name="connsiteY1" fmla="*/ 0 h 6845300"/>
              <a:gd name="connsiteX2" fmla="*/ 6131432 w 6131432"/>
              <a:gd name="connsiteY2" fmla="*/ 0 h 6845300"/>
              <a:gd name="connsiteX3" fmla="*/ 4598574 w 6131432"/>
              <a:gd name="connsiteY3" fmla="*/ 6845300 h 6845300"/>
              <a:gd name="connsiteX4" fmla="*/ 0 w 6131432"/>
              <a:gd name="connsiteY4" fmla="*/ 6845300 h 6845300"/>
              <a:gd name="connsiteX0" fmla="*/ 0 w 5521832"/>
              <a:gd name="connsiteY0" fmla="*/ 4127500 h 6845300"/>
              <a:gd name="connsiteX1" fmla="*/ 923258 w 5521832"/>
              <a:gd name="connsiteY1" fmla="*/ 0 h 6845300"/>
              <a:gd name="connsiteX2" fmla="*/ 5521832 w 5521832"/>
              <a:gd name="connsiteY2" fmla="*/ 0 h 6845300"/>
              <a:gd name="connsiteX3" fmla="*/ 3988974 w 5521832"/>
              <a:gd name="connsiteY3" fmla="*/ 6845300 h 6845300"/>
              <a:gd name="connsiteX4" fmla="*/ 0 w 5521832"/>
              <a:gd name="connsiteY4" fmla="*/ 4127500 h 6845300"/>
              <a:gd name="connsiteX0" fmla="*/ 0 w 5521832"/>
              <a:gd name="connsiteY0" fmla="*/ 4127500 h 4127500"/>
              <a:gd name="connsiteX1" fmla="*/ 923258 w 5521832"/>
              <a:gd name="connsiteY1" fmla="*/ 0 h 4127500"/>
              <a:gd name="connsiteX2" fmla="*/ 5521832 w 5521832"/>
              <a:gd name="connsiteY2" fmla="*/ 0 h 4127500"/>
              <a:gd name="connsiteX3" fmla="*/ 4598574 w 5521832"/>
              <a:gd name="connsiteY3" fmla="*/ 4114800 h 4127500"/>
              <a:gd name="connsiteX4" fmla="*/ 0 w 5521832"/>
              <a:gd name="connsiteY4" fmla="*/ 4127500 h 412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1832" h="4127500">
                <a:moveTo>
                  <a:pt x="0" y="4127500"/>
                </a:moveTo>
                <a:lnTo>
                  <a:pt x="923258" y="0"/>
                </a:lnTo>
                <a:lnTo>
                  <a:pt x="5521832" y="0"/>
                </a:lnTo>
                <a:lnTo>
                  <a:pt x="4598574" y="4114800"/>
                </a:lnTo>
                <a:lnTo>
                  <a:pt x="0" y="4127500"/>
                </a:lnTo>
                <a:close/>
              </a:path>
            </a:pathLst>
          </a:custGeom>
          <a:solidFill>
            <a:schemeClr val="accent1">
              <a:alpha val="50196"/>
            </a:schemeClr>
          </a:solidFill>
          <a:ln>
            <a:noFill/>
          </a:ln>
          <a:effectLst>
            <a:outerShdw blurRad="266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2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5319" y="1240456"/>
            <a:ext cx="1468114" cy="1070930"/>
          </a:xfrm>
          <a:prstGeom prst="rect">
            <a:avLst/>
          </a:prstGeom>
          <a:noFill/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CN" sz="6959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695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87957" y="2415579"/>
            <a:ext cx="368283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文本框 17"/>
          <p:cNvSpPr txBox="1">
            <a:spLocks noChangeArrowheads="1"/>
          </p:cNvSpPr>
          <p:nvPr/>
        </p:nvSpPr>
        <p:spPr bwMode="auto">
          <a:xfrm>
            <a:off x="4476991" y="2576581"/>
            <a:ext cx="3904768" cy="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797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94305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4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22524" y="1456085"/>
            <a:ext cx="6731975" cy="4199693"/>
            <a:chOff x="4280204" y="1234493"/>
            <a:chExt cx="7161658" cy="4467748"/>
          </a:xfrm>
        </p:grpSpPr>
        <p:sp>
          <p:nvSpPr>
            <p:cNvPr id="4" name="等腰三角形 33"/>
            <p:cNvSpPr/>
            <p:nvPr/>
          </p:nvSpPr>
          <p:spPr>
            <a:xfrm rot="16200000">
              <a:off x="3992172" y="3328916"/>
              <a:ext cx="2304256" cy="1728192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椭圆 34"/>
            <p:cNvSpPr/>
            <p:nvPr/>
          </p:nvSpPr>
          <p:spPr>
            <a:xfrm>
              <a:off x="5300220" y="3652598"/>
              <a:ext cx="432049" cy="43204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35"/>
            <p:cNvSpPr/>
            <p:nvPr/>
          </p:nvSpPr>
          <p:spPr>
            <a:xfrm>
              <a:off x="5387858" y="3748382"/>
              <a:ext cx="243873" cy="243873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椭圆 36"/>
            <p:cNvSpPr/>
            <p:nvPr/>
          </p:nvSpPr>
          <p:spPr>
            <a:xfrm>
              <a:off x="5551855" y="4051744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矩形 37"/>
            <p:cNvSpPr/>
            <p:nvPr/>
          </p:nvSpPr>
          <p:spPr>
            <a:xfrm>
              <a:off x="5936389" y="4193012"/>
              <a:ext cx="4824536" cy="107659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等腰三角形 7"/>
            <p:cNvSpPr/>
            <p:nvPr/>
          </p:nvSpPr>
          <p:spPr>
            <a:xfrm rot="16200000">
              <a:off x="10168273" y="3744134"/>
              <a:ext cx="1541765" cy="1005412"/>
            </a:xfrm>
            <a:custGeom>
              <a:avLst/>
              <a:gdLst/>
              <a:ahLst/>
              <a:cxnLst/>
              <a:rect l="l" t="t" r="r" b="b"/>
              <a:pathLst>
                <a:path w="1541765" h="1005412">
                  <a:moveTo>
                    <a:pt x="1541765" y="1005412"/>
                  </a:moveTo>
                  <a:lnTo>
                    <a:pt x="0" y="1005412"/>
                  </a:lnTo>
                  <a:lnTo>
                    <a:pt x="670275" y="0"/>
                  </a:lnTo>
                  <a:lnTo>
                    <a:pt x="87149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矩形 39"/>
            <p:cNvSpPr/>
            <p:nvPr/>
          </p:nvSpPr>
          <p:spPr>
            <a:xfrm>
              <a:off x="6584459" y="3073812"/>
              <a:ext cx="504056" cy="1043763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矩形 40"/>
            <p:cNvSpPr/>
            <p:nvPr/>
          </p:nvSpPr>
          <p:spPr>
            <a:xfrm>
              <a:off x="6584459" y="3895362"/>
              <a:ext cx="504056" cy="222213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矩形 41"/>
            <p:cNvSpPr/>
            <p:nvPr/>
          </p:nvSpPr>
          <p:spPr>
            <a:xfrm>
              <a:off x="7520563" y="2569756"/>
              <a:ext cx="504056" cy="1547819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矩形 42"/>
            <p:cNvSpPr/>
            <p:nvPr/>
          </p:nvSpPr>
          <p:spPr>
            <a:xfrm>
              <a:off x="7520563" y="3500661"/>
              <a:ext cx="504056" cy="616914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矩形 43"/>
            <p:cNvSpPr/>
            <p:nvPr/>
          </p:nvSpPr>
          <p:spPr>
            <a:xfrm>
              <a:off x="8462389" y="2040999"/>
              <a:ext cx="504056" cy="2076576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矩形 44"/>
            <p:cNvSpPr/>
            <p:nvPr/>
          </p:nvSpPr>
          <p:spPr>
            <a:xfrm>
              <a:off x="8462390" y="3071063"/>
              <a:ext cx="504056" cy="104651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矩形 45"/>
            <p:cNvSpPr/>
            <p:nvPr/>
          </p:nvSpPr>
          <p:spPr>
            <a:xfrm>
              <a:off x="9464779" y="1608950"/>
              <a:ext cx="504056" cy="2508625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矩形 46"/>
            <p:cNvSpPr/>
            <p:nvPr/>
          </p:nvSpPr>
          <p:spPr>
            <a:xfrm>
              <a:off x="9464779" y="2536828"/>
              <a:ext cx="504056" cy="158074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任意多边形 47"/>
            <p:cNvSpPr/>
            <p:nvPr/>
          </p:nvSpPr>
          <p:spPr>
            <a:xfrm>
              <a:off x="6809773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6474455" y="2608835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10%</a:t>
              </a:r>
              <a:endPara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7393553" y="2104780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20%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8374783" y="1678631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50%</a:t>
              </a:r>
              <a:endPara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9367560" y="1234493"/>
              <a:ext cx="758076" cy="347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en-US" altLang="zh-CN" sz="1400" dirty="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70%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514057" flipH="1">
              <a:off x="6847638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5" name="任意多边形 54"/>
            <p:cNvSpPr/>
            <p:nvPr/>
          </p:nvSpPr>
          <p:spPr>
            <a:xfrm>
              <a:off x="7738904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514057" flipH="1">
              <a:off x="7776769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3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任意多边形 57"/>
            <p:cNvSpPr/>
            <p:nvPr/>
          </p:nvSpPr>
          <p:spPr>
            <a:xfrm>
              <a:off x="8668035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2514057" flipH="1">
              <a:off x="8705900" y="5352719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accent4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31" name="任意多边形 60"/>
            <p:cNvSpPr/>
            <p:nvPr/>
          </p:nvSpPr>
          <p:spPr>
            <a:xfrm>
              <a:off x="9597166" y="4323154"/>
              <a:ext cx="248195" cy="640080"/>
            </a:xfrm>
            <a:custGeom>
              <a:avLst/>
              <a:gdLst>
                <a:gd name="connsiteX0" fmla="*/ 0 w 248195"/>
                <a:gd name="connsiteY0" fmla="*/ 0 h 640080"/>
                <a:gd name="connsiteX1" fmla="*/ 0 w 248195"/>
                <a:gd name="connsiteY1" fmla="*/ 391885 h 640080"/>
                <a:gd name="connsiteX2" fmla="*/ 248195 w 248195"/>
                <a:gd name="connsiteY2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195" h="640080">
                  <a:moveTo>
                    <a:pt x="0" y="0"/>
                  </a:moveTo>
                  <a:lnTo>
                    <a:pt x="0" y="391885"/>
                  </a:lnTo>
                  <a:lnTo>
                    <a:pt x="248195" y="640080"/>
                  </a:lnTo>
                </a:path>
              </a:pathLst>
            </a:cu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2514057" flipH="1">
              <a:off x="9635031" y="5352718"/>
              <a:ext cx="1657783" cy="349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 defTabSz="859512">
                <a:lnSpc>
                  <a:spcPct val="120000"/>
                </a:lnSpc>
                <a:defRPr/>
              </a:pPr>
              <a:r>
                <a:rPr lang="zh-CN" altLang="en-US" sz="1400">
                  <a:solidFill>
                    <a:schemeClr val="accent5"/>
                  </a:solidFill>
                  <a:latin typeface="Arial" panose="020B0604020202020204" pitchFamily="34" charset="0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1400" dirty="0">
                <a:solidFill>
                  <a:schemeClr val="accent5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椭圆 62"/>
            <p:cNvSpPr/>
            <p:nvPr/>
          </p:nvSpPr>
          <p:spPr>
            <a:xfrm>
              <a:off x="5504339" y="3832972"/>
              <a:ext cx="65831" cy="6583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85954" tIns="42977" rIns="85954" bIns="4297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59512">
                <a:lnSpc>
                  <a:spcPct val="120000"/>
                </a:lnSpc>
                <a:defRPr/>
              </a:pPr>
              <a:endParaRPr lang="en-US" sz="1400" ker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495103" y="2530499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4985" y="2662643"/>
            <a:ext cx="1027525" cy="67076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95104" y="3443363"/>
            <a:ext cx="3076259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02389" y="2761400"/>
            <a:ext cx="206897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95104" y="4674929"/>
            <a:ext cx="3076259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4852492" y="156679"/>
            <a:ext cx="3153767" cy="6093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</a:t>
            </a:r>
            <a:r>
              <a:rPr lang="zh-CN" altLang="en-US" sz="2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替换文字内容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9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40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OTHERS"/>
  <p:tag name="ID" val="54713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OTHERS"/>
  <p:tag name="ID" val="5471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AUTOCOLOR" val="TRUE"/>
  <p:tag name="MH_TYPE" val="CONTENTS"/>
  <p:tag name="ID" val="5471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ENTRY"/>
  <p:tag name="ID" val="54713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410"/>
  <p:tag name="MH_LIBRARY" val="CONTENTS"/>
  <p:tag name="MH_TYPE" val="NUMBER"/>
  <p:tag name="ID" val="547132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自定义 1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5D76"/>
      </a:accent1>
      <a:accent2>
        <a:srgbClr val="FE8D2F"/>
      </a:accent2>
      <a:accent3>
        <a:srgbClr val="165D76"/>
      </a:accent3>
      <a:accent4>
        <a:srgbClr val="FE8D2F"/>
      </a:accent4>
      <a:accent5>
        <a:srgbClr val="165D76"/>
      </a:accent5>
      <a:accent6>
        <a:srgbClr val="FE8D2F"/>
      </a:accent6>
      <a:hlink>
        <a:srgbClr val="165D76"/>
      </a:hlink>
      <a:folHlink>
        <a:srgbClr val="FE8D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2760</Words>
  <Application>Microsoft Office PowerPoint</Application>
  <PresentationFormat>自定义</PresentationFormat>
  <Paragraphs>235</Paragraphs>
  <Slides>23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/>
  <cp:keywords>第一PPT模板网-WWW.1PPT.COM</cp:keywords>
  <cp:lastModifiedBy/>
  <cp:revision>1</cp:revision>
  <dcterms:created xsi:type="dcterms:W3CDTF">2016-10-17T14:00:15Z</dcterms:created>
  <dcterms:modified xsi:type="dcterms:W3CDTF">2018-01-26T01:35:11Z</dcterms:modified>
</cp:coreProperties>
</file>