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08" r:id="rId2"/>
  </p:sldMasterIdLst>
  <p:notesMasterIdLst>
    <p:notesMasterId r:id="rId26"/>
  </p:notesMasterIdLst>
  <p:handoutMasterIdLst>
    <p:handoutMasterId r:id="rId27"/>
  </p:handoutMasterIdLst>
  <p:sldIdLst>
    <p:sldId id="3292" r:id="rId3"/>
    <p:sldId id="3271" r:id="rId4"/>
    <p:sldId id="3272" r:id="rId5"/>
    <p:sldId id="3265" r:id="rId6"/>
    <p:sldId id="3276" r:id="rId7"/>
    <p:sldId id="3278" r:id="rId8"/>
    <p:sldId id="3280" r:id="rId9"/>
    <p:sldId id="3289" r:id="rId10"/>
    <p:sldId id="3286" r:id="rId11"/>
    <p:sldId id="3273" r:id="rId12"/>
    <p:sldId id="3274" r:id="rId13"/>
    <p:sldId id="3275" r:id="rId14"/>
    <p:sldId id="3290" r:id="rId15"/>
    <p:sldId id="3287" r:id="rId16"/>
    <p:sldId id="3281" r:id="rId17"/>
    <p:sldId id="3282" r:id="rId18"/>
    <p:sldId id="3283" r:id="rId19"/>
    <p:sldId id="3291" r:id="rId20"/>
    <p:sldId id="3288" r:id="rId21"/>
    <p:sldId id="3277" r:id="rId22"/>
    <p:sldId id="3279" r:id="rId23"/>
    <p:sldId id="3293" r:id="rId24"/>
    <p:sldId id="3294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817"/>
    <a:srgbClr val="5ED1E5"/>
    <a:srgbClr val="0673AE"/>
    <a:srgbClr val="33AE7F"/>
    <a:srgbClr val="FE5817"/>
    <a:srgbClr val="FFC000"/>
    <a:srgbClr val="66CCFF"/>
    <a:srgbClr val="33C0C9"/>
    <a:srgbClr val="FFFFFF"/>
    <a:srgbClr val="01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>
        <p:scale>
          <a:sx n="50" d="100"/>
          <a:sy n="50" d="100"/>
        </p:scale>
        <p:origin x="-330" y="-156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9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2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8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4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1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41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4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79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20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516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10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88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6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2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8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6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8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8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9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9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9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169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>
            <a:spLocks/>
          </p:cNvSpPr>
          <p:nvPr/>
        </p:nvSpPr>
        <p:spPr bwMode="auto">
          <a:xfrm>
            <a:off x="6141343" y="0"/>
            <a:ext cx="6713834" cy="7232650"/>
          </a:xfrm>
          <a:custGeom>
            <a:avLst/>
            <a:gdLst>
              <a:gd name="connsiteX0" fmla="*/ 0 w 6713834"/>
              <a:gd name="connsiteY0" fmla="*/ 0 h 7232650"/>
              <a:gd name="connsiteX1" fmla="*/ 6713834 w 6713834"/>
              <a:gd name="connsiteY1" fmla="*/ 0 h 7232650"/>
              <a:gd name="connsiteX2" fmla="*/ 6713834 w 6713834"/>
              <a:gd name="connsiteY2" fmla="*/ 7232650 h 7232650"/>
              <a:gd name="connsiteX3" fmla="*/ 4212349 w 6713834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834" h="7232650">
                <a:moveTo>
                  <a:pt x="0" y="0"/>
                </a:moveTo>
                <a:lnTo>
                  <a:pt x="6713834" y="0"/>
                </a:lnTo>
                <a:lnTo>
                  <a:pt x="6713834" y="7232650"/>
                </a:lnTo>
                <a:lnTo>
                  <a:pt x="4212349" y="7232650"/>
                </a:lnTo>
                <a:close/>
              </a:path>
            </a:pathLst>
          </a:custGeom>
          <a:blipFill dpi="0"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141344" y="1653112"/>
            <a:ext cx="4484690" cy="5579537"/>
          </a:xfrm>
          <a:custGeom>
            <a:avLst/>
            <a:gdLst>
              <a:gd name="T0" fmla="*/ 1488 w 2009"/>
              <a:gd name="T1" fmla="*/ 0 h 2474"/>
              <a:gd name="T2" fmla="*/ 2009 w 2009"/>
              <a:gd name="T3" fmla="*/ 892 h 2474"/>
              <a:gd name="T4" fmla="*/ 1060 w 2009"/>
              <a:gd name="T5" fmla="*/ 2474 h 2474"/>
              <a:gd name="T6" fmla="*/ 0 w 2009"/>
              <a:gd name="T7" fmla="*/ 2474 h 2474"/>
              <a:gd name="T8" fmla="*/ 1488 w 2009"/>
              <a:gd name="T9" fmla="*/ 0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9" h="2474">
                <a:moveTo>
                  <a:pt x="1488" y="0"/>
                </a:moveTo>
                <a:lnTo>
                  <a:pt x="2009" y="892"/>
                </a:lnTo>
                <a:lnTo>
                  <a:pt x="1060" y="2474"/>
                </a:lnTo>
                <a:lnTo>
                  <a:pt x="0" y="2474"/>
                </a:ln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141344" y="0"/>
            <a:ext cx="4484690" cy="5681025"/>
          </a:xfrm>
          <a:custGeom>
            <a:avLst/>
            <a:gdLst>
              <a:gd name="T0" fmla="*/ 0 w 2009"/>
              <a:gd name="T1" fmla="*/ 0 h 2519"/>
              <a:gd name="T2" fmla="*/ 1060 w 2009"/>
              <a:gd name="T3" fmla="*/ 0 h 2519"/>
              <a:gd name="T4" fmla="*/ 2009 w 2009"/>
              <a:gd name="T5" fmla="*/ 1625 h 2519"/>
              <a:gd name="T6" fmla="*/ 1473 w 2009"/>
              <a:gd name="T7" fmla="*/ 2519 h 2519"/>
              <a:gd name="T8" fmla="*/ 0 w 2009"/>
              <a:gd name="T9" fmla="*/ 0 h 2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9" h="2519">
                <a:moveTo>
                  <a:pt x="0" y="0"/>
                </a:moveTo>
                <a:lnTo>
                  <a:pt x="1060" y="0"/>
                </a:lnTo>
                <a:lnTo>
                  <a:pt x="2009" y="1625"/>
                </a:lnTo>
                <a:lnTo>
                  <a:pt x="1473" y="2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884759" y="2840512"/>
            <a:ext cx="4950576" cy="4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MARKETING PPT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884759" y="3278625"/>
            <a:ext cx="69111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商务营销</a:t>
            </a:r>
            <a:r>
              <a:rPr lang="en-US" altLang="zh-CN" sz="4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POWERPOINT</a:t>
            </a:r>
            <a:endParaRPr lang="zh-CN" altLang="en-US" sz="4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884759" y="4432883"/>
            <a:ext cx="49505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：第一</a:t>
            </a:r>
            <a:r>
              <a:rPr lang="en-US" altLang="zh-CN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en-US" altLang="zh-CN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smtClean="0">
                <a:solidFill>
                  <a:schemeClr val="accent1"/>
                </a:solidFill>
                <a:cs typeface="Arial" panose="020B0604020202020204" pitchFamily="34" charset="0"/>
              </a:rPr>
              <a:t>www.1ppt.com</a:t>
            </a:r>
            <a:endParaRPr lang="zh-CN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0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dvAuto="0"/>
      <p:bldP spid="12" grpId="0" advAuto="0"/>
      <p:bldP spid="17" grpId="0" advAuto="0"/>
      <p:bldP spid="22" grpId="0" advAuto="0"/>
      <p:bldP spid="27" grpId="0" advAuto="0"/>
      <p:bldP spid="30" grpId="0" advAuto="0"/>
      <p:bldP spid="33" grpId="0" advAuto="0"/>
      <p:bldP spid="36" grpId="0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73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</a:t>
            </a: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工作计划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659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4239" y="1735138"/>
            <a:ext cx="3317875" cy="23137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4770688" y="1735835"/>
            <a:ext cx="3317375" cy="231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637" y="1735835"/>
            <a:ext cx="3317375" cy="23125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>
            <a:spLocks/>
          </p:cNvSpPr>
          <p:nvPr/>
        </p:nvSpPr>
        <p:spPr>
          <a:xfrm>
            <a:off x="5083216" y="2454909"/>
            <a:ext cx="2680182" cy="12176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5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0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>
            <a:spLocks/>
          </p:cNvSpPr>
          <p:nvPr/>
        </p:nvSpPr>
        <p:spPr>
          <a:xfrm>
            <a:off x="5083216" y="2130501"/>
            <a:ext cx="2680182" cy="210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371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37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8273143" y="1958514"/>
            <a:ext cx="3001764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" name="Text Placeholder 32"/>
          <p:cNvSpPr txBox="1">
            <a:spLocks/>
          </p:cNvSpPr>
          <p:nvPr/>
        </p:nvSpPr>
        <p:spPr>
          <a:xfrm>
            <a:off x="1414738" y="4846665"/>
            <a:ext cx="53026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4504" y="4541540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87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8278566" y="4774863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>
            <a:spLocks/>
          </p:cNvSpPr>
          <p:nvPr/>
        </p:nvSpPr>
        <p:spPr>
          <a:xfrm>
            <a:off x="8273143" y="4494840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54504" y="5582206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AU" sz="1687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687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8278566" y="5815529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8273143" y="5535506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414738" y="4454749"/>
            <a:ext cx="4718902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151168" y="1429090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163441" y="2444751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41567" y="2060412"/>
            <a:ext cx="6315176" cy="5178936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2887714" y="2232"/>
            <a:ext cx="3969028" cy="2058180"/>
          </a:xfrm>
          <a:custGeom>
            <a:avLst/>
            <a:gdLst>
              <a:gd name="T0" fmla="*/ 0 w 1778"/>
              <a:gd name="T1" fmla="*/ 0 h 922"/>
              <a:gd name="T2" fmla="*/ 1111 w 1778"/>
              <a:gd name="T3" fmla="*/ 0 h 922"/>
              <a:gd name="T4" fmla="*/ 1778 w 1778"/>
              <a:gd name="T5" fmla="*/ 922 h 922"/>
              <a:gd name="T6" fmla="*/ 667 w 1778"/>
              <a:gd name="T7" fmla="*/ 922 h 922"/>
              <a:gd name="T8" fmla="*/ 0 w 1778"/>
              <a:gd name="T9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8" h="922">
                <a:moveTo>
                  <a:pt x="0" y="0"/>
                </a:moveTo>
                <a:lnTo>
                  <a:pt x="1111" y="0"/>
                </a:lnTo>
                <a:lnTo>
                  <a:pt x="1778" y="922"/>
                </a:lnTo>
                <a:lnTo>
                  <a:pt x="667" y="9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376628" y="243218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76628" y="343908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376628" y="4445984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376628" y="545288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335119" y="243823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335119" y="344513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335119" y="4452041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335119" y="545894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62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5" grpId="0" animBg="1"/>
      <p:bldP spid="18" grpId="0" animBg="1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757967" y="671266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>
            <a:off x="6141343" y="0"/>
            <a:ext cx="6713834" cy="7232650"/>
          </a:xfrm>
          <a:custGeom>
            <a:avLst/>
            <a:gdLst>
              <a:gd name="connsiteX0" fmla="*/ 0 w 6713834"/>
              <a:gd name="connsiteY0" fmla="*/ 0 h 7232650"/>
              <a:gd name="connsiteX1" fmla="*/ 6713834 w 6713834"/>
              <a:gd name="connsiteY1" fmla="*/ 0 h 7232650"/>
              <a:gd name="connsiteX2" fmla="*/ 6713834 w 6713834"/>
              <a:gd name="connsiteY2" fmla="*/ 7232650 h 7232650"/>
              <a:gd name="connsiteX3" fmla="*/ 4212349 w 6713834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834" h="7232650">
                <a:moveTo>
                  <a:pt x="0" y="0"/>
                </a:moveTo>
                <a:lnTo>
                  <a:pt x="6713834" y="0"/>
                </a:lnTo>
                <a:lnTo>
                  <a:pt x="6713834" y="7232650"/>
                </a:lnTo>
                <a:lnTo>
                  <a:pt x="4212349" y="7232650"/>
                </a:lnTo>
                <a:close/>
              </a:path>
            </a:pathLst>
          </a:custGeom>
          <a:blipFill dpi="0"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141344" y="1653112"/>
            <a:ext cx="4484690" cy="5579537"/>
          </a:xfrm>
          <a:custGeom>
            <a:avLst/>
            <a:gdLst>
              <a:gd name="T0" fmla="*/ 1488 w 2009"/>
              <a:gd name="T1" fmla="*/ 0 h 2474"/>
              <a:gd name="T2" fmla="*/ 2009 w 2009"/>
              <a:gd name="T3" fmla="*/ 892 h 2474"/>
              <a:gd name="T4" fmla="*/ 1060 w 2009"/>
              <a:gd name="T5" fmla="*/ 2474 h 2474"/>
              <a:gd name="T6" fmla="*/ 0 w 2009"/>
              <a:gd name="T7" fmla="*/ 2474 h 2474"/>
              <a:gd name="T8" fmla="*/ 1488 w 2009"/>
              <a:gd name="T9" fmla="*/ 0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9" h="2474">
                <a:moveTo>
                  <a:pt x="1488" y="0"/>
                </a:moveTo>
                <a:lnTo>
                  <a:pt x="2009" y="892"/>
                </a:lnTo>
                <a:lnTo>
                  <a:pt x="1060" y="2474"/>
                </a:lnTo>
                <a:lnTo>
                  <a:pt x="0" y="2474"/>
                </a:ln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141344" y="0"/>
            <a:ext cx="4484690" cy="5681025"/>
          </a:xfrm>
          <a:custGeom>
            <a:avLst/>
            <a:gdLst>
              <a:gd name="T0" fmla="*/ 0 w 2009"/>
              <a:gd name="T1" fmla="*/ 0 h 2519"/>
              <a:gd name="T2" fmla="*/ 1060 w 2009"/>
              <a:gd name="T3" fmla="*/ 0 h 2519"/>
              <a:gd name="T4" fmla="*/ 2009 w 2009"/>
              <a:gd name="T5" fmla="*/ 1625 h 2519"/>
              <a:gd name="T6" fmla="*/ 1473 w 2009"/>
              <a:gd name="T7" fmla="*/ 2519 h 2519"/>
              <a:gd name="T8" fmla="*/ 0 w 2009"/>
              <a:gd name="T9" fmla="*/ 0 h 2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9" h="2519">
                <a:moveTo>
                  <a:pt x="0" y="0"/>
                </a:moveTo>
                <a:lnTo>
                  <a:pt x="1060" y="0"/>
                </a:lnTo>
                <a:lnTo>
                  <a:pt x="2009" y="1625"/>
                </a:lnTo>
                <a:lnTo>
                  <a:pt x="1473" y="25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884759" y="3278625"/>
            <a:ext cx="65527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884759" y="4432884"/>
            <a:ext cx="43204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3851185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892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 flipV="1">
            <a:off x="0" y="0"/>
            <a:ext cx="8827635" cy="7239348"/>
          </a:xfrm>
          <a:custGeom>
            <a:avLst/>
            <a:gdLst>
              <a:gd name="T0" fmla="*/ 1718 w 2829"/>
              <a:gd name="T1" fmla="*/ 0 h 2320"/>
              <a:gd name="T2" fmla="*/ 2829 w 2829"/>
              <a:gd name="T3" fmla="*/ 0 h 2320"/>
              <a:gd name="T4" fmla="*/ 1111 w 2829"/>
              <a:gd name="T5" fmla="*/ 2320 h 2320"/>
              <a:gd name="T6" fmla="*/ 0 w 2829"/>
              <a:gd name="T7" fmla="*/ 2320 h 2320"/>
              <a:gd name="T8" fmla="*/ 1718 w 2829"/>
              <a:gd name="T9" fmla="*/ 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9" h="2320">
                <a:moveTo>
                  <a:pt x="1718" y="0"/>
                </a:moveTo>
                <a:lnTo>
                  <a:pt x="2829" y="0"/>
                </a:lnTo>
                <a:lnTo>
                  <a:pt x="1111" y="2320"/>
                </a:lnTo>
                <a:lnTo>
                  <a:pt x="0" y="2320"/>
                </a:lnTo>
                <a:lnTo>
                  <a:pt x="17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739025" y="3270465"/>
            <a:ext cx="130805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25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67265" y="2815071"/>
            <a:ext cx="1051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0166" y="2630028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12869" y="3099693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812869" y="3676898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V="1">
            <a:off x="6357367" y="4591841"/>
            <a:ext cx="4393165" cy="2647507"/>
          </a:xfrm>
          <a:custGeom>
            <a:avLst/>
            <a:gdLst>
              <a:gd name="T0" fmla="*/ 0 w 1968"/>
              <a:gd name="T1" fmla="*/ 0 h 1186"/>
              <a:gd name="T2" fmla="*/ 1110 w 1968"/>
              <a:gd name="T3" fmla="*/ 0 h 1186"/>
              <a:gd name="T4" fmla="*/ 1968 w 1968"/>
              <a:gd name="T5" fmla="*/ 1186 h 1186"/>
              <a:gd name="T6" fmla="*/ 857 w 1968"/>
              <a:gd name="T7" fmla="*/ 1186 h 1186"/>
              <a:gd name="T8" fmla="*/ 0 w 1968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1186">
                <a:moveTo>
                  <a:pt x="0" y="0"/>
                </a:moveTo>
                <a:lnTo>
                  <a:pt x="1110" y="0"/>
                </a:lnTo>
                <a:lnTo>
                  <a:pt x="1968" y="1186"/>
                </a:lnTo>
                <a:lnTo>
                  <a:pt x="857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39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052" grpId="0"/>
      <p:bldP spid="2053" grpId="0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461198" y="2634849"/>
            <a:ext cx="2948549" cy="2541855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800797" y="2634849"/>
            <a:ext cx="2948549" cy="2541855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136573" y="2634849"/>
            <a:ext cx="2948549" cy="2541855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8472350" y="2634849"/>
            <a:ext cx="2948549" cy="2541855"/>
          </a:xfrm>
          <a:prstGeom prst="hexagon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545689" y="5875873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012143" y="5593914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85288" y="1712928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51742" y="1430969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21063" y="5875873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687518" y="5593914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556840" y="1712928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023295" y="1430969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1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BFBFBF"/>
      </a:accent2>
      <a:accent3>
        <a:srgbClr val="C00000"/>
      </a:accent3>
      <a:accent4>
        <a:srgbClr val="BFBFBF"/>
      </a:accent4>
      <a:accent5>
        <a:srgbClr val="C00000"/>
      </a:accent5>
      <a:accent6>
        <a:srgbClr val="BFBFBF"/>
      </a:accent6>
      <a:hlink>
        <a:srgbClr val="C00000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4162</Words>
  <Application>Microsoft Office PowerPoint</Application>
  <PresentationFormat>自定义</PresentationFormat>
  <Paragraphs>291</Paragraphs>
  <Slides>23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红色简约</dc:title>
  <dc:creator/>
  <cp:keywords>第一PPT模板网-WWW.1PPT.COM</cp:keywords>
  <cp:lastModifiedBy/>
  <cp:revision>1</cp:revision>
  <dcterms:created xsi:type="dcterms:W3CDTF">2016-11-05T18:01:48Z</dcterms:created>
  <dcterms:modified xsi:type="dcterms:W3CDTF">2018-01-26T01:08:36Z</dcterms:modified>
</cp:coreProperties>
</file>