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3" r:id="rId2"/>
  </p:sldMasterIdLst>
  <p:notesMasterIdLst>
    <p:notesMasterId r:id="rId26"/>
  </p:notesMasterIdLst>
  <p:handoutMasterIdLst>
    <p:handoutMasterId r:id="rId27"/>
  </p:handoutMasterIdLst>
  <p:sldIdLst>
    <p:sldId id="3167" r:id="rId3"/>
    <p:sldId id="3169" r:id="rId4"/>
    <p:sldId id="3168" r:id="rId5"/>
    <p:sldId id="3132" r:id="rId6"/>
    <p:sldId id="3131" r:id="rId7"/>
    <p:sldId id="3127" r:id="rId8"/>
    <p:sldId id="3144" r:id="rId9"/>
    <p:sldId id="3170" r:id="rId10"/>
    <p:sldId id="3128" r:id="rId11"/>
    <p:sldId id="3134" r:id="rId12"/>
    <p:sldId id="3136" r:id="rId13"/>
    <p:sldId id="3145" r:id="rId14"/>
    <p:sldId id="3171" r:id="rId15"/>
    <p:sldId id="3143" r:id="rId16"/>
    <p:sldId id="3130" r:id="rId17"/>
    <p:sldId id="3129" r:id="rId18"/>
    <p:sldId id="3142" r:id="rId19"/>
    <p:sldId id="3172" r:id="rId20"/>
    <p:sldId id="3133" r:id="rId21"/>
    <p:sldId id="3126" r:id="rId22"/>
    <p:sldId id="3135" r:id="rId23"/>
    <p:sldId id="3173" r:id="rId24"/>
    <p:sldId id="3174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A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0" autoAdjust="0"/>
    <p:restoredTop sz="92986" autoAdjust="0"/>
  </p:normalViewPr>
  <p:slideViewPr>
    <p:cSldViewPr>
      <p:cViewPr>
        <p:scale>
          <a:sx n="50" d="100"/>
          <a:sy n="50" d="100"/>
        </p:scale>
        <p:origin x="-396" y="-169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F2-4E5A-8DEB-24E573688E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F2-4E5A-8DEB-24E573688E8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F2-4E5A-8DEB-24E573688E8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F2-4E5A-8DEB-24E573688E8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F2-4E5A-8DEB-24E573688E8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0CF2-4E5A-8DEB-24E573688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7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47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10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20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08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4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18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9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8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0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1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5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6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28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3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8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4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2018/1/25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27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0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1" r:id="rId2"/>
    <p:sldLayoutId id="21474839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738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9236"/>
            <a:ext cx="12858750" cy="4327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858750" cy="427260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075439" y="6131331"/>
            <a:ext cx="2707872" cy="514267"/>
            <a:chOff x="10286575" y="596456"/>
            <a:chExt cx="2219865" cy="421587"/>
          </a:xfrm>
          <a:solidFill>
            <a:schemeClr val="accent1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12084853" y="596456"/>
              <a:ext cx="421587" cy="421587"/>
              <a:chOff x="8017824" y="1086208"/>
              <a:chExt cx="818792" cy="818792"/>
            </a:xfrm>
            <a:grpFill/>
          </p:grpSpPr>
          <p:grpSp>
            <p:nvGrpSpPr>
              <p:cNvPr id="37" name="Group 61"/>
              <p:cNvGrpSpPr/>
              <p:nvPr/>
            </p:nvGrpSpPr>
            <p:grpSpPr>
              <a:xfrm>
                <a:off x="8245700" y="1256721"/>
                <a:ext cx="363040" cy="477767"/>
                <a:chOff x="7981950" y="4114800"/>
                <a:chExt cx="393701" cy="495300"/>
              </a:xfrm>
              <a:grpFill/>
            </p:grpSpPr>
            <p:sp>
              <p:nvSpPr>
                <p:cNvPr id="39" name="Freeform 62"/>
                <p:cNvSpPr>
                  <a:spLocks noEditPoints="1"/>
                </p:cNvSpPr>
                <p:nvPr/>
              </p:nvSpPr>
              <p:spPr bwMode="auto">
                <a:xfrm>
                  <a:off x="7981950" y="4114800"/>
                  <a:ext cx="304800" cy="261938"/>
                </a:xfrm>
                <a:custGeom>
                  <a:avLst/>
                  <a:gdLst>
                    <a:gd name="T0" fmla="*/ 0 w 81"/>
                    <a:gd name="T1" fmla="*/ 13 h 70"/>
                    <a:gd name="T2" fmla="*/ 0 w 81"/>
                    <a:gd name="T3" fmla="*/ 27 h 70"/>
                    <a:gd name="T4" fmla="*/ 0 w 81"/>
                    <a:gd name="T5" fmla="*/ 43 h 70"/>
                    <a:gd name="T6" fmla="*/ 13 w 81"/>
                    <a:gd name="T7" fmla="*/ 56 h 70"/>
                    <a:gd name="T8" fmla="*/ 36 w 81"/>
                    <a:gd name="T9" fmla="*/ 56 h 70"/>
                    <a:gd name="T10" fmla="*/ 49 w 81"/>
                    <a:gd name="T11" fmla="*/ 69 h 70"/>
                    <a:gd name="T12" fmla="*/ 53 w 81"/>
                    <a:gd name="T13" fmla="*/ 70 h 70"/>
                    <a:gd name="T14" fmla="*/ 55 w 81"/>
                    <a:gd name="T15" fmla="*/ 70 h 70"/>
                    <a:gd name="T16" fmla="*/ 58 w 81"/>
                    <a:gd name="T17" fmla="*/ 65 h 70"/>
                    <a:gd name="T18" fmla="*/ 58 w 81"/>
                    <a:gd name="T19" fmla="*/ 56 h 70"/>
                    <a:gd name="T20" fmla="*/ 68 w 81"/>
                    <a:gd name="T21" fmla="*/ 56 h 70"/>
                    <a:gd name="T22" fmla="*/ 81 w 81"/>
                    <a:gd name="T23" fmla="*/ 43 h 70"/>
                    <a:gd name="T24" fmla="*/ 81 w 81"/>
                    <a:gd name="T25" fmla="*/ 27 h 70"/>
                    <a:gd name="T26" fmla="*/ 81 w 81"/>
                    <a:gd name="T27" fmla="*/ 13 h 70"/>
                    <a:gd name="T28" fmla="*/ 68 w 81"/>
                    <a:gd name="T29" fmla="*/ 0 h 70"/>
                    <a:gd name="T30" fmla="*/ 60 w 81"/>
                    <a:gd name="T31" fmla="*/ 0 h 70"/>
                    <a:gd name="T32" fmla="*/ 20 w 81"/>
                    <a:gd name="T33" fmla="*/ 0 h 70"/>
                    <a:gd name="T34" fmla="*/ 13 w 81"/>
                    <a:gd name="T35" fmla="*/ 0 h 70"/>
                    <a:gd name="T36" fmla="*/ 0 w 81"/>
                    <a:gd name="T37" fmla="*/ 13 h 70"/>
                    <a:gd name="T38" fmla="*/ 54 w 81"/>
                    <a:gd name="T39" fmla="*/ 27 h 70"/>
                    <a:gd name="T40" fmla="*/ 62 w 81"/>
                    <a:gd name="T41" fmla="*/ 20 h 70"/>
                    <a:gd name="T42" fmla="*/ 69 w 81"/>
                    <a:gd name="T43" fmla="*/ 27 h 70"/>
                    <a:gd name="T44" fmla="*/ 62 w 81"/>
                    <a:gd name="T45" fmla="*/ 35 h 70"/>
                    <a:gd name="T46" fmla="*/ 54 w 81"/>
                    <a:gd name="T47" fmla="*/ 27 h 70"/>
                    <a:gd name="T48" fmla="*/ 33 w 81"/>
                    <a:gd name="T49" fmla="*/ 27 h 70"/>
                    <a:gd name="T50" fmla="*/ 40 w 81"/>
                    <a:gd name="T51" fmla="*/ 20 h 70"/>
                    <a:gd name="T52" fmla="*/ 48 w 81"/>
                    <a:gd name="T53" fmla="*/ 27 h 70"/>
                    <a:gd name="T54" fmla="*/ 40 w 81"/>
                    <a:gd name="T55" fmla="*/ 35 h 70"/>
                    <a:gd name="T56" fmla="*/ 33 w 81"/>
                    <a:gd name="T57" fmla="*/ 27 h 70"/>
                    <a:gd name="T58" fmla="*/ 12 w 81"/>
                    <a:gd name="T59" fmla="*/ 27 h 70"/>
                    <a:gd name="T60" fmla="*/ 19 w 81"/>
                    <a:gd name="T61" fmla="*/ 20 h 70"/>
                    <a:gd name="T62" fmla="*/ 27 w 81"/>
                    <a:gd name="T63" fmla="*/ 27 h 70"/>
                    <a:gd name="T64" fmla="*/ 19 w 81"/>
                    <a:gd name="T65" fmla="*/ 35 h 70"/>
                    <a:gd name="T66" fmla="*/ 12 w 81"/>
                    <a:gd name="T67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1" h="70">
                      <a:moveTo>
                        <a:pt x="0" y="13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0"/>
                        <a:pt x="6" y="56"/>
                        <a:pt x="13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50" y="70"/>
                        <a:pt x="52" y="70"/>
                        <a:pt x="53" y="70"/>
                      </a:cubicBezTo>
                      <a:cubicBezTo>
                        <a:pt x="54" y="70"/>
                        <a:pt x="54" y="70"/>
                        <a:pt x="55" y="70"/>
                      </a:cubicBezTo>
                      <a:cubicBezTo>
                        <a:pt x="57" y="69"/>
                        <a:pt x="58" y="67"/>
                        <a:pt x="58" y="65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68" y="56"/>
                        <a:pt x="68" y="56"/>
                        <a:pt x="68" y="56"/>
                      </a:cubicBezTo>
                      <a:cubicBezTo>
                        <a:pt x="75" y="56"/>
                        <a:pt x="81" y="50"/>
                        <a:pt x="81" y="43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1" y="6"/>
                        <a:pt x="75" y="0"/>
                        <a:pt x="68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lose/>
                      <a:moveTo>
                        <a:pt x="54" y="27"/>
                      </a:moveTo>
                      <a:cubicBezTo>
                        <a:pt x="54" y="23"/>
                        <a:pt x="58" y="20"/>
                        <a:pt x="62" y="20"/>
                      </a:cubicBezTo>
                      <a:cubicBezTo>
                        <a:pt x="66" y="20"/>
                        <a:pt x="69" y="23"/>
                        <a:pt x="69" y="27"/>
                      </a:cubicBezTo>
                      <a:cubicBezTo>
                        <a:pt x="69" y="32"/>
                        <a:pt x="66" y="35"/>
                        <a:pt x="62" y="35"/>
                      </a:cubicBezTo>
                      <a:cubicBezTo>
                        <a:pt x="58" y="35"/>
                        <a:pt x="54" y="32"/>
                        <a:pt x="54" y="27"/>
                      </a:cubicBezTo>
                      <a:close/>
                      <a:moveTo>
                        <a:pt x="33" y="27"/>
                      </a:moveTo>
                      <a:cubicBezTo>
                        <a:pt x="33" y="23"/>
                        <a:pt x="36" y="20"/>
                        <a:pt x="40" y="20"/>
                      </a:cubicBezTo>
                      <a:cubicBezTo>
                        <a:pt x="45" y="20"/>
                        <a:pt x="48" y="23"/>
                        <a:pt x="48" y="27"/>
                      </a:cubicBezTo>
                      <a:cubicBezTo>
                        <a:pt x="48" y="32"/>
                        <a:pt x="45" y="35"/>
                        <a:pt x="40" y="35"/>
                      </a:cubicBezTo>
                      <a:cubicBezTo>
                        <a:pt x="36" y="35"/>
                        <a:pt x="33" y="32"/>
                        <a:pt x="33" y="27"/>
                      </a:cubicBezTo>
                      <a:close/>
                      <a:moveTo>
                        <a:pt x="12" y="27"/>
                      </a:moveTo>
                      <a:cubicBezTo>
                        <a:pt x="12" y="23"/>
                        <a:pt x="15" y="20"/>
                        <a:pt x="19" y="20"/>
                      </a:cubicBezTo>
                      <a:cubicBezTo>
                        <a:pt x="24" y="20"/>
                        <a:pt x="27" y="23"/>
                        <a:pt x="27" y="27"/>
                      </a:cubicBezTo>
                      <a:cubicBezTo>
                        <a:pt x="27" y="32"/>
                        <a:pt x="24" y="35"/>
                        <a:pt x="19" y="35"/>
                      </a:cubicBezTo>
                      <a:cubicBezTo>
                        <a:pt x="15" y="35"/>
                        <a:pt x="12" y="32"/>
                        <a:pt x="1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63"/>
                <p:cNvSpPr>
                  <a:spLocks noEditPoints="1"/>
                </p:cNvSpPr>
                <p:nvPr/>
              </p:nvSpPr>
              <p:spPr bwMode="auto">
                <a:xfrm>
                  <a:off x="8091488" y="4222750"/>
                  <a:ext cx="284163" cy="387350"/>
                </a:xfrm>
                <a:custGeom>
                  <a:avLst/>
                  <a:gdLst>
                    <a:gd name="T0" fmla="*/ 61 w 76"/>
                    <a:gd name="T1" fmla="*/ 0 h 103"/>
                    <a:gd name="T2" fmla="*/ 61 w 76"/>
                    <a:gd name="T3" fmla="*/ 13 h 103"/>
                    <a:gd name="T4" fmla="*/ 62 w 76"/>
                    <a:gd name="T5" fmla="*/ 13 h 103"/>
                    <a:gd name="T6" fmla="*/ 62 w 76"/>
                    <a:gd name="T7" fmla="*/ 82 h 103"/>
                    <a:gd name="T8" fmla="*/ 13 w 76"/>
                    <a:gd name="T9" fmla="*/ 82 h 103"/>
                    <a:gd name="T10" fmla="*/ 13 w 76"/>
                    <a:gd name="T11" fmla="*/ 46 h 103"/>
                    <a:gd name="T12" fmla="*/ 4 w 76"/>
                    <a:gd name="T13" fmla="*/ 36 h 103"/>
                    <a:gd name="T14" fmla="*/ 0 w 76"/>
                    <a:gd name="T15" fmla="*/ 36 h 103"/>
                    <a:gd name="T16" fmla="*/ 0 w 76"/>
                    <a:gd name="T17" fmla="*/ 85 h 103"/>
                    <a:gd name="T18" fmla="*/ 18 w 76"/>
                    <a:gd name="T19" fmla="*/ 103 h 103"/>
                    <a:gd name="T20" fmla="*/ 57 w 76"/>
                    <a:gd name="T21" fmla="*/ 103 h 103"/>
                    <a:gd name="T22" fmla="*/ 76 w 76"/>
                    <a:gd name="T23" fmla="*/ 85 h 103"/>
                    <a:gd name="T24" fmla="*/ 76 w 76"/>
                    <a:gd name="T25" fmla="*/ 18 h 103"/>
                    <a:gd name="T26" fmla="*/ 61 w 76"/>
                    <a:gd name="T27" fmla="*/ 0 h 103"/>
                    <a:gd name="T28" fmla="*/ 38 w 76"/>
                    <a:gd name="T29" fmla="*/ 98 h 103"/>
                    <a:gd name="T30" fmla="*/ 32 w 76"/>
                    <a:gd name="T31" fmla="*/ 92 h 103"/>
                    <a:gd name="T32" fmla="*/ 38 w 76"/>
                    <a:gd name="T33" fmla="*/ 87 h 103"/>
                    <a:gd name="T34" fmla="*/ 43 w 76"/>
                    <a:gd name="T35" fmla="*/ 92 h 103"/>
                    <a:gd name="T36" fmla="*/ 38 w 76"/>
                    <a:gd name="T37" fmla="*/ 9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" h="103">
                      <a:moveTo>
                        <a:pt x="61" y="0"/>
                      </a:move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82"/>
                        <a:pt x="62" y="82"/>
                        <a:pt x="62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5"/>
                        <a:pt x="8" y="103"/>
                        <a:pt x="18" y="103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67" y="103"/>
                        <a:pt x="76" y="95"/>
                        <a:pt x="76" y="85"/>
                      </a:cubicBezTo>
                      <a:cubicBezTo>
                        <a:pt x="76" y="18"/>
                        <a:pt x="76" y="18"/>
                        <a:pt x="76" y="18"/>
                      </a:cubicBezTo>
                      <a:cubicBezTo>
                        <a:pt x="76" y="9"/>
                        <a:pt x="69" y="2"/>
                        <a:pt x="61" y="0"/>
                      </a:cubicBezTo>
                      <a:close/>
                      <a:moveTo>
                        <a:pt x="38" y="98"/>
                      </a:moveTo>
                      <a:cubicBezTo>
                        <a:pt x="34" y="98"/>
                        <a:pt x="32" y="95"/>
                        <a:pt x="32" y="92"/>
                      </a:cubicBezTo>
                      <a:cubicBezTo>
                        <a:pt x="32" y="89"/>
                        <a:pt x="34" y="87"/>
                        <a:pt x="38" y="87"/>
                      </a:cubicBezTo>
                      <a:cubicBezTo>
                        <a:pt x="41" y="87"/>
                        <a:pt x="43" y="89"/>
                        <a:pt x="43" y="92"/>
                      </a:cubicBezTo>
                      <a:cubicBezTo>
                        <a:pt x="43" y="95"/>
                        <a:pt x="41" y="98"/>
                        <a:pt x="3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任意多边形 37"/>
              <p:cNvSpPr/>
              <p:nvPr/>
            </p:nvSpPr>
            <p:spPr>
              <a:xfrm>
                <a:off x="801782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485427" y="596456"/>
              <a:ext cx="421587" cy="421587"/>
              <a:chOff x="7133904" y="1086208"/>
              <a:chExt cx="818792" cy="818792"/>
            </a:xfrm>
            <a:grpFill/>
          </p:grpSpPr>
          <p:grpSp>
            <p:nvGrpSpPr>
              <p:cNvPr id="30" name="Group 51"/>
              <p:cNvGrpSpPr/>
              <p:nvPr/>
            </p:nvGrpSpPr>
            <p:grpSpPr>
              <a:xfrm>
                <a:off x="7341235" y="1280526"/>
                <a:ext cx="404130" cy="430157"/>
                <a:chOff x="9324975" y="4895850"/>
                <a:chExt cx="419100" cy="446088"/>
              </a:xfrm>
              <a:grpFill/>
            </p:grpSpPr>
            <p:sp>
              <p:nvSpPr>
                <p:cNvPr id="32" name="Freeform 52"/>
                <p:cNvSpPr>
                  <a:spLocks/>
                </p:cNvSpPr>
                <p:nvPr/>
              </p:nvSpPr>
              <p:spPr bwMode="auto">
                <a:xfrm>
                  <a:off x="9366250" y="5314950"/>
                  <a:ext cx="85725" cy="26988"/>
                </a:xfrm>
                <a:custGeom>
                  <a:avLst/>
                  <a:gdLst>
                    <a:gd name="T0" fmla="*/ 0 w 23"/>
                    <a:gd name="T1" fmla="*/ 0 h 7"/>
                    <a:gd name="T2" fmla="*/ 0 w 23"/>
                    <a:gd name="T3" fmla="*/ 4 h 7"/>
                    <a:gd name="T4" fmla="*/ 4 w 23"/>
                    <a:gd name="T5" fmla="*/ 7 h 7"/>
                    <a:gd name="T6" fmla="*/ 19 w 23"/>
                    <a:gd name="T7" fmla="*/ 7 h 7"/>
                    <a:gd name="T8" fmla="*/ 23 w 23"/>
                    <a:gd name="T9" fmla="*/ 4 h 7"/>
                    <a:gd name="T10" fmla="*/ 23 w 23"/>
                    <a:gd name="T11" fmla="*/ 0 h 7"/>
                    <a:gd name="T12" fmla="*/ 0 w 2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7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7"/>
                        <a:pt x="23" y="6"/>
                        <a:pt x="23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53"/>
                <p:cNvSpPr>
                  <a:spLocks/>
                </p:cNvSpPr>
                <p:nvPr/>
              </p:nvSpPr>
              <p:spPr bwMode="auto">
                <a:xfrm>
                  <a:off x="9617075" y="5314950"/>
                  <a:ext cx="82550" cy="26988"/>
                </a:xfrm>
                <a:custGeom>
                  <a:avLst/>
                  <a:gdLst>
                    <a:gd name="T0" fmla="*/ 0 w 22"/>
                    <a:gd name="T1" fmla="*/ 0 h 7"/>
                    <a:gd name="T2" fmla="*/ 0 w 22"/>
                    <a:gd name="T3" fmla="*/ 4 h 7"/>
                    <a:gd name="T4" fmla="*/ 4 w 22"/>
                    <a:gd name="T5" fmla="*/ 7 h 7"/>
                    <a:gd name="T6" fmla="*/ 19 w 22"/>
                    <a:gd name="T7" fmla="*/ 7 h 7"/>
                    <a:gd name="T8" fmla="*/ 22 w 22"/>
                    <a:gd name="T9" fmla="*/ 4 h 7"/>
                    <a:gd name="T10" fmla="*/ 22 w 22"/>
                    <a:gd name="T11" fmla="*/ 0 h 7"/>
                    <a:gd name="T12" fmla="*/ 0 w 22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7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7"/>
                        <a:pt x="22" y="6"/>
                        <a:pt x="22" y="4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Freeform 54"/>
                <p:cNvSpPr>
                  <a:spLocks noEditPoints="1"/>
                </p:cNvSpPr>
                <p:nvPr/>
              </p:nvSpPr>
              <p:spPr bwMode="auto">
                <a:xfrm>
                  <a:off x="9488488" y="5000625"/>
                  <a:ext cx="187325" cy="184150"/>
                </a:xfrm>
                <a:custGeom>
                  <a:avLst/>
                  <a:gdLst>
                    <a:gd name="T0" fmla="*/ 25 w 50"/>
                    <a:gd name="T1" fmla="*/ 49 h 49"/>
                    <a:gd name="T2" fmla="*/ 44 w 50"/>
                    <a:gd name="T3" fmla="*/ 20 h 49"/>
                    <a:gd name="T4" fmla="*/ 44 w 50"/>
                    <a:gd name="T5" fmla="*/ 29 h 49"/>
                    <a:gd name="T6" fmla="*/ 41 w 50"/>
                    <a:gd name="T7" fmla="*/ 29 h 49"/>
                    <a:gd name="T8" fmla="*/ 39 w 50"/>
                    <a:gd name="T9" fmla="*/ 33 h 49"/>
                    <a:gd name="T10" fmla="*/ 40 w 50"/>
                    <a:gd name="T11" fmla="*/ 34 h 49"/>
                    <a:gd name="T12" fmla="*/ 39 w 50"/>
                    <a:gd name="T13" fmla="*/ 41 h 49"/>
                    <a:gd name="T14" fmla="*/ 34 w 50"/>
                    <a:gd name="T15" fmla="*/ 39 h 49"/>
                    <a:gd name="T16" fmla="*/ 32 w 50"/>
                    <a:gd name="T17" fmla="*/ 38 h 49"/>
                    <a:gd name="T18" fmla="*/ 31 w 50"/>
                    <a:gd name="T19" fmla="*/ 38 h 49"/>
                    <a:gd name="T20" fmla="*/ 30 w 50"/>
                    <a:gd name="T21" fmla="*/ 38 h 49"/>
                    <a:gd name="T22" fmla="*/ 30 w 50"/>
                    <a:gd name="T23" fmla="*/ 38 h 49"/>
                    <a:gd name="T24" fmla="*/ 30 w 50"/>
                    <a:gd name="T25" fmla="*/ 39 h 49"/>
                    <a:gd name="T26" fmla="*/ 29 w 50"/>
                    <a:gd name="T27" fmla="*/ 40 h 49"/>
                    <a:gd name="T28" fmla="*/ 29 w 50"/>
                    <a:gd name="T29" fmla="*/ 43 h 49"/>
                    <a:gd name="T30" fmla="*/ 21 w 50"/>
                    <a:gd name="T31" fmla="*/ 43 h 49"/>
                    <a:gd name="T32" fmla="*/ 21 w 50"/>
                    <a:gd name="T33" fmla="*/ 40 h 49"/>
                    <a:gd name="T34" fmla="*/ 18 w 50"/>
                    <a:gd name="T35" fmla="*/ 38 h 49"/>
                    <a:gd name="T36" fmla="*/ 18 w 50"/>
                    <a:gd name="T37" fmla="*/ 38 h 49"/>
                    <a:gd name="T38" fmla="*/ 17 w 50"/>
                    <a:gd name="T39" fmla="*/ 38 h 49"/>
                    <a:gd name="T40" fmla="*/ 17 w 50"/>
                    <a:gd name="T41" fmla="*/ 38 h 49"/>
                    <a:gd name="T42" fmla="*/ 17 w 50"/>
                    <a:gd name="T43" fmla="*/ 38 h 49"/>
                    <a:gd name="T44" fmla="*/ 15 w 50"/>
                    <a:gd name="T45" fmla="*/ 40 h 49"/>
                    <a:gd name="T46" fmla="*/ 9 w 50"/>
                    <a:gd name="T47" fmla="*/ 39 h 49"/>
                    <a:gd name="T48" fmla="*/ 10 w 50"/>
                    <a:gd name="T49" fmla="*/ 33 h 49"/>
                    <a:gd name="T50" fmla="*/ 11 w 50"/>
                    <a:gd name="T51" fmla="*/ 31 h 49"/>
                    <a:gd name="T52" fmla="*/ 9 w 50"/>
                    <a:gd name="T53" fmla="*/ 29 h 49"/>
                    <a:gd name="T54" fmla="*/ 7 w 50"/>
                    <a:gd name="T55" fmla="*/ 29 h 49"/>
                    <a:gd name="T56" fmla="*/ 3 w 50"/>
                    <a:gd name="T57" fmla="*/ 23 h 49"/>
                    <a:gd name="T58" fmla="*/ 8 w 50"/>
                    <a:gd name="T59" fmla="*/ 20 h 49"/>
                    <a:gd name="T60" fmla="*/ 11 w 50"/>
                    <a:gd name="T61" fmla="*/ 20 h 49"/>
                    <a:gd name="T62" fmla="*/ 11 w 50"/>
                    <a:gd name="T63" fmla="*/ 17 h 49"/>
                    <a:gd name="T64" fmla="*/ 11 w 50"/>
                    <a:gd name="T65" fmla="*/ 17 h 49"/>
                    <a:gd name="T66" fmla="*/ 11 w 50"/>
                    <a:gd name="T67" fmla="*/ 17 h 49"/>
                    <a:gd name="T68" fmla="*/ 11 w 50"/>
                    <a:gd name="T69" fmla="*/ 16 h 49"/>
                    <a:gd name="T70" fmla="*/ 9 w 50"/>
                    <a:gd name="T71" fmla="*/ 15 h 49"/>
                    <a:gd name="T72" fmla="*/ 11 w 50"/>
                    <a:gd name="T73" fmla="*/ 8 h 49"/>
                    <a:gd name="T74" fmla="*/ 16 w 50"/>
                    <a:gd name="T75" fmla="*/ 10 h 49"/>
                    <a:gd name="T76" fmla="*/ 20 w 50"/>
                    <a:gd name="T77" fmla="*/ 10 h 49"/>
                    <a:gd name="T78" fmla="*/ 21 w 50"/>
                    <a:gd name="T79" fmla="*/ 9 h 49"/>
                    <a:gd name="T80" fmla="*/ 21 w 50"/>
                    <a:gd name="T81" fmla="*/ 9 h 49"/>
                    <a:gd name="T82" fmla="*/ 21 w 50"/>
                    <a:gd name="T83" fmla="*/ 9 h 49"/>
                    <a:gd name="T84" fmla="*/ 21 w 50"/>
                    <a:gd name="T85" fmla="*/ 8 h 49"/>
                    <a:gd name="T86" fmla="*/ 24 w 50"/>
                    <a:gd name="T87" fmla="*/ 3 h 49"/>
                    <a:gd name="T88" fmla="*/ 29 w 50"/>
                    <a:gd name="T89" fmla="*/ 7 h 49"/>
                    <a:gd name="T90" fmla="*/ 30 w 50"/>
                    <a:gd name="T91" fmla="*/ 10 h 49"/>
                    <a:gd name="T92" fmla="*/ 33 w 50"/>
                    <a:gd name="T93" fmla="*/ 10 h 49"/>
                    <a:gd name="T94" fmla="*/ 35 w 50"/>
                    <a:gd name="T95" fmla="*/ 8 h 49"/>
                    <a:gd name="T96" fmla="*/ 41 w 50"/>
                    <a:gd name="T97" fmla="*/ 14 h 49"/>
                    <a:gd name="T98" fmla="*/ 39 w 50"/>
                    <a:gd name="T99" fmla="*/ 16 h 49"/>
                    <a:gd name="T100" fmla="*/ 40 w 50"/>
                    <a:gd name="T101" fmla="*/ 20 h 49"/>
                    <a:gd name="T102" fmla="*/ 41 w 50"/>
                    <a:gd name="T103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8"/>
                        <a:pt x="11" y="49"/>
                        <a:pt x="25" y="49"/>
                      </a:cubicBezTo>
                      <a:cubicBezTo>
                        <a:pt x="39" y="49"/>
                        <a:pt x="50" y="38"/>
                        <a:pt x="50" y="24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  <a:moveTo>
                        <a:pt x="44" y="20"/>
                      </a:moveTo>
                      <a:cubicBezTo>
                        <a:pt x="45" y="21"/>
                        <a:pt x="46" y="22"/>
                        <a:pt x="46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7"/>
                        <a:pt x="45" y="28"/>
                        <a:pt x="44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ubicBezTo>
                        <a:pt x="38" y="30"/>
                        <a:pt x="38" y="32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2" y="36"/>
                        <a:pt x="42" y="38"/>
                        <a:pt x="41" y="39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1"/>
                        <a:pt x="36" y="41"/>
                        <a:pt x="35" y="41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5"/>
                        <a:pt x="28" y="46"/>
                        <a:pt x="26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46"/>
                        <a:pt x="21" y="45"/>
                        <a:pt x="21" y="43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39"/>
                        <a:pt x="20" y="39"/>
                      </a:cubicBezTo>
                      <a:cubicBezTo>
                        <a:pt x="20" y="38"/>
                        <a:pt x="19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3" y="41"/>
                        <a:pt x="12" y="41"/>
                        <a:pt x="11" y="41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8"/>
                        <a:pt x="8" y="36"/>
                        <a:pt x="9" y="35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2"/>
                        <a:pt x="11" y="32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5" y="28"/>
                        <a:pt x="4" y="27"/>
                        <a:pt x="3" y="26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2"/>
                        <a:pt x="5" y="21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19"/>
                        <a:pt x="12" y="18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3"/>
                        <a:pt x="8" y="11"/>
                        <a:pt x="9" y="10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8"/>
                        <a:pt x="14" y="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20" y="10"/>
                      </a:cubicBezTo>
                      <a:cubicBezTo>
                        <a:pt x="20" y="10"/>
                        <a:pt x="20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4"/>
                        <a:pt x="22" y="3"/>
                        <a:pt x="24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3"/>
                        <a:pt x="29" y="4"/>
                        <a:pt x="29" y="6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10"/>
                        <a:pt x="30" y="10"/>
                      </a:cubicBezTo>
                      <a:cubicBezTo>
                        <a:pt x="30" y="10"/>
                        <a:pt x="30" y="11"/>
                        <a:pt x="30" y="11"/>
                      </a:cubicBezTo>
                      <a:cubicBezTo>
                        <a:pt x="31" y="11"/>
                        <a:pt x="32" y="11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6" y="8"/>
                        <a:pt x="38" y="8"/>
                        <a:pt x="39" y="8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2" y="11"/>
                        <a:pt x="42" y="13"/>
                        <a:pt x="41" y="14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8" y="17"/>
                      </a:cubicBezTo>
                      <a:cubicBezTo>
                        <a:pt x="38" y="17"/>
                        <a:pt x="38" y="18"/>
                        <a:pt x="38" y="18"/>
                      </a:cubicBezTo>
                      <a:cubicBezTo>
                        <a:pt x="38" y="19"/>
                        <a:pt x="39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Oval 55"/>
                <p:cNvSpPr>
                  <a:spLocks noChangeArrowheads="1"/>
                </p:cNvSpPr>
                <p:nvPr/>
              </p:nvSpPr>
              <p:spPr bwMode="auto">
                <a:xfrm>
                  <a:off x="9540875" y="5049838"/>
                  <a:ext cx="82550" cy="857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Freeform 56"/>
                <p:cNvSpPr>
                  <a:spLocks noEditPoints="1"/>
                </p:cNvSpPr>
                <p:nvPr/>
              </p:nvSpPr>
              <p:spPr bwMode="auto">
                <a:xfrm>
                  <a:off x="9324975" y="4895850"/>
                  <a:ext cx="419100" cy="393700"/>
                </a:xfrm>
                <a:custGeom>
                  <a:avLst/>
                  <a:gdLst>
                    <a:gd name="T0" fmla="*/ 102 w 112"/>
                    <a:gd name="T1" fmla="*/ 0 h 105"/>
                    <a:gd name="T2" fmla="*/ 9 w 112"/>
                    <a:gd name="T3" fmla="*/ 0 h 105"/>
                    <a:gd name="T4" fmla="*/ 0 w 112"/>
                    <a:gd name="T5" fmla="*/ 10 h 105"/>
                    <a:gd name="T6" fmla="*/ 0 w 112"/>
                    <a:gd name="T7" fmla="*/ 95 h 105"/>
                    <a:gd name="T8" fmla="*/ 9 w 112"/>
                    <a:gd name="T9" fmla="*/ 105 h 105"/>
                    <a:gd name="T10" fmla="*/ 102 w 112"/>
                    <a:gd name="T11" fmla="*/ 105 h 105"/>
                    <a:gd name="T12" fmla="*/ 112 w 112"/>
                    <a:gd name="T13" fmla="*/ 95 h 105"/>
                    <a:gd name="T14" fmla="*/ 112 w 112"/>
                    <a:gd name="T15" fmla="*/ 10 h 105"/>
                    <a:gd name="T16" fmla="*/ 102 w 112"/>
                    <a:gd name="T17" fmla="*/ 0 h 105"/>
                    <a:gd name="T18" fmla="*/ 24 w 112"/>
                    <a:gd name="T19" fmla="*/ 68 h 105"/>
                    <a:gd name="T20" fmla="*/ 20 w 112"/>
                    <a:gd name="T21" fmla="*/ 71 h 105"/>
                    <a:gd name="T22" fmla="*/ 17 w 112"/>
                    <a:gd name="T23" fmla="*/ 68 h 105"/>
                    <a:gd name="T24" fmla="*/ 17 w 112"/>
                    <a:gd name="T25" fmla="*/ 55 h 105"/>
                    <a:gd name="T26" fmla="*/ 20 w 112"/>
                    <a:gd name="T27" fmla="*/ 55 h 105"/>
                    <a:gd name="T28" fmla="*/ 24 w 112"/>
                    <a:gd name="T29" fmla="*/ 55 h 105"/>
                    <a:gd name="T30" fmla="*/ 24 w 112"/>
                    <a:gd name="T31" fmla="*/ 68 h 105"/>
                    <a:gd name="T32" fmla="*/ 20 w 112"/>
                    <a:gd name="T33" fmla="*/ 51 h 105"/>
                    <a:gd name="T34" fmla="*/ 12 w 112"/>
                    <a:gd name="T35" fmla="*/ 42 h 105"/>
                    <a:gd name="T36" fmla="*/ 20 w 112"/>
                    <a:gd name="T37" fmla="*/ 33 h 105"/>
                    <a:gd name="T38" fmla="*/ 29 w 112"/>
                    <a:gd name="T39" fmla="*/ 42 h 105"/>
                    <a:gd name="T40" fmla="*/ 20 w 112"/>
                    <a:gd name="T41" fmla="*/ 51 h 105"/>
                    <a:gd name="T42" fmla="*/ 69 w 112"/>
                    <a:gd name="T43" fmla="*/ 84 h 105"/>
                    <a:gd name="T44" fmla="*/ 38 w 112"/>
                    <a:gd name="T45" fmla="*/ 52 h 105"/>
                    <a:gd name="T46" fmla="*/ 69 w 112"/>
                    <a:gd name="T47" fmla="*/ 21 h 105"/>
                    <a:gd name="T48" fmla="*/ 100 w 112"/>
                    <a:gd name="T49" fmla="*/ 52 h 105"/>
                    <a:gd name="T50" fmla="*/ 69 w 112"/>
                    <a:gd name="T51" fmla="*/ 8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2" h="105">
                      <a:moveTo>
                        <a:pt x="102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100"/>
                        <a:pt x="4" y="105"/>
                        <a:pt x="9" y="105"/>
                      </a:cubicBezTo>
                      <a:cubicBezTo>
                        <a:pt x="102" y="105"/>
                        <a:pt x="102" y="105"/>
                        <a:pt x="102" y="105"/>
                      </a:cubicBezTo>
                      <a:cubicBezTo>
                        <a:pt x="108" y="105"/>
                        <a:pt x="112" y="100"/>
                        <a:pt x="112" y="95"/>
                      </a:cubicBezTo>
                      <a:cubicBezTo>
                        <a:pt x="112" y="10"/>
                        <a:pt x="112" y="10"/>
                        <a:pt x="112" y="10"/>
                      </a:cubicBezTo>
                      <a:cubicBezTo>
                        <a:pt x="112" y="5"/>
                        <a:pt x="108" y="0"/>
                        <a:pt x="102" y="0"/>
                      </a:cubicBezTo>
                      <a:close/>
                      <a:moveTo>
                        <a:pt x="24" y="68"/>
                      </a:moveTo>
                      <a:cubicBezTo>
                        <a:pt x="24" y="70"/>
                        <a:pt x="22" y="71"/>
                        <a:pt x="20" y="71"/>
                      </a:cubicBezTo>
                      <a:cubicBezTo>
                        <a:pt x="18" y="71"/>
                        <a:pt x="17" y="70"/>
                        <a:pt x="17" y="68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8" y="55"/>
                        <a:pt x="19" y="55"/>
                        <a:pt x="20" y="55"/>
                      </a:cubicBezTo>
                      <a:cubicBezTo>
                        <a:pt x="22" y="55"/>
                        <a:pt x="23" y="55"/>
                        <a:pt x="24" y="55"/>
                      </a:cubicBezTo>
                      <a:lnTo>
                        <a:pt x="24" y="68"/>
                      </a:lnTo>
                      <a:close/>
                      <a:moveTo>
                        <a:pt x="20" y="51"/>
                      </a:moveTo>
                      <a:cubicBezTo>
                        <a:pt x="16" y="51"/>
                        <a:pt x="12" y="47"/>
                        <a:pt x="12" y="42"/>
                      </a:cubicBezTo>
                      <a:cubicBezTo>
                        <a:pt x="12" y="37"/>
                        <a:pt x="16" y="33"/>
                        <a:pt x="20" y="33"/>
                      </a:cubicBezTo>
                      <a:cubicBezTo>
                        <a:pt x="25" y="33"/>
                        <a:pt x="29" y="37"/>
                        <a:pt x="29" y="42"/>
                      </a:cubicBezTo>
                      <a:cubicBezTo>
                        <a:pt x="29" y="47"/>
                        <a:pt x="25" y="51"/>
                        <a:pt x="20" y="51"/>
                      </a:cubicBezTo>
                      <a:close/>
                      <a:moveTo>
                        <a:pt x="69" y="84"/>
                      </a:moveTo>
                      <a:cubicBezTo>
                        <a:pt x="52" y="84"/>
                        <a:pt x="38" y="70"/>
                        <a:pt x="38" y="52"/>
                      </a:cubicBezTo>
                      <a:cubicBezTo>
                        <a:pt x="38" y="35"/>
                        <a:pt x="52" y="21"/>
                        <a:pt x="69" y="21"/>
                      </a:cubicBezTo>
                      <a:cubicBezTo>
                        <a:pt x="86" y="21"/>
                        <a:pt x="100" y="35"/>
                        <a:pt x="100" y="52"/>
                      </a:cubicBezTo>
                      <a:cubicBezTo>
                        <a:pt x="100" y="70"/>
                        <a:pt x="86" y="84"/>
                        <a:pt x="69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>
                <a:off x="713390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886001" y="596456"/>
              <a:ext cx="421587" cy="421587"/>
              <a:chOff x="6082344" y="1086208"/>
              <a:chExt cx="818792" cy="818792"/>
            </a:xfrm>
            <a:grpFill/>
          </p:grpSpPr>
          <p:grpSp>
            <p:nvGrpSpPr>
              <p:cNvPr id="25" name="Group 57"/>
              <p:cNvGrpSpPr/>
              <p:nvPr/>
            </p:nvGrpSpPr>
            <p:grpSpPr>
              <a:xfrm>
                <a:off x="6294990" y="1256016"/>
                <a:ext cx="393500" cy="479177"/>
                <a:chOff x="8269288" y="4060825"/>
                <a:chExt cx="393700" cy="479426"/>
              </a:xfrm>
              <a:grpFill/>
            </p:grpSpPr>
            <p:sp>
              <p:nvSpPr>
                <p:cNvPr id="27" name="Freeform 58"/>
                <p:cNvSpPr>
                  <a:spLocks/>
                </p:cNvSpPr>
                <p:nvPr/>
              </p:nvSpPr>
              <p:spPr bwMode="auto">
                <a:xfrm>
                  <a:off x="8396288" y="4168775"/>
                  <a:ext cx="142875" cy="30163"/>
                </a:xfrm>
                <a:custGeom>
                  <a:avLst/>
                  <a:gdLst>
                    <a:gd name="T0" fmla="*/ 38 w 38"/>
                    <a:gd name="T1" fmla="*/ 4 h 8"/>
                    <a:gd name="T2" fmla="*/ 34 w 38"/>
                    <a:gd name="T3" fmla="*/ 8 h 8"/>
                    <a:gd name="T4" fmla="*/ 4 w 38"/>
                    <a:gd name="T5" fmla="*/ 8 h 8"/>
                    <a:gd name="T6" fmla="*/ 0 w 38"/>
                    <a:gd name="T7" fmla="*/ 4 h 8"/>
                    <a:gd name="T8" fmla="*/ 0 w 38"/>
                    <a:gd name="T9" fmla="*/ 4 h 8"/>
                    <a:gd name="T10" fmla="*/ 4 w 38"/>
                    <a:gd name="T11" fmla="*/ 0 h 8"/>
                    <a:gd name="T12" fmla="*/ 34 w 38"/>
                    <a:gd name="T13" fmla="*/ 0 h 8"/>
                    <a:gd name="T14" fmla="*/ 38 w 38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8">
                      <a:moveTo>
                        <a:pt x="38" y="4"/>
                      </a:moveTo>
                      <a:cubicBezTo>
                        <a:pt x="38" y="6"/>
                        <a:pt x="36" y="8"/>
                        <a:pt x="3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59"/>
                <p:cNvSpPr>
                  <a:spLocks/>
                </p:cNvSpPr>
                <p:nvPr/>
              </p:nvSpPr>
              <p:spPr bwMode="auto">
                <a:xfrm>
                  <a:off x="8385176" y="4060825"/>
                  <a:ext cx="160338" cy="93663"/>
                </a:xfrm>
                <a:custGeom>
                  <a:avLst/>
                  <a:gdLst>
                    <a:gd name="T0" fmla="*/ 43 w 43"/>
                    <a:gd name="T1" fmla="*/ 13 h 25"/>
                    <a:gd name="T2" fmla="*/ 34 w 43"/>
                    <a:gd name="T3" fmla="*/ 25 h 25"/>
                    <a:gd name="T4" fmla="*/ 9 w 43"/>
                    <a:gd name="T5" fmla="*/ 25 h 25"/>
                    <a:gd name="T6" fmla="*/ 0 w 43"/>
                    <a:gd name="T7" fmla="*/ 13 h 25"/>
                    <a:gd name="T8" fmla="*/ 0 w 43"/>
                    <a:gd name="T9" fmla="*/ 13 h 25"/>
                    <a:gd name="T10" fmla="*/ 9 w 43"/>
                    <a:gd name="T11" fmla="*/ 0 h 25"/>
                    <a:gd name="T12" fmla="*/ 19 w 43"/>
                    <a:gd name="T13" fmla="*/ 7 h 25"/>
                    <a:gd name="T14" fmla="*/ 25 w 43"/>
                    <a:gd name="T15" fmla="*/ 0 h 25"/>
                    <a:gd name="T16" fmla="*/ 31 w 43"/>
                    <a:gd name="T17" fmla="*/ 7 h 25"/>
                    <a:gd name="T18" fmla="*/ 34 w 43"/>
                    <a:gd name="T19" fmla="*/ 0 h 25"/>
                    <a:gd name="T20" fmla="*/ 43 w 43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25">
                      <a:moveTo>
                        <a:pt x="43" y="13"/>
                      </a:moveTo>
                      <a:cubicBezTo>
                        <a:pt x="43" y="20"/>
                        <a:pt x="39" y="25"/>
                        <a:pt x="34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4" y="25"/>
                        <a:pt x="0" y="20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4" y="0"/>
                        <a:pt x="9" y="0"/>
                      </a:cubicBezTo>
                      <a:cubicBezTo>
                        <a:pt x="9" y="0"/>
                        <a:pt x="16" y="7"/>
                        <a:pt x="19" y="7"/>
                      </a:cubicBezTo>
                      <a:cubicBezTo>
                        <a:pt x="21" y="6"/>
                        <a:pt x="23" y="0"/>
                        <a:pt x="25" y="0"/>
                      </a:cubicBezTo>
                      <a:cubicBezTo>
                        <a:pt x="27" y="1"/>
                        <a:pt x="29" y="7"/>
                        <a:pt x="31" y="7"/>
                      </a:cubicBezTo>
                      <a:cubicBezTo>
                        <a:pt x="33" y="6"/>
                        <a:pt x="34" y="0"/>
                        <a:pt x="34" y="0"/>
                      </a:cubicBezTo>
                      <a:cubicBezTo>
                        <a:pt x="39" y="0"/>
                        <a:pt x="43" y="6"/>
                        <a:pt x="4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60"/>
                <p:cNvSpPr>
                  <a:spLocks noEditPoints="1"/>
                </p:cNvSpPr>
                <p:nvPr/>
              </p:nvSpPr>
              <p:spPr bwMode="auto">
                <a:xfrm>
                  <a:off x="8269288" y="4217988"/>
                  <a:ext cx="393700" cy="322263"/>
                </a:xfrm>
                <a:custGeom>
                  <a:avLst/>
                  <a:gdLst>
                    <a:gd name="T0" fmla="*/ 105 w 105"/>
                    <a:gd name="T1" fmla="*/ 76 h 86"/>
                    <a:gd name="T2" fmla="*/ 96 w 105"/>
                    <a:gd name="T3" fmla="*/ 86 h 86"/>
                    <a:gd name="T4" fmla="*/ 10 w 105"/>
                    <a:gd name="T5" fmla="*/ 86 h 86"/>
                    <a:gd name="T6" fmla="*/ 0 w 105"/>
                    <a:gd name="T7" fmla="*/ 76 h 86"/>
                    <a:gd name="T8" fmla="*/ 10 w 105"/>
                    <a:gd name="T9" fmla="*/ 67 h 86"/>
                    <a:gd name="T10" fmla="*/ 10 w 105"/>
                    <a:gd name="T11" fmla="*/ 31 h 86"/>
                    <a:gd name="T12" fmla="*/ 41 w 105"/>
                    <a:gd name="T13" fmla="*/ 0 h 86"/>
                    <a:gd name="T14" fmla="*/ 65 w 105"/>
                    <a:gd name="T15" fmla="*/ 0 h 86"/>
                    <a:gd name="T16" fmla="*/ 96 w 105"/>
                    <a:gd name="T17" fmla="*/ 31 h 86"/>
                    <a:gd name="T18" fmla="*/ 96 w 105"/>
                    <a:gd name="T19" fmla="*/ 67 h 86"/>
                    <a:gd name="T20" fmla="*/ 105 w 105"/>
                    <a:gd name="T21" fmla="*/ 76 h 86"/>
                    <a:gd name="T22" fmla="*/ 71 w 105"/>
                    <a:gd name="T23" fmla="*/ 64 h 86"/>
                    <a:gd name="T24" fmla="*/ 69 w 105"/>
                    <a:gd name="T25" fmla="*/ 55 h 86"/>
                    <a:gd name="T26" fmla="*/ 60 w 105"/>
                    <a:gd name="T27" fmla="*/ 57 h 86"/>
                    <a:gd name="T28" fmla="*/ 51 w 105"/>
                    <a:gd name="T29" fmla="*/ 53 h 86"/>
                    <a:gd name="T30" fmla="*/ 48 w 105"/>
                    <a:gd name="T31" fmla="*/ 48 h 86"/>
                    <a:gd name="T32" fmla="*/ 66 w 105"/>
                    <a:gd name="T33" fmla="*/ 48 h 86"/>
                    <a:gd name="T34" fmla="*/ 69 w 105"/>
                    <a:gd name="T35" fmla="*/ 45 h 86"/>
                    <a:gd name="T36" fmla="*/ 66 w 105"/>
                    <a:gd name="T37" fmla="*/ 42 h 86"/>
                    <a:gd name="T38" fmla="*/ 66 w 105"/>
                    <a:gd name="T39" fmla="*/ 42 h 86"/>
                    <a:gd name="T40" fmla="*/ 66 w 105"/>
                    <a:gd name="T41" fmla="*/ 42 h 86"/>
                    <a:gd name="T42" fmla="*/ 47 w 105"/>
                    <a:gd name="T43" fmla="*/ 42 h 86"/>
                    <a:gd name="T44" fmla="*/ 47 w 105"/>
                    <a:gd name="T45" fmla="*/ 41 h 86"/>
                    <a:gd name="T46" fmla="*/ 47 w 105"/>
                    <a:gd name="T47" fmla="*/ 39 h 86"/>
                    <a:gd name="T48" fmla="*/ 67 w 105"/>
                    <a:gd name="T49" fmla="*/ 39 h 86"/>
                    <a:gd name="T50" fmla="*/ 70 w 105"/>
                    <a:gd name="T51" fmla="*/ 36 h 86"/>
                    <a:gd name="T52" fmla="*/ 67 w 105"/>
                    <a:gd name="T53" fmla="*/ 33 h 86"/>
                    <a:gd name="T54" fmla="*/ 48 w 105"/>
                    <a:gd name="T55" fmla="*/ 33 h 86"/>
                    <a:gd name="T56" fmla="*/ 51 w 105"/>
                    <a:gd name="T57" fmla="*/ 28 h 86"/>
                    <a:gd name="T58" fmla="*/ 60 w 105"/>
                    <a:gd name="T59" fmla="*/ 24 h 86"/>
                    <a:gd name="T60" fmla="*/ 69 w 105"/>
                    <a:gd name="T61" fmla="*/ 26 h 86"/>
                    <a:gd name="T62" fmla="*/ 71 w 105"/>
                    <a:gd name="T63" fmla="*/ 17 h 86"/>
                    <a:gd name="T64" fmla="*/ 59 w 105"/>
                    <a:gd name="T65" fmla="*/ 15 h 86"/>
                    <a:gd name="T66" fmla="*/ 41 w 105"/>
                    <a:gd name="T67" fmla="*/ 23 h 86"/>
                    <a:gd name="T68" fmla="*/ 36 w 105"/>
                    <a:gd name="T69" fmla="*/ 33 h 86"/>
                    <a:gd name="T70" fmla="*/ 32 w 105"/>
                    <a:gd name="T71" fmla="*/ 33 h 86"/>
                    <a:gd name="T72" fmla="*/ 29 w 105"/>
                    <a:gd name="T73" fmla="*/ 36 h 86"/>
                    <a:gd name="T74" fmla="*/ 32 w 105"/>
                    <a:gd name="T75" fmla="*/ 39 h 86"/>
                    <a:gd name="T76" fmla="*/ 35 w 105"/>
                    <a:gd name="T77" fmla="*/ 39 h 86"/>
                    <a:gd name="T78" fmla="*/ 35 w 105"/>
                    <a:gd name="T79" fmla="*/ 41 h 86"/>
                    <a:gd name="T80" fmla="*/ 35 w 105"/>
                    <a:gd name="T81" fmla="*/ 42 h 86"/>
                    <a:gd name="T82" fmla="*/ 32 w 105"/>
                    <a:gd name="T83" fmla="*/ 42 h 86"/>
                    <a:gd name="T84" fmla="*/ 32 w 105"/>
                    <a:gd name="T85" fmla="*/ 42 h 86"/>
                    <a:gd name="T86" fmla="*/ 32 w 105"/>
                    <a:gd name="T87" fmla="*/ 42 h 86"/>
                    <a:gd name="T88" fmla="*/ 29 w 105"/>
                    <a:gd name="T89" fmla="*/ 45 h 86"/>
                    <a:gd name="T90" fmla="*/ 32 w 105"/>
                    <a:gd name="T91" fmla="*/ 48 h 86"/>
                    <a:gd name="T92" fmla="*/ 36 w 105"/>
                    <a:gd name="T93" fmla="*/ 48 h 86"/>
                    <a:gd name="T94" fmla="*/ 40 w 105"/>
                    <a:gd name="T95" fmla="*/ 58 h 86"/>
                    <a:gd name="T96" fmla="*/ 59 w 105"/>
                    <a:gd name="T97" fmla="*/ 67 h 86"/>
                    <a:gd name="T98" fmla="*/ 71 w 105"/>
                    <a:gd name="T99" fmla="*/ 6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5" h="86">
                      <a:moveTo>
                        <a:pt x="105" y="76"/>
                      </a:moveTo>
                      <a:cubicBezTo>
                        <a:pt x="105" y="82"/>
                        <a:pt x="101" y="86"/>
                        <a:pt x="96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4" y="86"/>
                        <a:pt x="0" y="82"/>
                        <a:pt x="0" y="76"/>
                      </a:cubicBezTo>
                      <a:cubicBezTo>
                        <a:pt x="0" y="71"/>
                        <a:pt x="4" y="67"/>
                        <a:pt x="10" y="6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14"/>
                        <a:pt x="24" y="0"/>
                        <a:pt x="4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82" y="0"/>
                        <a:pt x="96" y="14"/>
                        <a:pt x="96" y="31"/>
                      </a:cubicBezTo>
                      <a:cubicBezTo>
                        <a:pt x="96" y="67"/>
                        <a:pt x="96" y="67"/>
                        <a:pt x="96" y="67"/>
                      </a:cubicBezTo>
                      <a:cubicBezTo>
                        <a:pt x="101" y="67"/>
                        <a:pt x="105" y="71"/>
                        <a:pt x="105" y="76"/>
                      </a:cubicBezTo>
                      <a:close/>
                      <a:moveTo>
                        <a:pt x="71" y="64"/>
                      </a:move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8" y="56"/>
                        <a:pt x="64" y="57"/>
                        <a:pt x="60" y="57"/>
                      </a:cubicBezTo>
                      <a:cubicBezTo>
                        <a:pt x="57" y="57"/>
                        <a:pt x="53" y="56"/>
                        <a:pt x="51" y="53"/>
                      </a:cubicBezTo>
                      <a:cubicBezTo>
                        <a:pt x="49" y="52"/>
                        <a:pt x="49" y="50"/>
                        <a:pt x="48" y="48"/>
                      </a:cubicBez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68" y="48"/>
                        <a:pt x="69" y="47"/>
                        <a:pt x="69" y="45"/>
                      </a:cubicBezTo>
                      <a:cubicBezTo>
                        <a:pt x="69" y="44"/>
                        <a:pt x="68" y="42"/>
                        <a:pt x="66" y="42"/>
                      </a:cubicBezTo>
                      <a:cubicBezTo>
                        <a:pt x="66" y="42"/>
                        <a:pt x="66" y="42"/>
                        <a:pt x="66" y="42"/>
                      </a:cubicBezTo>
                      <a:cubicBezTo>
                        <a:pt x="66" y="42"/>
                        <a:pt x="66" y="42"/>
                        <a:pt x="66" y="42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42"/>
                        <a:pt x="47" y="42"/>
                        <a:pt x="47" y="41"/>
                      </a:cubicBezTo>
                      <a:cubicBezTo>
                        <a:pt x="47" y="40"/>
                        <a:pt x="47" y="40"/>
                        <a:pt x="47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8" y="39"/>
                        <a:pt x="70" y="38"/>
                        <a:pt x="70" y="36"/>
                      </a:cubicBezTo>
                      <a:cubicBezTo>
                        <a:pt x="70" y="35"/>
                        <a:pt x="68" y="33"/>
                        <a:pt x="67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9" y="31"/>
                        <a:pt x="49" y="30"/>
                        <a:pt x="51" y="28"/>
                      </a:cubicBezTo>
                      <a:cubicBezTo>
                        <a:pt x="53" y="26"/>
                        <a:pt x="56" y="24"/>
                        <a:pt x="60" y="24"/>
                      </a:cubicBezTo>
                      <a:cubicBezTo>
                        <a:pt x="63" y="24"/>
                        <a:pt x="67" y="25"/>
                        <a:pt x="69" y="26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68" y="16"/>
                        <a:pt x="64" y="15"/>
                        <a:pt x="59" y="15"/>
                      </a:cubicBezTo>
                      <a:cubicBezTo>
                        <a:pt x="52" y="15"/>
                        <a:pt x="46" y="18"/>
                        <a:pt x="41" y="23"/>
                      </a:cubicBezTo>
                      <a:cubicBezTo>
                        <a:pt x="39" y="26"/>
                        <a:pt x="37" y="29"/>
                        <a:pt x="36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0" y="33"/>
                        <a:pt x="29" y="35"/>
                        <a:pt x="29" y="36"/>
                      </a:cubicBezTo>
                      <a:cubicBezTo>
                        <a:pt x="29" y="38"/>
                        <a:pt x="30" y="39"/>
                        <a:pt x="32" y="39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5" y="40"/>
                        <a:pt x="35" y="40"/>
                        <a:pt x="35" y="41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0" y="42"/>
                        <a:pt x="29" y="44"/>
                        <a:pt x="29" y="45"/>
                      </a:cubicBezTo>
                      <a:cubicBezTo>
                        <a:pt x="29" y="47"/>
                        <a:pt x="30" y="48"/>
                        <a:pt x="32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52"/>
                        <a:pt x="38" y="55"/>
                        <a:pt x="40" y="58"/>
                      </a:cubicBezTo>
                      <a:cubicBezTo>
                        <a:pt x="45" y="64"/>
                        <a:pt x="51" y="67"/>
                        <a:pt x="59" y="67"/>
                      </a:cubicBezTo>
                      <a:cubicBezTo>
                        <a:pt x="64" y="67"/>
                        <a:pt x="68" y="65"/>
                        <a:pt x="71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任意多边形 25"/>
              <p:cNvSpPr/>
              <p:nvPr/>
            </p:nvSpPr>
            <p:spPr>
              <a:xfrm>
                <a:off x="608234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86575" y="596456"/>
              <a:ext cx="421587" cy="421587"/>
              <a:chOff x="5190804" y="1086208"/>
              <a:chExt cx="818792" cy="818792"/>
            </a:xfrm>
            <a:grpFill/>
          </p:grpSpPr>
          <p:grpSp>
            <p:nvGrpSpPr>
              <p:cNvPr id="20" name="Group 47"/>
              <p:cNvGrpSpPr/>
              <p:nvPr/>
            </p:nvGrpSpPr>
            <p:grpSpPr>
              <a:xfrm>
                <a:off x="5386476" y="1272033"/>
                <a:ext cx="427449" cy="447143"/>
                <a:chOff x="6464300" y="3325813"/>
                <a:chExt cx="463550" cy="463551"/>
              </a:xfrm>
              <a:grpFill/>
            </p:grpSpPr>
            <p:sp>
              <p:nvSpPr>
                <p:cNvPr id="22" name="Freeform 48"/>
                <p:cNvSpPr>
                  <a:spLocks/>
                </p:cNvSpPr>
                <p:nvPr/>
              </p:nvSpPr>
              <p:spPr bwMode="auto">
                <a:xfrm>
                  <a:off x="6580188" y="3325813"/>
                  <a:ext cx="231775" cy="204788"/>
                </a:xfrm>
                <a:custGeom>
                  <a:avLst/>
                  <a:gdLst>
                    <a:gd name="T0" fmla="*/ 31 w 62"/>
                    <a:gd name="T1" fmla="*/ 31 h 55"/>
                    <a:gd name="T2" fmla="*/ 31 w 62"/>
                    <a:gd name="T3" fmla="*/ 0 h 55"/>
                    <a:gd name="T4" fmla="*/ 13 w 62"/>
                    <a:gd name="T5" fmla="*/ 0 h 55"/>
                    <a:gd name="T6" fmla="*/ 0 w 62"/>
                    <a:gd name="T7" fmla="*/ 13 h 55"/>
                    <a:gd name="T8" fmla="*/ 0 w 62"/>
                    <a:gd name="T9" fmla="*/ 55 h 55"/>
                    <a:gd name="T10" fmla="*/ 62 w 62"/>
                    <a:gd name="T11" fmla="*/ 55 h 55"/>
                    <a:gd name="T12" fmla="*/ 62 w 62"/>
                    <a:gd name="T13" fmla="*/ 31 h 55"/>
                    <a:gd name="T14" fmla="*/ 31 w 62"/>
                    <a:gd name="T15" fmla="*/ 3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55">
                      <a:moveTo>
                        <a:pt x="31" y="31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49"/>
                <p:cNvSpPr>
                  <a:spLocks/>
                </p:cNvSpPr>
                <p:nvPr/>
              </p:nvSpPr>
              <p:spPr bwMode="auto">
                <a:xfrm>
                  <a:off x="6737350" y="3325813"/>
                  <a:ext cx="74613" cy="77788"/>
                </a:xfrm>
                <a:custGeom>
                  <a:avLst/>
                  <a:gdLst>
                    <a:gd name="T0" fmla="*/ 3 w 20"/>
                    <a:gd name="T1" fmla="*/ 2 h 21"/>
                    <a:gd name="T2" fmla="*/ 0 w 20"/>
                    <a:gd name="T3" fmla="*/ 0 h 21"/>
                    <a:gd name="T4" fmla="*/ 0 w 20"/>
                    <a:gd name="T5" fmla="*/ 21 h 21"/>
                    <a:gd name="T6" fmla="*/ 20 w 20"/>
                    <a:gd name="T7" fmla="*/ 21 h 21"/>
                    <a:gd name="T8" fmla="*/ 19 w 20"/>
                    <a:gd name="T9" fmla="*/ 17 h 21"/>
                    <a:gd name="T10" fmla="*/ 3 w 20"/>
                    <a:gd name="T1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1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0"/>
                        <a:pt x="20" y="18"/>
                        <a:pt x="19" y="17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50"/>
                <p:cNvSpPr>
                  <a:spLocks noEditPoints="1"/>
                </p:cNvSpPr>
                <p:nvPr/>
              </p:nvSpPr>
              <p:spPr bwMode="auto">
                <a:xfrm>
                  <a:off x="6464300" y="3530601"/>
                  <a:ext cx="463550" cy="258763"/>
                </a:xfrm>
                <a:custGeom>
                  <a:avLst/>
                  <a:gdLst>
                    <a:gd name="T0" fmla="*/ 124 w 124"/>
                    <a:gd name="T1" fmla="*/ 19 h 69"/>
                    <a:gd name="T2" fmla="*/ 124 w 124"/>
                    <a:gd name="T3" fmla="*/ 49 h 69"/>
                    <a:gd name="T4" fmla="*/ 107 w 124"/>
                    <a:gd name="T5" fmla="*/ 69 h 69"/>
                    <a:gd name="T6" fmla="*/ 18 w 124"/>
                    <a:gd name="T7" fmla="*/ 69 h 69"/>
                    <a:gd name="T8" fmla="*/ 0 w 124"/>
                    <a:gd name="T9" fmla="*/ 49 h 69"/>
                    <a:gd name="T10" fmla="*/ 0 w 124"/>
                    <a:gd name="T11" fmla="*/ 19 h 69"/>
                    <a:gd name="T12" fmla="*/ 18 w 124"/>
                    <a:gd name="T13" fmla="*/ 0 h 69"/>
                    <a:gd name="T14" fmla="*/ 18 w 124"/>
                    <a:gd name="T15" fmla="*/ 14 h 69"/>
                    <a:gd name="T16" fmla="*/ 107 w 124"/>
                    <a:gd name="T17" fmla="*/ 14 h 69"/>
                    <a:gd name="T18" fmla="*/ 107 w 124"/>
                    <a:gd name="T19" fmla="*/ 0 h 69"/>
                    <a:gd name="T20" fmla="*/ 124 w 124"/>
                    <a:gd name="T21" fmla="*/ 19 h 69"/>
                    <a:gd name="T22" fmla="*/ 18 w 124"/>
                    <a:gd name="T23" fmla="*/ 34 h 69"/>
                    <a:gd name="T24" fmla="*/ 19 w 124"/>
                    <a:gd name="T25" fmla="*/ 53 h 69"/>
                    <a:gd name="T26" fmla="*/ 39 w 124"/>
                    <a:gd name="T27" fmla="*/ 53 h 69"/>
                    <a:gd name="T28" fmla="*/ 43 w 124"/>
                    <a:gd name="T29" fmla="*/ 45 h 69"/>
                    <a:gd name="T30" fmla="*/ 81 w 124"/>
                    <a:gd name="T31" fmla="*/ 45 h 69"/>
                    <a:gd name="T32" fmla="*/ 85 w 124"/>
                    <a:gd name="T33" fmla="*/ 53 h 69"/>
                    <a:gd name="T34" fmla="*/ 105 w 124"/>
                    <a:gd name="T35" fmla="*/ 53 h 69"/>
                    <a:gd name="T36" fmla="*/ 106 w 124"/>
                    <a:gd name="T37" fmla="*/ 34 h 69"/>
                    <a:gd name="T38" fmla="*/ 106 w 124"/>
                    <a:gd name="T39" fmla="*/ 34 h 69"/>
                    <a:gd name="T40" fmla="*/ 102 w 124"/>
                    <a:gd name="T41" fmla="*/ 29 h 69"/>
                    <a:gd name="T42" fmla="*/ 102 w 124"/>
                    <a:gd name="T43" fmla="*/ 29 h 69"/>
                    <a:gd name="T44" fmla="*/ 95 w 124"/>
                    <a:gd name="T45" fmla="*/ 26 h 69"/>
                    <a:gd name="T46" fmla="*/ 29 w 124"/>
                    <a:gd name="T47" fmla="*/ 26 h 69"/>
                    <a:gd name="T48" fmla="*/ 22 w 124"/>
                    <a:gd name="T49" fmla="*/ 29 h 69"/>
                    <a:gd name="T50" fmla="*/ 22 w 124"/>
                    <a:gd name="T51" fmla="*/ 29 h 69"/>
                    <a:gd name="T52" fmla="*/ 18 w 124"/>
                    <a:gd name="T53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4" h="69">
                      <a:moveTo>
                        <a:pt x="124" y="19"/>
                      </a:moveTo>
                      <a:cubicBezTo>
                        <a:pt x="124" y="49"/>
                        <a:pt x="124" y="49"/>
                        <a:pt x="124" y="49"/>
                      </a:cubicBezTo>
                      <a:cubicBezTo>
                        <a:pt x="124" y="59"/>
                        <a:pt x="117" y="67"/>
                        <a:pt x="107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8" y="67"/>
                        <a:pt x="0" y="59"/>
                        <a:pt x="0" y="4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0"/>
                        <a:pt x="8" y="2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7" y="2"/>
                        <a:pt x="124" y="10"/>
                        <a:pt x="124" y="19"/>
                      </a:cubicBezTo>
                      <a:close/>
                      <a:moveTo>
                        <a:pt x="18" y="34"/>
                      </a:moveTo>
                      <a:cubicBezTo>
                        <a:pt x="14" y="39"/>
                        <a:pt x="14" y="47"/>
                        <a:pt x="19" y="53"/>
                      </a:cubicBezTo>
                      <a:cubicBezTo>
                        <a:pt x="24" y="58"/>
                        <a:pt x="33" y="58"/>
                        <a:pt x="39" y="53"/>
                      </a:cubicBezTo>
                      <a:cubicBezTo>
                        <a:pt x="41" y="50"/>
                        <a:pt x="42" y="48"/>
                        <a:pt x="43" y="45"/>
                      </a:cubicBezTo>
                      <a:cubicBezTo>
                        <a:pt x="81" y="45"/>
                        <a:pt x="81" y="45"/>
                        <a:pt x="81" y="45"/>
                      </a:cubicBezTo>
                      <a:cubicBezTo>
                        <a:pt x="82" y="48"/>
                        <a:pt x="83" y="50"/>
                        <a:pt x="85" y="53"/>
                      </a:cubicBezTo>
                      <a:cubicBezTo>
                        <a:pt x="91" y="58"/>
                        <a:pt x="99" y="58"/>
                        <a:pt x="105" y="53"/>
                      </a:cubicBezTo>
                      <a:cubicBezTo>
                        <a:pt x="110" y="47"/>
                        <a:pt x="110" y="39"/>
                        <a:pt x="106" y="34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2" y="29"/>
                        <a:pt x="102" y="29"/>
                        <a:pt x="102" y="29"/>
                      </a:cubicBezTo>
                      <a:cubicBezTo>
                        <a:pt x="102" y="29"/>
                        <a:pt x="102" y="29"/>
                        <a:pt x="102" y="29"/>
                      </a:cubicBezTo>
                      <a:cubicBezTo>
                        <a:pt x="100" y="28"/>
                        <a:pt x="97" y="26"/>
                        <a:pt x="95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6" y="26"/>
                        <a:pt x="24" y="28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任意多边形 20"/>
              <p:cNvSpPr/>
              <p:nvPr/>
            </p:nvSpPr>
            <p:spPr>
              <a:xfrm>
                <a:off x="519080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1" name="TextBox 56"/>
          <p:cNvSpPr txBox="1"/>
          <p:nvPr/>
        </p:nvSpPr>
        <p:spPr>
          <a:xfrm>
            <a:off x="4090605" y="4953602"/>
            <a:ext cx="4677540" cy="60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YOUR COMPANY'S NAME</a:t>
            </a:r>
            <a:endParaRPr lang="en-US" sz="28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7686" y="5434556"/>
            <a:ext cx="632337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cap="all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商业融资计划书</a:t>
            </a:r>
            <a:r>
              <a:rPr lang="en-US" altLang="zh-CN" sz="4400" cap="all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PPT</a:t>
            </a:r>
            <a:r>
              <a:rPr lang="zh-CN" altLang="en-US" sz="4400" cap="all" dirty="0" smtClean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模板</a:t>
            </a:r>
            <a:endParaRPr lang="zh-CN" altLang="en-US" sz="4400" cap="all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1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5" name="文本框 26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3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>
            <a:grpSpLocks/>
          </p:cNvGrpSpPr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>
            <a:grpSpLocks/>
          </p:cNvGrpSpPr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5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381" y="3544326"/>
            <a:ext cx="6788577" cy="29519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308" y="43900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8373591" y="45524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590" y="51037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7594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十字形 47"/>
          <p:cNvSpPr/>
          <p:nvPr/>
        </p:nvSpPr>
        <p:spPr>
          <a:xfrm>
            <a:off x="9719785" y="1399653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9" name="十字形 48"/>
          <p:cNvSpPr/>
          <p:nvPr/>
        </p:nvSpPr>
        <p:spPr>
          <a:xfrm>
            <a:off x="9719785" y="4006979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1725921" y="-17858"/>
            <a:ext cx="5533869" cy="7250508"/>
            <a:chOff x="694895" y="-12700"/>
            <a:chExt cx="4833397" cy="5156200"/>
          </a:xfrm>
        </p:grpSpPr>
        <p:sp>
          <p:nvSpPr>
            <p:cNvPr id="50" name="任意多边形 49"/>
            <p:cNvSpPr/>
            <p:nvPr/>
          </p:nvSpPr>
          <p:spPr>
            <a:xfrm>
              <a:off x="1049747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94895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22"/>
          <p:cNvGrpSpPr>
            <a:grpSpLocks/>
          </p:cNvGrpSpPr>
          <p:nvPr/>
        </p:nvGrpSpPr>
        <p:grpSpPr bwMode="auto">
          <a:xfrm>
            <a:off x="1567427" y="1417512"/>
            <a:ext cx="6339730" cy="5225812"/>
            <a:chOff x="5019675" y="1520189"/>
            <a:chExt cx="3567114" cy="2941321"/>
          </a:xfrm>
        </p:grpSpPr>
        <p:pic>
          <p:nvPicPr>
            <p:cNvPr id="28681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1520189"/>
              <a:ext cx="3567114" cy="294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任意多边形 24"/>
            <p:cNvSpPr/>
            <p:nvPr/>
          </p:nvSpPr>
          <p:spPr>
            <a:xfrm>
              <a:off x="5206823" y="1701116"/>
              <a:ext cx="3175234" cy="1791681"/>
            </a:xfrm>
            <a:custGeom>
              <a:avLst/>
              <a:gdLst>
                <a:gd name="connsiteX0" fmla="*/ 0 w 3175000"/>
                <a:gd name="connsiteY0" fmla="*/ 0 h 1790700"/>
                <a:gd name="connsiteX1" fmla="*/ 3175000 w 3175000"/>
                <a:gd name="connsiteY1" fmla="*/ 0 h 1790700"/>
                <a:gd name="connsiteX2" fmla="*/ 3175000 w 3175000"/>
                <a:gd name="connsiteY2" fmla="*/ 1790700 h 1790700"/>
                <a:gd name="connsiteX3" fmla="*/ 12700 w 3175000"/>
                <a:gd name="connsiteY3" fmla="*/ 1790700 h 1790700"/>
                <a:gd name="connsiteX4" fmla="*/ 0 w 3175000"/>
                <a:gd name="connsiteY4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0" h="1790700">
                  <a:moveTo>
                    <a:pt x="0" y="0"/>
                  </a:moveTo>
                  <a:lnTo>
                    <a:pt x="3175000" y="0"/>
                  </a:lnTo>
                  <a:lnTo>
                    <a:pt x="3175000" y="1790700"/>
                  </a:lnTo>
                  <a:lnTo>
                    <a:pt x="12700" y="1790700"/>
                  </a:lnTo>
                  <a:cubicBezTo>
                    <a:pt x="8467" y="1193800"/>
                    <a:pt x="4233" y="59690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23" name="组合 7"/>
          <p:cNvGrpSpPr>
            <a:grpSpLocks/>
          </p:cNvGrpSpPr>
          <p:nvPr/>
        </p:nvGrpSpPr>
        <p:grpSpPr bwMode="auto">
          <a:xfrm>
            <a:off x="7949571" y="1417512"/>
            <a:ext cx="3960092" cy="1710504"/>
            <a:chOff x="2989865" y="602136"/>
            <a:chExt cx="2814868" cy="1216600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9" name="组合 7"/>
          <p:cNvGrpSpPr>
            <a:grpSpLocks/>
          </p:cNvGrpSpPr>
          <p:nvPr/>
        </p:nvGrpSpPr>
        <p:grpSpPr bwMode="auto">
          <a:xfrm>
            <a:off x="7949571" y="4070408"/>
            <a:ext cx="3960092" cy="1703629"/>
            <a:chOff x="2989865" y="607026"/>
            <a:chExt cx="2814868" cy="1211710"/>
          </a:xfrm>
        </p:grpSpPr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2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1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0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5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2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2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2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1399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3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381" y="3544326"/>
            <a:ext cx="6788577" cy="29519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308" y="43900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8436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73591" y="45524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590" y="51037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8538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0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4189" y="3501544"/>
            <a:ext cx="1423296" cy="116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5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5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521" y="3501544"/>
            <a:ext cx="1423296" cy="116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5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59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854" y="3501544"/>
            <a:ext cx="1423296" cy="116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5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5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186" y="3501544"/>
            <a:ext cx="1423296" cy="116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5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59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538" y="3593370"/>
            <a:ext cx="12422" cy="906779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713" y="3593370"/>
            <a:ext cx="12422" cy="906779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124" y="3593370"/>
            <a:ext cx="12422" cy="906779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437" y="3593370"/>
            <a:ext cx="12422" cy="906779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7465" y="3593370"/>
            <a:ext cx="12422" cy="9067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94" y="447"/>
            <a:ext cx="12857163" cy="34001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1394" y="4984308"/>
            <a:ext cx="167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445" y="5353594"/>
            <a:ext cx="2744537" cy="55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968960" y="4984308"/>
            <a:ext cx="167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5012" y="5353594"/>
            <a:ext cx="2744537" cy="55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868820" y="4984308"/>
            <a:ext cx="167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72" y="5353594"/>
            <a:ext cx="2744537" cy="55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9722505" y="4984308"/>
            <a:ext cx="167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556" y="5353594"/>
            <a:ext cx="2744537" cy="55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924" y="156902"/>
            <a:ext cx="1482915" cy="871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6672" y="955942"/>
            <a:ext cx="2519419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175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4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4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1829975" y="88002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236"/>
            <a:ext cx="12858750" cy="4327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858750" cy="427260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075439" y="6131331"/>
            <a:ext cx="2707872" cy="514267"/>
            <a:chOff x="10286575" y="596456"/>
            <a:chExt cx="2219865" cy="421587"/>
          </a:xfrm>
          <a:solidFill>
            <a:schemeClr val="accent1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12084853" y="596456"/>
              <a:ext cx="421587" cy="421587"/>
              <a:chOff x="8017824" y="1086208"/>
              <a:chExt cx="818792" cy="818792"/>
            </a:xfrm>
            <a:grpFill/>
          </p:grpSpPr>
          <p:grpSp>
            <p:nvGrpSpPr>
              <p:cNvPr id="37" name="Group 61"/>
              <p:cNvGrpSpPr/>
              <p:nvPr/>
            </p:nvGrpSpPr>
            <p:grpSpPr>
              <a:xfrm>
                <a:off x="8245700" y="1256721"/>
                <a:ext cx="363040" cy="477767"/>
                <a:chOff x="7981950" y="4114800"/>
                <a:chExt cx="393701" cy="495300"/>
              </a:xfrm>
              <a:grpFill/>
            </p:grpSpPr>
            <p:sp>
              <p:nvSpPr>
                <p:cNvPr id="39" name="Freeform 62"/>
                <p:cNvSpPr>
                  <a:spLocks noEditPoints="1"/>
                </p:cNvSpPr>
                <p:nvPr/>
              </p:nvSpPr>
              <p:spPr bwMode="auto">
                <a:xfrm>
                  <a:off x="7981950" y="4114800"/>
                  <a:ext cx="304800" cy="261938"/>
                </a:xfrm>
                <a:custGeom>
                  <a:avLst/>
                  <a:gdLst>
                    <a:gd name="T0" fmla="*/ 0 w 81"/>
                    <a:gd name="T1" fmla="*/ 13 h 70"/>
                    <a:gd name="T2" fmla="*/ 0 w 81"/>
                    <a:gd name="T3" fmla="*/ 27 h 70"/>
                    <a:gd name="T4" fmla="*/ 0 w 81"/>
                    <a:gd name="T5" fmla="*/ 43 h 70"/>
                    <a:gd name="T6" fmla="*/ 13 w 81"/>
                    <a:gd name="T7" fmla="*/ 56 h 70"/>
                    <a:gd name="T8" fmla="*/ 36 w 81"/>
                    <a:gd name="T9" fmla="*/ 56 h 70"/>
                    <a:gd name="T10" fmla="*/ 49 w 81"/>
                    <a:gd name="T11" fmla="*/ 69 h 70"/>
                    <a:gd name="T12" fmla="*/ 53 w 81"/>
                    <a:gd name="T13" fmla="*/ 70 h 70"/>
                    <a:gd name="T14" fmla="*/ 55 w 81"/>
                    <a:gd name="T15" fmla="*/ 70 h 70"/>
                    <a:gd name="T16" fmla="*/ 58 w 81"/>
                    <a:gd name="T17" fmla="*/ 65 h 70"/>
                    <a:gd name="T18" fmla="*/ 58 w 81"/>
                    <a:gd name="T19" fmla="*/ 56 h 70"/>
                    <a:gd name="T20" fmla="*/ 68 w 81"/>
                    <a:gd name="T21" fmla="*/ 56 h 70"/>
                    <a:gd name="T22" fmla="*/ 81 w 81"/>
                    <a:gd name="T23" fmla="*/ 43 h 70"/>
                    <a:gd name="T24" fmla="*/ 81 w 81"/>
                    <a:gd name="T25" fmla="*/ 27 h 70"/>
                    <a:gd name="T26" fmla="*/ 81 w 81"/>
                    <a:gd name="T27" fmla="*/ 13 h 70"/>
                    <a:gd name="T28" fmla="*/ 68 w 81"/>
                    <a:gd name="T29" fmla="*/ 0 h 70"/>
                    <a:gd name="T30" fmla="*/ 60 w 81"/>
                    <a:gd name="T31" fmla="*/ 0 h 70"/>
                    <a:gd name="T32" fmla="*/ 20 w 81"/>
                    <a:gd name="T33" fmla="*/ 0 h 70"/>
                    <a:gd name="T34" fmla="*/ 13 w 81"/>
                    <a:gd name="T35" fmla="*/ 0 h 70"/>
                    <a:gd name="T36" fmla="*/ 0 w 81"/>
                    <a:gd name="T37" fmla="*/ 13 h 70"/>
                    <a:gd name="T38" fmla="*/ 54 w 81"/>
                    <a:gd name="T39" fmla="*/ 27 h 70"/>
                    <a:gd name="T40" fmla="*/ 62 w 81"/>
                    <a:gd name="T41" fmla="*/ 20 h 70"/>
                    <a:gd name="T42" fmla="*/ 69 w 81"/>
                    <a:gd name="T43" fmla="*/ 27 h 70"/>
                    <a:gd name="T44" fmla="*/ 62 w 81"/>
                    <a:gd name="T45" fmla="*/ 35 h 70"/>
                    <a:gd name="T46" fmla="*/ 54 w 81"/>
                    <a:gd name="T47" fmla="*/ 27 h 70"/>
                    <a:gd name="T48" fmla="*/ 33 w 81"/>
                    <a:gd name="T49" fmla="*/ 27 h 70"/>
                    <a:gd name="T50" fmla="*/ 40 w 81"/>
                    <a:gd name="T51" fmla="*/ 20 h 70"/>
                    <a:gd name="T52" fmla="*/ 48 w 81"/>
                    <a:gd name="T53" fmla="*/ 27 h 70"/>
                    <a:gd name="T54" fmla="*/ 40 w 81"/>
                    <a:gd name="T55" fmla="*/ 35 h 70"/>
                    <a:gd name="T56" fmla="*/ 33 w 81"/>
                    <a:gd name="T57" fmla="*/ 27 h 70"/>
                    <a:gd name="T58" fmla="*/ 12 w 81"/>
                    <a:gd name="T59" fmla="*/ 27 h 70"/>
                    <a:gd name="T60" fmla="*/ 19 w 81"/>
                    <a:gd name="T61" fmla="*/ 20 h 70"/>
                    <a:gd name="T62" fmla="*/ 27 w 81"/>
                    <a:gd name="T63" fmla="*/ 27 h 70"/>
                    <a:gd name="T64" fmla="*/ 19 w 81"/>
                    <a:gd name="T65" fmla="*/ 35 h 70"/>
                    <a:gd name="T66" fmla="*/ 12 w 81"/>
                    <a:gd name="T67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1" h="70">
                      <a:moveTo>
                        <a:pt x="0" y="13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0"/>
                        <a:pt x="6" y="56"/>
                        <a:pt x="13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50" y="70"/>
                        <a:pt x="52" y="70"/>
                        <a:pt x="53" y="70"/>
                      </a:cubicBezTo>
                      <a:cubicBezTo>
                        <a:pt x="54" y="70"/>
                        <a:pt x="54" y="70"/>
                        <a:pt x="55" y="70"/>
                      </a:cubicBezTo>
                      <a:cubicBezTo>
                        <a:pt x="57" y="69"/>
                        <a:pt x="58" y="67"/>
                        <a:pt x="58" y="65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68" y="56"/>
                        <a:pt x="68" y="56"/>
                        <a:pt x="68" y="56"/>
                      </a:cubicBezTo>
                      <a:cubicBezTo>
                        <a:pt x="75" y="56"/>
                        <a:pt x="81" y="50"/>
                        <a:pt x="81" y="43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1" y="6"/>
                        <a:pt x="75" y="0"/>
                        <a:pt x="68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lose/>
                      <a:moveTo>
                        <a:pt x="54" y="27"/>
                      </a:moveTo>
                      <a:cubicBezTo>
                        <a:pt x="54" y="23"/>
                        <a:pt x="58" y="20"/>
                        <a:pt x="62" y="20"/>
                      </a:cubicBezTo>
                      <a:cubicBezTo>
                        <a:pt x="66" y="20"/>
                        <a:pt x="69" y="23"/>
                        <a:pt x="69" y="27"/>
                      </a:cubicBezTo>
                      <a:cubicBezTo>
                        <a:pt x="69" y="32"/>
                        <a:pt x="66" y="35"/>
                        <a:pt x="62" y="35"/>
                      </a:cubicBezTo>
                      <a:cubicBezTo>
                        <a:pt x="58" y="35"/>
                        <a:pt x="54" y="32"/>
                        <a:pt x="54" y="27"/>
                      </a:cubicBezTo>
                      <a:close/>
                      <a:moveTo>
                        <a:pt x="33" y="27"/>
                      </a:moveTo>
                      <a:cubicBezTo>
                        <a:pt x="33" y="23"/>
                        <a:pt x="36" y="20"/>
                        <a:pt x="40" y="20"/>
                      </a:cubicBezTo>
                      <a:cubicBezTo>
                        <a:pt x="45" y="20"/>
                        <a:pt x="48" y="23"/>
                        <a:pt x="48" y="27"/>
                      </a:cubicBezTo>
                      <a:cubicBezTo>
                        <a:pt x="48" y="32"/>
                        <a:pt x="45" y="35"/>
                        <a:pt x="40" y="35"/>
                      </a:cubicBezTo>
                      <a:cubicBezTo>
                        <a:pt x="36" y="35"/>
                        <a:pt x="33" y="32"/>
                        <a:pt x="33" y="27"/>
                      </a:cubicBezTo>
                      <a:close/>
                      <a:moveTo>
                        <a:pt x="12" y="27"/>
                      </a:moveTo>
                      <a:cubicBezTo>
                        <a:pt x="12" y="23"/>
                        <a:pt x="15" y="20"/>
                        <a:pt x="19" y="20"/>
                      </a:cubicBezTo>
                      <a:cubicBezTo>
                        <a:pt x="24" y="20"/>
                        <a:pt x="27" y="23"/>
                        <a:pt x="27" y="27"/>
                      </a:cubicBezTo>
                      <a:cubicBezTo>
                        <a:pt x="27" y="32"/>
                        <a:pt x="24" y="35"/>
                        <a:pt x="19" y="35"/>
                      </a:cubicBezTo>
                      <a:cubicBezTo>
                        <a:pt x="15" y="35"/>
                        <a:pt x="12" y="32"/>
                        <a:pt x="1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63"/>
                <p:cNvSpPr>
                  <a:spLocks noEditPoints="1"/>
                </p:cNvSpPr>
                <p:nvPr/>
              </p:nvSpPr>
              <p:spPr bwMode="auto">
                <a:xfrm>
                  <a:off x="8091488" y="4222750"/>
                  <a:ext cx="284163" cy="387350"/>
                </a:xfrm>
                <a:custGeom>
                  <a:avLst/>
                  <a:gdLst>
                    <a:gd name="T0" fmla="*/ 61 w 76"/>
                    <a:gd name="T1" fmla="*/ 0 h 103"/>
                    <a:gd name="T2" fmla="*/ 61 w 76"/>
                    <a:gd name="T3" fmla="*/ 13 h 103"/>
                    <a:gd name="T4" fmla="*/ 62 w 76"/>
                    <a:gd name="T5" fmla="*/ 13 h 103"/>
                    <a:gd name="T6" fmla="*/ 62 w 76"/>
                    <a:gd name="T7" fmla="*/ 82 h 103"/>
                    <a:gd name="T8" fmla="*/ 13 w 76"/>
                    <a:gd name="T9" fmla="*/ 82 h 103"/>
                    <a:gd name="T10" fmla="*/ 13 w 76"/>
                    <a:gd name="T11" fmla="*/ 46 h 103"/>
                    <a:gd name="T12" fmla="*/ 4 w 76"/>
                    <a:gd name="T13" fmla="*/ 36 h 103"/>
                    <a:gd name="T14" fmla="*/ 0 w 76"/>
                    <a:gd name="T15" fmla="*/ 36 h 103"/>
                    <a:gd name="T16" fmla="*/ 0 w 76"/>
                    <a:gd name="T17" fmla="*/ 85 h 103"/>
                    <a:gd name="T18" fmla="*/ 18 w 76"/>
                    <a:gd name="T19" fmla="*/ 103 h 103"/>
                    <a:gd name="T20" fmla="*/ 57 w 76"/>
                    <a:gd name="T21" fmla="*/ 103 h 103"/>
                    <a:gd name="T22" fmla="*/ 76 w 76"/>
                    <a:gd name="T23" fmla="*/ 85 h 103"/>
                    <a:gd name="T24" fmla="*/ 76 w 76"/>
                    <a:gd name="T25" fmla="*/ 18 h 103"/>
                    <a:gd name="T26" fmla="*/ 61 w 76"/>
                    <a:gd name="T27" fmla="*/ 0 h 103"/>
                    <a:gd name="T28" fmla="*/ 38 w 76"/>
                    <a:gd name="T29" fmla="*/ 98 h 103"/>
                    <a:gd name="T30" fmla="*/ 32 w 76"/>
                    <a:gd name="T31" fmla="*/ 92 h 103"/>
                    <a:gd name="T32" fmla="*/ 38 w 76"/>
                    <a:gd name="T33" fmla="*/ 87 h 103"/>
                    <a:gd name="T34" fmla="*/ 43 w 76"/>
                    <a:gd name="T35" fmla="*/ 92 h 103"/>
                    <a:gd name="T36" fmla="*/ 38 w 76"/>
                    <a:gd name="T37" fmla="*/ 9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" h="103">
                      <a:moveTo>
                        <a:pt x="61" y="0"/>
                      </a:move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82"/>
                        <a:pt x="62" y="82"/>
                        <a:pt x="62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5"/>
                        <a:pt x="8" y="103"/>
                        <a:pt x="18" y="103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67" y="103"/>
                        <a:pt x="76" y="95"/>
                        <a:pt x="76" y="85"/>
                      </a:cubicBezTo>
                      <a:cubicBezTo>
                        <a:pt x="76" y="18"/>
                        <a:pt x="76" y="18"/>
                        <a:pt x="76" y="18"/>
                      </a:cubicBezTo>
                      <a:cubicBezTo>
                        <a:pt x="76" y="9"/>
                        <a:pt x="69" y="2"/>
                        <a:pt x="61" y="0"/>
                      </a:cubicBezTo>
                      <a:close/>
                      <a:moveTo>
                        <a:pt x="38" y="98"/>
                      </a:moveTo>
                      <a:cubicBezTo>
                        <a:pt x="34" y="98"/>
                        <a:pt x="32" y="95"/>
                        <a:pt x="32" y="92"/>
                      </a:cubicBezTo>
                      <a:cubicBezTo>
                        <a:pt x="32" y="89"/>
                        <a:pt x="34" y="87"/>
                        <a:pt x="38" y="87"/>
                      </a:cubicBezTo>
                      <a:cubicBezTo>
                        <a:pt x="41" y="87"/>
                        <a:pt x="43" y="89"/>
                        <a:pt x="43" y="92"/>
                      </a:cubicBezTo>
                      <a:cubicBezTo>
                        <a:pt x="43" y="95"/>
                        <a:pt x="41" y="98"/>
                        <a:pt x="3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任意多边形 37"/>
              <p:cNvSpPr/>
              <p:nvPr/>
            </p:nvSpPr>
            <p:spPr>
              <a:xfrm>
                <a:off x="801782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485427" y="596456"/>
              <a:ext cx="421587" cy="421587"/>
              <a:chOff x="7133904" y="1086208"/>
              <a:chExt cx="818792" cy="818792"/>
            </a:xfrm>
            <a:grpFill/>
          </p:grpSpPr>
          <p:grpSp>
            <p:nvGrpSpPr>
              <p:cNvPr id="30" name="Group 51"/>
              <p:cNvGrpSpPr/>
              <p:nvPr/>
            </p:nvGrpSpPr>
            <p:grpSpPr>
              <a:xfrm>
                <a:off x="7341235" y="1280526"/>
                <a:ext cx="404130" cy="430157"/>
                <a:chOff x="9324975" y="4895850"/>
                <a:chExt cx="419100" cy="446088"/>
              </a:xfrm>
              <a:grpFill/>
            </p:grpSpPr>
            <p:sp>
              <p:nvSpPr>
                <p:cNvPr id="32" name="Freeform 52"/>
                <p:cNvSpPr>
                  <a:spLocks/>
                </p:cNvSpPr>
                <p:nvPr/>
              </p:nvSpPr>
              <p:spPr bwMode="auto">
                <a:xfrm>
                  <a:off x="9366250" y="5314950"/>
                  <a:ext cx="85725" cy="26988"/>
                </a:xfrm>
                <a:custGeom>
                  <a:avLst/>
                  <a:gdLst>
                    <a:gd name="T0" fmla="*/ 0 w 23"/>
                    <a:gd name="T1" fmla="*/ 0 h 7"/>
                    <a:gd name="T2" fmla="*/ 0 w 23"/>
                    <a:gd name="T3" fmla="*/ 4 h 7"/>
                    <a:gd name="T4" fmla="*/ 4 w 23"/>
                    <a:gd name="T5" fmla="*/ 7 h 7"/>
                    <a:gd name="T6" fmla="*/ 19 w 23"/>
                    <a:gd name="T7" fmla="*/ 7 h 7"/>
                    <a:gd name="T8" fmla="*/ 23 w 23"/>
                    <a:gd name="T9" fmla="*/ 4 h 7"/>
                    <a:gd name="T10" fmla="*/ 23 w 23"/>
                    <a:gd name="T11" fmla="*/ 0 h 7"/>
                    <a:gd name="T12" fmla="*/ 0 w 2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7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7"/>
                        <a:pt x="23" y="6"/>
                        <a:pt x="23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53"/>
                <p:cNvSpPr>
                  <a:spLocks/>
                </p:cNvSpPr>
                <p:nvPr/>
              </p:nvSpPr>
              <p:spPr bwMode="auto">
                <a:xfrm>
                  <a:off x="9617075" y="5314950"/>
                  <a:ext cx="82550" cy="26988"/>
                </a:xfrm>
                <a:custGeom>
                  <a:avLst/>
                  <a:gdLst>
                    <a:gd name="T0" fmla="*/ 0 w 22"/>
                    <a:gd name="T1" fmla="*/ 0 h 7"/>
                    <a:gd name="T2" fmla="*/ 0 w 22"/>
                    <a:gd name="T3" fmla="*/ 4 h 7"/>
                    <a:gd name="T4" fmla="*/ 4 w 22"/>
                    <a:gd name="T5" fmla="*/ 7 h 7"/>
                    <a:gd name="T6" fmla="*/ 19 w 22"/>
                    <a:gd name="T7" fmla="*/ 7 h 7"/>
                    <a:gd name="T8" fmla="*/ 22 w 22"/>
                    <a:gd name="T9" fmla="*/ 4 h 7"/>
                    <a:gd name="T10" fmla="*/ 22 w 22"/>
                    <a:gd name="T11" fmla="*/ 0 h 7"/>
                    <a:gd name="T12" fmla="*/ 0 w 22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7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7"/>
                        <a:pt x="22" y="6"/>
                        <a:pt x="22" y="4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Freeform 54"/>
                <p:cNvSpPr>
                  <a:spLocks noEditPoints="1"/>
                </p:cNvSpPr>
                <p:nvPr/>
              </p:nvSpPr>
              <p:spPr bwMode="auto">
                <a:xfrm>
                  <a:off x="9488488" y="5000625"/>
                  <a:ext cx="187325" cy="184150"/>
                </a:xfrm>
                <a:custGeom>
                  <a:avLst/>
                  <a:gdLst>
                    <a:gd name="T0" fmla="*/ 25 w 50"/>
                    <a:gd name="T1" fmla="*/ 49 h 49"/>
                    <a:gd name="T2" fmla="*/ 44 w 50"/>
                    <a:gd name="T3" fmla="*/ 20 h 49"/>
                    <a:gd name="T4" fmla="*/ 44 w 50"/>
                    <a:gd name="T5" fmla="*/ 29 h 49"/>
                    <a:gd name="T6" fmla="*/ 41 w 50"/>
                    <a:gd name="T7" fmla="*/ 29 h 49"/>
                    <a:gd name="T8" fmla="*/ 39 w 50"/>
                    <a:gd name="T9" fmla="*/ 33 h 49"/>
                    <a:gd name="T10" fmla="*/ 40 w 50"/>
                    <a:gd name="T11" fmla="*/ 34 h 49"/>
                    <a:gd name="T12" fmla="*/ 39 w 50"/>
                    <a:gd name="T13" fmla="*/ 41 h 49"/>
                    <a:gd name="T14" fmla="*/ 34 w 50"/>
                    <a:gd name="T15" fmla="*/ 39 h 49"/>
                    <a:gd name="T16" fmla="*/ 32 w 50"/>
                    <a:gd name="T17" fmla="*/ 38 h 49"/>
                    <a:gd name="T18" fmla="*/ 31 w 50"/>
                    <a:gd name="T19" fmla="*/ 38 h 49"/>
                    <a:gd name="T20" fmla="*/ 30 w 50"/>
                    <a:gd name="T21" fmla="*/ 38 h 49"/>
                    <a:gd name="T22" fmla="*/ 30 w 50"/>
                    <a:gd name="T23" fmla="*/ 38 h 49"/>
                    <a:gd name="T24" fmla="*/ 30 w 50"/>
                    <a:gd name="T25" fmla="*/ 39 h 49"/>
                    <a:gd name="T26" fmla="*/ 29 w 50"/>
                    <a:gd name="T27" fmla="*/ 40 h 49"/>
                    <a:gd name="T28" fmla="*/ 29 w 50"/>
                    <a:gd name="T29" fmla="*/ 43 h 49"/>
                    <a:gd name="T30" fmla="*/ 21 w 50"/>
                    <a:gd name="T31" fmla="*/ 43 h 49"/>
                    <a:gd name="T32" fmla="*/ 21 w 50"/>
                    <a:gd name="T33" fmla="*/ 40 h 49"/>
                    <a:gd name="T34" fmla="*/ 18 w 50"/>
                    <a:gd name="T35" fmla="*/ 38 h 49"/>
                    <a:gd name="T36" fmla="*/ 18 w 50"/>
                    <a:gd name="T37" fmla="*/ 38 h 49"/>
                    <a:gd name="T38" fmla="*/ 17 w 50"/>
                    <a:gd name="T39" fmla="*/ 38 h 49"/>
                    <a:gd name="T40" fmla="*/ 17 w 50"/>
                    <a:gd name="T41" fmla="*/ 38 h 49"/>
                    <a:gd name="T42" fmla="*/ 17 w 50"/>
                    <a:gd name="T43" fmla="*/ 38 h 49"/>
                    <a:gd name="T44" fmla="*/ 15 w 50"/>
                    <a:gd name="T45" fmla="*/ 40 h 49"/>
                    <a:gd name="T46" fmla="*/ 9 w 50"/>
                    <a:gd name="T47" fmla="*/ 39 h 49"/>
                    <a:gd name="T48" fmla="*/ 10 w 50"/>
                    <a:gd name="T49" fmla="*/ 33 h 49"/>
                    <a:gd name="T50" fmla="*/ 11 w 50"/>
                    <a:gd name="T51" fmla="*/ 31 h 49"/>
                    <a:gd name="T52" fmla="*/ 9 w 50"/>
                    <a:gd name="T53" fmla="*/ 29 h 49"/>
                    <a:gd name="T54" fmla="*/ 7 w 50"/>
                    <a:gd name="T55" fmla="*/ 29 h 49"/>
                    <a:gd name="T56" fmla="*/ 3 w 50"/>
                    <a:gd name="T57" fmla="*/ 23 h 49"/>
                    <a:gd name="T58" fmla="*/ 8 w 50"/>
                    <a:gd name="T59" fmla="*/ 20 h 49"/>
                    <a:gd name="T60" fmla="*/ 11 w 50"/>
                    <a:gd name="T61" fmla="*/ 20 h 49"/>
                    <a:gd name="T62" fmla="*/ 11 w 50"/>
                    <a:gd name="T63" fmla="*/ 17 h 49"/>
                    <a:gd name="T64" fmla="*/ 11 w 50"/>
                    <a:gd name="T65" fmla="*/ 17 h 49"/>
                    <a:gd name="T66" fmla="*/ 11 w 50"/>
                    <a:gd name="T67" fmla="*/ 17 h 49"/>
                    <a:gd name="T68" fmla="*/ 11 w 50"/>
                    <a:gd name="T69" fmla="*/ 16 h 49"/>
                    <a:gd name="T70" fmla="*/ 9 w 50"/>
                    <a:gd name="T71" fmla="*/ 15 h 49"/>
                    <a:gd name="T72" fmla="*/ 11 w 50"/>
                    <a:gd name="T73" fmla="*/ 8 h 49"/>
                    <a:gd name="T74" fmla="*/ 16 w 50"/>
                    <a:gd name="T75" fmla="*/ 10 h 49"/>
                    <a:gd name="T76" fmla="*/ 20 w 50"/>
                    <a:gd name="T77" fmla="*/ 10 h 49"/>
                    <a:gd name="T78" fmla="*/ 21 w 50"/>
                    <a:gd name="T79" fmla="*/ 9 h 49"/>
                    <a:gd name="T80" fmla="*/ 21 w 50"/>
                    <a:gd name="T81" fmla="*/ 9 h 49"/>
                    <a:gd name="T82" fmla="*/ 21 w 50"/>
                    <a:gd name="T83" fmla="*/ 9 h 49"/>
                    <a:gd name="T84" fmla="*/ 21 w 50"/>
                    <a:gd name="T85" fmla="*/ 8 h 49"/>
                    <a:gd name="T86" fmla="*/ 24 w 50"/>
                    <a:gd name="T87" fmla="*/ 3 h 49"/>
                    <a:gd name="T88" fmla="*/ 29 w 50"/>
                    <a:gd name="T89" fmla="*/ 7 h 49"/>
                    <a:gd name="T90" fmla="*/ 30 w 50"/>
                    <a:gd name="T91" fmla="*/ 10 h 49"/>
                    <a:gd name="T92" fmla="*/ 33 w 50"/>
                    <a:gd name="T93" fmla="*/ 10 h 49"/>
                    <a:gd name="T94" fmla="*/ 35 w 50"/>
                    <a:gd name="T95" fmla="*/ 8 h 49"/>
                    <a:gd name="T96" fmla="*/ 41 w 50"/>
                    <a:gd name="T97" fmla="*/ 14 h 49"/>
                    <a:gd name="T98" fmla="*/ 39 w 50"/>
                    <a:gd name="T99" fmla="*/ 16 h 49"/>
                    <a:gd name="T100" fmla="*/ 40 w 50"/>
                    <a:gd name="T101" fmla="*/ 20 h 49"/>
                    <a:gd name="T102" fmla="*/ 41 w 50"/>
                    <a:gd name="T103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8"/>
                        <a:pt x="11" y="49"/>
                        <a:pt x="25" y="49"/>
                      </a:cubicBezTo>
                      <a:cubicBezTo>
                        <a:pt x="39" y="49"/>
                        <a:pt x="50" y="38"/>
                        <a:pt x="50" y="24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  <a:moveTo>
                        <a:pt x="44" y="20"/>
                      </a:moveTo>
                      <a:cubicBezTo>
                        <a:pt x="45" y="21"/>
                        <a:pt x="46" y="22"/>
                        <a:pt x="46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7"/>
                        <a:pt x="45" y="28"/>
                        <a:pt x="44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ubicBezTo>
                        <a:pt x="38" y="30"/>
                        <a:pt x="38" y="32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2" y="36"/>
                        <a:pt x="42" y="38"/>
                        <a:pt x="41" y="39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1"/>
                        <a:pt x="36" y="41"/>
                        <a:pt x="35" y="41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40"/>
                        <a:pt x="29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5"/>
                        <a:pt x="28" y="46"/>
                        <a:pt x="26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46"/>
                        <a:pt x="21" y="45"/>
                        <a:pt x="21" y="43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39"/>
                        <a:pt x="20" y="39"/>
                      </a:cubicBezTo>
                      <a:cubicBezTo>
                        <a:pt x="20" y="38"/>
                        <a:pt x="19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3" y="41"/>
                        <a:pt x="12" y="41"/>
                        <a:pt x="11" y="41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8"/>
                        <a:pt x="8" y="36"/>
                        <a:pt x="9" y="35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2"/>
                        <a:pt x="11" y="32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5" y="28"/>
                        <a:pt x="4" y="27"/>
                        <a:pt x="3" y="26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2"/>
                        <a:pt x="5" y="21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19"/>
                        <a:pt x="12" y="18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3"/>
                        <a:pt x="8" y="11"/>
                        <a:pt x="9" y="10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8"/>
                        <a:pt x="14" y="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20" y="10"/>
                      </a:cubicBezTo>
                      <a:cubicBezTo>
                        <a:pt x="20" y="10"/>
                        <a:pt x="20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4"/>
                        <a:pt x="22" y="3"/>
                        <a:pt x="24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3"/>
                        <a:pt x="29" y="4"/>
                        <a:pt x="29" y="6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10"/>
                        <a:pt x="30" y="10"/>
                      </a:cubicBezTo>
                      <a:cubicBezTo>
                        <a:pt x="30" y="10"/>
                        <a:pt x="30" y="11"/>
                        <a:pt x="30" y="11"/>
                      </a:cubicBezTo>
                      <a:cubicBezTo>
                        <a:pt x="31" y="11"/>
                        <a:pt x="32" y="11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6" y="8"/>
                        <a:pt x="38" y="8"/>
                        <a:pt x="39" y="8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2" y="11"/>
                        <a:pt x="42" y="13"/>
                        <a:pt x="41" y="14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8" y="17"/>
                      </a:cubicBezTo>
                      <a:cubicBezTo>
                        <a:pt x="38" y="17"/>
                        <a:pt x="38" y="18"/>
                        <a:pt x="38" y="18"/>
                      </a:cubicBezTo>
                      <a:cubicBezTo>
                        <a:pt x="38" y="19"/>
                        <a:pt x="39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Oval 55"/>
                <p:cNvSpPr>
                  <a:spLocks noChangeArrowheads="1"/>
                </p:cNvSpPr>
                <p:nvPr/>
              </p:nvSpPr>
              <p:spPr bwMode="auto">
                <a:xfrm>
                  <a:off x="9540875" y="5049838"/>
                  <a:ext cx="82550" cy="857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Freeform 56"/>
                <p:cNvSpPr>
                  <a:spLocks noEditPoints="1"/>
                </p:cNvSpPr>
                <p:nvPr/>
              </p:nvSpPr>
              <p:spPr bwMode="auto">
                <a:xfrm>
                  <a:off x="9324975" y="4895850"/>
                  <a:ext cx="419100" cy="393700"/>
                </a:xfrm>
                <a:custGeom>
                  <a:avLst/>
                  <a:gdLst>
                    <a:gd name="T0" fmla="*/ 102 w 112"/>
                    <a:gd name="T1" fmla="*/ 0 h 105"/>
                    <a:gd name="T2" fmla="*/ 9 w 112"/>
                    <a:gd name="T3" fmla="*/ 0 h 105"/>
                    <a:gd name="T4" fmla="*/ 0 w 112"/>
                    <a:gd name="T5" fmla="*/ 10 h 105"/>
                    <a:gd name="T6" fmla="*/ 0 w 112"/>
                    <a:gd name="T7" fmla="*/ 95 h 105"/>
                    <a:gd name="T8" fmla="*/ 9 w 112"/>
                    <a:gd name="T9" fmla="*/ 105 h 105"/>
                    <a:gd name="T10" fmla="*/ 102 w 112"/>
                    <a:gd name="T11" fmla="*/ 105 h 105"/>
                    <a:gd name="T12" fmla="*/ 112 w 112"/>
                    <a:gd name="T13" fmla="*/ 95 h 105"/>
                    <a:gd name="T14" fmla="*/ 112 w 112"/>
                    <a:gd name="T15" fmla="*/ 10 h 105"/>
                    <a:gd name="T16" fmla="*/ 102 w 112"/>
                    <a:gd name="T17" fmla="*/ 0 h 105"/>
                    <a:gd name="T18" fmla="*/ 24 w 112"/>
                    <a:gd name="T19" fmla="*/ 68 h 105"/>
                    <a:gd name="T20" fmla="*/ 20 w 112"/>
                    <a:gd name="T21" fmla="*/ 71 h 105"/>
                    <a:gd name="T22" fmla="*/ 17 w 112"/>
                    <a:gd name="T23" fmla="*/ 68 h 105"/>
                    <a:gd name="T24" fmla="*/ 17 w 112"/>
                    <a:gd name="T25" fmla="*/ 55 h 105"/>
                    <a:gd name="T26" fmla="*/ 20 w 112"/>
                    <a:gd name="T27" fmla="*/ 55 h 105"/>
                    <a:gd name="T28" fmla="*/ 24 w 112"/>
                    <a:gd name="T29" fmla="*/ 55 h 105"/>
                    <a:gd name="T30" fmla="*/ 24 w 112"/>
                    <a:gd name="T31" fmla="*/ 68 h 105"/>
                    <a:gd name="T32" fmla="*/ 20 w 112"/>
                    <a:gd name="T33" fmla="*/ 51 h 105"/>
                    <a:gd name="T34" fmla="*/ 12 w 112"/>
                    <a:gd name="T35" fmla="*/ 42 h 105"/>
                    <a:gd name="T36" fmla="*/ 20 w 112"/>
                    <a:gd name="T37" fmla="*/ 33 h 105"/>
                    <a:gd name="T38" fmla="*/ 29 w 112"/>
                    <a:gd name="T39" fmla="*/ 42 h 105"/>
                    <a:gd name="T40" fmla="*/ 20 w 112"/>
                    <a:gd name="T41" fmla="*/ 51 h 105"/>
                    <a:gd name="T42" fmla="*/ 69 w 112"/>
                    <a:gd name="T43" fmla="*/ 84 h 105"/>
                    <a:gd name="T44" fmla="*/ 38 w 112"/>
                    <a:gd name="T45" fmla="*/ 52 h 105"/>
                    <a:gd name="T46" fmla="*/ 69 w 112"/>
                    <a:gd name="T47" fmla="*/ 21 h 105"/>
                    <a:gd name="T48" fmla="*/ 100 w 112"/>
                    <a:gd name="T49" fmla="*/ 52 h 105"/>
                    <a:gd name="T50" fmla="*/ 69 w 112"/>
                    <a:gd name="T51" fmla="*/ 8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2" h="105">
                      <a:moveTo>
                        <a:pt x="102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100"/>
                        <a:pt x="4" y="105"/>
                        <a:pt x="9" y="105"/>
                      </a:cubicBezTo>
                      <a:cubicBezTo>
                        <a:pt x="102" y="105"/>
                        <a:pt x="102" y="105"/>
                        <a:pt x="102" y="105"/>
                      </a:cubicBezTo>
                      <a:cubicBezTo>
                        <a:pt x="108" y="105"/>
                        <a:pt x="112" y="100"/>
                        <a:pt x="112" y="95"/>
                      </a:cubicBezTo>
                      <a:cubicBezTo>
                        <a:pt x="112" y="10"/>
                        <a:pt x="112" y="10"/>
                        <a:pt x="112" y="10"/>
                      </a:cubicBezTo>
                      <a:cubicBezTo>
                        <a:pt x="112" y="5"/>
                        <a:pt x="108" y="0"/>
                        <a:pt x="102" y="0"/>
                      </a:cubicBezTo>
                      <a:close/>
                      <a:moveTo>
                        <a:pt x="24" y="68"/>
                      </a:moveTo>
                      <a:cubicBezTo>
                        <a:pt x="24" y="70"/>
                        <a:pt x="22" y="71"/>
                        <a:pt x="20" y="71"/>
                      </a:cubicBezTo>
                      <a:cubicBezTo>
                        <a:pt x="18" y="71"/>
                        <a:pt x="17" y="70"/>
                        <a:pt x="17" y="68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8" y="55"/>
                        <a:pt x="19" y="55"/>
                        <a:pt x="20" y="55"/>
                      </a:cubicBezTo>
                      <a:cubicBezTo>
                        <a:pt x="22" y="55"/>
                        <a:pt x="23" y="55"/>
                        <a:pt x="24" y="55"/>
                      </a:cubicBezTo>
                      <a:lnTo>
                        <a:pt x="24" y="68"/>
                      </a:lnTo>
                      <a:close/>
                      <a:moveTo>
                        <a:pt x="20" y="51"/>
                      </a:moveTo>
                      <a:cubicBezTo>
                        <a:pt x="16" y="51"/>
                        <a:pt x="12" y="47"/>
                        <a:pt x="12" y="42"/>
                      </a:cubicBezTo>
                      <a:cubicBezTo>
                        <a:pt x="12" y="37"/>
                        <a:pt x="16" y="33"/>
                        <a:pt x="20" y="33"/>
                      </a:cubicBezTo>
                      <a:cubicBezTo>
                        <a:pt x="25" y="33"/>
                        <a:pt x="29" y="37"/>
                        <a:pt x="29" y="42"/>
                      </a:cubicBezTo>
                      <a:cubicBezTo>
                        <a:pt x="29" y="47"/>
                        <a:pt x="25" y="51"/>
                        <a:pt x="20" y="51"/>
                      </a:cubicBezTo>
                      <a:close/>
                      <a:moveTo>
                        <a:pt x="69" y="84"/>
                      </a:moveTo>
                      <a:cubicBezTo>
                        <a:pt x="52" y="84"/>
                        <a:pt x="38" y="70"/>
                        <a:pt x="38" y="52"/>
                      </a:cubicBezTo>
                      <a:cubicBezTo>
                        <a:pt x="38" y="35"/>
                        <a:pt x="52" y="21"/>
                        <a:pt x="69" y="21"/>
                      </a:cubicBezTo>
                      <a:cubicBezTo>
                        <a:pt x="86" y="21"/>
                        <a:pt x="100" y="35"/>
                        <a:pt x="100" y="52"/>
                      </a:cubicBezTo>
                      <a:cubicBezTo>
                        <a:pt x="100" y="70"/>
                        <a:pt x="86" y="84"/>
                        <a:pt x="69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>
                <a:off x="713390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886001" y="596456"/>
              <a:ext cx="421587" cy="421587"/>
              <a:chOff x="6082344" y="1086208"/>
              <a:chExt cx="818792" cy="818792"/>
            </a:xfrm>
            <a:grpFill/>
          </p:grpSpPr>
          <p:grpSp>
            <p:nvGrpSpPr>
              <p:cNvPr id="25" name="Group 57"/>
              <p:cNvGrpSpPr/>
              <p:nvPr/>
            </p:nvGrpSpPr>
            <p:grpSpPr>
              <a:xfrm>
                <a:off x="6294990" y="1256016"/>
                <a:ext cx="393500" cy="479177"/>
                <a:chOff x="8269288" y="4060825"/>
                <a:chExt cx="393700" cy="479426"/>
              </a:xfrm>
              <a:grpFill/>
            </p:grpSpPr>
            <p:sp>
              <p:nvSpPr>
                <p:cNvPr id="27" name="Freeform 58"/>
                <p:cNvSpPr>
                  <a:spLocks/>
                </p:cNvSpPr>
                <p:nvPr/>
              </p:nvSpPr>
              <p:spPr bwMode="auto">
                <a:xfrm>
                  <a:off x="8396288" y="4168775"/>
                  <a:ext cx="142875" cy="30163"/>
                </a:xfrm>
                <a:custGeom>
                  <a:avLst/>
                  <a:gdLst>
                    <a:gd name="T0" fmla="*/ 38 w 38"/>
                    <a:gd name="T1" fmla="*/ 4 h 8"/>
                    <a:gd name="T2" fmla="*/ 34 w 38"/>
                    <a:gd name="T3" fmla="*/ 8 h 8"/>
                    <a:gd name="T4" fmla="*/ 4 w 38"/>
                    <a:gd name="T5" fmla="*/ 8 h 8"/>
                    <a:gd name="T6" fmla="*/ 0 w 38"/>
                    <a:gd name="T7" fmla="*/ 4 h 8"/>
                    <a:gd name="T8" fmla="*/ 0 w 38"/>
                    <a:gd name="T9" fmla="*/ 4 h 8"/>
                    <a:gd name="T10" fmla="*/ 4 w 38"/>
                    <a:gd name="T11" fmla="*/ 0 h 8"/>
                    <a:gd name="T12" fmla="*/ 34 w 38"/>
                    <a:gd name="T13" fmla="*/ 0 h 8"/>
                    <a:gd name="T14" fmla="*/ 38 w 38"/>
                    <a:gd name="T1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8">
                      <a:moveTo>
                        <a:pt x="38" y="4"/>
                      </a:moveTo>
                      <a:cubicBezTo>
                        <a:pt x="38" y="6"/>
                        <a:pt x="36" y="8"/>
                        <a:pt x="3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59"/>
                <p:cNvSpPr>
                  <a:spLocks/>
                </p:cNvSpPr>
                <p:nvPr/>
              </p:nvSpPr>
              <p:spPr bwMode="auto">
                <a:xfrm>
                  <a:off x="8385176" y="4060825"/>
                  <a:ext cx="160338" cy="93663"/>
                </a:xfrm>
                <a:custGeom>
                  <a:avLst/>
                  <a:gdLst>
                    <a:gd name="T0" fmla="*/ 43 w 43"/>
                    <a:gd name="T1" fmla="*/ 13 h 25"/>
                    <a:gd name="T2" fmla="*/ 34 w 43"/>
                    <a:gd name="T3" fmla="*/ 25 h 25"/>
                    <a:gd name="T4" fmla="*/ 9 w 43"/>
                    <a:gd name="T5" fmla="*/ 25 h 25"/>
                    <a:gd name="T6" fmla="*/ 0 w 43"/>
                    <a:gd name="T7" fmla="*/ 13 h 25"/>
                    <a:gd name="T8" fmla="*/ 0 w 43"/>
                    <a:gd name="T9" fmla="*/ 13 h 25"/>
                    <a:gd name="T10" fmla="*/ 9 w 43"/>
                    <a:gd name="T11" fmla="*/ 0 h 25"/>
                    <a:gd name="T12" fmla="*/ 19 w 43"/>
                    <a:gd name="T13" fmla="*/ 7 h 25"/>
                    <a:gd name="T14" fmla="*/ 25 w 43"/>
                    <a:gd name="T15" fmla="*/ 0 h 25"/>
                    <a:gd name="T16" fmla="*/ 31 w 43"/>
                    <a:gd name="T17" fmla="*/ 7 h 25"/>
                    <a:gd name="T18" fmla="*/ 34 w 43"/>
                    <a:gd name="T19" fmla="*/ 0 h 25"/>
                    <a:gd name="T20" fmla="*/ 43 w 43"/>
                    <a:gd name="T2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25">
                      <a:moveTo>
                        <a:pt x="43" y="13"/>
                      </a:moveTo>
                      <a:cubicBezTo>
                        <a:pt x="43" y="20"/>
                        <a:pt x="39" y="25"/>
                        <a:pt x="34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4" y="25"/>
                        <a:pt x="0" y="20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4" y="0"/>
                        <a:pt x="9" y="0"/>
                      </a:cubicBezTo>
                      <a:cubicBezTo>
                        <a:pt x="9" y="0"/>
                        <a:pt x="16" y="7"/>
                        <a:pt x="19" y="7"/>
                      </a:cubicBezTo>
                      <a:cubicBezTo>
                        <a:pt x="21" y="6"/>
                        <a:pt x="23" y="0"/>
                        <a:pt x="25" y="0"/>
                      </a:cubicBezTo>
                      <a:cubicBezTo>
                        <a:pt x="27" y="1"/>
                        <a:pt x="29" y="7"/>
                        <a:pt x="31" y="7"/>
                      </a:cubicBezTo>
                      <a:cubicBezTo>
                        <a:pt x="33" y="6"/>
                        <a:pt x="34" y="0"/>
                        <a:pt x="34" y="0"/>
                      </a:cubicBezTo>
                      <a:cubicBezTo>
                        <a:pt x="39" y="0"/>
                        <a:pt x="43" y="6"/>
                        <a:pt x="4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60"/>
                <p:cNvSpPr>
                  <a:spLocks noEditPoints="1"/>
                </p:cNvSpPr>
                <p:nvPr/>
              </p:nvSpPr>
              <p:spPr bwMode="auto">
                <a:xfrm>
                  <a:off x="8269288" y="4217988"/>
                  <a:ext cx="393700" cy="322263"/>
                </a:xfrm>
                <a:custGeom>
                  <a:avLst/>
                  <a:gdLst>
                    <a:gd name="T0" fmla="*/ 105 w 105"/>
                    <a:gd name="T1" fmla="*/ 76 h 86"/>
                    <a:gd name="T2" fmla="*/ 96 w 105"/>
                    <a:gd name="T3" fmla="*/ 86 h 86"/>
                    <a:gd name="T4" fmla="*/ 10 w 105"/>
                    <a:gd name="T5" fmla="*/ 86 h 86"/>
                    <a:gd name="T6" fmla="*/ 0 w 105"/>
                    <a:gd name="T7" fmla="*/ 76 h 86"/>
                    <a:gd name="T8" fmla="*/ 10 w 105"/>
                    <a:gd name="T9" fmla="*/ 67 h 86"/>
                    <a:gd name="T10" fmla="*/ 10 w 105"/>
                    <a:gd name="T11" fmla="*/ 31 h 86"/>
                    <a:gd name="T12" fmla="*/ 41 w 105"/>
                    <a:gd name="T13" fmla="*/ 0 h 86"/>
                    <a:gd name="T14" fmla="*/ 65 w 105"/>
                    <a:gd name="T15" fmla="*/ 0 h 86"/>
                    <a:gd name="T16" fmla="*/ 96 w 105"/>
                    <a:gd name="T17" fmla="*/ 31 h 86"/>
                    <a:gd name="T18" fmla="*/ 96 w 105"/>
                    <a:gd name="T19" fmla="*/ 67 h 86"/>
                    <a:gd name="T20" fmla="*/ 105 w 105"/>
                    <a:gd name="T21" fmla="*/ 76 h 86"/>
                    <a:gd name="T22" fmla="*/ 71 w 105"/>
                    <a:gd name="T23" fmla="*/ 64 h 86"/>
                    <a:gd name="T24" fmla="*/ 69 w 105"/>
                    <a:gd name="T25" fmla="*/ 55 h 86"/>
                    <a:gd name="T26" fmla="*/ 60 w 105"/>
                    <a:gd name="T27" fmla="*/ 57 h 86"/>
                    <a:gd name="T28" fmla="*/ 51 w 105"/>
                    <a:gd name="T29" fmla="*/ 53 h 86"/>
                    <a:gd name="T30" fmla="*/ 48 w 105"/>
                    <a:gd name="T31" fmla="*/ 48 h 86"/>
                    <a:gd name="T32" fmla="*/ 66 w 105"/>
                    <a:gd name="T33" fmla="*/ 48 h 86"/>
                    <a:gd name="T34" fmla="*/ 69 w 105"/>
                    <a:gd name="T35" fmla="*/ 45 h 86"/>
                    <a:gd name="T36" fmla="*/ 66 w 105"/>
                    <a:gd name="T37" fmla="*/ 42 h 86"/>
                    <a:gd name="T38" fmla="*/ 66 w 105"/>
                    <a:gd name="T39" fmla="*/ 42 h 86"/>
                    <a:gd name="T40" fmla="*/ 66 w 105"/>
                    <a:gd name="T41" fmla="*/ 42 h 86"/>
                    <a:gd name="T42" fmla="*/ 47 w 105"/>
                    <a:gd name="T43" fmla="*/ 42 h 86"/>
                    <a:gd name="T44" fmla="*/ 47 w 105"/>
                    <a:gd name="T45" fmla="*/ 41 h 86"/>
                    <a:gd name="T46" fmla="*/ 47 w 105"/>
                    <a:gd name="T47" fmla="*/ 39 h 86"/>
                    <a:gd name="T48" fmla="*/ 67 w 105"/>
                    <a:gd name="T49" fmla="*/ 39 h 86"/>
                    <a:gd name="T50" fmla="*/ 70 w 105"/>
                    <a:gd name="T51" fmla="*/ 36 h 86"/>
                    <a:gd name="T52" fmla="*/ 67 w 105"/>
                    <a:gd name="T53" fmla="*/ 33 h 86"/>
                    <a:gd name="T54" fmla="*/ 48 w 105"/>
                    <a:gd name="T55" fmla="*/ 33 h 86"/>
                    <a:gd name="T56" fmla="*/ 51 w 105"/>
                    <a:gd name="T57" fmla="*/ 28 h 86"/>
                    <a:gd name="T58" fmla="*/ 60 w 105"/>
                    <a:gd name="T59" fmla="*/ 24 h 86"/>
                    <a:gd name="T60" fmla="*/ 69 w 105"/>
                    <a:gd name="T61" fmla="*/ 26 h 86"/>
                    <a:gd name="T62" fmla="*/ 71 w 105"/>
                    <a:gd name="T63" fmla="*/ 17 h 86"/>
                    <a:gd name="T64" fmla="*/ 59 w 105"/>
                    <a:gd name="T65" fmla="*/ 15 h 86"/>
                    <a:gd name="T66" fmla="*/ 41 w 105"/>
                    <a:gd name="T67" fmla="*/ 23 h 86"/>
                    <a:gd name="T68" fmla="*/ 36 w 105"/>
                    <a:gd name="T69" fmla="*/ 33 h 86"/>
                    <a:gd name="T70" fmla="*/ 32 w 105"/>
                    <a:gd name="T71" fmla="*/ 33 h 86"/>
                    <a:gd name="T72" fmla="*/ 29 w 105"/>
                    <a:gd name="T73" fmla="*/ 36 h 86"/>
                    <a:gd name="T74" fmla="*/ 32 w 105"/>
                    <a:gd name="T75" fmla="*/ 39 h 86"/>
                    <a:gd name="T76" fmla="*/ 35 w 105"/>
                    <a:gd name="T77" fmla="*/ 39 h 86"/>
                    <a:gd name="T78" fmla="*/ 35 w 105"/>
                    <a:gd name="T79" fmla="*/ 41 h 86"/>
                    <a:gd name="T80" fmla="*/ 35 w 105"/>
                    <a:gd name="T81" fmla="*/ 42 h 86"/>
                    <a:gd name="T82" fmla="*/ 32 w 105"/>
                    <a:gd name="T83" fmla="*/ 42 h 86"/>
                    <a:gd name="T84" fmla="*/ 32 w 105"/>
                    <a:gd name="T85" fmla="*/ 42 h 86"/>
                    <a:gd name="T86" fmla="*/ 32 w 105"/>
                    <a:gd name="T87" fmla="*/ 42 h 86"/>
                    <a:gd name="T88" fmla="*/ 29 w 105"/>
                    <a:gd name="T89" fmla="*/ 45 h 86"/>
                    <a:gd name="T90" fmla="*/ 32 w 105"/>
                    <a:gd name="T91" fmla="*/ 48 h 86"/>
                    <a:gd name="T92" fmla="*/ 36 w 105"/>
                    <a:gd name="T93" fmla="*/ 48 h 86"/>
                    <a:gd name="T94" fmla="*/ 40 w 105"/>
                    <a:gd name="T95" fmla="*/ 58 h 86"/>
                    <a:gd name="T96" fmla="*/ 59 w 105"/>
                    <a:gd name="T97" fmla="*/ 67 h 86"/>
                    <a:gd name="T98" fmla="*/ 71 w 105"/>
                    <a:gd name="T99" fmla="*/ 6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5" h="86">
                      <a:moveTo>
                        <a:pt x="105" y="76"/>
                      </a:moveTo>
                      <a:cubicBezTo>
                        <a:pt x="105" y="82"/>
                        <a:pt x="101" y="86"/>
                        <a:pt x="96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4" y="86"/>
                        <a:pt x="0" y="82"/>
                        <a:pt x="0" y="76"/>
                      </a:cubicBezTo>
                      <a:cubicBezTo>
                        <a:pt x="0" y="71"/>
                        <a:pt x="4" y="67"/>
                        <a:pt x="10" y="6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14"/>
                        <a:pt x="24" y="0"/>
                        <a:pt x="4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82" y="0"/>
                        <a:pt x="96" y="14"/>
                        <a:pt x="96" y="31"/>
                      </a:cubicBezTo>
                      <a:cubicBezTo>
                        <a:pt x="96" y="67"/>
                        <a:pt x="96" y="67"/>
                        <a:pt x="96" y="67"/>
                      </a:cubicBezTo>
                      <a:cubicBezTo>
                        <a:pt x="101" y="67"/>
                        <a:pt x="105" y="71"/>
                        <a:pt x="105" y="76"/>
                      </a:cubicBezTo>
                      <a:close/>
                      <a:moveTo>
                        <a:pt x="71" y="64"/>
                      </a:move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8" y="56"/>
                        <a:pt x="64" y="57"/>
                        <a:pt x="60" y="57"/>
                      </a:cubicBezTo>
                      <a:cubicBezTo>
                        <a:pt x="57" y="57"/>
                        <a:pt x="53" y="56"/>
                        <a:pt x="51" y="53"/>
                      </a:cubicBezTo>
                      <a:cubicBezTo>
                        <a:pt x="49" y="52"/>
                        <a:pt x="49" y="50"/>
                        <a:pt x="48" y="48"/>
                      </a:cubicBez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68" y="48"/>
                        <a:pt x="69" y="47"/>
                        <a:pt x="69" y="45"/>
                      </a:cubicBezTo>
                      <a:cubicBezTo>
                        <a:pt x="69" y="44"/>
                        <a:pt x="68" y="42"/>
                        <a:pt x="66" y="42"/>
                      </a:cubicBezTo>
                      <a:cubicBezTo>
                        <a:pt x="66" y="42"/>
                        <a:pt x="66" y="42"/>
                        <a:pt x="66" y="42"/>
                      </a:cubicBezTo>
                      <a:cubicBezTo>
                        <a:pt x="66" y="42"/>
                        <a:pt x="66" y="42"/>
                        <a:pt x="66" y="42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42"/>
                        <a:pt x="47" y="42"/>
                        <a:pt x="47" y="41"/>
                      </a:cubicBezTo>
                      <a:cubicBezTo>
                        <a:pt x="47" y="40"/>
                        <a:pt x="47" y="40"/>
                        <a:pt x="47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8" y="39"/>
                        <a:pt x="70" y="38"/>
                        <a:pt x="70" y="36"/>
                      </a:cubicBezTo>
                      <a:cubicBezTo>
                        <a:pt x="70" y="35"/>
                        <a:pt x="68" y="33"/>
                        <a:pt x="67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9" y="31"/>
                        <a:pt x="49" y="30"/>
                        <a:pt x="51" y="28"/>
                      </a:cubicBezTo>
                      <a:cubicBezTo>
                        <a:pt x="53" y="26"/>
                        <a:pt x="56" y="24"/>
                        <a:pt x="60" y="24"/>
                      </a:cubicBezTo>
                      <a:cubicBezTo>
                        <a:pt x="63" y="24"/>
                        <a:pt x="67" y="25"/>
                        <a:pt x="69" y="26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68" y="16"/>
                        <a:pt x="64" y="15"/>
                        <a:pt x="59" y="15"/>
                      </a:cubicBezTo>
                      <a:cubicBezTo>
                        <a:pt x="52" y="15"/>
                        <a:pt x="46" y="18"/>
                        <a:pt x="41" y="23"/>
                      </a:cubicBezTo>
                      <a:cubicBezTo>
                        <a:pt x="39" y="26"/>
                        <a:pt x="37" y="29"/>
                        <a:pt x="36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0" y="33"/>
                        <a:pt x="29" y="35"/>
                        <a:pt x="29" y="36"/>
                      </a:cubicBezTo>
                      <a:cubicBezTo>
                        <a:pt x="29" y="38"/>
                        <a:pt x="30" y="39"/>
                        <a:pt x="32" y="39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5" y="40"/>
                        <a:pt x="35" y="40"/>
                        <a:pt x="35" y="41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0" y="42"/>
                        <a:pt x="29" y="44"/>
                        <a:pt x="29" y="45"/>
                      </a:cubicBezTo>
                      <a:cubicBezTo>
                        <a:pt x="29" y="47"/>
                        <a:pt x="30" y="48"/>
                        <a:pt x="32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52"/>
                        <a:pt x="38" y="55"/>
                        <a:pt x="40" y="58"/>
                      </a:cubicBezTo>
                      <a:cubicBezTo>
                        <a:pt x="45" y="64"/>
                        <a:pt x="51" y="67"/>
                        <a:pt x="59" y="67"/>
                      </a:cubicBezTo>
                      <a:cubicBezTo>
                        <a:pt x="64" y="67"/>
                        <a:pt x="68" y="65"/>
                        <a:pt x="71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任意多边形 25"/>
              <p:cNvSpPr/>
              <p:nvPr/>
            </p:nvSpPr>
            <p:spPr>
              <a:xfrm>
                <a:off x="608234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86575" y="596456"/>
              <a:ext cx="421587" cy="421587"/>
              <a:chOff x="5190804" y="1086208"/>
              <a:chExt cx="818792" cy="818792"/>
            </a:xfrm>
            <a:grpFill/>
          </p:grpSpPr>
          <p:grpSp>
            <p:nvGrpSpPr>
              <p:cNvPr id="20" name="Group 47"/>
              <p:cNvGrpSpPr/>
              <p:nvPr/>
            </p:nvGrpSpPr>
            <p:grpSpPr>
              <a:xfrm>
                <a:off x="5386476" y="1272033"/>
                <a:ext cx="427449" cy="447143"/>
                <a:chOff x="6464300" y="3325813"/>
                <a:chExt cx="463550" cy="463551"/>
              </a:xfrm>
              <a:grpFill/>
            </p:grpSpPr>
            <p:sp>
              <p:nvSpPr>
                <p:cNvPr id="22" name="Freeform 48"/>
                <p:cNvSpPr>
                  <a:spLocks/>
                </p:cNvSpPr>
                <p:nvPr/>
              </p:nvSpPr>
              <p:spPr bwMode="auto">
                <a:xfrm>
                  <a:off x="6580188" y="3325813"/>
                  <a:ext cx="231775" cy="204788"/>
                </a:xfrm>
                <a:custGeom>
                  <a:avLst/>
                  <a:gdLst>
                    <a:gd name="T0" fmla="*/ 31 w 62"/>
                    <a:gd name="T1" fmla="*/ 31 h 55"/>
                    <a:gd name="T2" fmla="*/ 31 w 62"/>
                    <a:gd name="T3" fmla="*/ 0 h 55"/>
                    <a:gd name="T4" fmla="*/ 13 w 62"/>
                    <a:gd name="T5" fmla="*/ 0 h 55"/>
                    <a:gd name="T6" fmla="*/ 0 w 62"/>
                    <a:gd name="T7" fmla="*/ 13 h 55"/>
                    <a:gd name="T8" fmla="*/ 0 w 62"/>
                    <a:gd name="T9" fmla="*/ 55 h 55"/>
                    <a:gd name="T10" fmla="*/ 62 w 62"/>
                    <a:gd name="T11" fmla="*/ 55 h 55"/>
                    <a:gd name="T12" fmla="*/ 62 w 62"/>
                    <a:gd name="T13" fmla="*/ 31 h 55"/>
                    <a:gd name="T14" fmla="*/ 31 w 62"/>
                    <a:gd name="T15" fmla="*/ 3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55">
                      <a:moveTo>
                        <a:pt x="31" y="31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49"/>
                <p:cNvSpPr>
                  <a:spLocks/>
                </p:cNvSpPr>
                <p:nvPr/>
              </p:nvSpPr>
              <p:spPr bwMode="auto">
                <a:xfrm>
                  <a:off x="6737350" y="3325813"/>
                  <a:ext cx="74613" cy="77788"/>
                </a:xfrm>
                <a:custGeom>
                  <a:avLst/>
                  <a:gdLst>
                    <a:gd name="T0" fmla="*/ 3 w 20"/>
                    <a:gd name="T1" fmla="*/ 2 h 21"/>
                    <a:gd name="T2" fmla="*/ 0 w 20"/>
                    <a:gd name="T3" fmla="*/ 0 h 21"/>
                    <a:gd name="T4" fmla="*/ 0 w 20"/>
                    <a:gd name="T5" fmla="*/ 21 h 21"/>
                    <a:gd name="T6" fmla="*/ 20 w 20"/>
                    <a:gd name="T7" fmla="*/ 21 h 21"/>
                    <a:gd name="T8" fmla="*/ 19 w 20"/>
                    <a:gd name="T9" fmla="*/ 17 h 21"/>
                    <a:gd name="T10" fmla="*/ 3 w 20"/>
                    <a:gd name="T1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1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0"/>
                        <a:pt x="20" y="18"/>
                        <a:pt x="19" y="17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50"/>
                <p:cNvSpPr>
                  <a:spLocks noEditPoints="1"/>
                </p:cNvSpPr>
                <p:nvPr/>
              </p:nvSpPr>
              <p:spPr bwMode="auto">
                <a:xfrm>
                  <a:off x="6464300" y="3530601"/>
                  <a:ext cx="463550" cy="258763"/>
                </a:xfrm>
                <a:custGeom>
                  <a:avLst/>
                  <a:gdLst>
                    <a:gd name="T0" fmla="*/ 124 w 124"/>
                    <a:gd name="T1" fmla="*/ 19 h 69"/>
                    <a:gd name="T2" fmla="*/ 124 w 124"/>
                    <a:gd name="T3" fmla="*/ 49 h 69"/>
                    <a:gd name="T4" fmla="*/ 107 w 124"/>
                    <a:gd name="T5" fmla="*/ 69 h 69"/>
                    <a:gd name="T6" fmla="*/ 18 w 124"/>
                    <a:gd name="T7" fmla="*/ 69 h 69"/>
                    <a:gd name="T8" fmla="*/ 0 w 124"/>
                    <a:gd name="T9" fmla="*/ 49 h 69"/>
                    <a:gd name="T10" fmla="*/ 0 w 124"/>
                    <a:gd name="T11" fmla="*/ 19 h 69"/>
                    <a:gd name="T12" fmla="*/ 18 w 124"/>
                    <a:gd name="T13" fmla="*/ 0 h 69"/>
                    <a:gd name="T14" fmla="*/ 18 w 124"/>
                    <a:gd name="T15" fmla="*/ 14 h 69"/>
                    <a:gd name="T16" fmla="*/ 107 w 124"/>
                    <a:gd name="T17" fmla="*/ 14 h 69"/>
                    <a:gd name="T18" fmla="*/ 107 w 124"/>
                    <a:gd name="T19" fmla="*/ 0 h 69"/>
                    <a:gd name="T20" fmla="*/ 124 w 124"/>
                    <a:gd name="T21" fmla="*/ 19 h 69"/>
                    <a:gd name="T22" fmla="*/ 18 w 124"/>
                    <a:gd name="T23" fmla="*/ 34 h 69"/>
                    <a:gd name="T24" fmla="*/ 19 w 124"/>
                    <a:gd name="T25" fmla="*/ 53 h 69"/>
                    <a:gd name="T26" fmla="*/ 39 w 124"/>
                    <a:gd name="T27" fmla="*/ 53 h 69"/>
                    <a:gd name="T28" fmla="*/ 43 w 124"/>
                    <a:gd name="T29" fmla="*/ 45 h 69"/>
                    <a:gd name="T30" fmla="*/ 81 w 124"/>
                    <a:gd name="T31" fmla="*/ 45 h 69"/>
                    <a:gd name="T32" fmla="*/ 85 w 124"/>
                    <a:gd name="T33" fmla="*/ 53 h 69"/>
                    <a:gd name="T34" fmla="*/ 105 w 124"/>
                    <a:gd name="T35" fmla="*/ 53 h 69"/>
                    <a:gd name="T36" fmla="*/ 106 w 124"/>
                    <a:gd name="T37" fmla="*/ 34 h 69"/>
                    <a:gd name="T38" fmla="*/ 106 w 124"/>
                    <a:gd name="T39" fmla="*/ 34 h 69"/>
                    <a:gd name="T40" fmla="*/ 102 w 124"/>
                    <a:gd name="T41" fmla="*/ 29 h 69"/>
                    <a:gd name="T42" fmla="*/ 102 w 124"/>
                    <a:gd name="T43" fmla="*/ 29 h 69"/>
                    <a:gd name="T44" fmla="*/ 95 w 124"/>
                    <a:gd name="T45" fmla="*/ 26 h 69"/>
                    <a:gd name="T46" fmla="*/ 29 w 124"/>
                    <a:gd name="T47" fmla="*/ 26 h 69"/>
                    <a:gd name="T48" fmla="*/ 22 w 124"/>
                    <a:gd name="T49" fmla="*/ 29 h 69"/>
                    <a:gd name="T50" fmla="*/ 22 w 124"/>
                    <a:gd name="T51" fmla="*/ 29 h 69"/>
                    <a:gd name="T52" fmla="*/ 18 w 124"/>
                    <a:gd name="T53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4" h="69">
                      <a:moveTo>
                        <a:pt x="124" y="19"/>
                      </a:moveTo>
                      <a:cubicBezTo>
                        <a:pt x="124" y="49"/>
                        <a:pt x="124" y="49"/>
                        <a:pt x="124" y="49"/>
                      </a:cubicBezTo>
                      <a:cubicBezTo>
                        <a:pt x="124" y="59"/>
                        <a:pt x="117" y="67"/>
                        <a:pt x="107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8" y="67"/>
                        <a:pt x="0" y="59"/>
                        <a:pt x="0" y="4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0"/>
                        <a:pt x="8" y="2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7" y="2"/>
                        <a:pt x="124" y="10"/>
                        <a:pt x="124" y="19"/>
                      </a:cubicBezTo>
                      <a:close/>
                      <a:moveTo>
                        <a:pt x="18" y="34"/>
                      </a:moveTo>
                      <a:cubicBezTo>
                        <a:pt x="14" y="39"/>
                        <a:pt x="14" y="47"/>
                        <a:pt x="19" y="53"/>
                      </a:cubicBezTo>
                      <a:cubicBezTo>
                        <a:pt x="24" y="58"/>
                        <a:pt x="33" y="58"/>
                        <a:pt x="39" y="53"/>
                      </a:cubicBezTo>
                      <a:cubicBezTo>
                        <a:pt x="41" y="50"/>
                        <a:pt x="42" y="48"/>
                        <a:pt x="43" y="45"/>
                      </a:cubicBezTo>
                      <a:cubicBezTo>
                        <a:pt x="81" y="45"/>
                        <a:pt x="81" y="45"/>
                        <a:pt x="81" y="45"/>
                      </a:cubicBezTo>
                      <a:cubicBezTo>
                        <a:pt x="82" y="48"/>
                        <a:pt x="83" y="50"/>
                        <a:pt x="85" y="53"/>
                      </a:cubicBezTo>
                      <a:cubicBezTo>
                        <a:pt x="91" y="58"/>
                        <a:pt x="99" y="58"/>
                        <a:pt x="105" y="53"/>
                      </a:cubicBezTo>
                      <a:cubicBezTo>
                        <a:pt x="110" y="47"/>
                        <a:pt x="110" y="39"/>
                        <a:pt x="106" y="34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2" y="29"/>
                        <a:pt x="102" y="29"/>
                        <a:pt x="102" y="29"/>
                      </a:cubicBezTo>
                      <a:cubicBezTo>
                        <a:pt x="102" y="29"/>
                        <a:pt x="102" y="29"/>
                        <a:pt x="102" y="29"/>
                      </a:cubicBezTo>
                      <a:cubicBezTo>
                        <a:pt x="100" y="28"/>
                        <a:pt x="97" y="26"/>
                        <a:pt x="95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6" y="26"/>
                        <a:pt x="24" y="28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64" tIns="64282" rIns="128564" bIns="64282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endParaRPr lang="en-US" sz="2531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任意多边形 20"/>
              <p:cNvSpPr/>
              <p:nvPr/>
            </p:nvSpPr>
            <p:spPr>
              <a:xfrm>
                <a:off x="5190804" y="1086208"/>
                <a:ext cx="818792" cy="818792"/>
              </a:xfrm>
              <a:custGeom>
                <a:avLst/>
                <a:gdLst>
                  <a:gd name="connsiteX0" fmla="*/ 476251 w 952500"/>
                  <a:gd name="connsiteY0" fmla="*/ 43995 h 952500"/>
                  <a:gd name="connsiteX1" fmla="*/ 43995 w 952500"/>
                  <a:gd name="connsiteY1" fmla="*/ 476251 h 952500"/>
                  <a:gd name="connsiteX2" fmla="*/ 476251 w 952500"/>
                  <a:gd name="connsiteY2" fmla="*/ 908507 h 952500"/>
                  <a:gd name="connsiteX3" fmla="*/ 908507 w 952500"/>
                  <a:gd name="connsiteY3" fmla="*/ 476251 h 952500"/>
                  <a:gd name="connsiteX4" fmla="*/ 476251 w 952500"/>
                  <a:gd name="connsiteY4" fmla="*/ 43995 h 952500"/>
                  <a:gd name="connsiteX5" fmla="*/ 476250 w 952500"/>
                  <a:gd name="connsiteY5" fmla="*/ 0 h 952500"/>
                  <a:gd name="connsiteX6" fmla="*/ 952500 w 952500"/>
                  <a:gd name="connsiteY6" fmla="*/ 476250 h 952500"/>
                  <a:gd name="connsiteX7" fmla="*/ 476250 w 952500"/>
                  <a:gd name="connsiteY7" fmla="*/ 952500 h 952500"/>
                  <a:gd name="connsiteX8" fmla="*/ 0 w 952500"/>
                  <a:gd name="connsiteY8" fmla="*/ 476250 h 952500"/>
                  <a:gd name="connsiteX9" fmla="*/ 476250 w 952500"/>
                  <a:gd name="connsiteY9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0" h="952500">
                    <a:moveTo>
                      <a:pt x="476251" y="43995"/>
                    </a:moveTo>
                    <a:cubicBezTo>
                      <a:pt x="237523" y="43995"/>
                      <a:pt x="43995" y="237523"/>
                      <a:pt x="43995" y="476251"/>
                    </a:cubicBezTo>
                    <a:cubicBezTo>
                      <a:pt x="43995" y="714979"/>
                      <a:pt x="237523" y="908507"/>
                      <a:pt x="476251" y="908507"/>
                    </a:cubicBezTo>
                    <a:cubicBezTo>
                      <a:pt x="714979" y="908507"/>
                      <a:pt x="908507" y="714979"/>
                      <a:pt x="908507" y="476251"/>
                    </a:cubicBezTo>
                    <a:cubicBezTo>
                      <a:pt x="908507" y="237523"/>
                      <a:pt x="714979" y="43995"/>
                      <a:pt x="476251" y="43995"/>
                    </a:cubicBezTo>
                    <a:close/>
                    <a:moveTo>
                      <a:pt x="476250" y="0"/>
                    </a:moveTo>
                    <a:cubicBezTo>
                      <a:pt x="739276" y="0"/>
                      <a:pt x="952500" y="213224"/>
                      <a:pt x="952500" y="476250"/>
                    </a:cubicBezTo>
                    <a:cubicBezTo>
                      <a:pt x="952500" y="739276"/>
                      <a:pt x="739276" y="952500"/>
                      <a:pt x="476250" y="952500"/>
                    </a:cubicBezTo>
                    <a:cubicBezTo>
                      <a:pt x="213224" y="952500"/>
                      <a:pt x="0" y="739276"/>
                      <a:pt x="0" y="476250"/>
                    </a:cubicBezTo>
                    <a:cubicBezTo>
                      <a:pt x="0" y="213224"/>
                      <a:pt x="213224" y="0"/>
                      <a:pt x="476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1" name="TextBox 56"/>
          <p:cNvSpPr txBox="1"/>
          <p:nvPr/>
        </p:nvSpPr>
        <p:spPr>
          <a:xfrm>
            <a:off x="4090605" y="4953602"/>
            <a:ext cx="4677540" cy="60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YOUR COMPANY'S NAME</a:t>
            </a:r>
            <a:endParaRPr lang="en-US" sz="28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7686" y="5434556"/>
            <a:ext cx="632337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感谢聆听 批评指导</a:t>
            </a:r>
            <a:endParaRPr lang="zh-CN" altLang="en-US" sz="44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381" y="3544326"/>
            <a:ext cx="6788577" cy="29519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308" y="43900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8436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73591" y="45524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590" y="51037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23081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8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7554" y="1672400"/>
            <a:ext cx="6062171" cy="3887853"/>
            <a:chOff x="763170" y="1585667"/>
            <a:chExt cx="5748467" cy="3686665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2188930077"/>
                </p:ext>
              </p:extLst>
            </p:nvPr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29618" y="2166128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2454" y="3149801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3171" y="3665314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6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81095" y="5646209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095" y="5966057"/>
            <a:ext cx="360959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0400" y="2284538"/>
            <a:ext cx="4176464" cy="2653214"/>
            <a:chOff x="7500839" y="1971109"/>
            <a:chExt cx="3960341" cy="2618680"/>
          </a:xfrm>
        </p:grpSpPr>
        <p:sp>
          <p:nvSpPr>
            <p:cNvPr id="24" name="Rectangle 23"/>
            <p:cNvSpPr/>
            <p:nvPr/>
          </p:nvSpPr>
          <p:spPr>
            <a:xfrm>
              <a:off x="7500839" y="1971109"/>
              <a:ext cx="3960341" cy="2618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4311" y="2202009"/>
              <a:ext cx="1413952" cy="32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84866" y="2627613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4866" y="3673005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350401" y="5458434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978" y="5778282"/>
            <a:ext cx="40703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7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3616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8"/>
          <p:cNvGrpSpPr>
            <a:grpSpLocks/>
          </p:cNvGrpSpPr>
          <p:nvPr/>
        </p:nvGrpSpPr>
        <p:grpSpPr bwMode="auto">
          <a:xfrm>
            <a:off x="5520830" y="926405"/>
            <a:ext cx="2435438" cy="5348589"/>
            <a:chOff x="3656150" y="2030967"/>
            <a:chExt cx="1289891" cy="2833096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3656150" y="2030967"/>
              <a:ext cx="1289891" cy="2833096"/>
            </a:xfrm>
            <a:custGeom>
              <a:avLst/>
              <a:gdLst>
                <a:gd name="connsiteX0" fmla="*/ 1145560 w 1685607"/>
                <a:gd name="connsiteY0" fmla="*/ 0 h 3702114"/>
                <a:gd name="connsiteX1" fmla="*/ 1424766 w 1685607"/>
                <a:gd name="connsiteY1" fmla="*/ 0 h 3702114"/>
                <a:gd name="connsiteX2" fmla="*/ 1424766 w 1685607"/>
                <a:gd name="connsiteY2" fmla="*/ 22924 h 3702114"/>
                <a:gd name="connsiteX3" fmla="*/ 1461809 w 1685607"/>
                <a:gd name="connsiteY3" fmla="*/ 22924 h 3702114"/>
                <a:gd name="connsiteX4" fmla="*/ 1685607 w 1685607"/>
                <a:gd name="connsiteY4" fmla="*/ 246722 h 3702114"/>
                <a:gd name="connsiteX5" fmla="*/ 1685607 w 1685607"/>
                <a:gd name="connsiteY5" fmla="*/ 3478316 h 3702114"/>
                <a:gd name="connsiteX6" fmla="*/ 1461809 w 1685607"/>
                <a:gd name="connsiteY6" fmla="*/ 3702114 h 3702114"/>
                <a:gd name="connsiteX7" fmla="*/ 223798 w 1685607"/>
                <a:gd name="connsiteY7" fmla="*/ 3702114 h 3702114"/>
                <a:gd name="connsiteX8" fmla="*/ 0 w 1685607"/>
                <a:gd name="connsiteY8" fmla="*/ 3478316 h 3702114"/>
                <a:gd name="connsiteX9" fmla="*/ 0 w 1685607"/>
                <a:gd name="connsiteY9" fmla="*/ 246722 h 3702114"/>
                <a:gd name="connsiteX10" fmla="*/ 223798 w 1685607"/>
                <a:gd name="connsiteY10" fmla="*/ 22924 h 3702114"/>
                <a:gd name="connsiteX11" fmla="*/ 1145560 w 1685607"/>
                <a:gd name="connsiteY11" fmla="*/ 22924 h 37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5607" h="3702114">
                  <a:moveTo>
                    <a:pt x="1145560" y="0"/>
                  </a:moveTo>
                  <a:lnTo>
                    <a:pt x="1424766" y="0"/>
                  </a:lnTo>
                  <a:lnTo>
                    <a:pt x="1424766" y="22924"/>
                  </a:lnTo>
                  <a:lnTo>
                    <a:pt x="1461809" y="22924"/>
                  </a:lnTo>
                  <a:cubicBezTo>
                    <a:pt x="1585409" y="22924"/>
                    <a:pt x="1685607" y="123122"/>
                    <a:pt x="1685607" y="246722"/>
                  </a:cubicBezTo>
                  <a:lnTo>
                    <a:pt x="1685607" y="3478316"/>
                  </a:lnTo>
                  <a:cubicBezTo>
                    <a:pt x="1685607" y="3601916"/>
                    <a:pt x="1585409" y="3702114"/>
                    <a:pt x="1461809" y="3702114"/>
                  </a:cubicBezTo>
                  <a:lnTo>
                    <a:pt x="223798" y="3702114"/>
                  </a:lnTo>
                  <a:cubicBezTo>
                    <a:pt x="100198" y="3702114"/>
                    <a:pt x="0" y="3601916"/>
                    <a:pt x="0" y="3478316"/>
                  </a:cubicBezTo>
                  <a:lnTo>
                    <a:pt x="0" y="246722"/>
                  </a:lnTo>
                  <a:cubicBezTo>
                    <a:pt x="0" y="123122"/>
                    <a:pt x="100198" y="22924"/>
                    <a:pt x="223798" y="22924"/>
                  </a:cubicBezTo>
                  <a:lnTo>
                    <a:pt x="1145560" y="229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656150" y="2410526"/>
              <a:ext cx="1289891" cy="2021951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98" dirty="0"/>
                <a:t> </a:t>
              </a:r>
              <a:endParaRPr lang="zh-CN" altLang="en-US" sz="1898" dirty="0"/>
            </a:p>
          </p:txBody>
        </p:sp>
      </p:grpSp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8085858" y="1625006"/>
            <a:ext cx="3960092" cy="1732433"/>
            <a:chOff x="2989865" y="602136"/>
            <a:chExt cx="2814868" cy="123219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7"/>
          <p:cNvGrpSpPr>
            <a:grpSpLocks/>
          </p:cNvGrpSpPr>
          <p:nvPr/>
        </p:nvGrpSpPr>
        <p:grpSpPr bwMode="auto">
          <a:xfrm>
            <a:off x="8085858" y="4277902"/>
            <a:ext cx="3960092" cy="1703629"/>
            <a:chOff x="2989865" y="607026"/>
            <a:chExt cx="2814868" cy="1211710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37" name="组合 7"/>
          <p:cNvGrpSpPr>
            <a:grpSpLocks/>
          </p:cNvGrpSpPr>
          <p:nvPr/>
        </p:nvGrpSpPr>
        <p:grpSpPr bwMode="auto">
          <a:xfrm>
            <a:off x="1195531" y="1625006"/>
            <a:ext cx="3960092" cy="1732433"/>
            <a:chOff x="2989865" y="602136"/>
            <a:chExt cx="2814868" cy="1232197"/>
          </a:xfrm>
        </p:grpSpPr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7"/>
          <p:cNvGrpSpPr>
            <a:grpSpLocks/>
          </p:cNvGrpSpPr>
          <p:nvPr/>
        </p:nvGrpSpPr>
        <p:grpSpPr bwMode="auto">
          <a:xfrm>
            <a:off x="1195531" y="4277902"/>
            <a:ext cx="3960092" cy="1703629"/>
            <a:chOff x="2989865" y="607026"/>
            <a:chExt cx="2814868" cy="1211710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8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381" y="3544326"/>
            <a:ext cx="6788577" cy="29519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308" y="43900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8436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73591" y="45524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590" y="51037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24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just" defTabSz="83747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4037</Words>
  <Application>Microsoft Office PowerPoint</Application>
  <PresentationFormat>自定义</PresentationFormat>
  <Paragraphs>278</Paragraphs>
  <Slides>23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商业融资计划书</dc:title>
  <dc:creator/>
  <cp:keywords>第一PPT模板网-WWW.1PPT.COM</cp:keywords>
  <cp:lastModifiedBy/>
  <cp:revision>1</cp:revision>
  <dcterms:created xsi:type="dcterms:W3CDTF">2016-10-17T14:00:15Z</dcterms:created>
  <dcterms:modified xsi:type="dcterms:W3CDTF">2018-01-25T08:50:16Z</dcterms:modified>
</cp:coreProperties>
</file>