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65" r:id="rId8"/>
    <p:sldId id="266" r:id="rId9"/>
    <p:sldId id="268" r:id="rId10"/>
    <p:sldId id="262" r:id="rId11"/>
    <p:sldId id="269" r:id="rId12"/>
    <p:sldId id="267" r:id="rId13"/>
    <p:sldId id="263" r:id="rId14"/>
    <p:sldId id="270" r:id="rId15"/>
    <p:sldId id="271" r:id="rId16"/>
    <p:sldId id="264" r:id="rId17"/>
    <p:sldId id="261" r:id="rId18"/>
    <p:sldId id="258" r:id="rId19"/>
    <p:sldId id="279"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D32F2-DDA0-4946-8114-389E731986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66282-CA70-4305-BE5F-0BEA4127B9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F27A49B-6014-4D19-8090-1EA205954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2D6FD1-5FCA-4033-99C8-990A3BA0EFF6}" type="slidenum">
              <a:rPr lang="zh-CN" altLang="en-US" smtClean="0"/>
            </a:fld>
            <a:endParaRPr lang="zh-CN" altLang="en-US"/>
          </a:p>
        </p:txBody>
      </p:sp>
    </p:spTree>
  </p:cSld>
  <p:clrMapOvr>
    <a:masterClrMapping/>
  </p:clrMapOvr>
  <p:transition spd="slow" advClick="0" advTm="3000">
    <p:wheel spokes="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2018/8/10</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wheel spokes="1"/>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7851" y="889396"/>
            <a:ext cx="10516297" cy="50792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7153" t="8750" r="18264" b="11874"/>
          <a:stretch>
            <a:fillRect/>
          </a:stretch>
        </p:blipFill>
        <p:spPr>
          <a:xfrm>
            <a:off x="6858001" y="92638"/>
            <a:ext cx="4929187" cy="6058131"/>
          </a:xfrm>
          <a:prstGeom prst="rect">
            <a:avLst/>
          </a:prstGeom>
        </p:spPr>
      </p:pic>
      <p:sp>
        <p:nvSpPr>
          <p:cNvPr id="7" name="椭圆形标注"/>
          <p:cNvSpPr/>
          <p:nvPr/>
        </p:nvSpPr>
        <p:spPr>
          <a:xfrm rot="16994389">
            <a:off x="689089" y="1489"/>
            <a:ext cx="6625331" cy="662532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8" name="文本框 7"/>
          <p:cNvSpPr txBox="1"/>
          <p:nvPr/>
        </p:nvSpPr>
        <p:spPr>
          <a:xfrm>
            <a:off x="1113460" y="2290706"/>
            <a:ext cx="5704096" cy="156966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a:solidFill>
                  <a:schemeClr val="bg1"/>
                </a:solidFill>
                <a:latin typeface="汉仪PP体简" panose="00020600040101010101" pitchFamily="18" charset="-122"/>
                <a:ea typeface="汉仪PP体简" panose="00020600040101010101" pitchFamily="18" charset="-122"/>
              </a:rPr>
              <a:t>手绘小清新总结通用模板</a:t>
            </a:r>
            <a:endParaRPr lang="zh-CN" altLang="en-US" sz="4800" b="1" dirty="0">
              <a:solidFill>
                <a:schemeClr val="bg1"/>
              </a:solidFill>
              <a:latin typeface="汉仪PP体简" panose="00020600040101010101" pitchFamily="18" charset="-122"/>
              <a:ea typeface="汉仪PP体简" panose="00020600040101010101" pitchFamily="18" charset="-122"/>
            </a:endParaRPr>
          </a:p>
        </p:txBody>
      </p:sp>
      <p:sp>
        <p:nvSpPr>
          <p:cNvPr id="9" name="矩形 23"/>
          <p:cNvSpPr>
            <a:spLocks noChangeArrowheads="1"/>
          </p:cNvSpPr>
          <p:nvPr/>
        </p:nvSpPr>
        <p:spPr bwMode="auto">
          <a:xfrm>
            <a:off x="1836681" y="3860955"/>
            <a:ext cx="4159711" cy="890693"/>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endParaRPr lang="en-US" altLang="zh-CN" sz="1200" dirty="0">
              <a:solidFill>
                <a:schemeClr val="bg1"/>
              </a:solidFill>
              <a:latin typeface="汉仪歪歪体简" panose="00020600040101010101" pitchFamily="18" charset="-122"/>
              <a:ea typeface="汉仪歪歪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38552" y="2373114"/>
            <a:ext cx="2373863" cy="2373863"/>
            <a:chOff x="4838552" y="2432106"/>
            <a:chExt cx="2373863" cy="2373863"/>
          </a:xfrm>
        </p:grpSpPr>
        <p:grpSp>
          <p:nvGrpSpPr>
            <p:cNvPr id="3" name="Group 16"/>
            <p:cNvGrpSpPr/>
            <p:nvPr/>
          </p:nvGrpSpPr>
          <p:grpSpPr>
            <a:xfrm>
              <a:off x="4894358" y="2487912"/>
              <a:ext cx="2262251" cy="2262251"/>
              <a:chOff x="3284240" y="1716038"/>
              <a:chExt cx="2088232" cy="2088232"/>
            </a:xfrm>
          </p:grpSpPr>
          <p:sp>
            <p:nvSpPr>
              <p:cNvPr id="9" name="Pie 9"/>
              <p:cNvSpPr/>
              <p:nvPr/>
            </p:nvSpPr>
            <p:spPr>
              <a:xfrm>
                <a:off x="3284240" y="1716038"/>
                <a:ext cx="2088232" cy="2088232"/>
              </a:xfrm>
              <a:prstGeom prst="pie">
                <a:avLst>
                  <a:gd name="adj1" fmla="val 4111343"/>
                  <a:gd name="adj2" fmla="val 16297221"/>
                </a:avLst>
              </a:prstGeom>
              <a:solidFill>
                <a:srgbClr val="B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latin typeface="汉仪PP体简" panose="00020600040101010101" pitchFamily="18" charset="-122"/>
                  <a:ea typeface="汉仪PP体简" panose="00020600040101010101" pitchFamily="18" charset="-122"/>
                </a:endParaRPr>
              </a:p>
            </p:txBody>
          </p:sp>
          <p:sp>
            <p:nvSpPr>
              <p:cNvPr id="10" name="Pie 36"/>
              <p:cNvSpPr/>
              <p:nvPr/>
            </p:nvSpPr>
            <p:spPr>
              <a:xfrm>
                <a:off x="3284240" y="1716038"/>
                <a:ext cx="2088232" cy="2088232"/>
              </a:xfrm>
              <a:prstGeom prst="pie">
                <a:avLst>
                  <a:gd name="adj1" fmla="val 20518227"/>
                  <a:gd name="adj2" fmla="val 1176276"/>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latin typeface="汉仪PP体简" panose="00020600040101010101" pitchFamily="18" charset="-122"/>
                  <a:ea typeface="汉仪PP体简" panose="00020600040101010101" pitchFamily="18" charset="-122"/>
                </a:endParaRPr>
              </a:p>
            </p:txBody>
          </p:sp>
          <p:sp>
            <p:nvSpPr>
              <p:cNvPr id="11" name="Pie 37"/>
              <p:cNvSpPr/>
              <p:nvPr/>
            </p:nvSpPr>
            <p:spPr>
              <a:xfrm>
                <a:off x="3284240" y="1716038"/>
                <a:ext cx="2088232" cy="2088232"/>
              </a:xfrm>
              <a:prstGeom prst="pie">
                <a:avLst>
                  <a:gd name="adj1" fmla="val 16262436"/>
                  <a:gd name="adj2" fmla="val 20543332"/>
                </a:avLst>
              </a:prstGeom>
              <a:solidFill>
                <a:srgbClr val="DB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latin typeface="汉仪PP体简" panose="00020600040101010101" pitchFamily="18" charset="-122"/>
                  <a:ea typeface="汉仪PP体简" panose="00020600040101010101" pitchFamily="18" charset="-122"/>
                </a:endParaRPr>
              </a:p>
            </p:txBody>
          </p:sp>
          <p:sp>
            <p:nvSpPr>
              <p:cNvPr id="12" name="Pie 40"/>
              <p:cNvSpPr/>
              <p:nvPr/>
            </p:nvSpPr>
            <p:spPr>
              <a:xfrm>
                <a:off x="3284240" y="1716038"/>
                <a:ext cx="2088232" cy="2088232"/>
              </a:xfrm>
              <a:prstGeom prst="pie">
                <a:avLst>
                  <a:gd name="adj1" fmla="val 1145018"/>
                  <a:gd name="adj2" fmla="val 41523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latin typeface="汉仪PP体简" panose="00020600040101010101" pitchFamily="18" charset="-122"/>
                  <a:ea typeface="汉仪PP体简" panose="00020600040101010101" pitchFamily="18" charset="-122"/>
                </a:endParaRPr>
              </a:p>
            </p:txBody>
          </p:sp>
        </p:grpSp>
        <p:sp>
          <p:nvSpPr>
            <p:cNvPr id="4" name="Oval 41"/>
            <p:cNvSpPr/>
            <p:nvPr/>
          </p:nvSpPr>
          <p:spPr>
            <a:xfrm>
              <a:off x="4838552" y="2432106"/>
              <a:ext cx="2373863" cy="2373863"/>
            </a:xfrm>
            <a:prstGeom prst="ellipse">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EC5368"/>
                </a:solidFill>
                <a:latin typeface="汉仪PP体简" panose="00020600040101010101" pitchFamily="18" charset="-122"/>
                <a:ea typeface="汉仪PP体简" panose="00020600040101010101" pitchFamily="18" charset="-122"/>
              </a:endParaRPr>
            </a:p>
          </p:txBody>
        </p:sp>
        <p:sp>
          <p:nvSpPr>
            <p:cNvPr id="5" name="Rectangle 45"/>
            <p:cNvSpPr/>
            <p:nvPr/>
          </p:nvSpPr>
          <p:spPr>
            <a:xfrm>
              <a:off x="5032092" y="3435654"/>
              <a:ext cx="986168" cy="559064"/>
            </a:xfrm>
            <a:prstGeom prst="rect">
              <a:avLst/>
            </a:prstGeom>
          </p:spPr>
          <p:txBody>
            <a:bodyPr wrap="none">
              <a:spAutoFit/>
            </a:bodyPr>
            <a:lstStyle/>
            <a:p>
              <a:pPr algn="ctr"/>
              <a:r>
                <a:rPr lang="en-US" sz="3035">
                  <a:latin typeface="汉仪PP体简" panose="00020600040101010101" pitchFamily="18" charset="-122"/>
                  <a:ea typeface="汉仪PP体简" panose="00020600040101010101" pitchFamily="18" charset="-122"/>
                </a:rPr>
                <a:t>55%</a:t>
              </a:r>
              <a:endParaRPr lang="bg-BG" sz="3035" dirty="0">
                <a:latin typeface="汉仪PP体简" panose="00020600040101010101" pitchFamily="18" charset="-122"/>
                <a:ea typeface="汉仪PP体简" panose="00020600040101010101" pitchFamily="18" charset="-122"/>
              </a:endParaRPr>
            </a:p>
          </p:txBody>
        </p:sp>
        <p:sp>
          <p:nvSpPr>
            <p:cNvPr id="6" name="Rectangle 46"/>
            <p:cNvSpPr/>
            <p:nvPr/>
          </p:nvSpPr>
          <p:spPr>
            <a:xfrm>
              <a:off x="6089054" y="2869343"/>
              <a:ext cx="659155" cy="369332"/>
            </a:xfrm>
            <a:prstGeom prst="rect">
              <a:avLst/>
            </a:prstGeom>
          </p:spPr>
          <p:txBody>
            <a:bodyPr wrap="none">
              <a:spAutoFit/>
            </a:bodyPr>
            <a:lstStyle/>
            <a:p>
              <a:pPr algn="ctr"/>
              <a:r>
                <a:rPr lang="en-US">
                  <a:solidFill>
                    <a:srgbClr val="F2F2F2"/>
                  </a:solidFill>
                  <a:latin typeface="汉仪PP体简" panose="00020600040101010101" pitchFamily="18" charset="-122"/>
                  <a:ea typeface="汉仪PP体简" panose="00020600040101010101" pitchFamily="18" charset="-122"/>
                </a:rPr>
                <a:t>18%</a:t>
              </a:r>
              <a:endParaRPr lang="bg-BG" dirty="0">
                <a:solidFill>
                  <a:srgbClr val="F2F2F2"/>
                </a:solidFill>
                <a:latin typeface="汉仪PP体简" panose="00020600040101010101" pitchFamily="18" charset="-122"/>
                <a:ea typeface="汉仪PP体简" panose="00020600040101010101" pitchFamily="18" charset="-122"/>
              </a:endParaRPr>
            </a:p>
          </p:txBody>
        </p:sp>
        <p:sp>
          <p:nvSpPr>
            <p:cNvPr id="7" name="Rectangle 47"/>
            <p:cNvSpPr/>
            <p:nvPr/>
          </p:nvSpPr>
          <p:spPr>
            <a:xfrm>
              <a:off x="6512324" y="3418982"/>
              <a:ext cx="659155" cy="369332"/>
            </a:xfrm>
            <a:prstGeom prst="rect">
              <a:avLst/>
            </a:prstGeom>
          </p:spPr>
          <p:txBody>
            <a:bodyPr wrap="none">
              <a:spAutoFit/>
            </a:bodyPr>
            <a:lstStyle/>
            <a:p>
              <a:pPr algn="ctr"/>
              <a:r>
                <a:rPr lang="en-US">
                  <a:solidFill>
                    <a:srgbClr val="F2F2F2"/>
                  </a:solidFill>
                  <a:latin typeface="汉仪PP体简" panose="00020600040101010101" pitchFamily="18" charset="-122"/>
                  <a:ea typeface="汉仪PP体简" panose="00020600040101010101" pitchFamily="18" charset="-122"/>
                </a:rPr>
                <a:t>12%</a:t>
              </a:r>
              <a:endParaRPr lang="bg-BG" dirty="0">
                <a:solidFill>
                  <a:srgbClr val="F2F2F2"/>
                </a:solidFill>
                <a:latin typeface="汉仪PP体简" panose="00020600040101010101" pitchFamily="18" charset="-122"/>
                <a:ea typeface="汉仪PP体简" panose="00020600040101010101" pitchFamily="18" charset="-122"/>
              </a:endParaRPr>
            </a:p>
          </p:txBody>
        </p:sp>
        <p:sp>
          <p:nvSpPr>
            <p:cNvPr id="8" name="Rectangle 48"/>
            <p:cNvSpPr/>
            <p:nvPr/>
          </p:nvSpPr>
          <p:spPr>
            <a:xfrm>
              <a:off x="6251117" y="3967604"/>
              <a:ext cx="659155" cy="369332"/>
            </a:xfrm>
            <a:prstGeom prst="rect">
              <a:avLst/>
            </a:prstGeom>
          </p:spPr>
          <p:txBody>
            <a:bodyPr wrap="none">
              <a:spAutoFit/>
            </a:bodyPr>
            <a:lstStyle/>
            <a:p>
              <a:pPr algn="ctr"/>
              <a:r>
                <a:rPr lang="en-US">
                  <a:solidFill>
                    <a:schemeClr val="bg1"/>
                  </a:solidFill>
                  <a:latin typeface="汉仪PP体简" panose="00020600040101010101" pitchFamily="18" charset="-122"/>
                  <a:ea typeface="汉仪PP体简" panose="00020600040101010101" pitchFamily="18" charset="-122"/>
                </a:rPr>
                <a:t>15%</a:t>
              </a:r>
              <a:endParaRPr lang="bg-BG" dirty="0">
                <a:solidFill>
                  <a:schemeClr val="bg1"/>
                </a:solidFill>
                <a:latin typeface="汉仪PP体简" panose="00020600040101010101" pitchFamily="18" charset="-122"/>
                <a:ea typeface="汉仪PP体简" panose="00020600040101010101" pitchFamily="18" charset="-122"/>
              </a:endParaRPr>
            </a:p>
          </p:txBody>
        </p:sp>
      </p:grpSp>
      <p:grpSp>
        <p:nvGrpSpPr>
          <p:cNvPr id="13" name="组合 12"/>
          <p:cNvGrpSpPr/>
          <p:nvPr/>
        </p:nvGrpSpPr>
        <p:grpSpPr>
          <a:xfrm>
            <a:off x="7516695" y="1882101"/>
            <a:ext cx="3920339" cy="1512945"/>
            <a:chOff x="7516695" y="2025501"/>
            <a:chExt cx="3920339" cy="1512945"/>
          </a:xfrm>
        </p:grpSpPr>
        <p:sp>
          <p:nvSpPr>
            <p:cNvPr id="14" name="Rectangle 24"/>
            <p:cNvSpPr/>
            <p:nvPr/>
          </p:nvSpPr>
          <p:spPr>
            <a:xfrm>
              <a:off x="7537570" y="2025501"/>
              <a:ext cx="646331" cy="646331"/>
            </a:xfrm>
            <a:prstGeom prst="rect">
              <a:avLst/>
            </a:prstGeom>
          </p:spPr>
          <p:txBody>
            <a:bodyPr wrap="none">
              <a:spAutoFit/>
            </a:bodyPr>
            <a:lstStyle/>
            <a:p>
              <a:r>
                <a:rPr lang="en-US" sz="3600">
                  <a:latin typeface="汉仪PP体简" panose="00020600040101010101" pitchFamily="18" charset="-122"/>
                  <a:ea typeface="汉仪PP体简" panose="00020600040101010101" pitchFamily="18" charset="-122"/>
                </a:rPr>
                <a:t></a:t>
              </a:r>
              <a:endParaRPr lang="bg-BG" sz="3600">
                <a:latin typeface="汉仪PP体简" panose="00020600040101010101" pitchFamily="18" charset="-122"/>
                <a:ea typeface="汉仪PP体简" panose="00020600040101010101" pitchFamily="18" charset="-122"/>
              </a:endParaRPr>
            </a:p>
          </p:txBody>
        </p:sp>
        <p:sp>
          <p:nvSpPr>
            <p:cNvPr id="15" name="Rectangle 58"/>
            <p:cNvSpPr/>
            <p:nvPr/>
          </p:nvSpPr>
          <p:spPr>
            <a:xfrm>
              <a:off x="8005619" y="2076507"/>
              <a:ext cx="546945" cy="461665"/>
            </a:xfrm>
            <a:prstGeom prst="rect">
              <a:avLst/>
            </a:prstGeom>
          </p:spPr>
          <p:txBody>
            <a:bodyPr wrap="none">
              <a:spAutoFit/>
            </a:bodyPr>
            <a:lstStyle/>
            <a:p>
              <a:r>
                <a:rPr lang="en-US" sz="2400">
                  <a:latin typeface="汉仪PP体简" panose="00020600040101010101" pitchFamily="18" charset="-122"/>
                  <a:ea typeface="汉仪PP体简" panose="00020600040101010101" pitchFamily="18" charset="-122"/>
                </a:rPr>
                <a:t>02</a:t>
              </a:r>
              <a:endParaRPr lang="bg-BG" sz="2400" dirty="0">
                <a:latin typeface="汉仪PP体简" panose="00020600040101010101" pitchFamily="18" charset="-122"/>
                <a:ea typeface="汉仪PP体简" panose="00020600040101010101" pitchFamily="18" charset="-122"/>
              </a:endParaRPr>
            </a:p>
          </p:txBody>
        </p:sp>
        <p:sp>
          <p:nvSpPr>
            <p:cNvPr id="16" name="Rectangle 59"/>
            <p:cNvSpPr/>
            <p:nvPr/>
          </p:nvSpPr>
          <p:spPr>
            <a:xfrm>
              <a:off x="7516695" y="2476617"/>
              <a:ext cx="3920339" cy="1061829"/>
            </a:xfrm>
            <a:prstGeom prst="rect">
              <a:avLst/>
            </a:prstGeom>
          </p:spPr>
          <p:txBody>
            <a:bodyPr wrap="square">
              <a:spAutoFit/>
            </a:bodyPr>
            <a:lstStyle/>
            <a:p>
              <a:pPr>
                <a:lnSpc>
                  <a:spcPct val="150000"/>
                </a:lnSpc>
              </a:pPr>
              <a:r>
                <a:rPr lang="en-US" altLang="zh-CN" sz="1400">
                  <a:latin typeface="汉仪PP体简" panose="00020600040101010101" pitchFamily="18" charset="-122"/>
                  <a:ea typeface="汉仪PP体简" panose="00020600040101010101" pitchFamily="18" charset="-122"/>
                </a:rPr>
                <a:t>hours that Just for today I will try to live through this day only and not tackle my whole life problem at once. </a:t>
              </a:r>
              <a:endParaRPr lang="zh-CN" altLang="en-US" sz="1400" dirty="0">
                <a:latin typeface="汉仪PP体简" panose="00020600040101010101" pitchFamily="18" charset="-122"/>
                <a:ea typeface="汉仪PP体简" panose="00020600040101010101" pitchFamily="18" charset="-122"/>
              </a:endParaRPr>
            </a:p>
          </p:txBody>
        </p:sp>
      </p:grpSp>
      <p:grpSp>
        <p:nvGrpSpPr>
          <p:cNvPr id="17" name="组合 16"/>
          <p:cNvGrpSpPr/>
          <p:nvPr/>
        </p:nvGrpSpPr>
        <p:grpSpPr>
          <a:xfrm>
            <a:off x="7537570" y="3645505"/>
            <a:ext cx="3997938" cy="1509434"/>
            <a:chOff x="7537570" y="3606021"/>
            <a:chExt cx="3997938" cy="1509434"/>
          </a:xfrm>
        </p:grpSpPr>
        <p:sp>
          <p:nvSpPr>
            <p:cNvPr id="18" name="Rectangle 33"/>
            <p:cNvSpPr/>
            <p:nvPr/>
          </p:nvSpPr>
          <p:spPr>
            <a:xfrm>
              <a:off x="7537570" y="3606021"/>
              <a:ext cx="646331" cy="646331"/>
            </a:xfrm>
            <a:prstGeom prst="rect">
              <a:avLst/>
            </a:prstGeom>
          </p:spPr>
          <p:txBody>
            <a:bodyPr wrap="none">
              <a:spAutoFit/>
            </a:bodyPr>
            <a:lstStyle/>
            <a:p>
              <a:r>
                <a:rPr lang="en-US" sz="3600">
                  <a:latin typeface="汉仪PP体简" panose="00020600040101010101" pitchFamily="18" charset="-122"/>
                  <a:ea typeface="汉仪PP体简" panose="00020600040101010101" pitchFamily="18" charset="-122"/>
                </a:rPr>
                <a:t></a:t>
              </a:r>
              <a:endParaRPr lang="bg-BG" sz="3600">
                <a:latin typeface="汉仪PP体简" panose="00020600040101010101" pitchFamily="18" charset="-122"/>
                <a:ea typeface="汉仪PP体简" panose="00020600040101010101" pitchFamily="18" charset="-122"/>
              </a:endParaRPr>
            </a:p>
          </p:txBody>
        </p:sp>
        <p:sp>
          <p:nvSpPr>
            <p:cNvPr id="19" name="Rectangle 56"/>
            <p:cNvSpPr/>
            <p:nvPr/>
          </p:nvSpPr>
          <p:spPr>
            <a:xfrm>
              <a:off x="8005621" y="3696734"/>
              <a:ext cx="546945" cy="461665"/>
            </a:xfrm>
            <a:prstGeom prst="rect">
              <a:avLst/>
            </a:prstGeom>
          </p:spPr>
          <p:txBody>
            <a:bodyPr wrap="none">
              <a:spAutoFit/>
            </a:bodyPr>
            <a:lstStyle/>
            <a:p>
              <a:r>
                <a:rPr lang="en-US" sz="2400">
                  <a:latin typeface="汉仪PP体简" panose="00020600040101010101" pitchFamily="18" charset="-122"/>
                  <a:ea typeface="汉仪PP体简" panose="00020600040101010101" pitchFamily="18" charset="-122"/>
                </a:rPr>
                <a:t>03</a:t>
              </a:r>
              <a:endParaRPr lang="bg-BG" sz="2400" dirty="0">
                <a:latin typeface="汉仪PP体简" panose="00020600040101010101" pitchFamily="18" charset="-122"/>
                <a:ea typeface="汉仪PP体简" panose="00020600040101010101" pitchFamily="18" charset="-122"/>
              </a:endParaRPr>
            </a:p>
          </p:txBody>
        </p:sp>
        <p:sp>
          <p:nvSpPr>
            <p:cNvPr id="20" name="Rectangle 60"/>
            <p:cNvSpPr/>
            <p:nvPr/>
          </p:nvSpPr>
          <p:spPr>
            <a:xfrm>
              <a:off x="7540646" y="4053626"/>
              <a:ext cx="3994862" cy="1061829"/>
            </a:xfrm>
            <a:prstGeom prst="rect">
              <a:avLst/>
            </a:prstGeom>
          </p:spPr>
          <p:txBody>
            <a:bodyPr wrap="square">
              <a:spAutoFit/>
            </a:bodyPr>
            <a:lstStyle/>
            <a:p>
              <a:pPr>
                <a:lnSpc>
                  <a:spcPct val="150000"/>
                </a:lnSpc>
              </a:pPr>
              <a:r>
                <a:rPr lang="en-US" altLang="zh-CN" sz="1400">
                  <a:latin typeface="汉仪PP体简" panose="00020600040101010101" pitchFamily="18" charset="-122"/>
                  <a:ea typeface="汉仪PP体简" panose="00020600040101010101" pitchFamily="18" charset="-122"/>
                </a:rPr>
                <a:t>hours that Just for today I will try to live through this day only and not tackle my whole life problem at once. </a:t>
              </a:r>
              <a:endParaRPr lang="zh-CN" altLang="en-US" sz="1400" dirty="0">
                <a:latin typeface="汉仪PP体简" panose="00020600040101010101" pitchFamily="18" charset="-122"/>
                <a:ea typeface="汉仪PP体简" panose="00020600040101010101" pitchFamily="18" charset="-122"/>
              </a:endParaRPr>
            </a:p>
          </p:txBody>
        </p:sp>
      </p:grpSp>
      <p:grpSp>
        <p:nvGrpSpPr>
          <p:cNvPr id="21" name="组合 20"/>
          <p:cNvGrpSpPr/>
          <p:nvPr/>
        </p:nvGrpSpPr>
        <p:grpSpPr>
          <a:xfrm>
            <a:off x="675249" y="3645505"/>
            <a:ext cx="4090994" cy="1528624"/>
            <a:chOff x="675249" y="3606021"/>
            <a:chExt cx="4090994" cy="1528624"/>
          </a:xfrm>
        </p:grpSpPr>
        <p:sp>
          <p:nvSpPr>
            <p:cNvPr id="22" name="Rectangle 28"/>
            <p:cNvSpPr/>
            <p:nvPr/>
          </p:nvSpPr>
          <p:spPr>
            <a:xfrm>
              <a:off x="4119912" y="3606021"/>
              <a:ext cx="646331" cy="646331"/>
            </a:xfrm>
            <a:prstGeom prst="rect">
              <a:avLst/>
            </a:prstGeom>
          </p:spPr>
          <p:txBody>
            <a:bodyPr wrap="none">
              <a:spAutoFit/>
            </a:bodyPr>
            <a:lstStyle/>
            <a:p>
              <a:r>
                <a:rPr lang="en-US" sz="3600">
                  <a:latin typeface="汉仪PP体简" panose="00020600040101010101" pitchFamily="18" charset="-122"/>
                  <a:ea typeface="汉仪PP体简" panose="00020600040101010101" pitchFamily="18" charset="-122"/>
                </a:rPr>
                <a:t></a:t>
              </a:r>
              <a:endParaRPr lang="bg-BG" sz="3600">
                <a:latin typeface="汉仪PP体简" panose="00020600040101010101" pitchFamily="18" charset="-122"/>
                <a:ea typeface="汉仪PP体简" panose="00020600040101010101" pitchFamily="18" charset="-122"/>
              </a:endParaRPr>
            </a:p>
          </p:txBody>
        </p:sp>
        <p:sp>
          <p:nvSpPr>
            <p:cNvPr id="23" name="Rectangle 55"/>
            <p:cNvSpPr/>
            <p:nvPr/>
          </p:nvSpPr>
          <p:spPr>
            <a:xfrm>
              <a:off x="3622406" y="3693324"/>
              <a:ext cx="546945" cy="461665"/>
            </a:xfrm>
            <a:prstGeom prst="rect">
              <a:avLst/>
            </a:prstGeom>
          </p:spPr>
          <p:txBody>
            <a:bodyPr wrap="none">
              <a:spAutoFit/>
            </a:bodyPr>
            <a:lstStyle/>
            <a:p>
              <a:pPr algn="r"/>
              <a:r>
                <a:rPr lang="en-US" sz="2400">
                  <a:latin typeface="汉仪PP体简" panose="00020600040101010101" pitchFamily="18" charset="-122"/>
                  <a:ea typeface="汉仪PP体简" panose="00020600040101010101" pitchFamily="18" charset="-122"/>
                </a:rPr>
                <a:t>04</a:t>
              </a:r>
              <a:endParaRPr lang="bg-BG" sz="2400" dirty="0">
                <a:latin typeface="汉仪PP体简" panose="00020600040101010101" pitchFamily="18" charset="-122"/>
                <a:ea typeface="汉仪PP体简" panose="00020600040101010101" pitchFamily="18" charset="-122"/>
              </a:endParaRPr>
            </a:p>
          </p:txBody>
        </p:sp>
        <p:sp>
          <p:nvSpPr>
            <p:cNvPr id="24" name="Rectangle 62"/>
            <p:cNvSpPr/>
            <p:nvPr/>
          </p:nvSpPr>
          <p:spPr>
            <a:xfrm>
              <a:off x="675249" y="4072816"/>
              <a:ext cx="3963419" cy="1061829"/>
            </a:xfrm>
            <a:prstGeom prst="rect">
              <a:avLst/>
            </a:prstGeom>
          </p:spPr>
          <p:txBody>
            <a:bodyPr wrap="square">
              <a:spAutoFit/>
            </a:bodyPr>
            <a:lstStyle/>
            <a:p>
              <a:pPr algn="r">
                <a:lnSpc>
                  <a:spcPct val="150000"/>
                </a:lnSpc>
              </a:pPr>
              <a:r>
                <a:rPr lang="en-US" altLang="zh-CN" sz="1400">
                  <a:latin typeface="汉仪PP体简" panose="00020600040101010101" pitchFamily="18" charset="-122"/>
                  <a:ea typeface="汉仪PP体简" panose="00020600040101010101" pitchFamily="18" charset="-122"/>
                </a:rPr>
                <a:t>hours that Just for today I will try to live through this day only and not tackle my whole life problem at once. </a:t>
              </a:r>
              <a:endParaRPr lang="zh-CN" altLang="en-US" sz="1400" dirty="0">
                <a:latin typeface="汉仪PP体简" panose="00020600040101010101" pitchFamily="18" charset="-122"/>
                <a:ea typeface="汉仪PP体简" panose="00020600040101010101" pitchFamily="18" charset="-122"/>
              </a:endParaRPr>
            </a:p>
          </p:txBody>
        </p:sp>
      </p:grpSp>
      <p:grpSp>
        <p:nvGrpSpPr>
          <p:cNvPr id="25" name="组合 24"/>
          <p:cNvGrpSpPr/>
          <p:nvPr/>
        </p:nvGrpSpPr>
        <p:grpSpPr>
          <a:xfrm>
            <a:off x="675249" y="1882101"/>
            <a:ext cx="4076271" cy="1512945"/>
            <a:chOff x="675249" y="2025501"/>
            <a:chExt cx="4076271" cy="1512945"/>
          </a:xfrm>
        </p:grpSpPr>
        <p:sp>
          <p:nvSpPr>
            <p:cNvPr id="26" name="Rectangle 23"/>
            <p:cNvSpPr/>
            <p:nvPr/>
          </p:nvSpPr>
          <p:spPr>
            <a:xfrm>
              <a:off x="4105189" y="2025501"/>
              <a:ext cx="646331" cy="646331"/>
            </a:xfrm>
            <a:prstGeom prst="rect">
              <a:avLst/>
            </a:prstGeom>
          </p:spPr>
          <p:txBody>
            <a:bodyPr wrap="none">
              <a:spAutoFit/>
            </a:bodyPr>
            <a:lstStyle/>
            <a:p>
              <a:r>
                <a:rPr lang="en-US" sz="3600">
                  <a:latin typeface="汉仪PP体简" panose="00020600040101010101" pitchFamily="18" charset="-122"/>
                  <a:ea typeface="汉仪PP体简" panose="00020600040101010101" pitchFamily="18" charset="-122"/>
                </a:rPr>
                <a:t></a:t>
              </a:r>
              <a:endParaRPr lang="bg-BG" sz="3600" dirty="0">
                <a:latin typeface="汉仪PP体简" panose="00020600040101010101" pitchFamily="18" charset="-122"/>
                <a:ea typeface="汉仪PP体简" panose="00020600040101010101" pitchFamily="18" charset="-122"/>
              </a:endParaRPr>
            </a:p>
          </p:txBody>
        </p:sp>
        <p:sp>
          <p:nvSpPr>
            <p:cNvPr id="27" name="Rectangle 54"/>
            <p:cNvSpPr/>
            <p:nvPr/>
          </p:nvSpPr>
          <p:spPr>
            <a:xfrm>
              <a:off x="3336646" y="2108857"/>
              <a:ext cx="848309" cy="461665"/>
            </a:xfrm>
            <a:prstGeom prst="rect">
              <a:avLst/>
            </a:prstGeom>
          </p:spPr>
          <p:txBody>
            <a:bodyPr wrap="square">
              <a:spAutoFit/>
            </a:bodyPr>
            <a:lstStyle/>
            <a:p>
              <a:pPr algn="r"/>
              <a:r>
                <a:rPr lang="en-US" sz="2400">
                  <a:latin typeface="汉仪PP体简" panose="00020600040101010101" pitchFamily="18" charset="-122"/>
                  <a:ea typeface="汉仪PP体简" panose="00020600040101010101" pitchFamily="18" charset="-122"/>
                </a:rPr>
                <a:t>01</a:t>
              </a:r>
              <a:endParaRPr lang="bg-BG" sz="2400" dirty="0">
                <a:latin typeface="汉仪PP体简" panose="00020600040101010101" pitchFamily="18" charset="-122"/>
                <a:ea typeface="汉仪PP体简" panose="00020600040101010101" pitchFamily="18" charset="-122"/>
              </a:endParaRPr>
            </a:p>
          </p:txBody>
        </p:sp>
        <p:sp>
          <p:nvSpPr>
            <p:cNvPr id="28" name="Rectangle 63"/>
            <p:cNvSpPr/>
            <p:nvPr/>
          </p:nvSpPr>
          <p:spPr>
            <a:xfrm>
              <a:off x="675249" y="2476617"/>
              <a:ext cx="3963419" cy="1061829"/>
            </a:xfrm>
            <a:prstGeom prst="rect">
              <a:avLst/>
            </a:prstGeom>
          </p:spPr>
          <p:txBody>
            <a:bodyPr wrap="square">
              <a:spAutoFit/>
            </a:bodyPr>
            <a:lstStyle/>
            <a:p>
              <a:pPr algn="r">
                <a:lnSpc>
                  <a:spcPct val="150000"/>
                </a:lnSpc>
              </a:pPr>
              <a:r>
                <a:rPr lang="en-US" altLang="zh-CN" sz="1400">
                  <a:latin typeface="汉仪PP体简" panose="00020600040101010101" pitchFamily="18" charset="-122"/>
                  <a:ea typeface="汉仪PP体简" panose="00020600040101010101" pitchFamily="18" charset="-122"/>
                </a:rPr>
                <a:t>hours that Just for today I will try to live through this day only and not tackle my whole life problem at once. </a:t>
              </a:r>
              <a:endParaRPr lang="zh-CN" altLang="en-US" sz="1400" dirty="0">
                <a:latin typeface="汉仪PP体简" panose="00020600040101010101" pitchFamily="18" charset="-122"/>
                <a:ea typeface="汉仪PP体简" panose="00020600040101010101" pitchFamily="18" charset="-122"/>
              </a:endParaRPr>
            </a:p>
          </p:txBody>
        </p:sp>
      </p:gr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par>
                          <p:cTn id="18" fill="hold">
                            <p:stCondLst>
                              <p:cond delay="40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Effect transition="in" filter="fade">
                                      <p:cBhvr>
                                        <p:cTn id="23" dur="1000"/>
                                        <p:tgtEl>
                                          <p:spTgt spid="17"/>
                                        </p:tgtEl>
                                      </p:cBhvr>
                                    </p:animEffect>
                                  </p:childTnLst>
                                </p:cTn>
                              </p:par>
                            </p:childTnLst>
                          </p:cTn>
                        </p:par>
                        <p:par>
                          <p:cTn id="24" fill="hold">
                            <p:stCondLst>
                              <p:cond delay="5000"/>
                            </p:stCondLst>
                            <p:childTnLst>
                              <p:par>
                                <p:cTn id="25" presetID="14"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489588" y="1814051"/>
            <a:ext cx="3727598" cy="3274369"/>
          </a:xfrm>
          <a:prstGeom prst="rect">
            <a:avLst/>
          </a:prstGeom>
        </p:spPr>
      </p:pic>
      <p:sp>
        <p:nvSpPr>
          <p:cNvPr id="5" name="文本框 4"/>
          <p:cNvSpPr txBox="1"/>
          <p:nvPr/>
        </p:nvSpPr>
        <p:spPr>
          <a:xfrm>
            <a:off x="4816122" y="2718751"/>
            <a:ext cx="5753720" cy="461665"/>
          </a:xfrm>
          <a:prstGeom prst="rect">
            <a:avLst/>
          </a:prstGeom>
          <a:noFill/>
          <a:effectLst>
            <a:outerShdw blurRad="50800" dist="38100" dir="5400000" algn="ctr" rotWithShape="0">
              <a:srgbClr val="000000">
                <a:alpha val="43137"/>
              </a:srgbClr>
            </a:outerShdw>
          </a:effectLst>
        </p:spPr>
        <p:txBody>
          <a:bodyPr wrap="square" rtlCol="0">
            <a:spAutoFit/>
          </a:bodyPr>
          <a:lstStyle/>
          <a:p>
            <a:r>
              <a:rPr lang="en-US" altLang="zh-CN" sz="2400" b="1">
                <a:latin typeface="汉仪黑荔枝体简" panose="00020600040101010101" pitchFamily="18" charset="-122"/>
                <a:ea typeface="汉仪黑荔枝体简" panose="00020600040101010101" pitchFamily="18" charset="-122"/>
              </a:rPr>
              <a:t>ADD YOUR TITTLE HERE</a:t>
            </a:r>
            <a:endParaRPr lang="zh-CN" altLang="en-US" sz="2400" b="1" dirty="0">
              <a:latin typeface="汉仪黑荔枝体简" panose="00020600040101010101" pitchFamily="18" charset="-122"/>
              <a:ea typeface="汉仪黑荔枝体简" panose="00020600040101010101" pitchFamily="18" charset="-122"/>
            </a:endParaRPr>
          </a:p>
        </p:txBody>
      </p:sp>
      <p:sp>
        <p:nvSpPr>
          <p:cNvPr id="6" name="文本框 5"/>
          <p:cNvSpPr txBox="1"/>
          <p:nvPr/>
        </p:nvSpPr>
        <p:spPr>
          <a:xfrm>
            <a:off x="2571344" y="2718751"/>
            <a:ext cx="1817075" cy="1323439"/>
          </a:xfrm>
          <a:prstGeom prst="rect">
            <a:avLst/>
          </a:prstGeom>
          <a:noFill/>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03</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矩形 6"/>
          <p:cNvSpPr/>
          <p:nvPr/>
        </p:nvSpPr>
        <p:spPr>
          <a:xfrm>
            <a:off x="4875114" y="3202912"/>
            <a:ext cx="5389762" cy="613694"/>
          </a:xfrm>
          <a:prstGeom prst="rect">
            <a:avLst/>
          </a:prstGeom>
          <a:noFill/>
        </p:spPr>
        <p:txBody>
          <a:bodyPr wrap="square">
            <a:spAutoFit/>
          </a:bodyPr>
          <a:lstStyle/>
          <a:p>
            <a:pPr fontAlgn="base">
              <a:lnSpc>
                <a:spcPct val="150000"/>
              </a:lnSpc>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8"/>
          <p:cNvSpPr/>
          <p:nvPr/>
        </p:nvSpPr>
        <p:spPr>
          <a:xfrm>
            <a:off x="2189777" y="2426213"/>
            <a:ext cx="904995" cy="905230"/>
          </a:xfrm>
          <a:prstGeom prst="ellipse">
            <a:avLst/>
          </a:prstGeom>
          <a:solidFill>
            <a:srgbClr val="B1E0E0"/>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dirty="0">
              <a:latin typeface="汉仪PP体简" panose="00020600040101010101" pitchFamily="18" charset="-122"/>
              <a:ea typeface="汉仪PP体简" panose="00020600040101010101" pitchFamily="18" charset="-122"/>
            </a:endParaRPr>
          </a:p>
        </p:txBody>
      </p:sp>
      <p:sp>
        <p:nvSpPr>
          <p:cNvPr id="3" name="Oval 57"/>
          <p:cNvSpPr/>
          <p:nvPr/>
        </p:nvSpPr>
        <p:spPr>
          <a:xfrm>
            <a:off x="4635933" y="2426213"/>
            <a:ext cx="904995" cy="905230"/>
          </a:xfrm>
          <a:prstGeom prst="ellipse">
            <a:avLst/>
          </a:prstGeom>
          <a:solidFill>
            <a:srgbClr val="B1E0E0"/>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dirty="0">
              <a:latin typeface="汉仪PP体简" panose="00020600040101010101" pitchFamily="18" charset="-122"/>
              <a:ea typeface="汉仪PP体简" panose="00020600040101010101" pitchFamily="18" charset="-122"/>
            </a:endParaRPr>
          </a:p>
        </p:txBody>
      </p:sp>
      <p:sp>
        <p:nvSpPr>
          <p:cNvPr id="4" name="Oval 63"/>
          <p:cNvSpPr/>
          <p:nvPr/>
        </p:nvSpPr>
        <p:spPr>
          <a:xfrm>
            <a:off x="9294598" y="2426213"/>
            <a:ext cx="904995" cy="905230"/>
          </a:xfrm>
          <a:prstGeom prst="ellipse">
            <a:avLst/>
          </a:prstGeom>
          <a:solidFill>
            <a:srgbClr val="B1E0E0"/>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dirty="0">
              <a:latin typeface="汉仪PP体简" panose="00020600040101010101" pitchFamily="18" charset="-122"/>
              <a:ea typeface="汉仪PP体简" panose="00020600040101010101" pitchFamily="18" charset="-122"/>
            </a:endParaRPr>
          </a:p>
        </p:txBody>
      </p:sp>
      <p:sp>
        <p:nvSpPr>
          <p:cNvPr id="5" name="Oval 72"/>
          <p:cNvSpPr/>
          <p:nvPr/>
        </p:nvSpPr>
        <p:spPr>
          <a:xfrm>
            <a:off x="6974984" y="2426213"/>
            <a:ext cx="904995" cy="905230"/>
          </a:xfrm>
          <a:prstGeom prst="ellipse">
            <a:avLst/>
          </a:prstGeom>
          <a:solidFill>
            <a:srgbClr val="B1E0E0"/>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dirty="0">
              <a:latin typeface="汉仪PP体简" panose="00020600040101010101" pitchFamily="18" charset="-122"/>
              <a:ea typeface="汉仪PP体简" panose="00020600040101010101" pitchFamily="18" charset="-122"/>
            </a:endParaRPr>
          </a:p>
        </p:txBody>
      </p:sp>
      <p:sp>
        <p:nvSpPr>
          <p:cNvPr id="6" name="TextBox 103"/>
          <p:cNvSpPr txBox="1"/>
          <p:nvPr/>
        </p:nvSpPr>
        <p:spPr>
          <a:xfrm>
            <a:off x="2136786" y="3747280"/>
            <a:ext cx="1005650" cy="353907"/>
          </a:xfrm>
          <a:prstGeom prst="rect">
            <a:avLst/>
          </a:prstGeom>
          <a:noFill/>
        </p:spPr>
        <p:txBody>
          <a:bodyPr wrap="none" lIns="182843" tIns="91422" rIns="182843" bIns="91422" rtlCol="0">
            <a:spAutoFit/>
          </a:bodyPr>
          <a:lstStyle/>
          <a:p>
            <a:pPr algn="ctr"/>
            <a:r>
              <a:rPr lang="id-ID" sz="1100">
                <a:solidFill>
                  <a:schemeClr val="tx2"/>
                </a:solidFill>
                <a:latin typeface="汉仪PP体简" panose="00020600040101010101" pitchFamily="18" charset="-122"/>
                <a:ea typeface="汉仪PP体简" panose="00020600040101010101" pitchFamily="18" charset="-122"/>
                <a:cs typeface="Aparajita" panose="020B0604020202020204" pitchFamily="34" charset="0"/>
              </a:rPr>
              <a:t>Creativity</a:t>
            </a:r>
            <a:endParaRPr lang="id-ID" sz="2400" dirty="0">
              <a:solidFill>
                <a:schemeClr val="tx2"/>
              </a:solidFill>
              <a:latin typeface="汉仪PP体简" panose="00020600040101010101" pitchFamily="18" charset="-122"/>
              <a:ea typeface="汉仪PP体简" panose="00020600040101010101" pitchFamily="18" charset="-122"/>
              <a:cs typeface="Aparajita" panose="020B0604020202020204" pitchFamily="34" charset="0"/>
            </a:endParaRPr>
          </a:p>
        </p:txBody>
      </p:sp>
      <p:sp>
        <p:nvSpPr>
          <p:cNvPr id="7" name="TextBox 104"/>
          <p:cNvSpPr txBox="1"/>
          <p:nvPr/>
        </p:nvSpPr>
        <p:spPr>
          <a:xfrm>
            <a:off x="1565399" y="4017968"/>
            <a:ext cx="2140561" cy="946377"/>
          </a:xfrm>
          <a:prstGeom prst="rect">
            <a:avLst/>
          </a:prstGeom>
          <a:noFill/>
        </p:spPr>
        <p:txBody>
          <a:bodyPr wrap="square" lIns="182843" tIns="91422" rIns="182843" bIns="91422" rtlCol="0">
            <a:spAutoFit/>
          </a:bodyPr>
          <a:lstStyle/>
          <a:p>
            <a:pPr algn="ctr">
              <a:lnSpc>
                <a:spcPct val="150000"/>
              </a:lnSpc>
              <a:buClr>
                <a:srgbClr val="CC0099"/>
              </a:buCl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a:t>
            </a:r>
            <a:endParaRPr lang="en-US" altLang="zh-CN" sz="1100" dirty="0">
              <a:latin typeface="汉仪PP体简" panose="00020600040101010101" pitchFamily="18" charset="-122"/>
              <a:ea typeface="汉仪PP体简" panose="00020600040101010101" pitchFamily="18" charset="-122"/>
            </a:endParaRPr>
          </a:p>
        </p:txBody>
      </p:sp>
      <p:sp>
        <p:nvSpPr>
          <p:cNvPr id="8" name="TextBox 105"/>
          <p:cNvSpPr txBox="1"/>
          <p:nvPr/>
        </p:nvSpPr>
        <p:spPr>
          <a:xfrm>
            <a:off x="4714262" y="3739276"/>
            <a:ext cx="741154" cy="353907"/>
          </a:xfrm>
          <a:prstGeom prst="rect">
            <a:avLst/>
          </a:prstGeom>
          <a:noFill/>
        </p:spPr>
        <p:txBody>
          <a:bodyPr wrap="none" lIns="182843" tIns="91422" rIns="182843" bIns="91422" rtlCol="0">
            <a:spAutoFit/>
          </a:bodyPr>
          <a:lstStyle/>
          <a:p>
            <a:pPr algn="ctr"/>
            <a:r>
              <a:rPr lang="id-ID" sz="1100">
                <a:solidFill>
                  <a:schemeClr val="tx2"/>
                </a:solidFill>
                <a:latin typeface="汉仪PP体简" panose="00020600040101010101" pitchFamily="18" charset="-122"/>
                <a:ea typeface="汉仪PP体简" panose="00020600040101010101" pitchFamily="18" charset="-122"/>
                <a:cs typeface="Aparajita" panose="020B0604020202020204" pitchFamily="34" charset="0"/>
              </a:rPr>
              <a:t>Maps</a:t>
            </a:r>
            <a:endParaRPr lang="id-ID" sz="2400" dirty="0">
              <a:solidFill>
                <a:schemeClr val="tx2"/>
              </a:solidFill>
              <a:latin typeface="汉仪PP体简" panose="00020600040101010101" pitchFamily="18" charset="-122"/>
              <a:ea typeface="汉仪PP体简" panose="00020600040101010101" pitchFamily="18" charset="-122"/>
              <a:cs typeface="Aparajita" panose="020B0604020202020204" pitchFamily="34" charset="0"/>
            </a:endParaRPr>
          </a:p>
        </p:txBody>
      </p:sp>
      <p:sp>
        <p:nvSpPr>
          <p:cNvPr id="9" name="TextBox 106"/>
          <p:cNvSpPr txBox="1"/>
          <p:nvPr/>
        </p:nvSpPr>
        <p:spPr>
          <a:xfrm>
            <a:off x="4010626" y="4009965"/>
            <a:ext cx="2140561" cy="946377"/>
          </a:xfrm>
          <a:prstGeom prst="rect">
            <a:avLst/>
          </a:prstGeom>
          <a:noFill/>
        </p:spPr>
        <p:txBody>
          <a:bodyPr wrap="square" lIns="182843" tIns="91422" rIns="182843" bIns="91422" rtlCol="0">
            <a:spAutoFit/>
          </a:bodyPr>
          <a:lstStyle/>
          <a:p>
            <a:pPr algn="ctr">
              <a:lnSpc>
                <a:spcPct val="150000"/>
              </a:lnSpc>
              <a:buClr>
                <a:srgbClr val="CC0099"/>
              </a:buCl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a:t>
            </a:r>
            <a:endParaRPr lang="en-US" altLang="zh-CN" sz="1100" dirty="0">
              <a:latin typeface="汉仪PP体简" panose="00020600040101010101" pitchFamily="18" charset="-122"/>
              <a:ea typeface="汉仪PP体简" panose="00020600040101010101" pitchFamily="18" charset="-122"/>
            </a:endParaRPr>
          </a:p>
        </p:txBody>
      </p:sp>
      <p:sp>
        <p:nvSpPr>
          <p:cNvPr id="10" name="TextBox 107"/>
          <p:cNvSpPr txBox="1"/>
          <p:nvPr/>
        </p:nvSpPr>
        <p:spPr>
          <a:xfrm>
            <a:off x="7079496" y="3739276"/>
            <a:ext cx="685049" cy="353907"/>
          </a:xfrm>
          <a:prstGeom prst="rect">
            <a:avLst/>
          </a:prstGeom>
          <a:noFill/>
        </p:spPr>
        <p:txBody>
          <a:bodyPr wrap="none" lIns="182843" tIns="91422" rIns="182843" bIns="91422" rtlCol="0">
            <a:spAutoFit/>
          </a:bodyPr>
          <a:lstStyle/>
          <a:p>
            <a:pPr algn="ctr"/>
            <a:r>
              <a:rPr lang="id-ID" sz="1100">
                <a:solidFill>
                  <a:schemeClr val="tx2"/>
                </a:solidFill>
                <a:latin typeface="汉仪PP体简" panose="00020600040101010101" pitchFamily="18" charset="-122"/>
                <a:ea typeface="汉仪PP体简" panose="00020600040101010101" pitchFamily="18" charset="-122"/>
                <a:cs typeface="Aparajita" panose="020B0604020202020204" pitchFamily="34" charset="0"/>
              </a:rPr>
              <a:t>Help</a:t>
            </a:r>
            <a:endParaRPr lang="id-ID" sz="2400" dirty="0">
              <a:solidFill>
                <a:schemeClr val="tx2"/>
              </a:solidFill>
              <a:latin typeface="汉仪PP体简" panose="00020600040101010101" pitchFamily="18" charset="-122"/>
              <a:ea typeface="汉仪PP体简" panose="00020600040101010101" pitchFamily="18" charset="-122"/>
              <a:cs typeface="Aparajita" panose="020B0604020202020204" pitchFamily="34" charset="0"/>
            </a:endParaRPr>
          </a:p>
        </p:txBody>
      </p:sp>
      <p:sp>
        <p:nvSpPr>
          <p:cNvPr id="11" name="TextBox 108"/>
          <p:cNvSpPr txBox="1"/>
          <p:nvPr/>
        </p:nvSpPr>
        <p:spPr>
          <a:xfrm>
            <a:off x="6347809" y="4009965"/>
            <a:ext cx="2140561" cy="946377"/>
          </a:xfrm>
          <a:prstGeom prst="rect">
            <a:avLst/>
          </a:prstGeom>
          <a:noFill/>
        </p:spPr>
        <p:txBody>
          <a:bodyPr wrap="square" lIns="182843" tIns="91422" rIns="182843" bIns="91422" rtlCol="0">
            <a:spAutoFit/>
          </a:bodyPr>
          <a:lstStyle/>
          <a:p>
            <a:pPr algn="ctr">
              <a:lnSpc>
                <a:spcPct val="150000"/>
              </a:lnSpc>
              <a:buClr>
                <a:srgbClr val="CC0099"/>
              </a:buCl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a:t>
            </a:r>
            <a:endParaRPr lang="en-US" altLang="zh-CN" sz="1100" dirty="0">
              <a:latin typeface="汉仪PP体简" panose="00020600040101010101" pitchFamily="18" charset="-122"/>
              <a:ea typeface="汉仪PP体简" panose="00020600040101010101" pitchFamily="18" charset="-122"/>
            </a:endParaRPr>
          </a:p>
        </p:txBody>
      </p:sp>
      <p:sp>
        <p:nvSpPr>
          <p:cNvPr id="12" name="TextBox 109"/>
          <p:cNvSpPr txBox="1"/>
          <p:nvPr/>
        </p:nvSpPr>
        <p:spPr>
          <a:xfrm>
            <a:off x="9385936" y="3749305"/>
            <a:ext cx="731537" cy="353907"/>
          </a:xfrm>
          <a:prstGeom prst="rect">
            <a:avLst/>
          </a:prstGeom>
          <a:noFill/>
        </p:spPr>
        <p:txBody>
          <a:bodyPr wrap="none" lIns="182843" tIns="91422" rIns="182843" bIns="91422" rtlCol="0">
            <a:spAutoFit/>
          </a:bodyPr>
          <a:lstStyle/>
          <a:p>
            <a:pPr algn="ctr"/>
            <a:r>
              <a:rPr lang="id-ID" sz="1100">
                <a:solidFill>
                  <a:schemeClr val="tx2"/>
                </a:solidFill>
                <a:latin typeface="汉仪PP体简" panose="00020600040101010101" pitchFamily="18" charset="-122"/>
                <a:ea typeface="汉仪PP体简" panose="00020600040101010101" pitchFamily="18" charset="-122"/>
                <a:cs typeface="Aparajita" panose="020B0604020202020204" pitchFamily="34" charset="0"/>
              </a:rPr>
              <a:t>Tools</a:t>
            </a:r>
            <a:endParaRPr lang="id-ID" sz="2400" dirty="0">
              <a:solidFill>
                <a:schemeClr val="tx2"/>
              </a:solidFill>
              <a:latin typeface="汉仪PP体简" panose="00020600040101010101" pitchFamily="18" charset="-122"/>
              <a:ea typeface="汉仪PP体简" panose="00020600040101010101" pitchFamily="18" charset="-122"/>
              <a:cs typeface="Aparajita" panose="020B0604020202020204" pitchFamily="34" charset="0"/>
            </a:endParaRPr>
          </a:p>
        </p:txBody>
      </p:sp>
      <p:sp>
        <p:nvSpPr>
          <p:cNvPr id="13" name="TextBox 110"/>
          <p:cNvSpPr txBox="1"/>
          <p:nvPr/>
        </p:nvSpPr>
        <p:spPr>
          <a:xfrm>
            <a:off x="8677493" y="4019994"/>
            <a:ext cx="2140561" cy="946377"/>
          </a:xfrm>
          <a:prstGeom prst="rect">
            <a:avLst/>
          </a:prstGeom>
          <a:noFill/>
        </p:spPr>
        <p:txBody>
          <a:bodyPr wrap="square" lIns="182843" tIns="91422" rIns="182843" bIns="91422" rtlCol="0">
            <a:spAutoFit/>
          </a:bodyPr>
          <a:lstStyle/>
          <a:p>
            <a:pPr algn="ctr">
              <a:lnSpc>
                <a:spcPct val="150000"/>
              </a:lnSpc>
              <a:buClr>
                <a:srgbClr val="CC0099"/>
              </a:buCl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a:t>
            </a:r>
            <a:endParaRPr lang="en-US" altLang="zh-CN" sz="1100" dirty="0">
              <a:latin typeface="汉仪PP体简" panose="00020600040101010101" pitchFamily="18" charset="-122"/>
              <a:ea typeface="汉仪PP体简" panose="00020600040101010101" pitchFamily="18" charset="-122"/>
            </a:endParaRPr>
          </a:p>
        </p:txBody>
      </p:sp>
      <p:sp>
        <p:nvSpPr>
          <p:cNvPr id="14" name="Freeform 22"/>
          <p:cNvSpPr>
            <a:spLocks noChangeArrowheads="1"/>
          </p:cNvSpPr>
          <p:nvPr/>
        </p:nvSpPr>
        <p:spPr bwMode="auto">
          <a:xfrm>
            <a:off x="7254112" y="2702119"/>
            <a:ext cx="366325" cy="36632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pPr algn="ctr"/>
            <a:endParaRPr lang="en-US" sz="1100" dirty="0">
              <a:latin typeface="汉仪PP体简" panose="00020600040101010101" pitchFamily="18" charset="-122"/>
              <a:ea typeface="汉仪PP体简" panose="00020600040101010101" pitchFamily="18" charset="-122"/>
            </a:endParaRPr>
          </a:p>
        </p:txBody>
      </p:sp>
      <p:sp>
        <p:nvSpPr>
          <p:cNvPr id="15" name="Freeform 97"/>
          <p:cNvSpPr>
            <a:spLocks noChangeArrowheads="1"/>
          </p:cNvSpPr>
          <p:nvPr/>
        </p:nvSpPr>
        <p:spPr bwMode="auto">
          <a:xfrm>
            <a:off x="4896275" y="2669795"/>
            <a:ext cx="394239" cy="338417"/>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pPr algn="ctr"/>
            <a:endParaRPr lang="en-US" sz="1100" dirty="0">
              <a:latin typeface="汉仪PP体简" panose="00020600040101010101" pitchFamily="18" charset="-122"/>
              <a:ea typeface="汉仪PP体简" panose="00020600040101010101" pitchFamily="18" charset="-122"/>
            </a:endParaRPr>
          </a:p>
        </p:txBody>
      </p:sp>
      <p:sp>
        <p:nvSpPr>
          <p:cNvPr id="16" name="Freeform 102"/>
          <p:cNvSpPr>
            <a:spLocks noChangeArrowheads="1"/>
          </p:cNvSpPr>
          <p:nvPr/>
        </p:nvSpPr>
        <p:spPr bwMode="auto">
          <a:xfrm>
            <a:off x="9558401" y="2694569"/>
            <a:ext cx="394239" cy="352371"/>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algn="ctr"/>
            <a:endParaRPr lang="en-US" sz="1100" dirty="0">
              <a:latin typeface="汉仪PP体简" panose="00020600040101010101" pitchFamily="18" charset="-122"/>
              <a:ea typeface="汉仪PP体简" panose="00020600040101010101" pitchFamily="18" charset="-122"/>
            </a:endParaRPr>
          </a:p>
        </p:txBody>
      </p:sp>
      <p:sp>
        <p:nvSpPr>
          <p:cNvPr id="17" name="Freeform 104"/>
          <p:cNvSpPr>
            <a:spLocks noChangeArrowheads="1"/>
          </p:cNvSpPr>
          <p:nvPr/>
        </p:nvSpPr>
        <p:spPr bwMode="auto">
          <a:xfrm>
            <a:off x="2446806" y="2705484"/>
            <a:ext cx="394239" cy="265151"/>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pPr algn="ctr"/>
            <a:endParaRPr lang="en-US" sz="1100" dirty="0">
              <a:latin typeface="汉仪PP体简" panose="00020600040101010101" pitchFamily="18" charset="-122"/>
              <a:ea typeface="汉仪PP体简" panose="00020600040101010101" pitchFamily="18" charset="-122"/>
            </a:endParaRPr>
          </a:p>
        </p:txBody>
      </p:sp>
    </p:spTree>
  </p:cSld>
  <p:clrMapOvr>
    <a:masterClrMapping/>
  </p:clrMapOvr>
  <p:transition spd="slow" advClick="0" advTm="3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273"/>
          <a:stretch>
            <a:fillRect/>
          </a:stretch>
        </p:blipFill>
        <p:spPr>
          <a:xfrm>
            <a:off x="6611497" y="1619902"/>
            <a:ext cx="4473844" cy="2874194"/>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46" y="1619902"/>
            <a:ext cx="4537405" cy="2835878"/>
          </a:xfrm>
          <a:prstGeom prst="rect">
            <a:avLst/>
          </a:prstGeom>
        </p:spPr>
      </p:pic>
      <p:sp>
        <p:nvSpPr>
          <p:cNvPr id="4" name="矩形 23"/>
          <p:cNvSpPr>
            <a:spLocks noChangeArrowheads="1"/>
          </p:cNvSpPr>
          <p:nvPr/>
        </p:nvSpPr>
        <p:spPr bwMode="auto">
          <a:xfrm>
            <a:off x="1442549" y="4813658"/>
            <a:ext cx="9325498" cy="618183"/>
          </a:xfrm>
          <a:prstGeom prst="rect">
            <a:avLst/>
          </a:prstGeom>
          <a:noFill/>
          <a:ln>
            <a:noFill/>
          </a:ln>
        </p:spPr>
        <p:txBody>
          <a:bodyPr wrap="square">
            <a:spAutoFit/>
          </a:bodyPr>
          <a:lstStyle/>
          <a:p>
            <a:pPr algn="ctr" eaLnBrk="1" hangingPunct="1">
              <a:lnSpc>
                <a:spcPct val="150000"/>
              </a:lnSpc>
            </a:pPr>
            <a:r>
              <a:rPr lang="en-US" sz="1200">
                <a:latin typeface="+mn-ea"/>
              </a:rPr>
              <a:t>Just for today I will try to live through this day only and not tackle my whole life problem at once. I can do for twelve this day only and not tackle my whole life problem at once. I can do for twelve hours that</a:t>
            </a:r>
            <a:endParaRPr lang="zh-CN" altLang="en-US" sz="1200" dirty="0">
              <a:latin typeface="+mn-ea"/>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489588" y="1814051"/>
            <a:ext cx="3727598" cy="3274369"/>
          </a:xfrm>
          <a:prstGeom prst="rect">
            <a:avLst/>
          </a:prstGeom>
        </p:spPr>
      </p:pic>
      <p:sp>
        <p:nvSpPr>
          <p:cNvPr id="5" name="文本框 4"/>
          <p:cNvSpPr txBox="1"/>
          <p:nvPr/>
        </p:nvSpPr>
        <p:spPr>
          <a:xfrm>
            <a:off x="4816122" y="2718751"/>
            <a:ext cx="5753720" cy="461665"/>
          </a:xfrm>
          <a:prstGeom prst="rect">
            <a:avLst/>
          </a:prstGeom>
          <a:noFill/>
          <a:effectLst>
            <a:outerShdw blurRad="50800" dist="38100" dir="5400000" algn="ctr" rotWithShape="0">
              <a:srgbClr val="000000">
                <a:alpha val="43137"/>
              </a:srgbClr>
            </a:outerShdw>
          </a:effectLst>
        </p:spPr>
        <p:txBody>
          <a:bodyPr wrap="square" rtlCol="0">
            <a:spAutoFit/>
          </a:bodyPr>
          <a:lstStyle/>
          <a:p>
            <a:r>
              <a:rPr lang="en-US" altLang="zh-CN" sz="2400" b="1">
                <a:latin typeface="汉仪黑荔枝体简" panose="00020600040101010101" pitchFamily="18" charset="-122"/>
                <a:ea typeface="汉仪黑荔枝体简" panose="00020600040101010101" pitchFamily="18" charset="-122"/>
              </a:rPr>
              <a:t>ADD YOUR TITTLE HERE</a:t>
            </a:r>
            <a:endParaRPr lang="zh-CN" altLang="en-US" sz="2400" b="1" dirty="0">
              <a:latin typeface="汉仪黑荔枝体简" panose="00020600040101010101" pitchFamily="18" charset="-122"/>
              <a:ea typeface="汉仪黑荔枝体简" panose="00020600040101010101" pitchFamily="18" charset="-122"/>
            </a:endParaRPr>
          </a:p>
        </p:txBody>
      </p:sp>
      <p:sp>
        <p:nvSpPr>
          <p:cNvPr id="6" name="文本框 5"/>
          <p:cNvSpPr txBox="1"/>
          <p:nvPr/>
        </p:nvSpPr>
        <p:spPr>
          <a:xfrm>
            <a:off x="2571344" y="2718751"/>
            <a:ext cx="1817075" cy="1323439"/>
          </a:xfrm>
          <a:prstGeom prst="rect">
            <a:avLst/>
          </a:prstGeom>
          <a:noFill/>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04</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矩形 6"/>
          <p:cNvSpPr/>
          <p:nvPr/>
        </p:nvSpPr>
        <p:spPr>
          <a:xfrm>
            <a:off x="4875114" y="3202912"/>
            <a:ext cx="5389762" cy="613694"/>
          </a:xfrm>
          <a:prstGeom prst="rect">
            <a:avLst/>
          </a:prstGeom>
          <a:noFill/>
        </p:spPr>
        <p:txBody>
          <a:bodyPr wrap="square">
            <a:spAutoFit/>
          </a:bodyPr>
          <a:lstStyle/>
          <a:p>
            <a:pPr fontAlgn="base">
              <a:lnSpc>
                <a:spcPct val="150000"/>
              </a:lnSpc>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328268" y="1344931"/>
            <a:ext cx="2878377" cy="4455080"/>
          </a:xfrm>
          <a:prstGeom prst="rect">
            <a:avLst/>
          </a:prstGeom>
          <a:solidFill>
            <a:srgbClr val="D0E8E0"/>
          </a:solidFill>
          <a:ln>
            <a:noFill/>
          </a:ln>
        </p:spPr>
        <p:txBody>
          <a:bodyPr/>
          <a:lstStyle/>
          <a:p>
            <a:endParaRPr lang="zh-CN" altLang="en-US" dirty="0">
              <a:latin typeface="汉仪PP体简" panose="00020600040101010101" pitchFamily="18" charset="-122"/>
              <a:ea typeface="汉仪PP体简" panose="00020600040101010101" pitchFamily="18" charset="-122"/>
            </a:endParaRPr>
          </a:p>
        </p:txBody>
      </p:sp>
      <p:sp>
        <p:nvSpPr>
          <p:cNvPr id="3" name="Oval 38"/>
          <p:cNvSpPr>
            <a:spLocks noChangeArrowheads="1"/>
          </p:cNvSpPr>
          <p:nvPr/>
        </p:nvSpPr>
        <p:spPr bwMode="auto">
          <a:xfrm>
            <a:off x="1310084" y="1337184"/>
            <a:ext cx="508072" cy="512271"/>
          </a:xfrm>
          <a:prstGeom prst="ellipse">
            <a:avLst/>
          </a:prstGeom>
          <a:solidFill>
            <a:srgbClr val="92A4AE"/>
          </a:solidFill>
          <a:ln>
            <a:noFill/>
          </a:ln>
        </p:spPr>
        <p:txBody>
          <a:bodyPr lIns="0" tIns="0" rIns="0" bIns="0" anchor="ctr" anchorCtr="0"/>
          <a:lstStyle/>
          <a:p>
            <a:pPr algn="ctr"/>
            <a:r>
              <a:rPr lang="en-US" altLang="zh-CN" sz="1600" b="1">
                <a:solidFill>
                  <a:schemeClr val="bg1"/>
                </a:solidFill>
                <a:latin typeface="汉仪PP体简" panose="00020600040101010101" pitchFamily="18" charset="-122"/>
                <a:ea typeface="汉仪PP体简" panose="00020600040101010101" pitchFamily="18" charset="-122"/>
              </a:rPr>
              <a:t>01</a:t>
            </a:r>
            <a:endParaRPr lang="zh-CN" altLang="en-US" sz="1600" b="1" dirty="0">
              <a:solidFill>
                <a:schemeClr val="bg1"/>
              </a:solidFill>
              <a:latin typeface="汉仪PP体简" panose="00020600040101010101" pitchFamily="18" charset="-122"/>
              <a:ea typeface="汉仪PP体简" panose="00020600040101010101" pitchFamily="18" charset="-122"/>
            </a:endParaRPr>
          </a:p>
        </p:txBody>
      </p:sp>
      <p:sp>
        <p:nvSpPr>
          <p:cNvPr id="4" name="Line 39"/>
          <p:cNvSpPr>
            <a:spLocks noChangeShapeType="1"/>
          </p:cNvSpPr>
          <p:nvPr/>
        </p:nvSpPr>
        <p:spPr bwMode="auto">
          <a:xfrm>
            <a:off x="1310084" y="2019513"/>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latin typeface="汉仪PP体简" panose="00020600040101010101" pitchFamily="18" charset="-122"/>
              <a:ea typeface="汉仪PP体简" panose="00020600040101010101" pitchFamily="18" charset="-122"/>
            </a:endParaRPr>
          </a:p>
        </p:txBody>
      </p:sp>
      <p:sp>
        <p:nvSpPr>
          <p:cNvPr id="5" name="Oval 40"/>
          <p:cNvSpPr>
            <a:spLocks noChangeArrowheads="1"/>
          </p:cNvSpPr>
          <p:nvPr/>
        </p:nvSpPr>
        <p:spPr bwMode="auto">
          <a:xfrm>
            <a:off x="1310084" y="2561177"/>
            <a:ext cx="508072" cy="5101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600" b="1">
                <a:solidFill>
                  <a:schemeClr val="tx1">
                    <a:lumMod val="50000"/>
                    <a:lumOff val="50000"/>
                  </a:schemeClr>
                </a:solidFill>
                <a:latin typeface="汉仪PP体简" panose="00020600040101010101" pitchFamily="18" charset="-122"/>
                <a:ea typeface="汉仪PP体简" panose="00020600040101010101" pitchFamily="18" charset="-122"/>
              </a:rPr>
              <a:t>02</a:t>
            </a:r>
            <a:endParaRPr lang="zh-CN" altLang="en-US" sz="1600" b="1" dirty="0">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6" name="Line 41"/>
          <p:cNvSpPr>
            <a:spLocks noChangeShapeType="1"/>
          </p:cNvSpPr>
          <p:nvPr/>
        </p:nvSpPr>
        <p:spPr bwMode="auto">
          <a:xfrm>
            <a:off x="1310084" y="3241406"/>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latin typeface="汉仪PP体简" panose="00020600040101010101" pitchFamily="18" charset="-122"/>
              <a:ea typeface="汉仪PP体简" panose="00020600040101010101" pitchFamily="18" charset="-122"/>
            </a:endParaRPr>
          </a:p>
        </p:txBody>
      </p:sp>
      <p:sp>
        <p:nvSpPr>
          <p:cNvPr id="7" name="Oval 42"/>
          <p:cNvSpPr>
            <a:spLocks noChangeArrowheads="1"/>
          </p:cNvSpPr>
          <p:nvPr/>
        </p:nvSpPr>
        <p:spPr bwMode="auto">
          <a:xfrm>
            <a:off x="1310084" y="3783069"/>
            <a:ext cx="508072" cy="510171"/>
          </a:xfrm>
          <a:prstGeom prst="ellipse">
            <a:avLst/>
          </a:prstGeom>
          <a:solidFill>
            <a:srgbClr val="92A4AE"/>
          </a:solidFill>
          <a:ln>
            <a:noFill/>
          </a:ln>
        </p:spPr>
        <p:txBody>
          <a:bodyPr lIns="0" tIns="0" rIns="0" bIns="0" anchor="ctr" anchorCtr="0"/>
          <a:lstStyle/>
          <a:p>
            <a:pPr algn="ctr"/>
            <a:r>
              <a:rPr lang="en-US" altLang="zh-CN" sz="1600" b="1">
                <a:solidFill>
                  <a:schemeClr val="bg1"/>
                </a:solidFill>
                <a:latin typeface="汉仪PP体简" panose="00020600040101010101" pitchFamily="18" charset="-122"/>
                <a:ea typeface="汉仪PP体简" panose="00020600040101010101" pitchFamily="18" charset="-122"/>
              </a:rPr>
              <a:t>03</a:t>
            </a:r>
            <a:endParaRPr lang="zh-CN" altLang="en-US" sz="1600" b="1" dirty="0">
              <a:solidFill>
                <a:schemeClr val="bg1"/>
              </a:solidFill>
              <a:latin typeface="汉仪PP体简" panose="00020600040101010101" pitchFamily="18" charset="-122"/>
              <a:ea typeface="汉仪PP体简" panose="00020600040101010101" pitchFamily="18" charset="-122"/>
            </a:endParaRPr>
          </a:p>
        </p:txBody>
      </p:sp>
      <p:sp>
        <p:nvSpPr>
          <p:cNvPr id="8" name="Line 43"/>
          <p:cNvSpPr>
            <a:spLocks noChangeShapeType="1"/>
          </p:cNvSpPr>
          <p:nvPr/>
        </p:nvSpPr>
        <p:spPr bwMode="auto">
          <a:xfrm>
            <a:off x="1310084" y="4465397"/>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latin typeface="汉仪PP体简" panose="00020600040101010101" pitchFamily="18" charset="-122"/>
              <a:ea typeface="汉仪PP体简" panose="00020600040101010101" pitchFamily="18" charset="-122"/>
            </a:endParaRPr>
          </a:p>
        </p:txBody>
      </p:sp>
      <p:sp>
        <p:nvSpPr>
          <p:cNvPr id="9" name="Oval 44"/>
          <p:cNvSpPr>
            <a:spLocks noChangeArrowheads="1"/>
          </p:cNvSpPr>
          <p:nvPr/>
        </p:nvSpPr>
        <p:spPr bwMode="auto">
          <a:xfrm>
            <a:off x="1310084" y="5004962"/>
            <a:ext cx="508072" cy="5122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600" b="1">
                <a:solidFill>
                  <a:schemeClr val="tx1">
                    <a:lumMod val="50000"/>
                    <a:lumOff val="50000"/>
                  </a:schemeClr>
                </a:solidFill>
                <a:latin typeface="汉仪PP体简" panose="00020600040101010101" pitchFamily="18" charset="-122"/>
                <a:ea typeface="汉仪PP体简" panose="00020600040101010101" pitchFamily="18" charset="-122"/>
              </a:rPr>
              <a:t>04</a:t>
            </a:r>
            <a:endParaRPr lang="zh-CN" altLang="en-US" sz="1600" b="1" dirty="0">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10" name="Line 45"/>
          <p:cNvSpPr>
            <a:spLocks noChangeShapeType="1"/>
          </p:cNvSpPr>
          <p:nvPr/>
        </p:nvSpPr>
        <p:spPr bwMode="auto">
          <a:xfrm>
            <a:off x="1310084" y="5691489"/>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latin typeface="汉仪PP体简" panose="00020600040101010101" pitchFamily="18" charset="-122"/>
              <a:ea typeface="汉仪PP体简" panose="00020600040101010101" pitchFamily="18"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36739"/>
          <a:stretch>
            <a:fillRect/>
          </a:stretch>
        </p:blipFill>
        <p:spPr>
          <a:xfrm>
            <a:off x="6060077" y="1369841"/>
            <a:ext cx="2173410" cy="4436245"/>
          </a:xfrm>
          <a:prstGeom prst="rect">
            <a:avLst/>
          </a:prstGeom>
        </p:spPr>
      </p:pic>
      <p:sp>
        <p:nvSpPr>
          <p:cNvPr id="12" name="文本框 11"/>
          <p:cNvSpPr txBox="1">
            <a:spLocks noChangeArrowheads="1"/>
          </p:cNvSpPr>
          <p:nvPr/>
        </p:nvSpPr>
        <p:spPr bwMode="auto">
          <a:xfrm>
            <a:off x="1841035" y="1201727"/>
            <a:ext cx="2445215"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b="1" dirty="0">
              <a:latin typeface="汉仪PP体简" panose="00020600040101010101" pitchFamily="18" charset="-122"/>
              <a:ea typeface="汉仪PP体简" panose="00020600040101010101" pitchFamily="18" charset="-122"/>
            </a:endParaRPr>
          </a:p>
        </p:txBody>
      </p:sp>
      <p:sp>
        <p:nvSpPr>
          <p:cNvPr id="13" name="矩形 12"/>
          <p:cNvSpPr/>
          <p:nvPr/>
        </p:nvSpPr>
        <p:spPr>
          <a:xfrm>
            <a:off x="1846184" y="1573585"/>
            <a:ext cx="3825954" cy="461665"/>
          </a:xfrm>
          <a:prstGeom prst="rect">
            <a:avLst/>
          </a:prstGeom>
          <a:noFill/>
        </p:spPr>
        <p:txBody>
          <a:bodyPr wrap="square">
            <a:spAutoFit/>
          </a:bodyPr>
          <a:lstStyle/>
          <a:p>
            <a:pPr fontAlgn="base">
              <a:spcBef>
                <a:spcPct val="0"/>
              </a:spcBef>
              <a:spcAft>
                <a:spcPct val="0"/>
              </a:spcAft>
              <a:defRP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200" dirty="0">
              <a:solidFill>
                <a:srgbClr val="B28743"/>
              </a:solidFill>
              <a:latin typeface="汉仪PP体简" panose="00020600040101010101" pitchFamily="18" charset="-122"/>
              <a:ea typeface="汉仪PP体简" panose="00020600040101010101" pitchFamily="18" charset="-122"/>
            </a:endParaRPr>
          </a:p>
        </p:txBody>
      </p:sp>
      <p:sp>
        <p:nvSpPr>
          <p:cNvPr id="14" name="文本框 13"/>
          <p:cNvSpPr txBox="1">
            <a:spLocks noChangeArrowheads="1"/>
          </p:cNvSpPr>
          <p:nvPr/>
        </p:nvSpPr>
        <p:spPr bwMode="auto">
          <a:xfrm>
            <a:off x="1818156" y="2390473"/>
            <a:ext cx="2445215"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b="1" dirty="0">
              <a:latin typeface="汉仪PP体简" panose="00020600040101010101" pitchFamily="18" charset="-122"/>
              <a:ea typeface="汉仪PP体简" panose="00020600040101010101" pitchFamily="18" charset="-122"/>
            </a:endParaRPr>
          </a:p>
        </p:txBody>
      </p:sp>
      <p:sp>
        <p:nvSpPr>
          <p:cNvPr id="15" name="矩形 14"/>
          <p:cNvSpPr/>
          <p:nvPr/>
        </p:nvSpPr>
        <p:spPr>
          <a:xfrm>
            <a:off x="1823305" y="2762331"/>
            <a:ext cx="3825954" cy="461665"/>
          </a:xfrm>
          <a:prstGeom prst="rect">
            <a:avLst/>
          </a:prstGeom>
          <a:noFill/>
        </p:spPr>
        <p:txBody>
          <a:bodyPr wrap="square">
            <a:spAutoFit/>
          </a:bodyPr>
          <a:lstStyle/>
          <a:p>
            <a:pPr fontAlgn="base">
              <a:spcBef>
                <a:spcPct val="0"/>
              </a:spcBef>
              <a:spcAft>
                <a:spcPct val="0"/>
              </a:spcAft>
              <a:defRP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200" dirty="0">
              <a:solidFill>
                <a:srgbClr val="B28743"/>
              </a:solidFill>
              <a:latin typeface="汉仪PP体简" panose="00020600040101010101" pitchFamily="18" charset="-122"/>
              <a:ea typeface="汉仪PP体简" panose="00020600040101010101" pitchFamily="18" charset="-122"/>
            </a:endParaRPr>
          </a:p>
        </p:txBody>
      </p:sp>
      <p:sp>
        <p:nvSpPr>
          <p:cNvPr id="16" name="文本框 15"/>
          <p:cNvSpPr txBox="1">
            <a:spLocks noChangeArrowheads="1"/>
          </p:cNvSpPr>
          <p:nvPr/>
        </p:nvSpPr>
        <p:spPr bwMode="auto">
          <a:xfrm>
            <a:off x="1818156" y="3592176"/>
            <a:ext cx="2445215"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b="1" dirty="0">
              <a:latin typeface="汉仪PP体简" panose="00020600040101010101" pitchFamily="18" charset="-122"/>
              <a:ea typeface="汉仪PP体简" panose="00020600040101010101" pitchFamily="18" charset="-122"/>
            </a:endParaRPr>
          </a:p>
        </p:txBody>
      </p:sp>
      <p:sp>
        <p:nvSpPr>
          <p:cNvPr id="17" name="矩形 16"/>
          <p:cNvSpPr/>
          <p:nvPr/>
        </p:nvSpPr>
        <p:spPr>
          <a:xfrm>
            <a:off x="1823305" y="3964034"/>
            <a:ext cx="3825954" cy="461665"/>
          </a:xfrm>
          <a:prstGeom prst="rect">
            <a:avLst/>
          </a:prstGeom>
          <a:noFill/>
        </p:spPr>
        <p:txBody>
          <a:bodyPr wrap="square">
            <a:spAutoFit/>
          </a:bodyPr>
          <a:lstStyle/>
          <a:p>
            <a:pPr fontAlgn="base">
              <a:spcBef>
                <a:spcPct val="0"/>
              </a:spcBef>
              <a:spcAft>
                <a:spcPct val="0"/>
              </a:spcAft>
              <a:defRP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200" dirty="0">
              <a:solidFill>
                <a:srgbClr val="B28743"/>
              </a:solidFill>
              <a:latin typeface="汉仪PP体简" panose="00020600040101010101" pitchFamily="18" charset="-122"/>
              <a:ea typeface="汉仪PP体简" panose="00020600040101010101" pitchFamily="18" charset="-122"/>
            </a:endParaRPr>
          </a:p>
        </p:txBody>
      </p:sp>
      <p:sp>
        <p:nvSpPr>
          <p:cNvPr id="18" name="文本框 17"/>
          <p:cNvSpPr txBox="1">
            <a:spLocks noChangeArrowheads="1"/>
          </p:cNvSpPr>
          <p:nvPr/>
        </p:nvSpPr>
        <p:spPr bwMode="auto">
          <a:xfrm>
            <a:off x="1841035" y="4827391"/>
            <a:ext cx="2445215"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b="1" dirty="0">
              <a:latin typeface="汉仪PP体简" panose="00020600040101010101" pitchFamily="18" charset="-122"/>
              <a:ea typeface="汉仪PP体简" panose="00020600040101010101" pitchFamily="18" charset="-122"/>
            </a:endParaRPr>
          </a:p>
        </p:txBody>
      </p:sp>
      <p:sp>
        <p:nvSpPr>
          <p:cNvPr id="19" name="矩形 18"/>
          <p:cNvSpPr/>
          <p:nvPr/>
        </p:nvSpPr>
        <p:spPr>
          <a:xfrm>
            <a:off x="1846184" y="5199249"/>
            <a:ext cx="3825954" cy="461665"/>
          </a:xfrm>
          <a:prstGeom prst="rect">
            <a:avLst/>
          </a:prstGeom>
          <a:noFill/>
        </p:spPr>
        <p:txBody>
          <a:bodyPr wrap="square">
            <a:spAutoFit/>
          </a:bodyPr>
          <a:lstStyle/>
          <a:p>
            <a:pPr fontAlgn="base">
              <a:spcBef>
                <a:spcPct val="0"/>
              </a:spcBef>
              <a:spcAft>
                <a:spcPct val="0"/>
              </a:spcAft>
              <a:defRP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200" dirty="0">
              <a:solidFill>
                <a:srgbClr val="B28743"/>
              </a:solidFill>
              <a:latin typeface="汉仪PP体简" panose="00020600040101010101" pitchFamily="18" charset="-122"/>
              <a:ea typeface="汉仪PP体简" panose="00020600040101010101" pitchFamily="18" charset="-122"/>
            </a:endParaRPr>
          </a:p>
        </p:txBody>
      </p:sp>
      <p:sp>
        <p:nvSpPr>
          <p:cNvPr id="20" name="矩形 19"/>
          <p:cNvSpPr/>
          <p:nvPr/>
        </p:nvSpPr>
        <p:spPr>
          <a:xfrm>
            <a:off x="8557209" y="2561177"/>
            <a:ext cx="2451140" cy="307777"/>
          </a:xfrm>
          <a:prstGeom prst="rect">
            <a:avLst/>
          </a:prstGeom>
        </p:spPr>
        <p:txBody>
          <a:bodyPr wrap="square">
            <a:spAutoFit/>
          </a:bodyPr>
          <a:lstStyle/>
          <a:p>
            <a:r>
              <a:rPr lang="en-US" altLang="zh-CN" sz="1400" b="1">
                <a:solidFill>
                  <a:schemeClr val="bg1"/>
                </a:solidFill>
                <a:latin typeface="汉仪PP体简" panose="00020600040101010101" pitchFamily="18" charset="-122"/>
                <a:ea typeface="汉仪PP体简" panose="00020600040101010101" pitchFamily="18" charset="-122"/>
              </a:rPr>
              <a:t>ADD YOUR TITTLE HERE</a:t>
            </a:r>
            <a:endParaRPr lang="zh-CN" altLang="en-US" sz="1400" b="1" dirty="0">
              <a:solidFill>
                <a:schemeClr val="bg1"/>
              </a:solidFill>
              <a:latin typeface="汉仪PP体简" panose="00020600040101010101" pitchFamily="18" charset="-122"/>
              <a:ea typeface="汉仪PP体简" panose="00020600040101010101" pitchFamily="18" charset="-122"/>
            </a:endParaRPr>
          </a:p>
        </p:txBody>
      </p:sp>
      <p:sp>
        <p:nvSpPr>
          <p:cNvPr id="21" name="矩形 23"/>
          <p:cNvSpPr>
            <a:spLocks noChangeArrowheads="1"/>
          </p:cNvSpPr>
          <p:nvPr/>
        </p:nvSpPr>
        <p:spPr bwMode="auto">
          <a:xfrm>
            <a:off x="8576671" y="2959299"/>
            <a:ext cx="2535192" cy="1754326"/>
          </a:xfrm>
          <a:prstGeom prst="rect">
            <a:avLst/>
          </a:prstGeom>
          <a:noFill/>
          <a:ln>
            <a:noFill/>
          </a:ln>
        </p:spPr>
        <p:txBody>
          <a:bodyPr wrap="square">
            <a:spAutoFit/>
          </a:bodyPr>
          <a:lstStyle/>
          <a:p>
            <a:pPr eaLnBrk="1" hangingPunct="1">
              <a:lnSpc>
                <a:spcPct val="150000"/>
              </a:lnSpc>
            </a:pPr>
            <a:r>
              <a:rPr lang="en-US" altLang="zh-CN" sz="1200">
                <a:solidFill>
                  <a:schemeClr val="bg1"/>
                </a:solidFill>
                <a:latin typeface="汉仪PP体简" panose="00020600040101010101" pitchFamily="18" charset="-122"/>
                <a:ea typeface="汉仪PP体简" panose="00020600040101010101" pitchFamily="18" charset="-122"/>
              </a:rPr>
              <a:t>Just for today I will try to live through this day only and not tackle my whole life problem at once. I can do for twelve hours that</a:t>
            </a:r>
            <a:endParaRPr lang="en-US" altLang="zh-CN" sz="1200">
              <a:solidFill>
                <a:schemeClr val="bg1"/>
              </a:solidFill>
              <a:latin typeface="汉仪PP体简" panose="00020600040101010101" pitchFamily="18" charset="-122"/>
              <a:ea typeface="汉仪PP体简" panose="00020600040101010101" pitchFamily="18" charset="-122"/>
            </a:endParaRPr>
          </a:p>
          <a:p>
            <a:pPr eaLnBrk="1" hangingPunct="1">
              <a:lnSpc>
                <a:spcPct val="150000"/>
              </a:lnSpc>
            </a:pPr>
            <a:endParaRPr lang="en-US" altLang="zh-CN" sz="1200" dirty="0">
              <a:solidFill>
                <a:schemeClr val="bg1"/>
              </a:solidFill>
              <a:latin typeface="汉仪PP体简" panose="00020600040101010101" pitchFamily="18" charset="-122"/>
              <a:ea typeface="汉仪PP体简" panose="00020600040101010101" pitchFamily="18" charset="-122"/>
            </a:endParaRPr>
          </a:p>
        </p:txBody>
      </p:sp>
    </p:spTree>
  </p:cSld>
  <p:clrMapOvr>
    <a:masterClrMapping/>
  </p:clrMapOvr>
  <p:transition spd="slow" advClick="0" advTm="3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7851" y="889396"/>
            <a:ext cx="10516297" cy="50792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7153" t="8750" r="18264" b="11874"/>
          <a:stretch>
            <a:fillRect/>
          </a:stretch>
        </p:blipFill>
        <p:spPr>
          <a:xfrm>
            <a:off x="6858001" y="92638"/>
            <a:ext cx="4929187" cy="6058131"/>
          </a:xfrm>
          <a:prstGeom prst="rect">
            <a:avLst/>
          </a:prstGeom>
        </p:spPr>
      </p:pic>
      <p:sp>
        <p:nvSpPr>
          <p:cNvPr id="7" name="椭圆形标注"/>
          <p:cNvSpPr/>
          <p:nvPr/>
        </p:nvSpPr>
        <p:spPr>
          <a:xfrm rot="16994389">
            <a:off x="689089" y="1489"/>
            <a:ext cx="6625331" cy="662532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8" name="文本框 7"/>
          <p:cNvSpPr txBox="1"/>
          <p:nvPr/>
        </p:nvSpPr>
        <p:spPr>
          <a:xfrm>
            <a:off x="1113460" y="2290706"/>
            <a:ext cx="5704096" cy="830997"/>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a:solidFill>
                  <a:schemeClr val="bg1"/>
                </a:solidFill>
                <a:latin typeface="汉仪PP体简" panose="00020600040101010101" pitchFamily="18" charset="-122"/>
                <a:ea typeface="汉仪PP体简" panose="00020600040101010101" pitchFamily="18" charset="-122"/>
              </a:rPr>
              <a:t>感谢大家的观看</a:t>
            </a:r>
            <a:endParaRPr lang="zh-CN" altLang="en-US" sz="4800" b="1" dirty="0">
              <a:solidFill>
                <a:schemeClr val="bg1"/>
              </a:solidFill>
              <a:latin typeface="汉仪PP体简" panose="00020600040101010101" pitchFamily="18" charset="-122"/>
              <a:ea typeface="汉仪PP体简" panose="00020600040101010101" pitchFamily="18" charset="-122"/>
            </a:endParaRPr>
          </a:p>
        </p:txBody>
      </p:sp>
      <p:sp>
        <p:nvSpPr>
          <p:cNvPr id="9" name="矩形 23"/>
          <p:cNvSpPr>
            <a:spLocks noChangeArrowheads="1"/>
          </p:cNvSpPr>
          <p:nvPr/>
        </p:nvSpPr>
        <p:spPr bwMode="auto">
          <a:xfrm>
            <a:off x="1836681" y="3860955"/>
            <a:ext cx="4159711" cy="890693"/>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endParaRPr lang="en-US" altLang="zh-CN" sz="1200" dirty="0">
              <a:solidFill>
                <a:schemeClr val="bg1"/>
              </a:solidFill>
              <a:latin typeface="汉仪歪歪体简" panose="00020600040101010101" pitchFamily="18" charset="-122"/>
              <a:ea typeface="汉仪歪歪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92127" y="1439913"/>
            <a:ext cx="728869" cy="728869"/>
            <a:chOff x="1537252" y="2909377"/>
            <a:chExt cx="728869" cy="728869"/>
          </a:xfrm>
        </p:grpSpPr>
        <p:sp>
          <p:nvSpPr>
            <p:cNvPr id="5" name="菱形 4"/>
            <p:cNvSpPr/>
            <p:nvPr/>
          </p:nvSpPr>
          <p:spPr>
            <a:xfrm>
              <a:off x="1537252" y="2909377"/>
              <a:ext cx="728869" cy="728869"/>
            </a:xfrm>
            <a:prstGeom prst="diamond">
              <a:avLst/>
            </a:prstGeom>
            <a:solidFill>
              <a:srgbClr val="92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黑荔枝体简" panose="00020600040101010101" pitchFamily="18" charset="-122"/>
                <a:ea typeface="汉仪黑荔枝体简" panose="00020600040101010101" pitchFamily="18" charset="-122"/>
              </a:endParaRPr>
            </a:p>
          </p:txBody>
        </p:sp>
        <p:sp>
          <p:nvSpPr>
            <p:cNvPr id="6" name="文本框 5"/>
            <p:cNvSpPr txBox="1"/>
            <p:nvPr/>
          </p:nvSpPr>
          <p:spPr>
            <a:xfrm>
              <a:off x="1716171" y="3036134"/>
              <a:ext cx="384313" cy="461665"/>
            </a:xfrm>
            <a:prstGeom prst="rect">
              <a:avLst/>
            </a:prstGeom>
            <a:noFill/>
          </p:spPr>
          <p:txBody>
            <a:bodyPr wrap="square" rtlCol="0">
              <a:spAutoFit/>
            </a:bodyPr>
            <a:lstStyle/>
            <a:p>
              <a:r>
                <a:rPr lang="en-US" altLang="zh-CN" sz="2400" b="1">
                  <a:solidFill>
                    <a:schemeClr val="bg1"/>
                  </a:solidFill>
                  <a:latin typeface="汉仪黑荔枝体简" panose="00020600040101010101" pitchFamily="18" charset="-122"/>
                  <a:ea typeface="汉仪黑荔枝体简" panose="00020600040101010101" pitchFamily="18" charset="-122"/>
                </a:rPr>
                <a:t>1</a:t>
              </a:r>
              <a:endParaRPr lang="zh-CN" altLang="en-US" sz="2400" b="1" dirty="0">
                <a:solidFill>
                  <a:schemeClr val="bg1"/>
                </a:solidFill>
                <a:latin typeface="汉仪黑荔枝体简" panose="00020600040101010101" pitchFamily="18" charset="-122"/>
                <a:ea typeface="汉仪黑荔枝体简" panose="00020600040101010101" pitchFamily="18" charset="-122"/>
              </a:endParaRPr>
            </a:p>
          </p:txBody>
        </p:sp>
      </p:grpSp>
      <p:sp>
        <p:nvSpPr>
          <p:cNvPr id="7" name="文本框 6"/>
          <p:cNvSpPr txBox="1">
            <a:spLocks noChangeArrowheads="1"/>
          </p:cNvSpPr>
          <p:nvPr/>
        </p:nvSpPr>
        <p:spPr bwMode="auto">
          <a:xfrm>
            <a:off x="5630561" y="1377734"/>
            <a:ext cx="1919864"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黑荔枝体简" panose="00020600040101010101" pitchFamily="18" charset="-122"/>
                <a:ea typeface="汉仪黑荔枝体简" panose="00020600040101010101" pitchFamily="18" charset="-122"/>
                <a:sym typeface="微软雅黑" panose="020B0503020204020204" pitchFamily="34" charset="-122"/>
              </a:rPr>
              <a:t>YOUR TITTLE</a:t>
            </a:r>
            <a:endParaRPr lang="zh-CN" altLang="en-US" b="1" dirty="0">
              <a:latin typeface="汉仪黑荔枝体简" panose="00020600040101010101" pitchFamily="18" charset="-122"/>
              <a:ea typeface="汉仪黑荔枝体简" panose="00020600040101010101" pitchFamily="18" charset="-122"/>
            </a:endParaRPr>
          </a:p>
        </p:txBody>
      </p:sp>
      <p:sp>
        <p:nvSpPr>
          <p:cNvPr id="8" name="矩形 7"/>
          <p:cNvSpPr/>
          <p:nvPr/>
        </p:nvSpPr>
        <p:spPr>
          <a:xfrm>
            <a:off x="5665765" y="1777844"/>
            <a:ext cx="5064875" cy="461665"/>
          </a:xfrm>
          <a:prstGeom prst="rect">
            <a:avLst/>
          </a:prstGeom>
          <a:noFill/>
        </p:spPr>
        <p:txBody>
          <a:bodyPr wrap="square">
            <a:spAutoFit/>
          </a:bodyPr>
          <a:lstStyle/>
          <a:p>
            <a:pPr fontAlgn="base">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grpSp>
        <p:nvGrpSpPr>
          <p:cNvPr id="9" name="组合 8"/>
          <p:cNvGrpSpPr/>
          <p:nvPr/>
        </p:nvGrpSpPr>
        <p:grpSpPr>
          <a:xfrm>
            <a:off x="4692127" y="2606251"/>
            <a:ext cx="728869" cy="728869"/>
            <a:chOff x="1537252" y="2909377"/>
            <a:chExt cx="728869" cy="728869"/>
          </a:xfrm>
        </p:grpSpPr>
        <p:sp>
          <p:nvSpPr>
            <p:cNvPr id="10" name="菱形 9"/>
            <p:cNvSpPr/>
            <p:nvPr/>
          </p:nvSpPr>
          <p:spPr>
            <a:xfrm>
              <a:off x="1537252" y="2909377"/>
              <a:ext cx="728869" cy="728869"/>
            </a:xfrm>
            <a:prstGeom prst="diamond">
              <a:avLst/>
            </a:prstGeom>
            <a:solidFill>
              <a:srgbClr val="D0E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黑荔枝体简" panose="00020600040101010101" pitchFamily="18" charset="-122"/>
                <a:ea typeface="汉仪黑荔枝体简" panose="00020600040101010101" pitchFamily="18" charset="-122"/>
              </a:endParaRPr>
            </a:p>
          </p:txBody>
        </p:sp>
        <p:sp>
          <p:nvSpPr>
            <p:cNvPr id="11" name="文本框 10"/>
            <p:cNvSpPr txBox="1"/>
            <p:nvPr/>
          </p:nvSpPr>
          <p:spPr>
            <a:xfrm>
              <a:off x="1716171" y="3036134"/>
              <a:ext cx="384313" cy="461665"/>
            </a:xfrm>
            <a:prstGeom prst="rect">
              <a:avLst/>
            </a:prstGeom>
            <a:noFill/>
          </p:spPr>
          <p:txBody>
            <a:bodyPr wrap="square" rtlCol="0">
              <a:spAutoFit/>
            </a:bodyPr>
            <a:lstStyle/>
            <a:p>
              <a:r>
                <a:rPr lang="en-US" altLang="zh-CN" sz="2400" b="1">
                  <a:solidFill>
                    <a:schemeClr val="bg1"/>
                  </a:solidFill>
                  <a:latin typeface="汉仪黑荔枝体简" panose="00020600040101010101" pitchFamily="18" charset="-122"/>
                  <a:ea typeface="汉仪黑荔枝体简" panose="00020600040101010101" pitchFamily="18" charset="-122"/>
                </a:rPr>
                <a:t>2</a:t>
              </a:r>
              <a:endParaRPr lang="zh-CN" altLang="en-US" sz="2400" b="1" dirty="0">
                <a:solidFill>
                  <a:schemeClr val="bg1"/>
                </a:solidFill>
                <a:latin typeface="汉仪黑荔枝体简" panose="00020600040101010101" pitchFamily="18" charset="-122"/>
                <a:ea typeface="汉仪黑荔枝体简" panose="00020600040101010101" pitchFamily="18" charset="-122"/>
              </a:endParaRPr>
            </a:p>
          </p:txBody>
        </p:sp>
      </p:grpSp>
      <p:sp>
        <p:nvSpPr>
          <p:cNvPr id="12" name="文本框 11"/>
          <p:cNvSpPr txBox="1">
            <a:spLocks noChangeArrowheads="1"/>
          </p:cNvSpPr>
          <p:nvPr/>
        </p:nvSpPr>
        <p:spPr bwMode="auto">
          <a:xfrm>
            <a:off x="5630561" y="2544072"/>
            <a:ext cx="1919864"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黑荔枝体简" panose="00020600040101010101" pitchFamily="18" charset="-122"/>
                <a:ea typeface="汉仪黑荔枝体简" panose="00020600040101010101" pitchFamily="18" charset="-122"/>
                <a:sym typeface="微软雅黑" panose="020B0503020204020204" pitchFamily="34" charset="-122"/>
              </a:rPr>
              <a:t>YOUR TITTLE</a:t>
            </a:r>
            <a:endParaRPr lang="zh-CN" altLang="en-US" b="1" dirty="0">
              <a:latin typeface="汉仪黑荔枝体简" panose="00020600040101010101" pitchFamily="18" charset="-122"/>
              <a:ea typeface="汉仪黑荔枝体简" panose="00020600040101010101" pitchFamily="18" charset="-122"/>
            </a:endParaRPr>
          </a:p>
        </p:txBody>
      </p:sp>
      <p:sp>
        <p:nvSpPr>
          <p:cNvPr id="13" name="矩形 12"/>
          <p:cNvSpPr/>
          <p:nvPr/>
        </p:nvSpPr>
        <p:spPr>
          <a:xfrm>
            <a:off x="5665766" y="2944182"/>
            <a:ext cx="5064874" cy="461665"/>
          </a:xfrm>
          <a:prstGeom prst="rect">
            <a:avLst/>
          </a:prstGeom>
          <a:noFill/>
        </p:spPr>
        <p:txBody>
          <a:bodyPr wrap="square">
            <a:spAutoFit/>
          </a:bodyPr>
          <a:lstStyle/>
          <a:p>
            <a:pPr fontAlgn="base">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grpSp>
        <p:nvGrpSpPr>
          <p:cNvPr id="14" name="组合 13"/>
          <p:cNvGrpSpPr/>
          <p:nvPr/>
        </p:nvGrpSpPr>
        <p:grpSpPr>
          <a:xfrm>
            <a:off x="4692127" y="3792039"/>
            <a:ext cx="728869" cy="728869"/>
            <a:chOff x="1537252" y="2909377"/>
            <a:chExt cx="728869" cy="728869"/>
          </a:xfrm>
        </p:grpSpPr>
        <p:sp>
          <p:nvSpPr>
            <p:cNvPr id="15" name="菱形 14"/>
            <p:cNvSpPr/>
            <p:nvPr/>
          </p:nvSpPr>
          <p:spPr>
            <a:xfrm>
              <a:off x="1537252" y="2909377"/>
              <a:ext cx="728869" cy="728869"/>
            </a:xfrm>
            <a:prstGeom prst="diamond">
              <a:avLst/>
            </a:prstGeom>
            <a:solidFill>
              <a:srgbClr val="92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黑荔枝体简" panose="00020600040101010101" pitchFamily="18" charset="-122"/>
                <a:ea typeface="汉仪黑荔枝体简" panose="00020600040101010101" pitchFamily="18" charset="-122"/>
              </a:endParaRPr>
            </a:p>
          </p:txBody>
        </p:sp>
        <p:sp>
          <p:nvSpPr>
            <p:cNvPr id="16" name="文本框 15"/>
            <p:cNvSpPr txBox="1"/>
            <p:nvPr/>
          </p:nvSpPr>
          <p:spPr>
            <a:xfrm>
              <a:off x="1716171" y="3036134"/>
              <a:ext cx="384313" cy="461665"/>
            </a:xfrm>
            <a:prstGeom prst="rect">
              <a:avLst/>
            </a:prstGeom>
            <a:noFill/>
          </p:spPr>
          <p:txBody>
            <a:bodyPr wrap="square" rtlCol="0">
              <a:spAutoFit/>
            </a:bodyPr>
            <a:lstStyle/>
            <a:p>
              <a:r>
                <a:rPr lang="en-US" altLang="zh-CN" sz="2400" b="1">
                  <a:solidFill>
                    <a:schemeClr val="bg1"/>
                  </a:solidFill>
                  <a:latin typeface="汉仪黑荔枝体简" panose="00020600040101010101" pitchFamily="18" charset="-122"/>
                  <a:ea typeface="汉仪黑荔枝体简" panose="00020600040101010101" pitchFamily="18" charset="-122"/>
                </a:rPr>
                <a:t>3</a:t>
              </a:r>
              <a:endParaRPr lang="zh-CN" altLang="en-US" sz="2400" b="1" dirty="0">
                <a:solidFill>
                  <a:schemeClr val="bg1"/>
                </a:solidFill>
                <a:latin typeface="汉仪黑荔枝体简" panose="00020600040101010101" pitchFamily="18" charset="-122"/>
                <a:ea typeface="汉仪黑荔枝体简" panose="00020600040101010101" pitchFamily="18" charset="-122"/>
              </a:endParaRPr>
            </a:p>
          </p:txBody>
        </p:sp>
      </p:grpSp>
      <p:sp>
        <p:nvSpPr>
          <p:cNvPr id="17" name="文本框 16"/>
          <p:cNvSpPr txBox="1">
            <a:spLocks noChangeArrowheads="1"/>
          </p:cNvSpPr>
          <p:nvPr/>
        </p:nvSpPr>
        <p:spPr bwMode="auto">
          <a:xfrm>
            <a:off x="5630561" y="3729860"/>
            <a:ext cx="1919864"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黑荔枝体简" panose="00020600040101010101" pitchFamily="18" charset="-122"/>
                <a:ea typeface="汉仪黑荔枝体简" panose="00020600040101010101" pitchFamily="18" charset="-122"/>
                <a:sym typeface="微软雅黑" panose="020B0503020204020204" pitchFamily="34" charset="-122"/>
              </a:rPr>
              <a:t>YOUR TITTLE</a:t>
            </a:r>
            <a:endParaRPr lang="zh-CN" altLang="en-US" b="1" dirty="0">
              <a:latin typeface="汉仪黑荔枝体简" panose="00020600040101010101" pitchFamily="18" charset="-122"/>
              <a:ea typeface="汉仪黑荔枝体简" panose="00020600040101010101" pitchFamily="18" charset="-122"/>
            </a:endParaRPr>
          </a:p>
        </p:txBody>
      </p:sp>
      <p:sp>
        <p:nvSpPr>
          <p:cNvPr id="18" name="矩形 17"/>
          <p:cNvSpPr/>
          <p:nvPr/>
        </p:nvSpPr>
        <p:spPr>
          <a:xfrm>
            <a:off x="5665766" y="4129970"/>
            <a:ext cx="5064874" cy="461665"/>
          </a:xfrm>
          <a:prstGeom prst="rect">
            <a:avLst/>
          </a:prstGeom>
          <a:noFill/>
        </p:spPr>
        <p:txBody>
          <a:bodyPr wrap="square">
            <a:spAutoFit/>
          </a:bodyPr>
          <a:lstStyle/>
          <a:p>
            <a:pPr fontAlgn="base">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grpSp>
        <p:nvGrpSpPr>
          <p:cNvPr id="19" name="组合 18"/>
          <p:cNvGrpSpPr/>
          <p:nvPr/>
        </p:nvGrpSpPr>
        <p:grpSpPr>
          <a:xfrm>
            <a:off x="4692127" y="4912396"/>
            <a:ext cx="728869" cy="728869"/>
            <a:chOff x="1537252" y="2909377"/>
            <a:chExt cx="728869" cy="728869"/>
          </a:xfrm>
        </p:grpSpPr>
        <p:sp>
          <p:nvSpPr>
            <p:cNvPr id="20" name="菱形 19"/>
            <p:cNvSpPr/>
            <p:nvPr/>
          </p:nvSpPr>
          <p:spPr>
            <a:xfrm>
              <a:off x="1537252" y="2909377"/>
              <a:ext cx="728869" cy="728869"/>
            </a:xfrm>
            <a:prstGeom prst="diamond">
              <a:avLst/>
            </a:prstGeom>
            <a:solidFill>
              <a:srgbClr val="DB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黑荔枝体简" panose="00020600040101010101" pitchFamily="18" charset="-122"/>
                <a:ea typeface="汉仪黑荔枝体简" panose="00020600040101010101" pitchFamily="18" charset="-122"/>
              </a:endParaRPr>
            </a:p>
          </p:txBody>
        </p:sp>
        <p:sp>
          <p:nvSpPr>
            <p:cNvPr id="21" name="文本框 20"/>
            <p:cNvSpPr txBox="1"/>
            <p:nvPr/>
          </p:nvSpPr>
          <p:spPr>
            <a:xfrm>
              <a:off x="1716171" y="3036134"/>
              <a:ext cx="384313" cy="461665"/>
            </a:xfrm>
            <a:prstGeom prst="rect">
              <a:avLst/>
            </a:prstGeom>
            <a:noFill/>
          </p:spPr>
          <p:txBody>
            <a:bodyPr wrap="square" rtlCol="0">
              <a:spAutoFit/>
            </a:bodyPr>
            <a:lstStyle/>
            <a:p>
              <a:r>
                <a:rPr lang="en-US" altLang="zh-CN" sz="2400" b="1">
                  <a:solidFill>
                    <a:schemeClr val="bg1"/>
                  </a:solidFill>
                  <a:latin typeface="汉仪黑荔枝体简" panose="00020600040101010101" pitchFamily="18" charset="-122"/>
                  <a:ea typeface="汉仪黑荔枝体简" panose="00020600040101010101" pitchFamily="18" charset="-122"/>
                </a:rPr>
                <a:t>4</a:t>
              </a:r>
              <a:endParaRPr lang="zh-CN" altLang="en-US" sz="2400" b="1" dirty="0">
                <a:solidFill>
                  <a:schemeClr val="bg1"/>
                </a:solidFill>
                <a:latin typeface="汉仪黑荔枝体简" panose="00020600040101010101" pitchFamily="18" charset="-122"/>
                <a:ea typeface="汉仪黑荔枝体简" panose="00020600040101010101" pitchFamily="18" charset="-122"/>
              </a:endParaRPr>
            </a:p>
          </p:txBody>
        </p:sp>
      </p:grpSp>
      <p:sp>
        <p:nvSpPr>
          <p:cNvPr id="22" name="文本框 21"/>
          <p:cNvSpPr txBox="1">
            <a:spLocks noChangeArrowheads="1"/>
          </p:cNvSpPr>
          <p:nvPr/>
        </p:nvSpPr>
        <p:spPr bwMode="auto">
          <a:xfrm>
            <a:off x="5630561" y="4850217"/>
            <a:ext cx="1919864" cy="369332"/>
          </a:xfrm>
          <a:prstGeom prst="rect">
            <a:avLst/>
          </a:prstGeom>
          <a:noFill/>
          <a:ln>
            <a:noFill/>
          </a:ln>
        </p:spPr>
        <p:txBody>
          <a:bodyPr wrap="square">
            <a:spAutoFit/>
          </a:bodyPr>
          <a:lstStyle>
            <a:lvl1pPr/>
            <a:lvl2pPr marL="742950" indent="-285750"/>
            <a:lvl3pPr/>
            <a:lvl4pPr/>
            <a:lvl5pPr/>
            <a:lvl6pPr/>
            <a:lvl7pPr/>
            <a:lvl8pPr/>
            <a:lvl9pPr/>
          </a:lstStyle>
          <a:p>
            <a:r>
              <a:rPr lang="en-US" altLang="zh-CN" b="1">
                <a:latin typeface="汉仪黑荔枝体简" panose="00020600040101010101" pitchFamily="18" charset="-122"/>
                <a:ea typeface="汉仪黑荔枝体简" panose="00020600040101010101" pitchFamily="18" charset="-122"/>
                <a:sym typeface="微软雅黑" panose="020B0503020204020204" pitchFamily="34" charset="-122"/>
              </a:rPr>
              <a:t>YOUR TITTLE</a:t>
            </a:r>
            <a:endParaRPr lang="zh-CN" altLang="en-US" b="1" dirty="0">
              <a:latin typeface="汉仪黑荔枝体简" panose="00020600040101010101" pitchFamily="18" charset="-122"/>
              <a:ea typeface="汉仪黑荔枝体简" panose="00020600040101010101" pitchFamily="18" charset="-122"/>
            </a:endParaRPr>
          </a:p>
        </p:txBody>
      </p:sp>
      <p:sp>
        <p:nvSpPr>
          <p:cNvPr id="23" name="矩形 22"/>
          <p:cNvSpPr/>
          <p:nvPr/>
        </p:nvSpPr>
        <p:spPr>
          <a:xfrm>
            <a:off x="5665765" y="5250327"/>
            <a:ext cx="5064875" cy="461665"/>
          </a:xfrm>
          <a:prstGeom prst="rect">
            <a:avLst/>
          </a:prstGeom>
          <a:noFill/>
        </p:spPr>
        <p:txBody>
          <a:bodyPr wrap="square">
            <a:spAutoFit/>
          </a:bodyPr>
          <a:lstStyle/>
          <a:p>
            <a:pPr fontAlgn="base">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sp>
        <p:nvSpPr>
          <p:cNvPr id="24" name="文本框 23"/>
          <p:cNvSpPr txBox="1"/>
          <p:nvPr/>
        </p:nvSpPr>
        <p:spPr>
          <a:xfrm>
            <a:off x="883515" y="2898863"/>
            <a:ext cx="3563842" cy="830997"/>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4800">
                <a:latin typeface="汉仪黑荔枝体简" panose="00020600040101010101" pitchFamily="18" charset="-122"/>
                <a:ea typeface="汉仪黑荔枝体简" panose="00020600040101010101" pitchFamily="18" charset="-122"/>
              </a:rPr>
              <a:t>CONTENT</a:t>
            </a:r>
            <a:endParaRPr lang="zh-CN" altLang="en-US" sz="4800" dirty="0">
              <a:latin typeface="汉仪黑荔枝体简" panose="00020600040101010101" pitchFamily="18" charset="-122"/>
              <a:ea typeface="汉仪黑荔枝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489588" y="1814051"/>
            <a:ext cx="3727598" cy="3274369"/>
          </a:xfrm>
          <a:prstGeom prst="rect">
            <a:avLst/>
          </a:prstGeom>
        </p:spPr>
      </p:pic>
      <p:sp>
        <p:nvSpPr>
          <p:cNvPr id="5" name="文本框 4"/>
          <p:cNvSpPr txBox="1"/>
          <p:nvPr/>
        </p:nvSpPr>
        <p:spPr>
          <a:xfrm>
            <a:off x="4816122" y="2718751"/>
            <a:ext cx="5753720" cy="461665"/>
          </a:xfrm>
          <a:prstGeom prst="rect">
            <a:avLst/>
          </a:prstGeom>
          <a:noFill/>
          <a:effectLst>
            <a:outerShdw blurRad="50800" dist="38100" dir="5400000" algn="ctr" rotWithShape="0">
              <a:srgbClr val="000000">
                <a:alpha val="43137"/>
              </a:srgbClr>
            </a:outerShdw>
          </a:effectLst>
        </p:spPr>
        <p:txBody>
          <a:bodyPr wrap="square" rtlCol="0">
            <a:spAutoFit/>
          </a:bodyPr>
          <a:lstStyle/>
          <a:p>
            <a:r>
              <a:rPr lang="en-US" altLang="zh-CN" sz="2400" b="1">
                <a:latin typeface="汉仪黑荔枝体简" panose="00020600040101010101" pitchFamily="18" charset="-122"/>
                <a:ea typeface="汉仪黑荔枝体简" panose="00020600040101010101" pitchFamily="18" charset="-122"/>
              </a:rPr>
              <a:t>ADD YOUR TITTLE HERE</a:t>
            </a:r>
            <a:endParaRPr lang="zh-CN" altLang="en-US" sz="2400" b="1" dirty="0">
              <a:latin typeface="汉仪黑荔枝体简" panose="00020600040101010101" pitchFamily="18" charset="-122"/>
              <a:ea typeface="汉仪黑荔枝体简" panose="00020600040101010101" pitchFamily="18" charset="-122"/>
            </a:endParaRPr>
          </a:p>
        </p:txBody>
      </p:sp>
      <p:sp>
        <p:nvSpPr>
          <p:cNvPr id="6" name="文本框 5"/>
          <p:cNvSpPr txBox="1"/>
          <p:nvPr/>
        </p:nvSpPr>
        <p:spPr>
          <a:xfrm>
            <a:off x="2571344" y="2718751"/>
            <a:ext cx="1817075" cy="1323439"/>
          </a:xfrm>
          <a:prstGeom prst="rect">
            <a:avLst/>
          </a:prstGeom>
          <a:noFill/>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01</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矩形 6"/>
          <p:cNvSpPr/>
          <p:nvPr/>
        </p:nvSpPr>
        <p:spPr>
          <a:xfrm>
            <a:off x="4875114" y="3202912"/>
            <a:ext cx="5389762" cy="613694"/>
          </a:xfrm>
          <a:prstGeom prst="rect">
            <a:avLst/>
          </a:prstGeom>
          <a:noFill/>
        </p:spPr>
        <p:txBody>
          <a:bodyPr wrap="square">
            <a:spAutoFit/>
          </a:bodyPr>
          <a:lstStyle/>
          <a:p>
            <a:pPr fontAlgn="base">
              <a:lnSpc>
                <a:spcPct val="150000"/>
              </a:lnSpc>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2812" y="2259650"/>
            <a:ext cx="4004402" cy="954107"/>
          </a:xfrm>
          <a:prstGeom prst="rect">
            <a:avLst/>
          </a:prstGeom>
          <a:noFill/>
          <a:ln w="19050">
            <a:noFill/>
            <a:prstDash val="dash"/>
          </a:ln>
        </p:spPr>
        <p:txBody>
          <a:bodyPr wrap="square" rtlCol="0">
            <a:spAutoFit/>
          </a:bodyPr>
          <a:lstStyle/>
          <a:p>
            <a:r>
              <a:rPr lang="en-US" altLang="zh-CN" sz="2800" b="1">
                <a:latin typeface="汉仪PP体简" panose="00020600040101010101" pitchFamily="18" charset="-122"/>
                <a:ea typeface="汉仪PP体简" panose="00020600040101010101" pitchFamily="18" charset="-122"/>
              </a:rPr>
              <a:t>ADD YOUR TITTLE HERE</a:t>
            </a:r>
            <a:endParaRPr lang="zh-CN" altLang="en-US" sz="2800" b="1" dirty="0">
              <a:latin typeface="汉仪PP体简" panose="00020600040101010101" pitchFamily="18" charset="-122"/>
              <a:ea typeface="汉仪PP体简" panose="00020600040101010101" pitchFamily="18" charset="-122"/>
            </a:endParaRPr>
          </a:p>
        </p:txBody>
      </p:sp>
      <p:cxnSp>
        <p:nvCxnSpPr>
          <p:cNvPr id="4" name="直接连接符 3"/>
          <p:cNvCxnSpPr/>
          <p:nvPr/>
        </p:nvCxnSpPr>
        <p:spPr>
          <a:xfrm>
            <a:off x="1147607" y="3503646"/>
            <a:ext cx="1257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22812" y="4449353"/>
            <a:ext cx="10181907" cy="1346907"/>
          </a:xfrm>
          <a:prstGeom prst="rect">
            <a:avLst/>
          </a:prstGeom>
        </p:spPr>
        <p:txBody>
          <a:bodyPr wrap="square">
            <a:spAutoFit/>
          </a:bodyPr>
          <a:lstStyle/>
          <a:p>
            <a:pPr>
              <a:lnSpc>
                <a:spcPct val="150000"/>
              </a:lnSpc>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 and not tackle my whole life problem at once Just for today I will try to live through this day only and not tackle my whole life problem at once Just for</a:t>
            </a:r>
            <a:endParaRPr lang="en-US" altLang="zh-CN" sz="1400" dirty="0">
              <a:latin typeface="汉仪PP体简" panose="00020600040101010101" pitchFamily="18" charset="-122"/>
              <a:ea typeface="汉仪PP体简" panose="00020600040101010101" pitchFamily="18"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9082" t="17271" r="20136" b="30781"/>
          <a:stretch>
            <a:fillRect/>
          </a:stretch>
        </p:blipFill>
        <p:spPr>
          <a:xfrm>
            <a:off x="6482623" y="541722"/>
            <a:ext cx="3875815" cy="3964781"/>
          </a:xfrm>
          <a:prstGeom prst="ellipse">
            <a:avLst/>
          </a:prstGeom>
        </p:spPr>
      </p:pic>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945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5"/>
          <p:cNvSpPr/>
          <p:nvPr/>
        </p:nvSpPr>
        <p:spPr bwMode="auto">
          <a:xfrm rot="2700000">
            <a:off x="4652375" y="2572824"/>
            <a:ext cx="1547221" cy="1353400"/>
          </a:xfrm>
          <a:custGeom>
            <a:avLst/>
            <a:gdLst>
              <a:gd name="T0" fmla="*/ 271 w 271"/>
              <a:gd name="T1" fmla="*/ 118 h 237"/>
              <a:gd name="T2" fmla="*/ 195 w 271"/>
              <a:gd name="T3" fmla="*/ 42 h 237"/>
              <a:gd name="T4" fmla="*/ 42 w 271"/>
              <a:gd name="T5" fmla="*/ 42 h 237"/>
              <a:gd name="T6" fmla="*/ 42 w 271"/>
              <a:gd name="T7" fmla="*/ 195 h 237"/>
              <a:gd name="T8" fmla="*/ 195 w 271"/>
              <a:gd name="T9" fmla="*/ 195 h 237"/>
              <a:gd name="T10" fmla="*/ 271 w 271"/>
              <a:gd name="T11" fmla="*/ 118 h 237"/>
            </a:gdLst>
            <a:ahLst/>
            <a:cxnLst>
              <a:cxn ang="0">
                <a:pos x="T0" y="T1"/>
              </a:cxn>
              <a:cxn ang="0">
                <a:pos x="T2" y="T3"/>
              </a:cxn>
              <a:cxn ang="0">
                <a:pos x="T4" y="T5"/>
              </a:cxn>
              <a:cxn ang="0">
                <a:pos x="T6" y="T7"/>
              </a:cxn>
              <a:cxn ang="0">
                <a:pos x="T8" y="T9"/>
              </a:cxn>
              <a:cxn ang="0">
                <a:pos x="T10" y="T11"/>
              </a:cxn>
            </a:cxnLst>
            <a:rect l="0" t="0" r="r" b="b"/>
            <a:pathLst>
              <a:path w="271" h="237">
                <a:moveTo>
                  <a:pt x="271" y="118"/>
                </a:moveTo>
                <a:cubicBezTo>
                  <a:pt x="195" y="42"/>
                  <a:pt x="195" y="42"/>
                  <a:pt x="195" y="42"/>
                </a:cubicBezTo>
                <a:cubicBezTo>
                  <a:pt x="152" y="0"/>
                  <a:pt x="84" y="0"/>
                  <a:pt x="42" y="42"/>
                </a:cubicBezTo>
                <a:cubicBezTo>
                  <a:pt x="0" y="84"/>
                  <a:pt x="0" y="152"/>
                  <a:pt x="42" y="195"/>
                </a:cubicBezTo>
                <a:cubicBezTo>
                  <a:pt x="84" y="237"/>
                  <a:pt x="152" y="237"/>
                  <a:pt x="195" y="195"/>
                </a:cubicBezTo>
                <a:lnTo>
                  <a:pt x="271" y="118"/>
                </a:lnTo>
                <a:close/>
              </a:path>
            </a:pathLst>
          </a:custGeom>
          <a:solidFill>
            <a:schemeClr val="bg1">
              <a:lumMod val="85000"/>
              <a:alpha val="50000"/>
            </a:schemeClr>
          </a:solidFill>
          <a:ln w="6350">
            <a:noFill/>
          </a:ln>
        </p:spPr>
        <p:txBody>
          <a:bodyPr/>
          <a:lstStyle/>
          <a:p>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3" name="Freeform 84"/>
          <p:cNvSpPr/>
          <p:nvPr/>
        </p:nvSpPr>
        <p:spPr bwMode="auto">
          <a:xfrm rot="2700000">
            <a:off x="5818864" y="3742090"/>
            <a:ext cx="1552056" cy="1353400"/>
          </a:xfrm>
          <a:custGeom>
            <a:avLst/>
            <a:gdLst>
              <a:gd name="T0" fmla="*/ 229 w 272"/>
              <a:gd name="T1" fmla="*/ 42 h 237"/>
              <a:gd name="T2" fmla="*/ 77 w 272"/>
              <a:gd name="T3" fmla="*/ 42 h 237"/>
              <a:gd name="T4" fmla="*/ 0 w 272"/>
              <a:gd name="T5" fmla="*/ 118 h 237"/>
              <a:gd name="T6" fmla="*/ 77 w 272"/>
              <a:gd name="T7" fmla="*/ 195 h 237"/>
              <a:gd name="T8" fmla="*/ 229 w 272"/>
              <a:gd name="T9" fmla="*/ 195 h 237"/>
              <a:gd name="T10" fmla="*/ 229 w 272"/>
              <a:gd name="T11" fmla="*/ 42 h 237"/>
            </a:gdLst>
            <a:ahLst/>
            <a:cxnLst>
              <a:cxn ang="0">
                <a:pos x="T0" y="T1"/>
              </a:cxn>
              <a:cxn ang="0">
                <a:pos x="T2" y="T3"/>
              </a:cxn>
              <a:cxn ang="0">
                <a:pos x="T4" y="T5"/>
              </a:cxn>
              <a:cxn ang="0">
                <a:pos x="T6" y="T7"/>
              </a:cxn>
              <a:cxn ang="0">
                <a:pos x="T8" y="T9"/>
              </a:cxn>
              <a:cxn ang="0">
                <a:pos x="T10" y="T11"/>
              </a:cxn>
            </a:cxnLst>
            <a:rect l="0" t="0" r="r" b="b"/>
            <a:pathLst>
              <a:path w="272" h="237">
                <a:moveTo>
                  <a:pt x="229" y="42"/>
                </a:moveTo>
                <a:cubicBezTo>
                  <a:pt x="187" y="0"/>
                  <a:pt x="119" y="0"/>
                  <a:pt x="77" y="42"/>
                </a:cubicBezTo>
                <a:cubicBezTo>
                  <a:pt x="0" y="118"/>
                  <a:pt x="0" y="118"/>
                  <a:pt x="0" y="118"/>
                </a:cubicBezTo>
                <a:cubicBezTo>
                  <a:pt x="77" y="195"/>
                  <a:pt x="77" y="195"/>
                  <a:pt x="77" y="195"/>
                </a:cubicBezTo>
                <a:cubicBezTo>
                  <a:pt x="119" y="237"/>
                  <a:pt x="187" y="237"/>
                  <a:pt x="229" y="195"/>
                </a:cubicBezTo>
                <a:cubicBezTo>
                  <a:pt x="272" y="152"/>
                  <a:pt x="272" y="84"/>
                  <a:pt x="229" y="42"/>
                </a:cubicBezTo>
                <a:close/>
              </a:path>
            </a:pathLst>
          </a:custGeom>
          <a:solidFill>
            <a:schemeClr val="bg1">
              <a:lumMod val="85000"/>
              <a:alpha val="50000"/>
            </a:schemeClr>
          </a:solidFill>
          <a:ln w="6350">
            <a:noFill/>
          </a:ln>
        </p:spPr>
        <p:txBody>
          <a:bodyPr/>
          <a:lstStyle/>
          <a:p>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4" name="Freeform 83"/>
          <p:cNvSpPr/>
          <p:nvPr/>
        </p:nvSpPr>
        <p:spPr bwMode="auto">
          <a:xfrm rot="2700000">
            <a:off x="4749930" y="3640938"/>
            <a:ext cx="1353817" cy="1553994"/>
          </a:xfrm>
          <a:custGeom>
            <a:avLst/>
            <a:gdLst>
              <a:gd name="T0" fmla="*/ 118 w 237"/>
              <a:gd name="T1" fmla="*/ 0 h 272"/>
              <a:gd name="T2" fmla="*/ 42 w 237"/>
              <a:gd name="T3" fmla="*/ 77 h 272"/>
              <a:gd name="T4" fmla="*/ 42 w 237"/>
              <a:gd name="T5" fmla="*/ 229 h 272"/>
              <a:gd name="T6" fmla="*/ 194 w 237"/>
              <a:gd name="T7" fmla="*/ 229 h 272"/>
              <a:gd name="T8" fmla="*/ 194 w 237"/>
              <a:gd name="T9" fmla="*/ 77 h 272"/>
              <a:gd name="T10" fmla="*/ 118 w 237"/>
              <a:gd name="T11" fmla="*/ 0 h 272"/>
            </a:gdLst>
            <a:ahLst/>
            <a:cxnLst>
              <a:cxn ang="0">
                <a:pos x="T0" y="T1"/>
              </a:cxn>
              <a:cxn ang="0">
                <a:pos x="T2" y="T3"/>
              </a:cxn>
              <a:cxn ang="0">
                <a:pos x="T4" y="T5"/>
              </a:cxn>
              <a:cxn ang="0">
                <a:pos x="T6" y="T7"/>
              </a:cxn>
              <a:cxn ang="0">
                <a:pos x="T8" y="T9"/>
              </a:cxn>
              <a:cxn ang="0">
                <a:pos x="T10" y="T11"/>
              </a:cxn>
            </a:cxnLst>
            <a:rect l="0" t="0" r="r" b="b"/>
            <a:pathLst>
              <a:path w="237" h="272">
                <a:moveTo>
                  <a:pt x="118" y="0"/>
                </a:moveTo>
                <a:cubicBezTo>
                  <a:pt x="42" y="77"/>
                  <a:pt x="42" y="77"/>
                  <a:pt x="42" y="77"/>
                </a:cubicBezTo>
                <a:cubicBezTo>
                  <a:pt x="0" y="119"/>
                  <a:pt x="0" y="187"/>
                  <a:pt x="42" y="229"/>
                </a:cubicBezTo>
                <a:cubicBezTo>
                  <a:pt x="84" y="272"/>
                  <a:pt x="152" y="272"/>
                  <a:pt x="194" y="229"/>
                </a:cubicBezTo>
                <a:cubicBezTo>
                  <a:pt x="237" y="187"/>
                  <a:pt x="237" y="119"/>
                  <a:pt x="194" y="77"/>
                </a:cubicBezTo>
                <a:lnTo>
                  <a:pt x="118" y="0"/>
                </a:lnTo>
                <a:close/>
              </a:path>
            </a:pathLst>
          </a:custGeom>
          <a:solidFill>
            <a:schemeClr val="bg1">
              <a:lumMod val="85000"/>
              <a:alpha val="50000"/>
            </a:schemeClr>
          </a:solidFill>
          <a:ln w="6350">
            <a:noFill/>
          </a:ln>
        </p:spPr>
        <p:txBody>
          <a:bodyPr/>
          <a:lstStyle/>
          <a:p>
            <a:endParaRPr lang="zh-CN" altLang="en-US">
              <a:latin typeface="汉仪PP体简" panose="00020600040101010101" pitchFamily="18" charset="-122"/>
              <a:ea typeface="汉仪PP体简" panose="00020600040101010101" pitchFamily="18" charset="-122"/>
            </a:endParaRPr>
          </a:p>
        </p:txBody>
      </p:sp>
      <p:sp>
        <p:nvSpPr>
          <p:cNvPr id="5" name="Freeform 82"/>
          <p:cNvSpPr/>
          <p:nvPr/>
        </p:nvSpPr>
        <p:spPr bwMode="auto">
          <a:xfrm rot="2700000">
            <a:off x="5918837" y="2474089"/>
            <a:ext cx="1353817" cy="1549160"/>
          </a:xfrm>
          <a:custGeom>
            <a:avLst/>
            <a:gdLst>
              <a:gd name="T0" fmla="*/ 118 w 237"/>
              <a:gd name="T1" fmla="*/ 271 h 271"/>
              <a:gd name="T2" fmla="*/ 195 w 237"/>
              <a:gd name="T3" fmla="*/ 195 h 271"/>
              <a:gd name="T4" fmla="*/ 195 w 237"/>
              <a:gd name="T5" fmla="*/ 42 h 271"/>
              <a:gd name="T6" fmla="*/ 42 w 237"/>
              <a:gd name="T7" fmla="*/ 42 h 271"/>
              <a:gd name="T8" fmla="*/ 42 w 237"/>
              <a:gd name="T9" fmla="*/ 195 h 271"/>
              <a:gd name="T10" fmla="*/ 118 w 237"/>
              <a:gd name="T11" fmla="*/ 271 h 271"/>
            </a:gdLst>
            <a:ahLst/>
            <a:cxnLst>
              <a:cxn ang="0">
                <a:pos x="T0" y="T1"/>
              </a:cxn>
              <a:cxn ang="0">
                <a:pos x="T2" y="T3"/>
              </a:cxn>
              <a:cxn ang="0">
                <a:pos x="T4" y="T5"/>
              </a:cxn>
              <a:cxn ang="0">
                <a:pos x="T6" y="T7"/>
              </a:cxn>
              <a:cxn ang="0">
                <a:pos x="T8" y="T9"/>
              </a:cxn>
              <a:cxn ang="0">
                <a:pos x="T10" y="T11"/>
              </a:cxn>
            </a:cxnLst>
            <a:rect l="0" t="0" r="r" b="b"/>
            <a:pathLst>
              <a:path w="237" h="271">
                <a:moveTo>
                  <a:pt x="118" y="271"/>
                </a:moveTo>
                <a:cubicBezTo>
                  <a:pt x="195" y="195"/>
                  <a:pt x="195" y="195"/>
                  <a:pt x="195" y="195"/>
                </a:cubicBezTo>
                <a:cubicBezTo>
                  <a:pt x="237" y="153"/>
                  <a:pt x="237" y="84"/>
                  <a:pt x="195" y="42"/>
                </a:cubicBezTo>
                <a:cubicBezTo>
                  <a:pt x="152" y="0"/>
                  <a:pt x="84" y="0"/>
                  <a:pt x="42" y="42"/>
                </a:cubicBezTo>
                <a:cubicBezTo>
                  <a:pt x="0" y="84"/>
                  <a:pt x="0" y="153"/>
                  <a:pt x="42" y="195"/>
                </a:cubicBezTo>
                <a:lnTo>
                  <a:pt x="118" y="271"/>
                </a:lnTo>
                <a:close/>
              </a:path>
            </a:pathLst>
          </a:custGeom>
          <a:solidFill>
            <a:schemeClr val="bg1">
              <a:lumMod val="85000"/>
              <a:alpha val="50000"/>
            </a:schemeClr>
          </a:solidFill>
          <a:ln w="6350">
            <a:noFill/>
          </a:ln>
        </p:spPr>
        <p:txBody>
          <a:bodyPr/>
          <a:lstStyle/>
          <a:p>
            <a:endParaRPr lang="zh-CN" altLang="en-US">
              <a:latin typeface="汉仪PP体简" panose="00020600040101010101" pitchFamily="18" charset="-122"/>
              <a:ea typeface="汉仪PP体简" panose="00020600040101010101" pitchFamily="18" charset="-122"/>
            </a:endParaRPr>
          </a:p>
        </p:txBody>
      </p:sp>
      <p:sp>
        <p:nvSpPr>
          <p:cNvPr id="6" name="Freeform 86"/>
          <p:cNvSpPr/>
          <p:nvPr/>
        </p:nvSpPr>
        <p:spPr bwMode="auto">
          <a:xfrm>
            <a:off x="6146313" y="2660632"/>
            <a:ext cx="1037286" cy="1037607"/>
          </a:xfrm>
          <a:custGeom>
            <a:avLst/>
            <a:gdLst>
              <a:gd name="T0" fmla="*/ 195 w 237"/>
              <a:gd name="T1" fmla="*/ 195 h 237"/>
              <a:gd name="T2" fmla="*/ 42 w 237"/>
              <a:gd name="T3" fmla="*/ 195 h 237"/>
              <a:gd name="T4" fmla="*/ 42 w 237"/>
              <a:gd name="T5" fmla="*/ 42 h 237"/>
              <a:gd name="T6" fmla="*/ 195 w 237"/>
              <a:gd name="T7" fmla="*/ 42 h 237"/>
              <a:gd name="T8" fmla="*/ 195 w 237"/>
              <a:gd name="T9" fmla="*/ 195 h 237"/>
            </a:gdLst>
            <a:ahLst/>
            <a:cxnLst>
              <a:cxn ang="0">
                <a:pos x="T0" y="T1"/>
              </a:cxn>
              <a:cxn ang="0">
                <a:pos x="T2" y="T3"/>
              </a:cxn>
              <a:cxn ang="0">
                <a:pos x="T4" y="T5"/>
              </a:cxn>
              <a:cxn ang="0">
                <a:pos x="T6" y="T7"/>
              </a:cxn>
              <a:cxn ang="0">
                <a:pos x="T8" y="T9"/>
              </a:cxn>
            </a:cxnLst>
            <a:rect l="0" t="0" r="r" b="b"/>
            <a:pathLst>
              <a:path w="237" h="237">
                <a:moveTo>
                  <a:pt x="195" y="195"/>
                </a:moveTo>
                <a:cubicBezTo>
                  <a:pt x="152" y="237"/>
                  <a:pt x="84" y="237"/>
                  <a:pt x="42" y="195"/>
                </a:cubicBezTo>
                <a:cubicBezTo>
                  <a:pt x="0" y="153"/>
                  <a:pt x="0" y="84"/>
                  <a:pt x="42" y="42"/>
                </a:cubicBezTo>
                <a:cubicBezTo>
                  <a:pt x="84" y="0"/>
                  <a:pt x="152" y="0"/>
                  <a:pt x="195" y="42"/>
                </a:cubicBezTo>
                <a:cubicBezTo>
                  <a:pt x="237" y="84"/>
                  <a:pt x="237" y="153"/>
                  <a:pt x="195" y="195"/>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汉仪PP体简" panose="00020600040101010101" pitchFamily="18" charset="-122"/>
              <a:ea typeface="汉仪PP体简" panose="00020600040101010101" pitchFamily="18" charset="-122"/>
            </a:endParaRPr>
          </a:p>
        </p:txBody>
      </p:sp>
      <p:sp>
        <p:nvSpPr>
          <p:cNvPr id="7" name="Freeform 87"/>
          <p:cNvSpPr/>
          <p:nvPr/>
        </p:nvSpPr>
        <p:spPr bwMode="auto">
          <a:xfrm>
            <a:off x="4838985" y="3966513"/>
            <a:ext cx="1037286" cy="1041310"/>
          </a:xfrm>
          <a:custGeom>
            <a:avLst/>
            <a:gdLst>
              <a:gd name="T0" fmla="*/ 42 w 237"/>
              <a:gd name="T1" fmla="*/ 43 h 238"/>
              <a:gd name="T2" fmla="*/ 194 w 237"/>
              <a:gd name="T3" fmla="*/ 43 h 238"/>
              <a:gd name="T4" fmla="*/ 194 w 237"/>
              <a:gd name="T5" fmla="*/ 195 h 238"/>
              <a:gd name="T6" fmla="*/ 42 w 237"/>
              <a:gd name="T7" fmla="*/ 195 h 238"/>
              <a:gd name="T8" fmla="*/ 42 w 237"/>
              <a:gd name="T9" fmla="*/ 43 h 238"/>
            </a:gdLst>
            <a:ahLst/>
            <a:cxnLst>
              <a:cxn ang="0">
                <a:pos x="T0" y="T1"/>
              </a:cxn>
              <a:cxn ang="0">
                <a:pos x="T2" y="T3"/>
              </a:cxn>
              <a:cxn ang="0">
                <a:pos x="T4" y="T5"/>
              </a:cxn>
              <a:cxn ang="0">
                <a:pos x="T6" y="T7"/>
              </a:cxn>
              <a:cxn ang="0">
                <a:pos x="T8" y="T9"/>
              </a:cxn>
            </a:cxnLst>
            <a:rect l="0" t="0" r="r" b="b"/>
            <a:pathLst>
              <a:path w="237" h="238">
                <a:moveTo>
                  <a:pt x="42" y="43"/>
                </a:moveTo>
                <a:cubicBezTo>
                  <a:pt x="84" y="0"/>
                  <a:pt x="152" y="0"/>
                  <a:pt x="194" y="43"/>
                </a:cubicBezTo>
                <a:cubicBezTo>
                  <a:pt x="237" y="85"/>
                  <a:pt x="237" y="153"/>
                  <a:pt x="194" y="195"/>
                </a:cubicBezTo>
                <a:cubicBezTo>
                  <a:pt x="152" y="238"/>
                  <a:pt x="84" y="238"/>
                  <a:pt x="42" y="195"/>
                </a:cubicBezTo>
                <a:cubicBezTo>
                  <a:pt x="0" y="153"/>
                  <a:pt x="0" y="85"/>
                  <a:pt x="42" y="43"/>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汉仪PP体简" panose="00020600040101010101" pitchFamily="18" charset="-122"/>
              <a:ea typeface="汉仪PP体简" panose="00020600040101010101" pitchFamily="18" charset="-122"/>
            </a:endParaRPr>
          </a:p>
        </p:txBody>
      </p:sp>
      <p:sp>
        <p:nvSpPr>
          <p:cNvPr id="8" name="Freeform 88"/>
          <p:cNvSpPr/>
          <p:nvPr/>
        </p:nvSpPr>
        <p:spPr bwMode="auto">
          <a:xfrm>
            <a:off x="6142751" y="3968364"/>
            <a:ext cx="1040992" cy="1037607"/>
          </a:xfrm>
          <a:custGeom>
            <a:avLst/>
            <a:gdLst>
              <a:gd name="T0" fmla="*/ 43 w 238"/>
              <a:gd name="T1" fmla="*/ 195 h 237"/>
              <a:gd name="T2" fmla="*/ 43 w 238"/>
              <a:gd name="T3" fmla="*/ 42 h 237"/>
              <a:gd name="T4" fmla="*/ 195 w 238"/>
              <a:gd name="T5" fmla="*/ 42 h 237"/>
              <a:gd name="T6" fmla="*/ 195 w 238"/>
              <a:gd name="T7" fmla="*/ 195 h 237"/>
              <a:gd name="T8" fmla="*/ 43 w 238"/>
              <a:gd name="T9" fmla="*/ 195 h 237"/>
            </a:gdLst>
            <a:ahLst/>
            <a:cxnLst>
              <a:cxn ang="0">
                <a:pos x="T0" y="T1"/>
              </a:cxn>
              <a:cxn ang="0">
                <a:pos x="T2" y="T3"/>
              </a:cxn>
              <a:cxn ang="0">
                <a:pos x="T4" y="T5"/>
              </a:cxn>
              <a:cxn ang="0">
                <a:pos x="T6" y="T7"/>
              </a:cxn>
              <a:cxn ang="0">
                <a:pos x="T8" y="T9"/>
              </a:cxn>
            </a:cxnLst>
            <a:rect l="0" t="0" r="r" b="b"/>
            <a:pathLst>
              <a:path w="238" h="237">
                <a:moveTo>
                  <a:pt x="43" y="195"/>
                </a:moveTo>
                <a:cubicBezTo>
                  <a:pt x="0" y="152"/>
                  <a:pt x="0" y="84"/>
                  <a:pt x="43" y="42"/>
                </a:cubicBezTo>
                <a:cubicBezTo>
                  <a:pt x="85" y="0"/>
                  <a:pt x="153" y="0"/>
                  <a:pt x="195" y="42"/>
                </a:cubicBezTo>
                <a:cubicBezTo>
                  <a:pt x="238" y="84"/>
                  <a:pt x="238" y="152"/>
                  <a:pt x="195" y="195"/>
                </a:cubicBezTo>
                <a:cubicBezTo>
                  <a:pt x="153" y="237"/>
                  <a:pt x="85" y="237"/>
                  <a:pt x="43" y="195"/>
                </a:cubicBezTo>
                <a:close/>
              </a:path>
            </a:pathLst>
          </a:custGeom>
          <a:solidFill>
            <a:srgbClr val="D0E8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汉仪PP体简" panose="00020600040101010101" pitchFamily="18" charset="-122"/>
              <a:ea typeface="汉仪PP体简" panose="00020600040101010101" pitchFamily="18" charset="-122"/>
            </a:endParaRPr>
          </a:p>
        </p:txBody>
      </p:sp>
      <p:sp>
        <p:nvSpPr>
          <p:cNvPr id="9" name="Freeform 89"/>
          <p:cNvSpPr/>
          <p:nvPr/>
        </p:nvSpPr>
        <p:spPr bwMode="auto">
          <a:xfrm>
            <a:off x="4838985" y="2662342"/>
            <a:ext cx="1037286" cy="1037607"/>
          </a:xfrm>
          <a:custGeom>
            <a:avLst/>
            <a:gdLst>
              <a:gd name="T0" fmla="*/ 195 w 237"/>
              <a:gd name="T1" fmla="*/ 42 h 237"/>
              <a:gd name="T2" fmla="*/ 195 w 237"/>
              <a:gd name="T3" fmla="*/ 195 h 237"/>
              <a:gd name="T4" fmla="*/ 42 w 237"/>
              <a:gd name="T5" fmla="*/ 195 h 237"/>
              <a:gd name="T6" fmla="*/ 42 w 237"/>
              <a:gd name="T7" fmla="*/ 42 h 237"/>
              <a:gd name="T8" fmla="*/ 195 w 237"/>
              <a:gd name="T9" fmla="*/ 42 h 237"/>
            </a:gdLst>
            <a:ahLst/>
            <a:cxnLst>
              <a:cxn ang="0">
                <a:pos x="T0" y="T1"/>
              </a:cxn>
              <a:cxn ang="0">
                <a:pos x="T2" y="T3"/>
              </a:cxn>
              <a:cxn ang="0">
                <a:pos x="T4" y="T5"/>
              </a:cxn>
              <a:cxn ang="0">
                <a:pos x="T6" y="T7"/>
              </a:cxn>
              <a:cxn ang="0">
                <a:pos x="T8" y="T9"/>
              </a:cxn>
            </a:cxnLst>
            <a:rect l="0" t="0" r="r" b="b"/>
            <a:pathLst>
              <a:path w="237" h="237">
                <a:moveTo>
                  <a:pt x="195" y="42"/>
                </a:moveTo>
                <a:cubicBezTo>
                  <a:pt x="237" y="84"/>
                  <a:pt x="237" y="152"/>
                  <a:pt x="195" y="195"/>
                </a:cubicBezTo>
                <a:cubicBezTo>
                  <a:pt x="152" y="237"/>
                  <a:pt x="84" y="237"/>
                  <a:pt x="42" y="195"/>
                </a:cubicBezTo>
                <a:cubicBezTo>
                  <a:pt x="0" y="152"/>
                  <a:pt x="0" y="84"/>
                  <a:pt x="42" y="42"/>
                </a:cubicBezTo>
                <a:cubicBezTo>
                  <a:pt x="84" y="0"/>
                  <a:pt x="152" y="0"/>
                  <a:pt x="195" y="42"/>
                </a:cubicBezTo>
                <a:close/>
              </a:path>
            </a:pathLst>
          </a:custGeom>
          <a:solidFill>
            <a:srgbClr val="D0E8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汉仪PP体简" panose="00020600040101010101" pitchFamily="18" charset="-122"/>
              <a:ea typeface="汉仪PP体简" panose="00020600040101010101" pitchFamily="18" charset="-122"/>
            </a:endParaRPr>
          </a:p>
        </p:txBody>
      </p:sp>
      <p:sp>
        <p:nvSpPr>
          <p:cNvPr id="10" name="Freeform 26"/>
          <p:cNvSpPr>
            <a:spLocks noEditPoints="1"/>
          </p:cNvSpPr>
          <p:nvPr/>
        </p:nvSpPr>
        <p:spPr bwMode="auto">
          <a:xfrm>
            <a:off x="5184684" y="4334382"/>
            <a:ext cx="337055" cy="281517"/>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7F7F7F"/>
          </a:solidFill>
          <a:ln>
            <a:noFill/>
          </a:ln>
        </p:spPr>
        <p:txBody>
          <a:bodyPr/>
          <a:lstStyle/>
          <a:p>
            <a:endParaRPr lang="zh-CN" altLang="en-US">
              <a:latin typeface="汉仪PP体简" panose="00020600040101010101" pitchFamily="18" charset="-122"/>
              <a:ea typeface="汉仪PP体简" panose="00020600040101010101" pitchFamily="18" charset="-122"/>
            </a:endParaRPr>
          </a:p>
        </p:txBody>
      </p:sp>
      <p:sp>
        <p:nvSpPr>
          <p:cNvPr id="11" name="Freeform 25"/>
          <p:cNvSpPr>
            <a:spLocks noEditPoints="1"/>
          </p:cNvSpPr>
          <p:nvPr/>
        </p:nvSpPr>
        <p:spPr bwMode="auto">
          <a:xfrm>
            <a:off x="6498495" y="3073232"/>
            <a:ext cx="340885" cy="273856"/>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chemeClr val="tx1">
              <a:lumMod val="50000"/>
              <a:lumOff val="50000"/>
            </a:schemeClr>
          </a:solidFill>
          <a:ln>
            <a:noFill/>
          </a:ln>
        </p:spPr>
        <p:txBody>
          <a:bodyPr/>
          <a:lstStyle/>
          <a:p>
            <a:endParaRPr lang="zh-CN" altLang="en-US">
              <a:latin typeface="汉仪PP体简" panose="00020600040101010101" pitchFamily="18" charset="-122"/>
              <a:ea typeface="汉仪PP体简" panose="00020600040101010101" pitchFamily="18" charset="-122"/>
            </a:endParaRPr>
          </a:p>
        </p:txBody>
      </p:sp>
      <p:sp>
        <p:nvSpPr>
          <p:cNvPr id="12" name="Freeform 29"/>
          <p:cNvSpPr>
            <a:spLocks noEditPoints="1"/>
          </p:cNvSpPr>
          <p:nvPr/>
        </p:nvSpPr>
        <p:spPr bwMode="auto">
          <a:xfrm>
            <a:off x="5235433" y="3036806"/>
            <a:ext cx="235555" cy="33322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solidFill>
          <a:ln>
            <a:noFill/>
          </a:ln>
        </p:spPr>
        <p:txBody>
          <a:bodyPr/>
          <a:lstStyle/>
          <a:p>
            <a:endParaRPr lang="zh-CN" altLang="en-US">
              <a:latin typeface="汉仪PP体简" panose="00020600040101010101" pitchFamily="18" charset="-122"/>
              <a:ea typeface="汉仪PP体简" panose="00020600040101010101" pitchFamily="18" charset="-122"/>
            </a:endParaRPr>
          </a:p>
        </p:txBody>
      </p:sp>
      <p:sp>
        <p:nvSpPr>
          <p:cNvPr id="13" name="Freeform 72"/>
          <p:cNvSpPr>
            <a:spLocks noEditPoints="1"/>
          </p:cNvSpPr>
          <p:nvPr/>
        </p:nvSpPr>
        <p:spPr bwMode="auto">
          <a:xfrm>
            <a:off x="6519471" y="4301381"/>
            <a:ext cx="346022" cy="347518"/>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PP体简" panose="00020600040101010101" pitchFamily="18" charset="-122"/>
              <a:ea typeface="汉仪PP体简" panose="00020600040101010101" pitchFamily="18" charset="-122"/>
            </a:endParaRPr>
          </a:p>
        </p:txBody>
      </p:sp>
      <p:sp>
        <p:nvSpPr>
          <p:cNvPr id="14" name="矩形 13"/>
          <p:cNvSpPr/>
          <p:nvPr/>
        </p:nvSpPr>
        <p:spPr>
          <a:xfrm>
            <a:off x="7453640" y="2695151"/>
            <a:ext cx="2833359" cy="307777"/>
          </a:xfrm>
          <a:prstGeom prst="rect">
            <a:avLst/>
          </a:prstGeom>
        </p:spPr>
        <p:txBody>
          <a:bodyPr wrap="square">
            <a:spAutoFit/>
          </a:bodyPr>
          <a:lstStyle/>
          <a:p>
            <a:r>
              <a:rPr lang="en-US" altLang="zh-CN" sz="1400" b="1">
                <a:latin typeface="汉仪PP体简" panose="00020600040101010101" pitchFamily="18" charset="-122"/>
                <a:ea typeface="汉仪PP体简" panose="00020600040101010101" pitchFamily="18" charset="-122"/>
              </a:rPr>
              <a:t>ADD YOUR TITTLE HERE</a:t>
            </a:r>
            <a:endParaRPr lang="zh-CN" altLang="en-US" sz="1400" b="1" dirty="0">
              <a:latin typeface="汉仪PP体简" panose="00020600040101010101" pitchFamily="18" charset="-122"/>
              <a:ea typeface="汉仪PP体简" panose="00020600040101010101" pitchFamily="18" charset="-122"/>
            </a:endParaRPr>
          </a:p>
        </p:txBody>
      </p:sp>
      <p:sp>
        <p:nvSpPr>
          <p:cNvPr id="15" name="矩形 23"/>
          <p:cNvSpPr>
            <a:spLocks noChangeArrowheads="1"/>
          </p:cNvSpPr>
          <p:nvPr/>
        </p:nvSpPr>
        <p:spPr bwMode="auto">
          <a:xfrm>
            <a:off x="7450224" y="2999566"/>
            <a:ext cx="3965490" cy="1200329"/>
          </a:xfrm>
          <a:prstGeom prst="rect">
            <a:avLst/>
          </a:prstGeom>
          <a:noFill/>
          <a:ln>
            <a:noFill/>
          </a:ln>
        </p:spPr>
        <p:txBody>
          <a:bodyPr wrap="square">
            <a:spAutoFit/>
          </a:bodyPr>
          <a:lstStyle/>
          <a:p>
            <a:pPr eaLnBrk="1" hangingPunct="1">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I can do for twelve hours that</a:t>
            </a:r>
            <a:endParaRPr lang="en-US" altLang="zh-CN" sz="1200">
              <a:latin typeface="汉仪PP体简" panose="00020600040101010101" pitchFamily="18" charset="-122"/>
              <a:ea typeface="汉仪PP体简" panose="00020600040101010101" pitchFamily="18" charset="-122"/>
            </a:endParaRPr>
          </a:p>
          <a:p>
            <a:pPr eaLnBrk="1" hangingPunct="1">
              <a:lnSpc>
                <a:spcPct val="150000"/>
              </a:lnSpc>
            </a:pPr>
            <a:endParaRPr lang="en-US" altLang="zh-CN" sz="1200" dirty="0">
              <a:latin typeface="汉仪PP体简" panose="00020600040101010101" pitchFamily="18" charset="-122"/>
              <a:ea typeface="汉仪PP体简" panose="00020600040101010101" pitchFamily="18" charset="-122"/>
            </a:endParaRPr>
          </a:p>
        </p:txBody>
      </p:sp>
      <p:sp>
        <p:nvSpPr>
          <p:cNvPr id="16" name="矩形 15"/>
          <p:cNvSpPr/>
          <p:nvPr/>
        </p:nvSpPr>
        <p:spPr>
          <a:xfrm>
            <a:off x="7453640" y="4048927"/>
            <a:ext cx="2833359" cy="307777"/>
          </a:xfrm>
          <a:prstGeom prst="rect">
            <a:avLst/>
          </a:prstGeom>
        </p:spPr>
        <p:txBody>
          <a:bodyPr wrap="square">
            <a:spAutoFit/>
          </a:bodyPr>
          <a:lstStyle/>
          <a:p>
            <a:r>
              <a:rPr lang="en-US" altLang="zh-CN" sz="1400" b="1">
                <a:latin typeface="汉仪PP体简" panose="00020600040101010101" pitchFamily="18" charset="-122"/>
                <a:ea typeface="汉仪PP体简" panose="00020600040101010101" pitchFamily="18" charset="-122"/>
              </a:rPr>
              <a:t>ADD YOUR TITTLE HERE</a:t>
            </a:r>
            <a:endParaRPr lang="zh-CN" altLang="en-US" sz="1400" b="1" dirty="0">
              <a:latin typeface="汉仪PP体简" panose="00020600040101010101" pitchFamily="18" charset="-122"/>
              <a:ea typeface="汉仪PP体简" panose="00020600040101010101" pitchFamily="18" charset="-122"/>
            </a:endParaRPr>
          </a:p>
        </p:txBody>
      </p:sp>
      <p:sp>
        <p:nvSpPr>
          <p:cNvPr id="17" name="矩形 23"/>
          <p:cNvSpPr>
            <a:spLocks noChangeArrowheads="1"/>
          </p:cNvSpPr>
          <p:nvPr/>
        </p:nvSpPr>
        <p:spPr bwMode="auto">
          <a:xfrm>
            <a:off x="7450224" y="4353342"/>
            <a:ext cx="3965490" cy="1200329"/>
          </a:xfrm>
          <a:prstGeom prst="rect">
            <a:avLst/>
          </a:prstGeom>
          <a:noFill/>
          <a:ln>
            <a:noFill/>
          </a:ln>
        </p:spPr>
        <p:txBody>
          <a:bodyPr wrap="square">
            <a:spAutoFit/>
          </a:bodyPr>
          <a:lstStyle/>
          <a:p>
            <a:pPr eaLnBrk="1" hangingPunct="1">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I can do for twelve hours that</a:t>
            </a:r>
            <a:endParaRPr lang="en-US" altLang="zh-CN" sz="1200">
              <a:latin typeface="汉仪PP体简" panose="00020600040101010101" pitchFamily="18" charset="-122"/>
              <a:ea typeface="汉仪PP体简" panose="00020600040101010101" pitchFamily="18" charset="-122"/>
            </a:endParaRPr>
          </a:p>
          <a:p>
            <a:pPr eaLnBrk="1" hangingPunct="1">
              <a:lnSpc>
                <a:spcPct val="150000"/>
              </a:lnSpc>
            </a:pPr>
            <a:endParaRPr lang="en-US" altLang="zh-CN" sz="1200" dirty="0">
              <a:latin typeface="汉仪PP体简" panose="00020600040101010101" pitchFamily="18" charset="-122"/>
              <a:ea typeface="汉仪PP体简" panose="00020600040101010101" pitchFamily="18" charset="-122"/>
            </a:endParaRPr>
          </a:p>
        </p:txBody>
      </p:sp>
      <p:sp>
        <p:nvSpPr>
          <p:cNvPr id="18" name="矩形 17"/>
          <p:cNvSpPr/>
          <p:nvPr/>
        </p:nvSpPr>
        <p:spPr>
          <a:xfrm>
            <a:off x="1751229" y="2765455"/>
            <a:ext cx="2770275" cy="307777"/>
          </a:xfrm>
          <a:prstGeom prst="rect">
            <a:avLst/>
          </a:prstGeom>
        </p:spPr>
        <p:txBody>
          <a:bodyPr wrap="square">
            <a:spAutoFit/>
          </a:bodyPr>
          <a:lstStyle/>
          <a:p>
            <a:pPr algn="r"/>
            <a:r>
              <a:rPr lang="en-US" altLang="zh-CN" sz="1400" b="1">
                <a:latin typeface="汉仪PP体简" panose="00020600040101010101" pitchFamily="18" charset="-122"/>
                <a:ea typeface="汉仪PP体简" panose="00020600040101010101" pitchFamily="18" charset="-122"/>
              </a:rPr>
              <a:t>ADD YOUR TITTLE HERE</a:t>
            </a:r>
            <a:endParaRPr lang="zh-CN" altLang="en-US" sz="1400" b="1" dirty="0">
              <a:latin typeface="汉仪PP体简" panose="00020600040101010101" pitchFamily="18" charset="-122"/>
              <a:ea typeface="汉仪PP体简" panose="00020600040101010101" pitchFamily="18" charset="-122"/>
            </a:endParaRPr>
          </a:p>
        </p:txBody>
      </p:sp>
      <p:sp>
        <p:nvSpPr>
          <p:cNvPr id="19" name="矩形 23"/>
          <p:cNvSpPr>
            <a:spLocks noChangeArrowheads="1"/>
          </p:cNvSpPr>
          <p:nvPr/>
        </p:nvSpPr>
        <p:spPr bwMode="auto">
          <a:xfrm>
            <a:off x="622514" y="3055185"/>
            <a:ext cx="3898978" cy="1200329"/>
          </a:xfrm>
          <a:prstGeom prst="rect">
            <a:avLst/>
          </a:prstGeom>
          <a:noFill/>
          <a:ln>
            <a:noFill/>
          </a:ln>
        </p:spPr>
        <p:txBody>
          <a:bodyPr wrap="square">
            <a:spAutoFit/>
          </a:bodyPr>
          <a:lstStyle/>
          <a:p>
            <a:pPr algn="r" eaLnBrk="1" hangingPunct="1">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I can do for twelve hours that</a:t>
            </a:r>
            <a:endParaRPr lang="en-US" altLang="zh-CN" sz="1200">
              <a:latin typeface="汉仪PP体简" panose="00020600040101010101" pitchFamily="18" charset="-122"/>
              <a:ea typeface="汉仪PP体简" panose="00020600040101010101" pitchFamily="18" charset="-122"/>
            </a:endParaRPr>
          </a:p>
          <a:p>
            <a:pPr algn="r" eaLnBrk="1" hangingPunct="1">
              <a:lnSpc>
                <a:spcPct val="150000"/>
              </a:lnSpc>
            </a:pPr>
            <a:endParaRPr lang="en-US" altLang="zh-CN" sz="1200" dirty="0">
              <a:latin typeface="汉仪PP体简" panose="00020600040101010101" pitchFamily="18" charset="-122"/>
              <a:ea typeface="汉仪PP体简" panose="00020600040101010101" pitchFamily="18" charset="-122"/>
            </a:endParaRPr>
          </a:p>
        </p:txBody>
      </p:sp>
      <p:sp>
        <p:nvSpPr>
          <p:cNvPr id="20" name="矩形 19"/>
          <p:cNvSpPr/>
          <p:nvPr/>
        </p:nvSpPr>
        <p:spPr>
          <a:xfrm>
            <a:off x="1757363" y="4063612"/>
            <a:ext cx="2770275" cy="307777"/>
          </a:xfrm>
          <a:prstGeom prst="rect">
            <a:avLst/>
          </a:prstGeom>
        </p:spPr>
        <p:txBody>
          <a:bodyPr wrap="square">
            <a:spAutoFit/>
          </a:bodyPr>
          <a:lstStyle/>
          <a:p>
            <a:pPr algn="r"/>
            <a:r>
              <a:rPr lang="en-US" altLang="zh-CN" sz="1400" b="1">
                <a:latin typeface="汉仪PP体简" panose="00020600040101010101" pitchFamily="18" charset="-122"/>
                <a:ea typeface="汉仪PP体简" panose="00020600040101010101" pitchFamily="18" charset="-122"/>
              </a:rPr>
              <a:t>ADD YOUR TITTLE HERE</a:t>
            </a:r>
            <a:endParaRPr lang="zh-CN" altLang="en-US" sz="1400" b="1" dirty="0">
              <a:latin typeface="汉仪PP体简" panose="00020600040101010101" pitchFamily="18" charset="-122"/>
              <a:ea typeface="汉仪PP体简" panose="00020600040101010101" pitchFamily="18" charset="-122"/>
            </a:endParaRPr>
          </a:p>
        </p:txBody>
      </p:sp>
      <p:sp>
        <p:nvSpPr>
          <p:cNvPr id="21" name="矩形 23"/>
          <p:cNvSpPr>
            <a:spLocks noChangeArrowheads="1"/>
          </p:cNvSpPr>
          <p:nvPr/>
        </p:nvSpPr>
        <p:spPr bwMode="auto">
          <a:xfrm>
            <a:off x="628648" y="4353342"/>
            <a:ext cx="3898978" cy="1200329"/>
          </a:xfrm>
          <a:prstGeom prst="rect">
            <a:avLst/>
          </a:prstGeom>
          <a:noFill/>
          <a:ln>
            <a:noFill/>
          </a:ln>
        </p:spPr>
        <p:txBody>
          <a:bodyPr wrap="square">
            <a:spAutoFit/>
          </a:bodyPr>
          <a:lstStyle/>
          <a:p>
            <a:pPr algn="r" eaLnBrk="1" hangingPunct="1">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I can do for twelve hours that</a:t>
            </a:r>
            <a:endParaRPr lang="en-US" altLang="zh-CN" sz="1200">
              <a:latin typeface="汉仪PP体简" panose="00020600040101010101" pitchFamily="18" charset="-122"/>
              <a:ea typeface="汉仪PP体简" panose="00020600040101010101" pitchFamily="18" charset="-122"/>
            </a:endParaRPr>
          </a:p>
          <a:p>
            <a:pPr algn="r" eaLnBrk="1" hangingPunct="1">
              <a:lnSpc>
                <a:spcPct val="150000"/>
              </a:lnSpc>
            </a:pPr>
            <a:endParaRPr lang="en-US" altLang="zh-CN" sz="1200" dirty="0">
              <a:latin typeface="汉仪PP体简" panose="00020600040101010101" pitchFamily="18" charset="-122"/>
              <a:ea typeface="汉仪PP体简" panose="00020600040101010101" pitchFamily="18" charset="-122"/>
            </a:endParaRPr>
          </a:p>
        </p:txBody>
      </p:sp>
      <p:sp>
        <p:nvSpPr>
          <p:cNvPr id="22" name="矩形 21"/>
          <p:cNvSpPr/>
          <p:nvPr/>
        </p:nvSpPr>
        <p:spPr>
          <a:xfrm>
            <a:off x="3847572" y="1108796"/>
            <a:ext cx="4269486" cy="954107"/>
          </a:xfrm>
          <a:prstGeom prst="rect">
            <a:avLst/>
          </a:prstGeom>
        </p:spPr>
        <p:txBody>
          <a:bodyPr wrap="square">
            <a:spAutoFit/>
          </a:bodyPr>
          <a:lstStyle/>
          <a:p>
            <a:pPr algn="ctr"/>
            <a:r>
              <a:rPr lang="en-US" altLang="zh-CN" sz="2800" b="1">
                <a:latin typeface="汉仪PP体简" panose="00020600040101010101" pitchFamily="18" charset="-122"/>
                <a:ea typeface="汉仪PP体简" panose="00020600040101010101" pitchFamily="18" charset="-122"/>
              </a:rPr>
              <a:t>ADD YOUR TITTLE HERE</a:t>
            </a:r>
            <a:endParaRPr lang="zh-CN" altLang="en-US" sz="2800" b="1" dirty="0">
              <a:latin typeface="汉仪PP体简" panose="00020600040101010101" pitchFamily="18" charset="-122"/>
              <a:ea typeface="汉仪PP体简" panose="00020600040101010101" pitchFamily="18" charset="-122"/>
            </a:endParaRPr>
          </a:p>
        </p:txBody>
      </p:sp>
      <p:sp>
        <p:nvSpPr>
          <p:cNvPr id="23" name="矩形 22"/>
          <p:cNvSpPr/>
          <p:nvPr/>
        </p:nvSpPr>
        <p:spPr>
          <a:xfrm>
            <a:off x="3397940" y="1677634"/>
            <a:ext cx="5378212" cy="261610"/>
          </a:xfrm>
          <a:prstGeom prst="rect">
            <a:avLst/>
          </a:prstGeom>
        </p:spPr>
        <p:txBody>
          <a:bodyPr wrap="square">
            <a:spAutoFit/>
          </a:bodyPr>
          <a:lstStyle/>
          <a:p>
            <a:pPr algn="ctr"/>
            <a:r>
              <a:rPr lang="en-US" altLang="zh-CN" sz="1100" b="1">
                <a:latin typeface="汉仪PP体简" panose="00020600040101010101" pitchFamily="18" charset="-122"/>
                <a:ea typeface="汉仪PP体简" panose="00020600040101010101" pitchFamily="18" charset="-122"/>
              </a:rPr>
              <a:t>THIS IS A ART TEMPLATE ,THANK YOU WATCHING THIS ONE </a:t>
            </a:r>
            <a:endParaRPr lang="zh-CN" altLang="en-US" sz="1100" b="1" dirty="0">
              <a:latin typeface="汉仪PP体简" panose="00020600040101010101" pitchFamily="18" charset="-122"/>
              <a:ea typeface="汉仪PP体简" panose="00020600040101010101" pitchFamily="18" charset="-122"/>
            </a:endParaRPr>
          </a:p>
        </p:txBody>
      </p:sp>
    </p:spTree>
  </p:cSld>
  <p:clrMapOvr>
    <a:masterClrMapping/>
  </p:clrMapOvr>
  <p:transition spd="slow" advClick="0" advTm="3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968865" y="3060436"/>
            <a:ext cx="172278" cy="172278"/>
          </a:xfrm>
          <a:prstGeom prst="ellipse">
            <a:avLst/>
          </a:prstGeom>
          <a:solidFill>
            <a:schemeClr val="tx1"/>
          </a:solidFill>
          <a:ln>
            <a:solidFill>
              <a:srgbClr val="257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 name="椭圆 2"/>
          <p:cNvSpPr/>
          <p:nvPr/>
        </p:nvSpPr>
        <p:spPr>
          <a:xfrm>
            <a:off x="5527074" y="2112905"/>
            <a:ext cx="172278" cy="172278"/>
          </a:xfrm>
          <a:prstGeom prst="ellipse">
            <a:avLst/>
          </a:prstGeom>
          <a:solidFill>
            <a:schemeClr val="tx1"/>
          </a:solidFill>
          <a:ln>
            <a:solidFill>
              <a:srgbClr val="257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 name="椭圆 3"/>
          <p:cNvSpPr/>
          <p:nvPr/>
        </p:nvSpPr>
        <p:spPr>
          <a:xfrm>
            <a:off x="9191299" y="2654970"/>
            <a:ext cx="172278" cy="172278"/>
          </a:xfrm>
          <a:prstGeom prst="ellipse">
            <a:avLst/>
          </a:prstGeom>
          <a:solidFill>
            <a:schemeClr val="tx1"/>
          </a:solidFill>
          <a:ln>
            <a:solidFill>
              <a:srgbClr val="257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cxnSp>
        <p:nvCxnSpPr>
          <p:cNvPr id="5" name="直接连接符 4"/>
          <p:cNvCxnSpPr>
            <a:endCxn id="3" idx="6"/>
          </p:cNvCxnSpPr>
          <p:nvPr/>
        </p:nvCxnSpPr>
        <p:spPr>
          <a:xfrm flipV="1">
            <a:off x="2141143" y="2199044"/>
            <a:ext cx="3558209" cy="9118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6"/>
            <a:endCxn id="4" idx="2"/>
          </p:cNvCxnSpPr>
          <p:nvPr/>
        </p:nvCxnSpPr>
        <p:spPr>
          <a:xfrm>
            <a:off x="5699352" y="2199044"/>
            <a:ext cx="3491947" cy="5420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25907" y="3683289"/>
            <a:ext cx="2001078" cy="369332"/>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b="1">
                <a:solidFill>
                  <a:schemeClr val="bg1"/>
                </a:solidFill>
                <a:latin typeface="微软雅黑 Light" panose="020B0502040204020203" pitchFamily="34" charset="-122"/>
                <a:ea typeface="微软雅黑 Light" panose="020B0502040204020203" pitchFamily="34" charset="-122"/>
              </a:rPr>
              <a:t>TITTLE HERE</a:t>
            </a:r>
            <a:endParaRPr lang="zh-CN" altLang="en-US" b="1" dirty="0">
              <a:solidFill>
                <a:schemeClr val="bg1"/>
              </a:solidFill>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684114" y="3683289"/>
            <a:ext cx="2001078" cy="369332"/>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b="1">
                <a:solidFill>
                  <a:schemeClr val="bg1"/>
                </a:solidFill>
                <a:latin typeface="微软雅黑 Light" panose="020B0502040204020203" pitchFamily="34" charset="-122"/>
                <a:ea typeface="微软雅黑 Light" panose="020B0502040204020203" pitchFamily="34" charset="-122"/>
              </a:rPr>
              <a:t>TITTLE HERE</a:t>
            </a:r>
            <a:endParaRPr lang="zh-CN" altLang="en-US" b="1" dirty="0">
              <a:solidFill>
                <a:schemeClr val="bg1"/>
              </a:solidFill>
              <a:latin typeface="微软雅黑 Light" panose="020B0502040204020203" pitchFamily="34" charset="-122"/>
              <a:ea typeface="微软雅黑 Light" panose="020B0502040204020203" pitchFamily="34" charset="-122"/>
            </a:endParaRPr>
          </a:p>
        </p:txBody>
      </p:sp>
      <p:sp>
        <p:nvSpPr>
          <p:cNvPr id="9" name="文本框 8"/>
          <p:cNvSpPr txBox="1"/>
          <p:nvPr/>
        </p:nvSpPr>
        <p:spPr>
          <a:xfrm>
            <a:off x="8290152" y="3683289"/>
            <a:ext cx="2001078" cy="369332"/>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b="1">
                <a:solidFill>
                  <a:schemeClr val="bg1"/>
                </a:solidFill>
                <a:latin typeface="微软雅黑 Light" panose="020B0502040204020203" pitchFamily="34" charset="-122"/>
                <a:ea typeface="微软雅黑 Light" panose="020B0502040204020203" pitchFamily="34" charset="-122"/>
              </a:rPr>
              <a:t>TITTLE HERE</a:t>
            </a:r>
            <a:endParaRPr lang="zh-CN" altLang="en-US" b="1" dirty="0">
              <a:solidFill>
                <a:schemeClr val="bg1"/>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flipV="1">
            <a:off x="9211177" y="2090888"/>
            <a:ext cx="2980823" cy="6653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23"/>
          <p:cNvSpPr>
            <a:spLocks noChangeArrowheads="1"/>
          </p:cNvSpPr>
          <p:nvPr/>
        </p:nvSpPr>
        <p:spPr bwMode="auto">
          <a:xfrm>
            <a:off x="748424" y="4310953"/>
            <a:ext cx="2756039" cy="1384995"/>
          </a:xfrm>
          <a:prstGeom prst="rect">
            <a:avLst/>
          </a:prstGeom>
          <a:noFill/>
          <a:ln>
            <a:noFill/>
          </a:ln>
        </p:spPr>
        <p:txBody>
          <a:bodyPr wrap="square">
            <a:spAutoFit/>
          </a:bodyPr>
          <a:lstStyle/>
          <a:p>
            <a:pPr algn="ctr" eaLnBrk="1" hangingPunct="1">
              <a:lnSpc>
                <a:spcPct val="150000"/>
              </a:lnSpc>
            </a:pPr>
            <a:r>
              <a:rPr lang="en-US" sz="1400">
                <a:latin typeface="微软雅黑 Light" panose="020B0502040204020203" pitchFamily="34" charset="-122"/>
                <a:ea typeface="微软雅黑 Light" panose="020B0502040204020203" pitchFamily="34" charset="-122"/>
              </a:rPr>
              <a:t>Just for today I will try to live through this day only and not tackle my whole life problem at once. I can do</a:t>
            </a:r>
            <a:endParaRPr lang="zh-CN" altLang="en-US" sz="1400" dirty="0">
              <a:latin typeface="微软雅黑 Light" panose="020B0502040204020203" pitchFamily="34" charset="-122"/>
              <a:ea typeface="微软雅黑 Light" panose="020B0502040204020203" pitchFamily="34" charset="-122"/>
            </a:endParaRPr>
          </a:p>
        </p:txBody>
      </p:sp>
      <p:sp>
        <p:nvSpPr>
          <p:cNvPr id="12" name="矩形 11"/>
          <p:cNvSpPr>
            <a:spLocks noChangeArrowheads="1"/>
          </p:cNvSpPr>
          <p:nvPr/>
        </p:nvSpPr>
        <p:spPr bwMode="auto">
          <a:xfrm>
            <a:off x="7912671" y="4310953"/>
            <a:ext cx="2756039" cy="1384995"/>
          </a:xfrm>
          <a:prstGeom prst="rect">
            <a:avLst/>
          </a:prstGeom>
          <a:noFill/>
          <a:ln>
            <a:noFill/>
          </a:ln>
        </p:spPr>
        <p:txBody>
          <a:bodyPr wrap="square">
            <a:spAutoFit/>
          </a:bodyPr>
          <a:lstStyle/>
          <a:p>
            <a:pPr algn="ctr" eaLnBrk="1" hangingPunct="1">
              <a:lnSpc>
                <a:spcPct val="150000"/>
              </a:lnSpc>
            </a:pPr>
            <a:r>
              <a:rPr lang="en-US" sz="1400">
                <a:latin typeface="微软雅黑 Light" panose="020B0502040204020203" pitchFamily="34" charset="-122"/>
                <a:ea typeface="微软雅黑 Light" panose="020B0502040204020203" pitchFamily="34" charset="-122"/>
              </a:rPr>
              <a:t>Just for today I will try to live through this day only and not tackle my whole life problem at once. I can do</a:t>
            </a:r>
            <a:endParaRPr lang="zh-CN" altLang="en-US" sz="1400" dirty="0">
              <a:latin typeface="微软雅黑 Light" panose="020B0502040204020203" pitchFamily="34" charset="-122"/>
              <a:ea typeface="微软雅黑 Light" panose="020B0502040204020203" pitchFamily="34" charset="-122"/>
            </a:endParaRPr>
          </a:p>
        </p:txBody>
      </p:sp>
      <p:sp>
        <p:nvSpPr>
          <p:cNvPr id="13" name="矩形 12"/>
          <p:cNvSpPr>
            <a:spLocks noChangeArrowheads="1"/>
          </p:cNvSpPr>
          <p:nvPr/>
        </p:nvSpPr>
        <p:spPr bwMode="auto">
          <a:xfrm>
            <a:off x="4306633" y="4315662"/>
            <a:ext cx="2756039" cy="1384995"/>
          </a:xfrm>
          <a:prstGeom prst="rect">
            <a:avLst/>
          </a:prstGeom>
          <a:noFill/>
          <a:ln>
            <a:noFill/>
          </a:ln>
        </p:spPr>
        <p:txBody>
          <a:bodyPr wrap="square">
            <a:spAutoFit/>
          </a:bodyPr>
          <a:lstStyle/>
          <a:p>
            <a:pPr algn="ctr" eaLnBrk="1" hangingPunct="1">
              <a:lnSpc>
                <a:spcPct val="150000"/>
              </a:lnSpc>
            </a:pPr>
            <a:r>
              <a:rPr lang="en-US" sz="1400">
                <a:latin typeface="微软雅黑 Light" panose="020B0502040204020203" pitchFamily="34" charset="-122"/>
                <a:ea typeface="微软雅黑 Light" panose="020B0502040204020203" pitchFamily="34" charset="-122"/>
              </a:rPr>
              <a:t>Just for today I will try to live through this day only and not tackle my whole life problem at once. I can do</a:t>
            </a:r>
            <a:endParaRPr lang="zh-CN" altLang="en-US" sz="14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478534" y="2303378"/>
            <a:ext cx="1152940" cy="369332"/>
          </a:xfrm>
          <a:prstGeom prst="rect">
            <a:avLst/>
          </a:prstGeom>
          <a:noFill/>
        </p:spPr>
        <p:txBody>
          <a:bodyPr wrap="square" rtlCol="0">
            <a:spAutoFit/>
          </a:bodyPr>
          <a:lstStyle/>
          <a:p>
            <a:pPr algn="ctr"/>
            <a:r>
              <a:rPr lang="en-US" altLang="zh-CN">
                <a:latin typeface="微软雅黑 Light" panose="020B0502040204020203" pitchFamily="34" charset="-122"/>
                <a:ea typeface="微软雅黑 Light" panose="020B0502040204020203" pitchFamily="34" charset="-122"/>
              </a:rPr>
              <a:t>10</a:t>
            </a:r>
            <a:r>
              <a:rPr lang="zh-CN" altLang="en-US">
                <a:latin typeface="微软雅黑 Light" panose="020B0502040204020203" pitchFamily="34" charset="-122"/>
                <a:ea typeface="微软雅黑 Light" panose="020B0502040204020203" pitchFamily="34" charset="-122"/>
              </a:rPr>
              <a:t>，</a:t>
            </a:r>
            <a:r>
              <a:rPr lang="en-US" altLang="zh-CN">
                <a:latin typeface="微软雅黑 Light" panose="020B0502040204020203" pitchFamily="34" charset="-122"/>
                <a:ea typeface="微软雅黑 Light" panose="020B0502040204020203" pitchFamily="34" charset="-122"/>
              </a:rPr>
              <a:t>000</a:t>
            </a:r>
            <a:endParaRPr lang="zh-CN" altLang="en-US" dirty="0">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142760" y="2428663"/>
            <a:ext cx="1152940" cy="369332"/>
          </a:xfrm>
          <a:prstGeom prst="rect">
            <a:avLst/>
          </a:prstGeom>
          <a:noFill/>
        </p:spPr>
        <p:txBody>
          <a:bodyPr wrap="square" rtlCol="0">
            <a:spAutoFit/>
          </a:bodyPr>
          <a:lstStyle/>
          <a:p>
            <a:pPr algn="ctr"/>
            <a:r>
              <a:rPr lang="en-US" altLang="zh-CN">
                <a:latin typeface="微软雅黑 Light" panose="020B0502040204020203" pitchFamily="34" charset="-122"/>
                <a:ea typeface="微软雅黑 Light" panose="020B0502040204020203" pitchFamily="34" charset="-122"/>
              </a:rPr>
              <a:t>20</a:t>
            </a:r>
            <a:r>
              <a:rPr lang="zh-CN" altLang="en-US">
                <a:latin typeface="微软雅黑 Light" panose="020B0502040204020203" pitchFamily="34" charset="-122"/>
                <a:ea typeface="微软雅黑 Light" panose="020B0502040204020203" pitchFamily="34" charset="-122"/>
              </a:rPr>
              <a:t>，</a:t>
            </a:r>
            <a:r>
              <a:rPr lang="en-US" altLang="zh-CN">
                <a:latin typeface="微软雅黑 Light" panose="020B0502040204020203" pitchFamily="34" charset="-122"/>
                <a:ea typeface="微软雅黑 Light" panose="020B0502040204020203" pitchFamily="34" charset="-122"/>
              </a:rPr>
              <a:t>000</a:t>
            </a:r>
            <a:endParaRPr lang="zh-CN" altLang="en-US" dirty="0">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8714220" y="2057993"/>
            <a:ext cx="1152940" cy="369332"/>
          </a:xfrm>
          <a:prstGeom prst="rect">
            <a:avLst/>
          </a:prstGeom>
          <a:noFill/>
        </p:spPr>
        <p:txBody>
          <a:bodyPr wrap="square" rtlCol="0">
            <a:spAutoFit/>
          </a:bodyPr>
          <a:lstStyle/>
          <a:p>
            <a:pPr algn="ctr"/>
            <a:r>
              <a:rPr lang="en-US" altLang="zh-CN">
                <a:latin typeface="微软雅黑 Light" panose="020B0502040204020203" pitchFamily="34" charset="-122"/>
                <a:ea typeface="微软雅黑 Light" panose="020B0502040204020203" pitchFamily="34" charset="-122"/>
              </a:rPr>
              <a:t>12</a:t>
            </a:r>
            <a:r>
              <a:rPr lang="zh-CN" altLang="en-US">
                <a:latin typeface="微软雅黑 Light" panose="020B0502040204020203" pitchFamily="34" charset="-122"/>
                <a:ea typeface="微软雅黑 Light" panose="020B0502040204020203" pitchFamily="34" charset="-122"/>
              </a:rPr>
              <a:t>，</a:t>
            </a:r>
            <a:r>
              <a:rPr lang="en-US" altLang="zh-CN">
                <a:latin typeface="微软雅黑 Light" panose="020B0502040204020203" pitchFamily="34" charset="-122"/>
                <a:ea typeface="微软雅黑 Light" panose="020B0502040204020203" pitchFamily="34" charset="-122"/>
              </a:rPr>
              <a:t>000</a:t>
            </a:r>
            <a:endParaRPr lang="zh-CN" altLang="en-US" dirty="0">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3209" y="2300209"/>
            <a:ext cx="4995502" cy="523220"/>
          </a:xfrm>
          <a:prstGeom prst="rect">
            <a:avLst/>
          </a:prstGeom>
          <a:noFill/>
          <a:ln w="19050">
            <a:noFill/>
            <a:prstDash val="dash"/>
          </a:ln>
        </p:spPr>
        <p:txBody>
          <a:bodyPr wrap="square" rtlCol="0">
            <a:spAutoFit/>
          </a:bodyPr>
          <a:lstStyle/>
          <a:p>
            <a:r>
              <a:rPr lang="en-US" altLang="zh-CN" sz="2800" b="1">
                <a:latin typeface="汉仪PP体简" panose="00020600040101010101" pitchFamily="18" charset="-122"/>
                <a:ea typeface="汉仪PP体简" panose="00020600040101010101" pitchFamily="18" charset="-122"/>
              </a:rPr>
              <a:t>ADD YOUR TITTLE HERE</a:t>
            </a:r>
            <a:endParaRPr lang="zh-CN" altLang="en-US" sz="2800" b="1" dirty="0">
              <a:latin typeface="汉仪PP体简" panose="00020600040101010101" pitchFamily="18" charset="-122"/>
              <a:ea typeface="汉仪PP体简" panose="00020600040101010101" pitchFamily="18" charset="-122"/>
            </a:endParaRPr>
          </a:p>
        </p:txBody>
      </p:sp>
      <p:sp>
        <p:nvSpPr>
          <p:cNvPr id="4" name="文本框 22"/>
          <p:cNvSpPr txBox="1"/>
          <p:nvPr/>
        </p:nvSpPr>
        <p:spPr>
          <a:xfrm flipH="1">
            <a:off x="5523209" y="3168500"/>
            <a:ext cx="5445452" cy="2031325"/>
          </a:xfrm>
          <a:prstGeom prst="rect">
            <a:avLst/>
          </a:prstGeom>
          <a:noFill/>
          <a:ln w="9525">
            <a:noFill/>
            <a:miter/>
          </a:ln>
          <a:effectLst>
            <a:outerShdw sx="999" sy="999" algn="ctr" rotWithShape="0">
              <a:srgbClr val="000000"/>
            </a:outerShdw>
          </a:effectLst>
        </p:spPr>
        <p:txBody>
          <a:bodyPr wrap="square" anchor="t">
            <a:spAutoFit/>
          </a:bodyPr>
          <a:lstStyle/>
          <a:p>
            <a:pPr>
              <a:lnSpc>
                <a:spcPct val="150000"/>
              </a:lnSpc>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today I will try to live. through this day only and not tackle my whole life problem at once Just for today I will try to live. through this day only and not</a:t>
            </a:r>
            <a:endParaRPr lang="en-US" altLang="zh-CN" sz="1400" dirty="0">
              <a:latin typeface="汉仪PP体简" panose="00020600040101010101" pitchFamily="18" charset="-122"/>
              <a:ea typeface="汉仪PP体简" panose="00020600040101010101" pitchFamily="18"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7153" t="8750" r="18264" b="11874"/>
          <a:stretch>
            <a:fillRect/>
          </a:stretch>
        </p:blipFill>
        <p:spPr>
          <a:xfrm>
            <a:off x="0" y="399934"/>
            <a:ext cx="4929187" cy="6058131"/>
          </a:xfrm>
          <a:prstGeom prst="rect">
            <a:avLst/>
          </a:prstGeom>
        </p:spPr>
      </p:pic>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489588" y="1814051"/>
            <a:ext cx="3727598" cy="3274369"/>
          </a:xfrm>
          <a:prstGeom prst="rect">
            <a:avLst/>
          </a:prstGeom>
        </p:spPr>
      </p:pic>
      <p:sp>
        <p:nvSpPr>
          <p:cNvPr id="5" name="文本框 4"/>
          <p:cNvSpPr txBox="1"/>
          <p:nvPr/>
        </p:nvSpPr>
        <p:spPr>
          <a:xfrm>
            <a:off x="4816122" y="2718751"/>
            <a:ext cx="5753720" cy="461665"/>
          </a:xfrm>
          <a:prstGeom prst="rect">
            <a:avLst/>
          </a:prstGeom>
          <a:noFill/>
          <a:effectLst>
            <a:outerShdw blurRad="50800" dist="38100" dir="5400000" algn="ctr" rotWithShape="0">
              <a:srgbClr val="000000">
                <a:alpha val="43137"/>
              </a:srgbClr>
            </a:outerShdw>
          </a:effectLst>
        </p:spPr>
        <p:txBody>
          <a:bodyPr wrap="square" rtlCol="0">
            <a:spAutoFit/>
          </a:bodyPr>
          <a:lstStyle/>
          <a:p>
            <a:r>
              <a:rPr lang="en-US" altLang="zh-CN" sz="2400" b="1">
                <a:latin typeface="汉仪黑荔枝体简" panose="00020600040101010101" pitchFamily="18" charset="-122"/>
                <a:ea typeface="汉仪黑荔枝体简" panose="00020600040101010101" pitchFamily="18" charset="-122"/>
              </a:rPr>
              <a:t>ADD YOUR TITTLE HERE</a:t>
            </a:r>
            <a:endParaRPr lang="zh-CN" altLang="en-US" sz="2400" b="1" dirty="0">
              <a:latin typeface="汉仪黑荔枝体简" panose="00020600040101010101" pitchFamily="18" charset="-122"/>
              <a:ea typeface="汉仪黑荔枝体简" panose="00020600040101010101" pitchFamily="18" charset="-122"/>
            </a:endParaRPr>
          </a:p>
        </p:txBody>
      </p:sp>
      <p:sp>
        <p:nvSpPr>
          <p:cNvPr id="6" name="文本框 5"/>
          <p:cNvSpPr txBox="1"/>
          <p:nvPr/>
        </p:nvSpPr>
        <p:spPr>
          <a:xfrm>
            <a:off x="2571344" y="2718751"/>
            <a:ext cx="1817075" cy="1323439"/>
          </a:xfrm>
          <a:prstGeom prst="rect">
            <a:avLst/>
          </a:prstGeom>
          <a:noFill/>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02</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矩形 6"/>
          <p:cNvSpPr/>
          <p:nvPr/>
        </p:nvSpPr>
        <p:spPr>
          <a:xfrm>
            <a:off x="4875114" y="3202912"/>
            <a:ext cx="5389762" cy="613694"/>
          </a:xfrm>
          <a:prstGeom prst="rect">
            <a:avLst/>
          </a:prstGeom>
          <a:noFill/>
        </p:spPr>
        <p:txBody>
          <a:bodyPr wrap="square">
            <a:spAutoFit/>
          </a:bodyPr>
          <a:lstStyle/>
          <a:p>
            <a:pPr fontAlgn="base">
              <a:lnSpc>
                <a:spcPct val="150000"/>
              </a:lnSpc>
              <a:spcBef>
                <a:spcPct val="0"/>
              </a:spcBef>
              <a:spcAft>
                <a:spcPct val="0"/>
              </a:spcAft>
              <a:defRPr/>
            </a:pPr>
            <a:r>
              <a:rPr lang="en-US" altLang="zh-CN" sz="1200">
                <a:latin typeface="汉仪黑荔枝体简" panose="00020600040101010101" pitchFamily="18" charset="-122"/>
                <a:ea typeface="汉仪黑荔枝体简" panose="00020600040101010101" pitchFamily="18" charset="-122"/>
              </a:rPr>
              <a:t>Just for today I will try to live through this day only and not tackle my whole life at once.</a:t>
            </a:r>
            <a:endParaRPr lang="en-US" altLang="zh-CN" sz="1200" dirty="0">
              <a:solidFill>
                <a:srgbClr val="B28743"/>
              </a:solidFill>
              <a:latin typeface="汉仪黑荔枝体简" panose="00020600040101010101" pitchFamily="18" charset="-122"/>
              <a:ea typeface="汉仪黑荔枝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0556" y="1209382"/>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a:latin typeface="汉仪PP体简" panose="00020600040101010101" pitchFamily="18" charset="-122"/>
                <a:ea typeface="汉仪PP体简" panose="00020600040101010101" pitchFamily="18" charset="-122"/>
              </a:rPr>
              <a:t>0 1</a:t>
            </a:r>
            <a:endParaRPr lang="zh-CN" altLang="en-US" sz="4400" dirty="0">
              <a:latin typeface="汉仪PP体简" panose="00020600040101010101" pitchFamily="18" charset="-122"/>
              <a:ea typeface="汉仪PP体简" panose="00020600040101010101" pitchFamily="18" charset="-122"/>
            </a:endParaRPr>
          </a:p>
        </p:txBody>
      </p:sp>
      <p:sp>
        <p:nvSpPr>
          <p:cNvPr id="3" name="文本框 2"/>
          <p:cNvSpPr txBox="1"/>
          <p:nvPr/>
        </p:nvSpPr>
        <p:spPr>
          <a:xfrm>
            <a:off x="1720556" y="2383536"/>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a:latin typeface="汉仪PP体简" panose="00020600040101010101" pitchFamily="18" charset="-122"/>
                <a:ea typeface="汉仪PP体简" panose="00020600040101010101" pitchFamily="18" charset="-122"/>
              </a:rPr>
              <a:t>0 2</a:t>
            </a:r>
            <a:endParaRPr lang="zh-CN" altLang="en-US" sz="4400" dirty="0">
              <a:latin typeface="汉仪PP体简" panose="00020600040101010101" pitchFamily="18" charset="-122"/>
              <a:ea typeface="汉仪PP体简" panose="00020600040101010101" pitchFamily="18" charset="-122"/>
            </a:endParaRPr>
          </a:p>
        </p:txBody>
      </p:sp>
      <p:sp>
        <p:nvSpPr>
          <p:cNvPr id="4" name="文本框 3"/>
          <p:cNvSpPr txBox="1"/>
          <p:nvPr/>
        </p:nvSpPr>
        <p:spPr>
          <a:xfrm>
            <a:off x="1720556" y="3571758"/>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a:latin typeface="汉仪PP体简" panose="00020600040101010101" pitchFamily="18" charset="-122"/>
                <a:ea typeface="汉仪PP体简" panose="00020600040101010101" pitchFamily="18" charset="-122"/>
              </a:rPr>
              <a:t>0 3</a:t>
            </a:r>
            <a:endParaRPr lang="zh-CN" altLang="en-US" sz="4400" dirty="0">
              <a:latin typeface="汉仪PP体简" panose="00020600040101010101" pitchFamily="18" charset="-122"/>
              <a:ea typeface="汉仪PP体简" panose="00020600040101010101" pitchFamily="18" charset="-122"/>
            </a:endParaRPr>
          </a:p>
        </p:txBody>
      </p:sp>
      <p:sp>
        <p:nvSpPr>
          <p:cNvPr id="5" name="文本框 4"/>
          <p:cNvSpPr txBox="1"/>
          <p:nvPr/>
        </p:nvSpPr>
        <p:spPr>
          <a:xfrm>
            <a:off x="1720556" y="4745912"/>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a:latin typeface="汉仪PP体简" panose="00020600040101010101" pitchFamily="18" charset="-122"/>
                <a:ea typeface="汉仪PP体简" panose="00020600040101010101" pitchFamily="18" charset="-122"/>
              </a:rPr>
              <a:t>0 4</a:t>
            </a:r>
            <a:endParaRPr lang="zh-CN" altLang="en-US" sz="4400" dirty="0">
              <a:latin typeface="汉仪PP体简" panose="00020600040101010101" pitchFamily="18" charset="-122"/>
              <a:ea typeface="汉仪PP体简" panose="00020600040101010101" pitchFamily="18" charset="-122"/>
            </a:endParaRPr>
          </a:p>
        </p:txBody>
      </p:sp>
      <p:sp>
        <p:nvSpPr>
          <p:cNvPr id="6" name="TextBox 13"/>
          <p:cNvSpPr txBox="1"/>
          <p:nvPr/>
        </p:nvSpPr>
        <p:spPr>
          <a:xfrm>
            <a:off x="3596281" y="1256578"/>
            <a:ext cx="6349577" cy="923330"/>
          </a:xfrm>
          <a:prstGeom prst="rect">
            <a:avLst/>
          </a:prstGeom>
          <a:noFill/>
        </p:spPr>
        <p:txBody>
          <a:bodyPr wrap="square" rtlCol="0">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a:t>
            </a:r>
            <a:endParaRPr lang="en-US" altLang="zh-CN" sz="1200" dirty="0">
              <a:latin typeface="汉仪PP体简" panose="00020600040101010101" pitchFamily="18" charset="-122"/>
              <a:ea typeface="汉仪PP体简" panose="00020600040101010101" pitchFamily="18" charset="-122"/>
            </a:endParaRPr>
          </a:p>
        </p:txBody>
      </p:sp>
      <p:sp>
        <p:nvSpPr>
          <p:cNvPr id="7" name="TextBox 13"/>
          <p:cNvSpPr txBox="1"/>
          <p:nvPr/>
        </p:nvSpPr>
        <p:spPr>
          <a:xfrm>
            <a:off x="3596281" y="2390376"/>
            <a:ext cx="6349578" cy="923330"/>
          </a:xfrm>
          <a:prstGeom prst="rect">
            <a:avLst/>
          </a:prstGeom>
          <a:noFill/>
        </p:spPr>
        <p:txBody>
          <a:bodyPr wrap="square" rtlCol="0">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a:t>
            </a:r>
            <a:endParaRPr lang="en-US" altLang="zh-CN" sz="1200" dirty="0">
              <a:latin typeface="汉仪PP体简" panose="00020600040101010101" pitchFamily="18" charset="-122"/>
              <a:ea typeface="汉仪PP体简" panose="00020600040101010101" pitchFamily="18" charset="-122"/>
            </a:endParaRPr>
          </a:p>
        </p:txBody>
      </p:sp>
      <p:sp>
        <p:nvSpPr>
          <p:cNvPr id="8" name="TextBox 13"/>
          <p:cNvSpPr txBox="1"/>
          <p:nvPr/>
        </p:nvSpPr>
        <p:spPr>
          <a:xfrm>
            <a:off x="3564365" y="3566327"/>
            <a:ext cx="6349578" cy="923330"/>
          </a:xfrm>
          <a:prstGeom prst="rect">
            <a:avLst/>
          </a:prstGeom>
          <a:noFill/>
        </p:spPr>
        <p:txBody>
          <a:bodyPr wrap="square" rtlCol="0">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a:t>
            </a:r>
            <a:endParaRPr lang="en-US" altLang="zh-CN" sz="1200" dirty="0">
              <a:latin typeface="汉仪PP体简" panose="00020600040101010101" pitchFamily="18" charset="-122"/>
              <a:ea typeface="汉仪PP体简" panose="00020600040101010101" pitchFamily="18" charset="-122"/>
            </a:endParaRPr>
          </a:p>
        </p:txBody>
      </p:sp>
      <p:sp>
        <p:nvSpPr>
          <p:cNvPr id="9" name="TextBox 13"/>
          <p:cNvSpPr txBox="1"/>
          <p:nvPr/>
        </p:nvSpPr>
        <p:spPr>
          <a:xfrm>
            <a:off x="3596281" y="4700125"/>
            <a:ext cx="6349578" cy="923330"/>
          </a:xfrm>
          <a:prstGeom prst="rect">
            <a:avLst/>
          </a:prstGeom>
          <a:noFill/>
        </p:spPr>
        <p:txBody>
          <a:bodyPr wrap="square" rtlCol="0">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a:t>
            </a:r>
            <a:endParaRPr lang="en-US" altLang="zh-CN" sz="1200" dirty="0">
              <a:latin typeface="汉仪PP体简" panose="00020600040101010101" pitchFamily="18" charset="-122"/>
              <a:ea typeface="汉仪PP体简" panose="00020600040101010101" pitchFamily="18" charset="-122"/>
            </a:endParaRPr>
          </a:p>
        </p:txBody>
      </p:sp>
    </p:spTree>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tags/tag1.xml><?xml version="1.0" encoding="utf-8"?>
<p:tagLst xmlns:p="http://schemas.openxmlformats.org/presentationml/2006/main">
  <p:tag name="ISPRING_ULTRA_SCORM_COURSE_ID" val="62826362-027B-4EBF-8D91-07AF1367927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dX2U6pBP8SnAQAAEISAAAdAAAAdW5pdmVyc2FsL2NvbW1vbl9tZXNzYWdlcy5sbmetWN1u2zYUvi/QdyAEFNiAzW0HtCiGxIEsMbYQWXIlOk72A4GRGJsIJWb6cZtd9bp9it3sDQb0eYbe7C12SNmJnbSQZAewAZPW+c7fd84hdXD0PhVoyfKCy+zQeNl7YSCWxTLh2fzQmJLjH98YqChpllAhM3ZoZNJAR/2nTw4EzeYVnTP4/fQJQgcpKwpYFn21ulsjnhwak0Fk+eOJ6Z1Hrj/0o4EzNPqWTK9pdoNcOZe/5d/99PrN+5evXn9/8Hwl2QYoHJuuuw2FNNKrFy2APBL4bgRo2I08fEaM/pfPn758/vDfX/90E/anxHU8bPRXP7pJTwJ8qlR/bKl6GgTYI1HoOjaOnDDyfKKj4mKCbaN/Liu0oEuGSomWnL1D5YJBTkueM1QInug/YgkbWcWalNn+2HS8KMAhCRyLOL5n9EOZ5zc/aFhalQuZg7oCJbygF4IlWiewR/9/nbMCVNMS2IXgUy44PClTyrNeo+rAnDneMCK+74YR9uz1jtHHWYLsnCo1HVECM8QBAOS0YPkOspHmmxZHphDdEEbOcOTClygTRny+EPAtu9oxwZCDCcuapIAjOACKheHMD2wVNFCFKLqmRfFO5skWPzYT1QTseJYPFLTIBjhRGGtgyDGHHpLnLC6bwMY4DM0hjgb+GRDZ6Ht+Fwn/BGrupIvEOQ6hRHDYJOOZp87QVIRXJbbm/7q+YqroLG4QjWOQU+FbclkVsKNCClWgK63opiXEb6eQNcd0v1LFNSAEVudrzpcMTMiTZvZAe7Gwrfjzdur8Eh2bjovtCAhl+7OI6LanlFFoD5ksERVCKgdAL02WNIsZumAxrYDwN/BYwhP9mEq2tuSPiv+JaLlqLc9WXcmz8dmz3n6mOcSFljqjedaizu9BbfXEh86mVQGeliVLr8smLzYi0XsUK/b1S1XdN51qk5c9Pbqnf0d3Qgt7ZuD43yRkSm9qQrZhYcHTStRjZm8u3lrWlUSNRuwW+C172iX/sS0J62EycKBDD7hsL4Hh+KAGJkx80V7K8Y5B0aSeSTC0nOyyg07PXwF4Eu2KcQqh2jLhFELYQX6GB6FDVF2wi4KXjecsXVx1gr6e2hiOuIKV7K62L9ilhJ4tGF3Wxy0YuzrTvR2UdSrijdPg1mxdoXhg0LwmH5gkeAr+Jy0wp2O8jmA9ErciMZOVSHTxC36lxyLkpkrZw3PmZS5TvStosSZ/PZWP9rGidi6olU46nJdu67d1fjfKd/csh9gMrFFkmZ6F1R1J1bpoKQQlpELhkjByzYESh1pKaRkv4AhyKassaQlU33BsfGwC2MrnkNE8Xvz74e+WGPcsqXfRavfnTiDQGFQXxbdgv3qyZMXvTSDEHGzL6UUbqdWNcC3X8oJIHGDho1y6aD2aUpnCVq9ZL5B8lTSTENMajaEOQk17WeVx84l2E2FsBifQC/W1xeiPaX4FjZRIKTqh6FArApbdtN9dyqtS8Ix1kd1vFCmHiTOJTNvWrymg+ASPr+qZm8AVLF69rxBy3hrMGpke9Nl7eCzhZUdAPdrWXQgKvV7flfny4aS7XRX6bc/B842XP/8DUEsDBBQAAgAIAEdX2U7baQnTQwMAAJUMAAAnAAAAdW5pdmVyc2FsL2ZsYXNoX3B1Ymxpc2hpbmdfc2V0dGluZ3MueG1s1VfdTtswFL7vU1ieuKQBVgarkiJEWw0N2op22rhCbuw2Fo6dxU5LueJ6e4rd7A0m8TwTN3uLHcdtaQVj4afSpgq1OT7nO/9fjL93EQs0YqnmSgZ4s7yBEZOholwOA/yh11zfxUgbIikRSrIAS4XRXq3kJ1lfcB11mTGgqhHASF1NTIAjY5Kq543H4zLXSWpPlcgM4OtyqGIvSZlm0rDUSwSZwJeZJEzjKUIBAPiLlZya1UolhHyHdKxoJhjiFCKX3CZFRFMQHWHPqfVJeD5MVSbpgRIqRemwH+BXu/v2M9NxUHUeM2lromsgtGJTJZRyGwURXX7JUMT4MIJwdyoYjTk1UYC3KhYFtL27KDm2S51YlAMFNZBmCh8zQygxxD06f4ZdGD0TOBGdSBLzsAcnyOYf4Hrv7N1pp3FydNh6f9Zrt496hx0XRG7jLeP43rIjHwJSWRqyuR+fGEPCCOIGmwERmvneomimNlByKTj7jPpKQO1zKxijuM9oi8RsoRvdcy6boLmJ0QASEZMA76ecCIy4IYKHc2Od9bXhJu96c1ETARaMJ0PHXXzr3lUnjEiq2WJYsxNtax7WPqpMUDRRGRL8nCGjEOSfxfArYmixOWiQqjiXwvgYpAUHjyPOxozu5TWdAv7J0Sm4iDOwhFlNBDPOw+eMX6I+G6gUcBkZwWSDnGuHX34UcEK0vgUlsxjXukeH9cbZYave+LRmEyR0RGT4SHBoOIsTswp8ArlLBS6EUFDNBQioTEgyzfL+UE5ztSJplp/eEc3jTLiOv3RfFqBX2J3VeCET16MijflrBIXdRmSU76TdsxwatpFDSxwmHITAHFxmrChgSCRSUkwQCYHhtN3wEVeZBonbZQetnxSgM0Vc5qEOgeDAWUpZWgRtY3PrdWX7zc7u22rZ+3n1ff1BoynrdwSx3hztHzzI+3Puv0uJvmep+n7mNmn2bxL3zfWXm+urX99+FCnuzfXX4sqnjW4RtVa7iFb7fRGtE/fO6Sy8bwqFAMQ0dIsG1CR4zA2jLzlsTxiYZ73q3bStZmBWmPNzluS/Sdk9zW+NS9dE37v3HmtPYi55DIWw3Di//Na2Kxtw8bz3qFQCtOV/JWql31BLAwQUAAIACABHV9lOXcqQpbYCAABQCgAAIQAAAHVuaXZlcnNhbC9mbGFzaF9za2luX3NldHRpbmdzLnhtbJVWbW/aMBD+vl+B2HfSvdJJKRKlTKrUrdVa9buTHImFY0f2hY5/P9uxGxsIZJwq4bvn8Z3vjaZqS/niw2SS5oIJ+QyIlJfKaLxuQoubadYiCj7LBUfgOONC1oRNFx9/2k+aWOQlltiBHMvZkBx6N3P7GUNxPr7NjQwRclE3hO8fRClmGcm3pRQtLy6GVu0bkIzyrUZe/Ziv1oMOGFV4j1BHMa2vjYyjNBKUAhPS97WRiyxGMmDe05X9jOT0rs6//oC2o4qipS0/GRmiNaSEOMnXSyPDeK5vj6syN3KegPAXNfTLZyODUEb2IOPLz+eqEU3b/E+PNFKUJqEx53wR3zlMkEKPnybcXRm5SDAPMo4uVsGl5+udkQDkvoZzn5pxlYI9mbweLART9IzBAmULaeJPnU1V4u2xRT0fsNgQpjQgVPWgJx30E2mVvybW9bg/8EZ5EYCcoke8CtbWsOriDYCxvsevVrd2VYTxveuCACXsnDKIsFf2yN86rUfIQNkjnxkt4JGz/RH80NJxfIlviSvm+exrK3Cijz5f/uStxtODGVwVuHYKj6lFAQtlwnmhNZiqpYnVdSElRzGlnOxoSZAK/svgsr19jEqTA4PrtNN9lSJFBqfazcaol3RYL3uOu9FZ43bsfhT6x3XnCeodfjMliCSvav2jpKYTx9NDohMzTU4zzJbUcJD3fCNGcmoityBfhGBjvXCBEGLty4bAopusIXiaBClIk9NJTt0lp7LP2zoDudZFo+C7JtZ1uIqWFdN/+ErhDYqYMGDsmFjp6zih700ZKFwHAJF55Vu2O3SWumVIGezAD36gsA8eelmqdIsOddsSH2CDYb85zaiGdHuib5QQFxtOEF51XCLeOKFhRM8jyZR9WTT2fgP3N0c72a8y03rhFrNn10nRxdp+nEGtNP9J/gNQSwMEFAACAAgAR1fZTg0lTxwYAwAApgsAACYAAAB1bml2ZXJzYWwvaHRtbF9wdWJsaXNoaW5nX3NldHRpbmdzLnhtbM1WzU4bMRC+5yksVxzJAqWFRpsgRIKIoCQiqVpOyFk7WQuvvbW9CeHEuX2KXvoGlXieikvfouN1EhJB0wWRqoqixOOZb7758djh3lUi0JBpw5Ws4s3yBkZMRopyOajiD93D9V2MjCWSEqEkq2KpMNqrlcI06wlu4g6zFlQNAhhpKqmt4tjatBIEo9GozE2q3a4SmQV8U45UEqSaGSYt00EqyBh+7DhlBk8QCgDAN1FyYlYrlRAKPdJ7RTPBEKfAXHIXFBFHNhE48Fo9El0OtMokPVBCaaQHvSp+tbvvPlMdj1TnCZMuJaYGQie2FUIpdySI6PBrhmLGBzGw3dnGaMSpjat4a9uhgHbwECXH9pETh3KgIAXSTuATZgkllvil92fZlTVTgRfRsSQJj7qwg1z4VVzvXhydtxtnJ83T44tuq3XSbbY9idwmWMQJg0VHIRBSmY7YzE9IrCVRDLzBpk+EYWEwL5qq9ZVcIOfWqKcEpD63wqgPTMW4ivc1JwIjbong0WzXEj1g9pALiMHZbpb70uJ7QB9vFBNt2Lyj6Y5xWYxqH1UmKBqrDAl+yZBVCCLKEvgXMzSfbtTXKsmlghiLjOCUoSFnI0b38ixNAP/k6BxcJBlYQvOlglnv4XPGr1GP9ZUGXEaG0Kog58bjl58EnBJj7kHJlONa56RZb1w0T+uNT2suQEKHREZPBIcSsiS1q8AnELtU4EIIBdmcg4DMRCQzLK8P5TRXKxJm+fkVMTzJhK/4S9dlDnqF1VmNFzL2NSpSmL8yKOw2JsP8TLpzlkPDaeRQEo8JGxGcfC4zVhQwIhIpKcaIRDCzjDvhQ64yAxJ/lj20eRZBb4q4zKkO4P4AZ5oyXQRtY3Pr9fabtzu77yrl4OfN9/WlRpM53hbEefOD/GDpJJ9N84cjMQzcAH18Flud/atRfHf75e725te3H0XSdXf7tbjyeaNTRO20VUSrdVxE68zfIu25G6QQBRg1A390YNgInnDL6Eu2zzNaYPl17BvkhVpghVEsbeT/Nwi/mr2+Fp5bYfDoe7AE8sW3da30G1BLAwQUAAIACABHV9lO5kXS158BAAAtBgAAHwAAAHVuaXZlcnNhbC9odG1sX3NraW5fc2V0dGluZ3MuanONlE1vwjAMhu/8iiq7Toh9wnZDg0lIHCaN27RDKKZUpHGUpB0d4r+vLl9Nmw7iS/P26evYlbPtBMViIQteg235XO4/3H2pAWlWp3Dr6qJFT0hnRsQLmMUJiFgCqyHZ8dOTvDsTPmMmS9N5/km2puLHkN4suTBVXHkstEczHi3zaD8ebeNL/OtUdqhqX1GlzfPUWpTdEKUFabsSdcJLht28l6taYA3GDPQFdMlDcEz75Wojz45PfYoqF2KiuMynGGF3zsN1pDGVi7b8q1yBLn74eg/0XvpvY8dOxMZOLCT1xOMBRTupNBgDh7zPYwovLPgcRMW3V65/UMe4WVCNzmIT2yM9vKOo0opH0OjSYEjhYrLwanSzT9HkLGzsnni4p3AIwXPQDatm1QpVqq74gUpjRB1poM2en1CBfBHLaM+NehRejg5Ltm3dOxf6OKJgzghhbYRWnolM2i6OK6beegfX1LJOfTMvfKIvL3o05fs4O4nOaWz9GqH9V8C4tTxcJcXtUNyM1HEwxTPoiVwiCQnXa9AzRFHU833p5PXknd0fUEsDBBQAAgAIAEdX2U4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EdX2U4M0rasbgAAAG4AAAAcAAAAdW5pdmVyc2FsL2xvY2FsX3NldHRpbmdzLnhtbLOxr8jNUShLLSrOzM+zVTLUM1BSSM1Lzk/JzEu3VQoNcdO1UFIoLknMS0nMyc9LtVXKy1dSsLfjssnJT07MCU4tKQEqLFYoyEmsTC0KSc0FMkpS/RJzgSqftq542bxCQVfhyf51z6bsVNK34wI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dX2U4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SFfZTvbC4KbtDAAAJiIAABcAAAB1bml2ZXJzYWwvdW5pdmVyc2FsLnBuZ+1a+VdTZ94PxUpbAZ1pK1p2zZShHYmIoGyJSFsIFHBciiJLMSwqhqBRQgghzIhmHCtBrAYIEFuhGQchZUtkS7SIEQmEhgJCgChLYgwJwoXEkO29N+2cmfecOe95/4D8kGfL8/nu3+f53uReORAb4fDeR+/BYDAHdORnB2GwdWgYzBb3znpwxZNb/BLsbPAHI/bDGgddFOBkXWZYTBgM1kTbYEh9G5y/mxN5DA+DOfZAHxsB7h9pIK4T/VnY4bxk1VTc1TSC7vELohfPLqVIPfWez2eb+mIf3Tt84MDh/TP7v/dYd2lT0ucf/Ln53W3ll6I+KL7ukeYZ5PwHj5O5j/m/4GpGb0gJnxDi4wnx6bva2bZOU8Bd/BppLc7hSFz8Een4DslUJ4HgbnwZQVikmPWIyXa8HSjR8yQMgyg0YGQeSo2sdG5J4E6zswXXu44PhKRJfC7DRaHaxMnfQTunsmXbnMLLSFp1rys4hyUkCiNkgXsV+8Fx0WYn4Lq2Sx669OvMzKDNbbABh08fvQO2Qx9/AS0H+L4Fdq1XIHK3Y76BiGBPrAPbk+9vB9t9jC0QZMIKsUKsECvECrFCrBArxAqxQqwQK8QKsUKsECvECrFCrBAr5P+CvFx+7IxbgOYTW8ugbjIzEtqaw/R8F+wekC/DoVXt/+dLwh3PPiWbzyMt9ToRRCGAUN3nxZwky/yYREEFUAkwgCoghgn9mtqasChh6UeoQt9ZKsrwok2NF/HwwtyCtWfgkryLSVF59mWxuzn6n5x4m+I01acHCYPBZCSkj2y6m+RFGuqZlNfQ6KPHBpCsSi9hu3uL7EISKXLZAIgE7xewGEAsU4Q1PrdD3S/1kWjbReRsLcRoh9GJ/6ZX7Sx98/gSjqKX4NqrAOL8zfhpw4T5jQBV+Lx5Vb9L30BvkJE4Kq0cZdb9pZ9TuKBdbWZeP3Tv7EhhXOjqLw9FAGfUe9Xb5MdT3OmtAvVRycLWse47dOSr2+UzCfXjXq6kQ0Bg1ZrN78bcykJO07aNC4kskTxANigjSfXTV4NrFMtkWqjm2fEJ+6M/iFyXl/6yseD5jMpUWCUoUGXu3ZUCCNwphoGwPvttnMXeN0NU5HlFUVYJg4tfWOAmBaCc/PLK+znaMcyNFb9zf/d3VO1hKgsMumM1/WOzsfOTtH0MGllIKRm0hRXlAhvaWMzCoOmSrobW6U9c8ceB9qplejEoWe2N/MO1IvkPMhByrJqLZ/mpWiqDnykcF0LOfd2NCXJXltMEqoExsute4Z0/Zuzctbi48fcZHgHSeiJl/XGJ9oxz8xn9gKhH8+T7rUH3aGt5oG5OdjsY/YVfZHc8LnCU6KkahoioJyLHSudUeesmfGmb8W6g9xkRbiwJjVU6erwOE5uKZLVOx2wpmxzStBZjqB/hvUjdd0hbaXCiXqhNM5P29BQTO1FdlVpuBFHogXE+KPwxVZJ5BrXRr+gZ5fATg35IqwHdw2j0XRSJFEf02J6ytuqJQHf/pgp/8cSnchvYvhaiA+28ZOmwuLL+vNBbiJUe6kZe8ezbgSUcHU6v18UY1xiGNHU5jvbVc4NYm+1ctrDRXmY0hvU800jPuPupKCObZkAWksazC4Xx1VJsrXI2sLYtXlGOj8xii33lpaPrYbeHQ/4w/ws7vBnR0BklqHoaovq4gZh0Gc5tnUqNoTdoFmsbZSVLidn7ljVR0k5qIBztTtlS5oJo6AZ3hyeQbpa0n9FPa3lOWtQXCc6wolhW4c+/wC20xIZTL1rVF0ATiXOp/kmcCtaBRI7IPlLW5iHO+nNOMvBtxYWdbbyP+1ZU3v4YckzZyAI/NCn9DNtpF1Z/lBHORp97mTnHyXLplPa4lRXIg6XjRg2XP2U0afn8pa89/i0CWoJdD9/e4ADbx6SnFAZOJ4e0tWrAmDlNWJy+luWu/M4BreFiEJ3XVnSTo77hZVuLEjWsI/ISreavFQxjMBsM3+rMoz+ScTJSk8P+jHd8pfStJ7AX72FP7sJxU3/KFxZUXXiz8+KV1XJjWO+rf4Jeu+eLoo8F0qn+cN3EGI+jH2aaVvhZegqXaZjzOiutt5i5PjHXp6UOKZ4A3WfKHWY//AQSkY43p/ceSaDcLAls0yXiALqbAzr7lDonm4BEtJgPUwc0uxnkeHJIbCZvFDh/q8nhc05/xs6mpADa9LO1tZ8aJLB0Cc44jbW9pgA0Q7ATvMW7NDCK3PHOXS54H+p6f+7NRhrGZKtXppjX+Flr6hnjSmSZU3Lei5lmBdV0MQ7yPb3igiwxI5qeMhoBGXBcagItm2RfKuYJorJsYUPziRT1HrQSipIcxpiXL9xm0CfJXRBQXK4a2u4lO7VXqQHJBzluApUzGhHAAK4QOBHZhFWmS/hcLtpCk6Ob5GAHXwQcMrcGwGChMv8gseoRHi3/EXRbf0wK81Hpur2d58lVEZfOSOzXi5GMfo7xYVQCqU3duTjE4UvXAtCQqC1Y2u1j/ADgcC3DMUo8AYOdz1sdiZ/FPsJHyZtAUsMFDmKiy4nIt6qSOpDZNMcK1s8uH70l3NDRKAnpOHF5O7By20gehsSMp3JUyyu/UtXH+VZGPBXK8xmsqdo2G9jL17kGfwZZEfIVmB6V7LAgWrg9uqglekyA1Y+LCjcjpPfiUBVYt2PXNc6nVEeCMvAnJT5xuBtQnN0Q5swFsKPLoHQK7yDnZf9KJVp+9m+efTZ8/dRirnRtlOtTiOmuDKDXYYq4USDZzlfs+8J54GQZsRN7in99NLkOE/AfAgqiaLfbv4RSylGhedFeBxytwwzuqBZ4XoY/tN8nK3nihdL1TcXzlm9OjfFNq3YhS4/e76RRDLNO+i23HoyIV89KGvPhfRkaCee8zpLvjHBJLjGfYQlNjPDOafEwzofUirawiEPq0rqu5cX+b/01hnkEZZz86hCzY0uxEMdGAAstouQFP/2grwJjYwbjTJLCqRiDo+mLDNa4UPNjTXaLmsuLsUT8ERlCfUYS9McKLrBoNEZY2CC6Vw7+FzbC7Z8jQSs/fhi569+klSk57a+89+CTJBwweD3VfhDVL5uRbZmc1WaVVCKBQweAC8ZYOfB1mikUlxmtZ0GOXBL6iR5JrsjLBlPBFKPrJocDE3tL05aefspODLmWQdl07iatYG57J/RfaafUINsTcoJnNi6mhDT8vX9g+4fi1fkg0HjCO5EcVXNYX6KAE/agK3SFnmNRKl123Zm6fhN91eKvkjbHqNEdKgbkeAFYQhS+1gB36/CQp1KR8n9x9kU8CWKHNaPWVQTjwKtZhBDq9XSKrj9lmrx0NeUbwk9EefRFG7dvGxFj18HMJf3zCWfg0ClZEGfc9OVrzsDqDnJVDJRQgWkmfDXr7br+jGiyxYnKcvaA6ZYm2pKwI/Ep17gfijwb+GBO9Ex1EmbXBHknw8uonmRkfVzBzPtO/NBkOw9gyGQMHhkeJctSQ9xNr6nSZnfa5d0fPA9TrJ1zVazdr3DaN52Mm2vGrvfGT30pYFu0/vXWwKg23uL8pq3oKoK3BYeoSbAI1iZnUpCN5D+Fl/ViwPrgwWtMbfAIhsLfWPj64lnUtE58oMiuTtl/AbyATrs1+fYIVhV7Wgb4cvaEiz4TN/wfLBIDPCp2qJiWi2k4DuWK86s5mEAAWdTpsgL2kCsHHpempUaKvR3ezjvQwUuM6EDWWG6AQKrlwHc8hYXBgro1E1mZFHJZqxpcitKqp64qk6mefdtCpzJq9HwKK3+ig8aShEz8S6wuV8Rm/yxQAKjwyAASXBWc2bu1/qA8h4i6efps5Vh6ZHM5ap6RfH+VhTIqGIR/yI3Gfvml4/I4Gzahi3i+9jvYxqgxurJc/vYPyjlvV2AyHLrAO/HTm2OUDWJfVs5TCQ8sXbpc+TahVExh/Vp/iml5xvGFadPcJ+76Z4JcqVFNmHXNmR4vXK1P6U73eHARaVTECUDpqvTfkYGmzGutmqdEsHh1dhJdjuRux2GSN8Ib2irJ4iauLzM6QflDYyicGFxom+8oiL2FBMNssSZv5spee3SGNPBj8p+emwcAW9ESc6lAqAzRDoGUhtQu/NZgGVJ7V/6u/M388zYqXG5yeBmYKN+gFaBMSzNtaN5KHaL3uyey8Uxm97NMTTVGLADr6CLC97reibtqiTuJqf8WKNbt/Q0+mwhpxzB8deGyG7AGB3ZfBCsgD92reH7+0u7idmERWLkXRfzsrZakaJHanqNAUPZu+KklcTRCVZP/6u5VlEOX5XyEKv+IG/+9VpcvUsykLmh8u1cYoTYATPM3TpaHhHLdk2qzQY767RUFP/f2lk4+cTdEZei0bFtLEmgKPXhUfkiAHiDyuJXEJ5zuQHiFSmo2adXu5jcRIe9Y3oM4IXP3s9OZsVw9Kgrw/3SnsSMb4of+PPazxv1f//V/AFBLAwQUAAIACABIV9lOKwvAbUoAAABrAAAAGwAAAHVuaXZlcnNhbC91bml2ZXJzYWwucG5nLnhtbLOxr8jNUShLLSrOzM+zVTLUM1Cyt+PlsikoSi3LTC1XqACKGekZQICSQiUqtzwzpSQDKGRgbowQzEjNTM8osVWyMDCFC+oDzQQAUEsBAgAAFAACAAgAR1fZTqkE/xKcBAAAQhIAAB0AAAAAAAAAAQAAAAAAAAAAAHVuaXZlcnNhbC9jb21tb25fbWVzc2FnZXMubG5nUEsBAgAAFAACAAgAR1fZTttpCdNDAwAAlQwAACcAAAAAAAAAAQAAAAAA1wQAAHVuaXZlcnNhbC9mbGFzaF9wdWJsaXNoaW5nX3NldHRpbmdzLnhtbFBLAQIAABQAAgAIAEdX2U5dypCltgIAAFAKAAAhAAAAAAAAAAEAAAAAAF8IAAB1bml2ZXJzYWwvZmxhc2hfc2tpbl9zZXR0aW5ncy54bWxQSwECAAAUAAIACABHV9lODSVPHBgDAACmCwAAJgAAAAAAAAABAAAAAABUCwAAdW5pdmVyc2FsL2h0bWxfcHVibGlzaGluZ19zZXR0aW5ncy54bWxQSwECAAAUAAIACABHV9lO5kXS158BAAAtBgAAHwAAAAAAAAABAAAAAACwDgAAdW5pdmVyc2FsL2h0bWxfc2tpbl9zZXR0aW5ncy5qc1BLAQIAABQAAgAIAEdX2U49PC/RwQAAAOUBAAAaAAAAAAAAAAEAAAAAAIwQAAB1bml2ZXJzYWwvaTE4bl9wcmVzZXRzLnhtbFBLAQIAABQAAgAIAEdX2U4M0rasbgAAAG4AAAAcAAAAAAAAAAEAAAAAAIURAAB1bml2ZXJzYWwvbG9jYWxfc2V0dGluZ3MueG1sUEsBAgAAFAACAAgARJRXRyO0Tvv7AgAAsAgAABQAAAAAAAAAAQAAAAAALRIAAHVuaXZlcnNhbC9wbGF5ZXIueG1sUEsBAgAAFAACAAgAR1fZTjXb2a1oAQAA8wIAACkAAAAAAAAAAQAAAAAAWhUAAHVuaXZlcnNhbC9za2luX2N1c3RvbWl6YXRpb25fc2V0dGluZ3MueG1sUEsBAgAAFAACAAgASFfZTvbC4KbtDAAAJiIAABcAAAAAAAAAAAAAAAAACRcAAHVuaXZlcnNhbC91bml2ZXJzYWwucG5nUEsBAgAAFAACAAgASFfZTisLwG1KAAAAawAAABsAAAAAAAAAAQAAAAAAKyQAAHVuaXZlcnNhbC91bml2ZXJzYWwucG5nLnhtbFBLBQYAAAAACwALAEkDAACuJAAAAAA="/>
  <p:tag name="ISPRING_PRESENTATION_TITLE" val="15275773006468"/>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5473</Words>
  <Application>WPS 演示</Application>
  <PresentationFormat>自定义</PresentationFormat>
  <Paragraphs>208</Paragraphs>
  <Slides>17</Slides>
  <Notes>17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宋体</vt:lpstr>
      <vt:lpstr>Wingdings</vt:lpstr>
      <vt:lpstr>汉仪PP体简</vt:lpstr>
      <vt:lpstr>汉仪歪歪体简</vt:lpstr>
      <vt:lpstr>汉仪黑荔枝体简</vt:lpstr>
      <vt:lpstr>黑体</vt:lpstr>
      <vt:lpstr>微软雅黑</vt:lpstr>
      <vt:lpstr>微软雅黑 Light</vt:lpstr>
      <vt:lpstr>Aparajita</vt:lpstr>
      <vt:lpstr>Meiryo</vt:lpstr>
      <vt:lpstr>Yu Gothic UI</vt:lpstr>
      <vt:lpstr>Arial Narrow</vt:lpstr>
      <vt:lpstr>Calibri</vt:lpstr>
      <vt:lpstr>等线</vt:lpstr>
      <vt:lpstr>Arial Unicode MS</vt:lpstr>
      <vt:lpstr>等线 Light</vt:lpstr>
      <vt:lpstr>Nirmala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可爱小冰箱简约通用模板</dc:title>
  <dc:creator>极简办公</dc:creator>
  <cp:keywords>www.jjppt.com</cp:keywords>
  <dc:description>www.jjppt.com</dc:description>
  <dc:subject> </dc:subject>
  <cp:category> </cp:category>
  <cp:lastModifiedBy>Years later</cp:lastModifiedBy>
  <cp:revision>2</cp:revision>
  <dcterms:created xsi:type="dcterms:W3CDTF">2018-01-10T03:41:00Z</dcterms:created>
  <dcterms:modified xsi:type="dcterms:W3CDTF">2024-03-19T09:07:53Z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91136FDEF05C4088A3930F084775BDF7_13</vt:lpwstr>
  </property>
  <property fmtid="{D5CDD505-2E9C-101B-9397-08002B2CF9AE}" pid="3" name="KSOProductBuildVer">
    <vt:lpwstr>2052-12.1.0.16388</vt:lpwstr>
  </property>
</Properties>
</file>