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6" r:id="rId3"/>
    <p:sldId id="376" r:id="rId5"/>
    <p:sldId id="381" r:id="rId6"/>
    <p:sldId id="392" r:id="rId7"/>
    <p:sldId id="398" r:id="rId8"/>
    <p:sldId id="389" r:id="rId9"/>
    <p:sldId id="401" r:id="rId10"/>
    <p:sldId id="402" r:id="rId11"/>
    <p:sldId id="384" r:id="rId12"/>
    <p:sldId id="386" r:id="rId13"/>
    <p:sldId id="393" r:id="rId14"/>
    <p:sldId id="390" r:id="rId15"/>
    <p:sldId id="388" r:id="rId16"/>
    <p:sldId id="403" r:id="rId17"/>
    <p:sldId id="383" r:id="rId18"/>
    <p:sldId id="395" r:id="rId19"/>
    <p:sldId id="387" r:id="rId20"/>
    <p:sldId id="399" r:id="rId21"/>
    <p:sldId id="396" r:id="rId22"/>
    <p:sldId id="382" r:id="rId23"/>
    <p:sldId id="391" r:id="rId24"/>
    <p:sldId id="394" r:id="rId25"/>
    <p:sldId id="397" r:id="rId26"/>
    <p:sldId id="400" r:id="rId27"/>
    <p:sldId id="404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6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9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2" y="533790"/>
            <a:ext cx="1010897" cy="1871426"/>
            <a:chOff x="335862" y="571890"/>
            <a:chExt cx="1010897" cy="1871426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105511" y="1628189"/>
              <a:ext cx="1045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ONE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01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3" y="533790"/>
            <a:ext cx="1010896" cy="1884250"/>
            <a:chOff x="335863" y="571890"/>
            <a:chExt cx="1010896" cy="1884250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92687" y="1628189"/>
              <a:ext cx="10711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TWO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02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4" y="533790"/>
            <a:ext cx="1010895" cy="1999666"/>
            <a:chOff x="335864" y="571890"/>
            <a:chExt cx="1010895" cy="1999666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-22728" y="1628189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THREE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03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5" y="533790"/>
            <a:ext cx="1010894" cy="1962797"/>
            <a:chOff x="335865" y="571890"/>
            <a:chExt cx="1010894" cy="1962797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14142" y="1628189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FOUR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04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244409" y="624038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9" cstate="screen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94" y="744667"/>
            <a:ext cx="11217612" cy="58099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5791200" y="-701297"/>
            <a:ext cx="609600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921932" y="4319919"/>
            <a:ext cx="348135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866438" y="3185886"/>
            <a:ext cx="901700" cy="695326"/>
            <a:chOff x="10866438" y="3185886"/>
            <a:chExt cx="901700" cy="695326"/>
          </a:xfrm>
        </p:grpSpPr>
        <p:sp>
          <p:nvSpPr>
            <p:cNvPr id="7" name="矩形 6"/>
            <p:cNvSpPr/>
            <p:nvPr/>
          </p:nvSpPr>
          <p:spPr>
            <a:xfrm rot="5400000">
              <a:off x="10969625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燕尾形 7"/>
            <p:cNvSpPr/>
            <p:nvPr/>
          </p:nvSpPr>
          <p:spPr>
            <a:xfrm>
              <a:off x="11171238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63" y="3185886"/>
            <a:ext cx="901700" cy="695326"/>
            <a:chOff x="423863" y="3185886"/>
            <a:chExt cx="901700" cy="695326"/>
          </a:xfrm>
        </p:grpSpPr>
        <p:sp>
          <p:nvSpPr>
            <p:cNvPr id="6" name="矩形 5"/>
            <p:cNvSpPr/>
            <p:nvPr/>
          </p:nvSpPr>
          <p:spPr>
            <a:xfrm rot="5400000">
              <a:off x="527050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flipH="1">
              <a:off x="728663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04654" y="1203703"/>
            <a:ext cx="9382698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i="1" dirty="0" smtClean="0">
                <a:solidFill>
                  <a:schemeClr val="tx1">
                    <a:alpha val="4000"/>
                  </a:schemeClr>
                </a:solidFill>
                <a:latin typeface="Century Gothic" panose="020B0502020202020204" pitchFamily="34" charset="0"/>
              </a:rPr>
              <a:t>BUSINESS</a:t>
            </a:r>
            <a:endParaRPr lang="zh-CN" altLang="en-US" sz="16600" b="1" i="1" dirty="0">
              <a:solidFill>
                <a:schemeClr val="tx1">
                  <a:alpha val="4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39311" y="1772905"/>
            <a:ext cx="2913380" cy="15684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2028</a:t>
            </a:r>
            <a:endParaRPr lang="zh-CN" altLang="en-US" sz="96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6400" y="3528469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工作汇报</a:t>
            </a:r>
            <a:r>
              <a:rPr lang="en-US" altLang="zh-CN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/</a:t>
            </a:r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年终总结</a:t>
            </a:r>
            <a:endParaRPr lang="zh-CN" altLang="en-US" sz="48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4403" y="4381784"/>
            <a:ext cx="60631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3350" y="5062002"/>
            <a:ext cx="1765300" cy="316802"/>
            <a:chOff x="1244534" y="4117273"/>
            <a:chExt cx="1765300" cy="316802"/>
          </a:xfrm>
        </p:grpSpPr>
        <p:sp>
          <p:nvSpPr>
            <p:cNvPr id="14" name="圆角矩形 13"/>
            <p:cNvSpPr/>
            <p:nvPr/>
          </p:nvSpPr>
          <p:spPr>
            <a:xfrm>
              <a:off x="1244534" y="4117273"/>
              <a:ext cx="1765300" cy="3168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44535" y="4121786"/>
              <a:ext cx="1618194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汇报人：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PPTying</a:t>
              </a:r>
              <a:endPara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705232" y="1962315"/>
            <a:ext cx="4158151" cy="1729025"/>
            <a:chOff x="989832" y="1552471"/>
            <a:chExt cx="4848838" cy="2016224"/>
          </a:xfrm>
        </p:grpSpPr>
        <p:grpSp>
          <p:nvGrpSpPr>
            <p:cNvPr id="4" name="išľidê"/>
            <p:cNvGrpSpPr/>
            <p:nvPr/>
          </p:nvGrpSpPr>
          <p:grpSpPr>
            <a:xfrm>
              <a:off x="989832" y="1552471"/>
              <a:ext cx="4848838" cy="2016224"/>
              <a:chOff x="815114" y="2276872"/>
              <a:chExt cx="4848838" cy="2016224"/>
            </a:xfrm>
          </p:grpSpPr>
          <p:sp>
            <p:nvSpPr>
              <p:cNvPr id="27" name="îS1iďé"/>
              <p:cNvSpPr/>
              <p:nvPr/>
            </p:nvSpPr>
            <p:spPr>
              <a:xfrm>
                <a:off x="815114" y="2276872"/>
                <a:ext cx="4848838" cy="2016224"/>
              </a:xfrm>
              <a:prstGeom prst="rect">
                <a:avLst/>
              </a:prstGeom>
              <a:blipFill>
                <a:blip r:embed="rId1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" name="îṩ1îḓé"/>
              <p:cNvSpPr/>
              <p:nvPr/>
            </p:nvSpPr>
            <p:spPr>
              <a:xfrm>
                <a:off x="3359696" y="2276872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" name="íṧḷíḓé"/>
              <p:cNvSpPr/>
              <p:nvPr/>
            </p:nvSpPr>
            <p:spPr bwMode="auto">
              <a:xfrm>
                <a:off x="4281284" y="2501789"/>
                <a:ext cx="461080" cy="460669"/>
              </a:xfrm>
              <a:custGeom>
                <a:avLst/>
                <a:gdLst>
                  <a:gd name="connsiteX0" fmla="*/ 399175 w 607263"/>
                  <a:gd name="connsiteY0" fmla="*/ 204850 h 606722"/>
                  <a:gd name="connsiteX1" fmla="*/ 415104 w 607263"/>
                  <a:gd name="connsiteY1" fmla="*/ 204850 h 606722"/>
                  <a:gd name="connsiteX2" fmla="*/ 415104 w 607263"/>
                  <a:gd name="connsiteY2" fmla="*/ 220672 h 606722"/>
                  <a:gd name="connsiteX3" fmla="*/ 251537 w 607263"/>
                  <a:gd name="connsiteY3" fmla="*/ 384040 h 606722"/>
                  <a:gd name="connsiteX4" fmla="*/ 348093 w 607263"/>
                  <a:gd name="connsiteY4" fmla="*/ 384040 h 606722"/>
                  <a:gd name="connsiteX5" fmla="*/ 359306 w 607263"/>
                  <a:gd name="connsiteY5" fmla="*/ 395240 h 606722"/>
                  <a:gd name="connsiteX6" fmla="*/ 348093 w 607263"/>
                  <a:gd name="connsiteY6" fmla="*/ 406528 h 606722"/>
                  <a:gd name="connsiteX7" fmla="*/ 224839 w 607263"/>
                  <a:gd name="connsiteY7" fmla="*/ 406528 h 606722"/>
                  <a:gd name="connsiteX8" fmla="*/ 213626 w 607263"/>
                  <a:gd name="connsiteY8" fmla="*/ 395240 h 606722"/>
                  <a:gd name="connsiteX9" fmla="*/ 213626 w 607263"/>
                  <a:gd name="connsiteY9" fmla="*/ 272224 h 606722"/>
                  <a:gd name="connsiteX10" fmla="*/ 224839 w 607263"/>
                  <a:gd name="connsiteY10" fmla="*/ 261025 h 606722"/>
                  <a:gd name="connsiteX11" fmla="*/ 236141 w 607263"/>
                  <a:gd name="connsiteY11" fmla="*/ 272224 h 606722"/>
                  <a:gd name="connsiteX12" fmla="*/ 236141 w 607263"/>
                  <a:gd name="connsiteY12" fmla="*/ 367686 h 606722"/>
                  <a:gd name="connsiteX13" fmla="*/ 303588 w 607263"/>
                  <a:gd name="connsiteY13" fmla="*/ 22484 h 606722"/>
                  <a:gd name="connsiteX14" fmla="*/ 104771 w 607263"/>
                  <a:gd name="connsiteY14" fmla="*/ 104779 h 606722"/>
                  <a:gd name="connsiteX15" fmla="*/ 104771 w 607263"/>
                  <a:gd name="connsiteY15" fmla="*/ 501943 h 606722"/>
                  <a:gd name="connsiteX16" fmla="*/ 303588 w 607263"/>
                  <a:gd name="connsiteY16" fmla="*/ 584238 h 606722"/>
                  <a:gd name="connsiteX17" fmla="*/ 502493 w 607263"/>
                  <a:gd name="connsiteY17" fmla="*/ 501943 h 606722"/>
                  <a:gd name="connsiteX18" fmla="*/ 502493 w 607263"/>
                  <a:gd name="connsiteY18" fmla="*/ 104779 h 606722"/>
                  <a:gd name="connsiteX19" fmla="*/ 303588 w 607263"/>
                  <a:gd name="connsiteY19" fmla="*/ 22484 h 606722"/>
                  <a:gd name="connsiteX20" fmla="*/ 303588 w 607263"/>
                  <a:gd name="connsiteY20" fmla="*/ 0 h 606722"/>
                  <a:gd name="connsiteX21" fmla="*/ 518424 w 607263"/>
                  <a:gd name="connsiteY21" fmla="*/ 88871 h 606722"/>
                  <a:gd name="connsiteX22" fmla="*/ 518424 w 607263"/>
                  <a:gd name="connsiteY22" fmla="*/ 517851 h 606722"/>
                  <a:gd name="connsiteX23" fmla="*/ 303588 w 607263"/>
                  <a:gd name="connsiteY23" fmla="*/ 606722 h 606722"/>
                  <a:gd name="connsiteX24" fmla="*/ 88840 w 607263"/>
                  <a:gd name="connsiteY24" fmla="*/ 517851 h 606722"/>
                  <a:gd name="connsiteX25" fmla="*/ 88840 w 607263"/>
                  <a:gd name="connsiteY25" fmla="*/ 88871 h 606722"/>
                  <a:gd name="connsiteX26" fmla="*/ 303588 w 607263"/>
                  <a:gd name="connsiteY2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263" h="606722">
                    <a:moveTo>
                      <a:pt x="399175" y="204850"/>
                    </a:moveTo>
                    <a:cubicBezTo>
                      <a:pt x="403624" y="200406"/>
                      <a:pt x="410744" y="200406"/>
                      <a:pt x="415104" y="204850"/>
                    </a:cubicBezTo>
                    <a:cubicBezTo>
                      <a:pt x="419465" y="209206"/>
                      <a:pt x="419465" y="216316"/>
                      <a:pt x="415104" y="220672"/>
                    </a:cubicBezTo>
                    <a:lnTo>
                      <a:pt x="251537" y="384040"/>
                    </a:lnTo>
                    <a:lnTo>
                      <a:pt x="348093" y="384040"/>
                    </a:lnTo>
                    <a:cubicBezTo>
                      <a:pt x="354234" y="384040"/>
                      <a:pt x="359306" y="389107"/>
                      <a:pt x="359306" y="395240"/>
                    </a:cubicBezTo>
                    <a:cubicBezTo>
                      <a:pt x="359306" y="401462"/>
                      <a:pt x="354234" y="406528"/>
                      <a:pt x="348093" y="406528"/>
                    </a:cubicBezTo>
                    <a:lnTo>
                      <a:pt x="224839" y="406528"/>
                    </a:lnTo>
                    <a:cubicBezTo>
                      <a:pt x="218699" y="406528"/>
                      <a:pt x="213626" y="401462"/>
                      <a:pt x="213626" y="395240"/>
                    </a:cubicBezTo>
                    <a:lnTo>
                      <a:pt x="213626" y="272224"/>
                    </a:lnTo>
                    <a:cubicBezTo>
                      <a:pt x="213626" y="266002"/>
                      <a:pt x="218699" y="261025"/>
                      <a:pt x="224839" y="261025"/>
                    </a:cubicBezTo>
                    <a:cubicBezTo>
                      <a:pt x="231068" y="261025"/>
                      <a:pt x="236141" y="266002"/>
                      <a:pt x="236141" y="272224"/>
                    </a:cubicBezTo>
                    <a:lnTo>
                      <a:pt x="236141" y="367686"/>
                    </a:lnTo>
                    <a:close/>
                    <a:moveTo>
                      <a:pt x="303588" y="22484"/>
                    </a:moveTo>
                    <a:cubicBezTo>
                      <a:pt x="228475" y="22484"/>
                      <a:pt x="157812" y="51723"/>
                      <a:pt x="104771" y="104779"/>
                    </a:cubicBezTo>
                    <a:cubicBezTo>
                      <a:pt x="-4961" y="214268"/>
                      <a:pt x="-4961" y="392454"/>
                      <a:pt x="104771" y="501943"/>
                    </a:cubicBezTo>
                    <a:cubicBezTo>
                      <a:pt x="157812" y="554999"/>
                      <a:pt x="228475" y="584238"/>
                      <a:pt x="303588" y="584238"/>
                    </a:cubicBezTo>
                    <a:cubicBezTo>
                      <a:pt x="378789" y="584238"/>
                      <a:pt x="449363" y="554999"/>
                      <a:pt x="502493" y="501943"/>
                    </a:cubicBezTo>
                    <a:cubicBezTo>
                      <a:pt x="612136" y="392454"/>
                      <a:pt x="612136" y="214268"/>
                      <a:pt x="502493" y="104779"/>
                    </a:cubicBezTo>
                    <a:cubicBezTo>
                      <a:pt x="449363" y="51723"/>
                      <a:pt x="378789" y="22484"/>
                      <a:pt x="303588" y="22484"/>
                    </a:cubicBezTo>
                    <a:close/>
                    <a:moveTo>
                      <a:pt x="303588" y="0"/>
                    </a:moveTo>
                    <a:cubicBezTo>
                      <a:pt x="384752" y="0"/>
                      <a:pt x="461021" y="31549"/>
                      <a:pt x="518424" y="88871"/>
                    </a:cubicBezTo>
                    <a:cubicBezTo>
                      <a:pt x="636877" y="207158"/>
                      <a:pt x="636877" y="399564"/>
                      <a:pt x="518424" y="517851"/>
                    </a:cubicBezTo>
                    <a:cubicBezTo>
                      <a:pt x="461021" y="575173"/>
                      <a:pt x="384752" y="606722"/>
                      <a:pt x="303588" y="606722"/>
                    </a:cubicBezTo>
                    <a:cubicBezTo>
                      <a:pt x="222512" y="606722"/>
                      <a:pt x="146154" y="575173"/>
                      <a:pt x="88840" y="517851"/>
                    </a:cubicBezTo>
                    <a:cubicBezTo>
                      <a:pt x="-29613" y="399564"/>
                      <a:pt x="-29613" y="207158"/>
                      <a:pt x="88840" y="88871"/>
                    </a:cubicBezTo>
                    <a:cubicBezTo>
                      <a:pt x="146154" y="31549"/>
                      <a:pt x="222512" y="0"/>
                      <a:pt x="3035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699661" y="2403505"/>
              <a:ext cx="1973762" cy="984808"/>
              <a:chOff x="2197445" y="2412894"/>
              <a:chExt cx="1973762" cy="984808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73643" y="2412894"/>
                <a:ext cx="1821364" cy="35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97445" y="2737776"/>
                <a:ext cx="1973762" cy="65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9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into a film to be used in a wider field</a:t>
                </a:r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705232" y="4008315"/>
            <a:ext cx="4158151" cy="1729025"/>
            <a:chOff x="989832" y="4010031"/>
            <a:chExt cx="4848838" cy="2016224"/>
          </a:xfrm>
        </p:grpSpPr>
        <p:grpSp>
          <p:nvGrpSpPr>
            <p:cNvPr id="6" name="í$ḷiḍê"/>
            <p:cNvGrpSpPr/>
            <p:nvPr/>
          </p:nvGrpSpPr>
          <p:grpSpPr>
            <a:xfrm>
              <a:off x="989832" y="4010031"/>
              <a:ext cx="4848838" cy="2016224"/>
              <a:chOff x="977132" y="4005063"/>
              <a:chExt cx="4848838" cy="2016224"/>
            </a:xfrm>
          </p:grpSpPr>
          <p:sp>
            <p:nvSpPr>
              <p:cNvPr id="15" name="í$líḍe"/>
              <p:cNvSpPr/>
              <p:nvPr/>
            </p:nvSpPr>
            <p:spPr>
              <a:xfrm>
                <a:off x="977132" y="4005063"/>
                <a:ext cx="4848838" cy="2016224"/>
              </a:xfrm>
              <a:prstGeom prst="rect">
                <a:avLst/>
              </a:prstGeom>
              <a:blipFill>
                <a:blip r:embed="rId2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6" name="íŝ1ïdê"/>
              <p:cNvSpPr/>
              <p:nvPr/>
            </p:nvSpPr>
            <p:spPr>
              <a:xfrm>
                <a:off x="3521714" y="4005063"/>
                <a:ext cx="2304256" cy="201622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9" name="í$ḷïdê"/>
              <p:cNvSpPr/>
              <p:nvPr/>
            </p:nvSpPr>
            <p:spPr bwMode="auto">
              <a:xfrm>
                <a:off x="4443302" y="4230123"/>
                <a:ext cx="461080" cy="460384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699661" y="4860575"/>
              <a:ext cx="1973762" cy="984809"/>
              <a:chOff x="2197445" y="2412894"/>
              <a:chExt cx="1973762" cy="98480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73643" y="2412894"/>
                <a:ext cx="1821364" cy="35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197445" y="2737777"/>
                <a:ext cx="1973762" cy="65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9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into a film to be used in a wider field</a:t>
                </a:r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296997" y="1962315"/>
            <a:ext cx="4158151" cy="1729025"/>
            <a:chOff x="6372430" y="1552471"/>
            <a:chExt cx="4848838" cy="2016224"/>
          </a:xfrm>
        </p:grpSpPr>
        <p:grpSp>
          <p:nvGrpSpPr>
            <p:cNvPr id="5" name="íṥ1iḍe"/>
            <p:cNvGrpSpPr/>
            <p:nvPr/>
          </p:nvGrpSpPr>
          <p:grpSpPr>
            <a:xfrm>
              <a:off x="6372430" y="1552471"/>
              <a:ext cx="4848838" cy="2016224"/>
              <a:chOff x="6359730" y="1547503"/>
              <a:chExt cx="4848838" cy="2016224"/>
            </a:xfrm>
          </p:grpSpPr>
          <p:sp>
            <p:nvSpPr>
              <p:cNvPr id="21" name="îṩḻïḍe"/>
              <p:cNvSpPr/>
              <p:nvPr/>
            </p:nvSpPr>
            <p:spPr>
              <a:xfrm>
                <a:off x="6359730" y="1547503"/>
                <a:ext cx="4848838" cy="2016224"/>
              </a:xfrm>
              <a:prstGeom prst="rect">
                <a:avLst/>
              </a:prstGeom>
              <a:blipFill>
                <a:blip r:embed="rId3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2" name="îsļîḓê"/>
              <p:cNvSpPr/>
              <p:nvPr/>
            </p:nvSpPr>
            <p:spPr>
              <a:xfrm>
                <a:off x="8904312" y="1547503"/>
                <a:ext cx="2304256" cy="201622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" name="ïsḷîḍé"/>
              <p:cNvSpPr/>
              <p:nvPr/>
            </p:nvSpPr>
            <p:spPr bwMode="auto">
              <a:xfrm>
                <a:off x="9825900" y="1772357"/>
                <a:ext cx="461080" cy="46079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084461" y="2403505"/>
              <a:ext cx="1973762" cy="984809"/>
              <a:chOff x="2197445" y="2412894"/>
              <a:chExt cx="1973762" cy="984809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273643" y="2412894"/>
                <a:ext cx="1821364" cy="35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197445" y="2737777"/>
                <a:ext cx="1973762" cy="65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9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into a film to be used in a wider field</a:t>
                </a:r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296997" y="4008315"/>
            <a:ext cx="4158151" cy="1729025"/>
            <a:chOff x="6372430" y="4010031"/>
            <a:chExt cx="4848838" cy="2016224"/>
          </a:xfrm>
        </p:grpSpPr>
        <p:grpSp>
          <p:nvGrpSpPr>
            <p:cNvPr id="7" name="îṧḷïďe"/>
            <p:cNvGrpSpPr/>
            <p:nvPr/>
          </p:nvGrpSpPr>
          <p:grpSpPr>
            <a:xfrm>
              <a:off x="6372430" y="4010031"/>
              <a:ext cx="4848838" cy="2016224"/>
              <a:chOff x="6359730" y="4005063"/>
              <a:chExt cx="4848838" cy="2016224"/>
            </a:xfrm>
          </p:grpSpPr>
          <p:sp>
            <p:nvSpPr>
              <p:cNvPr id="9" name="ïŝ1íḓê"/>
              <p:cNvSpPr/>
              <p:nvPr/>
            </p:nvSpPr>
            <p:spPr>
              <a:xfrm>
                <a:off x="6359730" y="4005063"/>
                <a:ext cx="4848838" cy="2016224"/>
              </a:xfrm>
              <a:prstGeom prst="rect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0" name="iS1ïdé"/>
              <p:cNvSpPr/>
              <p:nvPr/>
            </p:nvSpPr>
            <p:spPr>
              <a:xfrm>
                <a:off x="8904312" y="4005063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3" name="îṩḷiḋè"/>
              <p:cNvSpPr/>
              <p:nvPr/>
            </p:nvSpPr>
            <p:spPr bwMode="auto">
              <a:xfrm>
                <a:off x="9825900" y="4230073"/>
                <a:ext cx="461080" cy="460484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084461" y="4860575"/>
              <a:ext cx="1973762" cy="984809"/>
              <a:chOff x="2197445" y="2412894"/>
              <a:chExt cx="1973762" cy="984809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73643" y="2412894"/>
                <a:ext cx="1821364" cy="35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197445" y="2737777"/>
                <a:ext cx="1973762" cy="65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9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into a film to be used in a wider field</a:t>
                </a:r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7160a5-3e3b-4810-8159-fe57806f6d29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13713" y="2254323"/>
            <a:ext cx="8964574" cy="3060628"/>
            <a:chOff x="2265951" y="2590801"/>
            <a:chExt cx="7626533" cy="2603848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6079930" y="90648"/>
              <a:ext cx="15451" cy="6002620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6079929" y="1692156"/>
              <a:ext cx="15451" cy="6002620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šḷïḑè"/>
            <p:cNvSpPr/>
            <p:nvPr/>
          </p:nvSpPr>
          <p:spPr>
            <a:xfrm>
              <a:off x="5003060" y="2590801"/>
              <a:ext cx="2126238" cy="3789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ïṡḻíḍè"/>
            <p:cNvSpPr/>
            <p:nvPr/>
          </p:nvSpPr>
          <p:spPr>
            <a:xfrm>
              <a:off x="5003058" y="4815705"/>
              <a:ext cx="2126238" cy="3789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îś1íḓè"/>
            <p:cNvSpPr/>
            <p:nvPr/>
          </p:nvSpPr>
          <p:spPr>
            <a:xfrm>
              <a:off x="2265951" y="3113388"/>
              <a:ext cx="1640785" cy="1640781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iṧlîḑe"/>
            <p:cNvSpPr/>
            <p:nvPr/>
          </p:nvSpPr>
          <p:spPr>
            <a:xfrm>
              <a:off x="8251067" y="3113086"/>
              <a:ext cx="1641417" cy="1641412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ṧḷidê"/>
            <p:cNvSpPr/>
            <p:nvPr/>
          </p:nvSpPr>
          <p:spPr bwMode="auto">
            <a:xfrm>
              <a:off x="8804171" y="3355825"/>
              <a:ext cx="568774" cy="56877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îṧḷîḍè"/>
            <p:cNvSpPr/>
            <p:nvPr/>
          </p:nvSpPr>
          <p:spPr bwMode="auto">
            <a:xfrm>
              <a:off x="2801957" y="3355825"/>
              <a:ext cx="568774" cy="56877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742261" y="4001873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77811" y="4001873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4418" y="2322979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54418" y="4938352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52875" y="3239866"/>
            <a:ext cx="4290706" cy="1144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fieldThe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 user can demonstrate on a projector or computer, or print the presentation and make it into a film to be used in a wider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field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17bf34-d299-4453-a191-a54692244ff8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09071" y="1931677"/>
            <a:ext cx="2918345" cy="3467722"/>
            <a:chOff x="4087679" y="1340768"/>
            <a:chExt cx="3884062" cy="4615237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4087679" y="4200153"/>
              <a:ext cx="132388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iŝļíḑè"/>
            <p:cNvGrpSpPr/>
            <p:nvPr/>
          </p:nvGrpSpPr>
          <p:grpSpPr>
            <a:xfrm>
              <a:off x="5227208" y="1340768"/>
              <a:ext cx="1352065" cy="4615237"/>
              <a:chOff x="5227208" y="612555"/>
              <a:chExt cx="1649781" cy="5631482"/>
            </a:xfrm>
          </p:grpSpPr>
          <p:sp>
            <p:nvSpPr>
              <p:cNvPr id="40" name="iş1íḑé"/>
              <p:cNvSpPr/>
              <p:nvPr/>
            </p:nvSpPr>
            <p:spPr bwMode="auto">
              <a:xfrm>
                <a:off x="5579775" y="4483121"/>
                <a:ext cx="1232066" cy="1760916"/>
              </a:xfrm>
              <a:custGeom>
                <a:avLst/>
                <a:gdLst>
                  <a:gd name="T0" fmla="*/ 103 w 270"/>
                  <a:gd name="T1" fmla="*/ 388 h 388"/>
                  <a:gd name="T2" fmla="*/ 0 w 270"/>
                  <a:gd name="T3" fmla="*/ 267 h 388"/>
                  <a:gd name="T4" fmla="*/ 243 w 270"/>
                  <a:gd name="T5" fmla="*/ 0 h 388"/>
                  <a:gd name="T6" fmla="*/ 260 w 270"/>
                  <a:gd name="T7" fmla="*/ 109 h 388"/>
                  <a:gd name="T8" fmla="*/ 269 w 270"/>
                  <a:gd name="T9" fmla="*/ 178 h 388"/>
                  <a:gd name="T10" fmla="*/ 264 w 270"/>
                  <a:gd name="T11" fmla="*/ 200 h 388"/>
                  <a:gd name="T12" fmla="*/ 108 w 270"/>
                  <a:gd name="T13" fmla="*/ 384 h 388"/>
                  <a:gd name="T14" fmla="*/ 103 w 270"/>
                  <a:gd name="T1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88">
                    <a:moveTo>
                      <a:pt x="103" y="388"/>
                    </a:moveTo>
                    <a:cubicBezTo>
                      <a:pt x="69" y="347"/>
                      <a:pt x="35" y="308"/>
                      <a:pt x="0" y="267"/>
                    </a:cubicBezTo>
                    <a:cubicBezTo>
                      <a:pt x="81" y="179"/>
                      <a:pt x="160" y="91"/>
                      <a:pt x="243" y="0"/>
                    </a:cubicBezTo>
                    <a:cubicBezTo>
                      <a:pt x="249" y="39"/>
                      <a:pt x="255" y="74"/>
                      <a:pt x="260" y="109"/>
                    </a:cubicBezTo>
                    <a:cubicBezTo>
                      <a:pt x="263" y="132"/>
                      <a:pt x="267" y="155"/>
                      <a:pt x="269" y="178"/>
                    </a:cubicBezTo>
                    <a:cubicBezTo>
                      <a:pt x="270" y="185"/>
                      <a:pt x="268" y="195"/>
                      <a:pt x="264" y="200"/>
                    </a:cubicBezTo>
                    <a:cubicBezTo>
                      <a:pt x="212" y="262"/>
                      <a:pt x="160" y="323"/>
                      <a:pt x="108" y="384"/>
                    </a:cubicBezTo>
                    <a:cubicBezTo>
                      <a:pt x="107" y="385"/>
                      <a:pt x="106" y="386"/>
                      <a:pt x="103" y="3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ïṩľiḋè"/>
              <p:cNvSpPr/>
              <p:nvPr/>
            </p:nvSpPr>
            <p:spPr bwMode="auto">
              <a:xfrm>
                <a:off x="5227208" y="612555"/>
                <a:ext cx="1649781" cy="1628703"/>
              </a:xfrm>
              <a:custGeom>
                <a:avLst/>
                <a:gdLst>
                  <a:gd name="T0" fmla="*/ 114 w 361"/>
                  <a:gd name="T1" fmla="*/ 359 h 359"/>
                  <a:gd name="T2" fmla="*/ 129 w 361"/>
                  <a:gd name="T3" fmla="*/ 254 h 359"/>
                  <a:gd name="T4" fmla="*/ 118 w 361"/>
                  <a:gd name="T5" fmla="*/ 225 h 359"/>
                  <a:gd name="T6" fmla="*/ 28 w 361"/>
                  <a:gd name="T7" fmla="*/ 130 h 359"/>
                  <a:gd name="T8" fmla="*/ 43 w 361"/>
                  <a:gd name="T9" fmla="*/ 55 h 359"/>
                  <a:gd name="T10" fmla="*/ 318 w 361"/>
                  <a:gd name="T11" fmla="*/ 53 h 359"/>
                  <a:gd name="T12" fmla="*/ 325 w 361"/>
                  <a:gd name="T13" fmla="*/ 58 h 359"/>
                  <a:gd name="T14" fmla="*/ 337 w 361"/>
                  <a:gd name="T15" fmla="*/ 125 h 359"/>
                  <a:gd name="T16" fmla="*/ 244 w 361"/>
                  <a:gd name="T17" fmla="*/ 226 h 359"/>
                  <a:gd name="T18" fmla="*/ 232 w 361"/>
                  <a:gd name="T19" fmla="*/ 249 h 359"/>
                  <a:gd name="T20" fmla="*/ 226 w 361"/>
                  <a:gd name="T21" fmla="*/ 260 h 359"/>
                  <a:gd name="T22" fmla="*/ 120 w 361"/>
                  <a:gd name="T23" fmla="*/ 357 h 359"/>
                  <a:gd name="T24" fmla="*/ 114 w 361"/>
                  <a:gd name="T25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359">
                    <a:moveTo>
                      <a:pt x="114" y="359"/>
                    </a:moveTo>
                    <a:cubicBezTo>
                      <a:pt x="119" y="324"/>
                      <a:pt x="124" y="289"/>
                      <a:pt x="129" y="254"/>
                    </a:cubicBezTo>
                    <a:cubicBezTo>
                      <a:pt x="131" y="242"/>
                      <a:pt x="128" y="234"/>
                      <a:pt x="118" y="225"/>
                    </a:cubicBezTo>
                    <a:cubicBezTo>
                      <a:pt x="87" y="195"/>
                      <a:pt x="55" y="164"/>
                      <a:pt x="28" y="130"/>
                    </a:cubicBezTo>
                    <a:cubicBezTo>
                      <a:pt x="0" y="96"/>
                      <a:pt x="5" y="78"/>
                      <a:pt x="43" y="55"/>
                    </a:cubicBezTo>
                    <a:cubicBezTo>
                      <a:pt x="134" y="0"/>
                      <a:pt x="226" y="0"/>
                      <a:pt x="318" y="53"/>
                    </a:cubicBezTo>
                    <a:cubicBezTo>
                      <a:pt x="320" y="55"/>
                      <a:pt x="323" y="56"/>
                      <a:pt x="325" y="58"/>
                    </a:cubicBezTo>
                    <a:cubicBezTo>
                      <a:pt x="356" y="81"/>
                      <a:pt x="361" y="96"/>
                      <a:pt x="337" y="125"/>
                    </a:cubicBezTo>
                    <a:cubicBezTo>
                      <a:pt x="308" y="161"/>
                      <a:pt x="275" y="192"/>
                      <a:pt x="244" y="226"/>
                    </a:cubicBezTo>
                    <a:cubicBezTo>
                      <a:pt x="238" y="232"/>
                      <a:pt x="236" y="241"/>
                      <a:pt x="232" y="249"/>
                    </a:cubicBezTo>
                    <a:cubicBezTo>
                      <a:pt x="230" y="253"/>
                      <a:pt x="229" y="258"/>
                      <a:pt x="226" y="260"/>
                    </a:cubicBezTo>
                    <a:cubicBezTo>
                      <a:pt x="191" y="293"/>
                      <a:pt x="156" y="325"/>
                      <a:pt x="120" y="357"/>
                    </a:cubicBezTo>
                    <a:cubicBezTo>
                      <a:pt x="119" y="358"/>
                      <a:pt x="117" y="359"/>
                      <a:pt x="114" y="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iśļídé"/>
              <p:cNvSpPr/>
              <p:nvPr/>
            </p:nvSpPr>
            <p:spPr bwMode="auto">
              <a:xfrm>
                <a:off x="5300021" y="3686014"/>
                <a:ext cx="1402601" cy="1732174"/>
              </a:xfrm>
              <a:custGeom>
                <a:avLst/>
                <a:gdLst>
                  <a:gd name="T0" fmla="*/ 4 w 307"/>
                  <a:gd name="T1" fmla="*/ 382 h 382"/>
                  <a:gd name="T2" fmla="*/ 1 w 307"/>
                  <a:gd name="T3" fmla="*/ 350 h 382"/>
                  <a:gd name="T4" fmla="*/ 6 w 307"/>
                  <a:gd name="T5" fmla="*/ 310 h 382"/>
                  <a:gd name="T6" fmla="*/ 15 w 307"/>
                  <a:gd name="T7" fmla="*/ 287 h 382"/>
                  <a:gd name="T8" fmla="*/ 268 w 307"/>
                  <a:gd name="T9" fmla="*/ 10 h 382"/>
                  <a:gd name="T10" fmla="*/ 278 w 307"/>
                  <a:gd name="T11" fmla="*/ 0 h 382"/>
                  <a:gd name="T12" fmla="*/ 289 w 307"/>
                  <a:gd name="T13" fmla="*/ 66 h 382"/>
                  <a:gd name="T14" fmla="*/ 289 w 307"/>
                  <a:gd name="T15" fmla="*/ 72 h 382"/>
                  <a:gd name="T16" fmla="*/ 255 w 307"/>
                  <a:gd name="T17" fmla="*/ 162 h 382"/>
                  <a:gd name="T18" fmla="*/ 24 w 307"/>
                  <a:gd name="T19" fmla="*/ 371 h 382"/>
                  <a:gd name="T20" fmla="*/ 12 w 307"/>
                  <a:gd name="T21" fmla="*/ 382 h 382"/>
                  <a:gd name="T22" fmla="*/ 4 w 307"/>
                  <a:gd name="T2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7" h="382">
                    <a:moveTo>
                      <a:pt x="4" y="382"/>
                    </a:moveTo>
                    <a:cubicBezTo>
                      <a:pt x="3" y="371"/>
                      <a:pt x="0" y="360"/>
                      <a:pt x="1" y="350"/>
                    </a:cubicBezTo>
                    <a:cubicBezTo>
                      <a:pt x="1" y="337"/>
                      <a:pt x="3" y="323"/>
                      <a:pt x="6" y="310"/>
                    </a:cubicBezTo>
                    <a:cubicBezTo>
                      <a:pt x="7" y="302"/>
                      <a:pt x="10" y="293"/>
                      <a:pt x="15" y="287"/>
                    </a:cubicBezTo>
                    <a:cubicBezTo>
                      <a:pt x="99" y="195"/>
                      <a:pt x="184" y="102"/>
                      <a:pt x="268" y="10"/>
                    </a:cubicBezTo>
                    <a:cubicBezTo>
                      <a:pt x="270" y="7"/>
                      <a:pt x="273" y="5"/>
                      <a:pt x="278" y="0"/>
                    </a:cubicBezTo>
                    <a:cubicBezTo>
                      <a:pt x="282" y="24"/>
                      <a:pt x="285" y="45"/>
                      <a:pt x="289" y="66"/>
                    </a:cubicBezTo>
                    <a:cubicBezTo>
                      <a:pt x="289" y="68"/>
                      <a:pt x="288" y="71"/>
                      <a:pt x="289" y="72"/>
                    </a:cubicBezTo>
                    <a:cubicBezTo>
                      <a:pt x="307" y="114"/>
                      <a:pt x="283" y="137"/>
                      <a:pt x="255" y="162"/>
                    </a:cubicBezTo>
                    <a:cubicBezTo>
                      <a:pt x="177" y="231"/>
                      <a:pt x="101" y="301"/>
                      <a:pt x="24" y="371"/>
                    </a:cubicBezTo>
                    <a:cubicBezTo>
                      <a:pt x="20" y="375"/>
                      <a:pt x="16" y="378"/>
                      <a:pt x="12" y="382"/>
                    </a:cubicBezTo>
                    <a:cubicBezTo>
                      <a:pt x="9" y="382"/>
                      <a:pt x="7" y="382"/>
                      <a:pt x="4" y="3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îŝḷîḑé"/>
              <p:cNvSpPr/>
              <p:nvPr/>
            </p:nvSpPr>
            <p:spPr bwMode="auto">
              <a:xfrm>
                <a:off x="5428402" y="2881243"/>
                <a:ext cx="1099853" cy="1521401"/>
              </a:xfrm>
              <a:custGeom>
                <a:avLst/>
                <a:gdLst>
                  <a:gd name="T0" fmla="*/ 225 w 241"/>
                  <a:gd name="T1" fmla="*/ 0 h 335"/>
                  <a:gd name="T2" fmla="*/ 240 w 241"/>
                  <a:gd name="T3" fmla="*/ 107 h 335"/>
                  <a:gd name="T4" fmla="*/ 233 w 241"/>
                  <a:gd name="T5" fmla="*/ 126 h 335"/>
                  <a:gd name="T6" fmla="*/ 7 w 241"/>
                  <a:gd name="T7" fmla="*/ 332 h 335"/>
                  <a:gd name="T8" fmla="*/ 0 w 241"/>
                  <a:gd name="T9" fmla="*/ 335 h 335"/>
                  <a:gd name="T10" fmla="*/ 16 w 241"/>
                  <a:gd name="T11" fmla="*/ 232 h 335"/>
                  <a:gd name="T12" fmla="*/ 23 w 241"/>
                  <a:gd name="T13" fmla="*/ 220 h 335"/>
                  <a:gd name="T14" fmla="*/ 217 w 241"/>
                  <a:gd name="T15" fmla="*/ 6 h 335"/>
                  <a:gd name="T16" fmla="*/ 225 w 241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335">
                    <a:moveTo>
                      <a:pt x="225" y="0"/>
                    </a:moveTo>
                    <a:cubicBezTo>
                      <a:pt x="230" y="37"/>
                      <a:pt x="236" y="72"/>
                      <a:pt x="240" y="107"/>
                    </a:cubicBezTo>
                    <a:cubicBezTo>
                      <a:pt x="241" y="113"/>
                      <a:pt x="238" y="122"/>
                      <a:pt x="233" y="126"/>
                    </a:cubicBezTo>
                    <a:cubicBezTo>
                      <a:pt x="158" y="195"/>
                      <a:pt x="83" y="263"/>
                      <a:pt x="7" y="332"/>
                    </a:cubicBezTo>
                    <a:cubicBezTo>
                      <a:pt x="6" y="333"/>
                      <a:pt x="4" y="333"/>
                      <a:pt x="0" y="335"/>
                    </a:cubicBezTo>
                    <a:cubicBezTo>
                      <a:pt x="5" y="299"/>
                      <a:pt x="10" y="266"/>
                      <a:pt x="16" y="232"/>
                    </a:cubicBezTo>
                    <a:cubicBezTo>
                      <a:pt x="16" y="227"/>
                      <a:pt x="20" y="223"/>
                      <a:pt x="23" y="220"/>
                    </a:cubicBezTo>
                    <a:cubicBezTo>
                      <a:pt x="87" y="148"/>
                      <a:pt x="152" y="77"/>
                      <a:pt x="217" y="6"/>
                    </a:cubicBezTo>
                    <a:cubicBezTo>
                      <a:pt x="219" y="4"/>
                      <a:pt x="220" y="3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íṣḷïdé"/>
              <p:cNvSpPr/>
              <p:nvPr/>
            </p:nvSpPr>
            <p:spPr bwMode="auto">
              <a:xfrm>
                <a:off x="5593188" y="2084136"/>
                <a:ext cx="812435" cy="1233982"/>
              </a:xfrm>
              <a:custGeom>
                <a:avLst/>
                <a:gdLst>
                  <a:gd name="T0" fmla="*/ 0 w 178"/>
                  <a:gd name="T1" fmla="*/ 270 h 272"/>
                  <a:gd name="T2" fmla="*/ 16 w 178"/>
                  <a:gd name="T3" fmla="*/ 162 h 272"/>
                  <a:gd name="T4" fmla="*/ 24 w 178"/>
                  <a:gd name="T5" fmla="*/ 149 h 272"/>
                  <a:gd name="T6" fmla="*/ 156 w 178"/>
                  <a:gd name="T7" fmla="*/ 4 h 272"/>
                  <a:gd name="T8" fmla="*/ 163 w 178"/>
                  <a:gd name="T9" fmla="*/ 0 h 272"/>
                  <a:gd name="T10" fmla="*/ 178 w 178"/>
                  <a:gd name="T11" fmla="*/ 107 h 272"/>
                  <a:gd name="T12" fmla="*/ 173 w 178"/>
                  <a:gd name="T13" fmla="*/ 118 h 272"/>
                  <a:gd name="T14" fmla="*/ 5 w 178"/>
                  <a:gd name="T15" fmla="*/ 272 h 272"/>
                  <a:gd name="T16" fmla="*/ 0 w 178"/>
                  <a:gd name="T17" fmla="*/ 27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272">
                    <a:moveTo>
                      <a:pt x="0" y="270"/>
                    </a:moveTo>
                    <a:cubicBezTo>
                      <a:pt x="5" y="234"/>
                      <a:pt x="10" y="198"/>
                      <a:pt x="16" y="162"/>
                    </a:cubicBezTo>
                    <a:cubicBezTo>
                      <a:pt x="16" y="158"/>
                      <a:pt x="20" y="153"/>
                      <a:pt x="24" y="149"/>
                    </a:cubicBezTo>
                    <a:cubicBezTo>
                      <a:pt x="68" y="101"/>
                      <a:pt x="112" y="53"/>
                      <a:pt x="156" y="4"/>
                    </a:cubicBezTo>
                    <a:cubicBezTo>
                      <a:pt x="157" y="3"/>
                      <a:pt x="159" y="2"/>
                      <a:pt x="163" y="0"/>
                    </a:cubicBezTo>
                    <a:cubicBezTo>
                      <a:pt x="168" y="36"/>
                      <a:pt x="173" y="71"/>
                      <a:pt x="178" y="107"/>
                    </a:cubicBezTo>
                    <a:cubicBezTo>
                      <a:pt x="178" y="110"/>
                      <a:pt x="176" y="116"/>
                      <a:pt x="173" y="118"/>
                    </a:cubicBezTo>
                    <a:cubicBezTo>
                      <a:pt x="117" y="170"/>
                      <a:pt x="61" y="221"/>
                      <a:pt x="5" y="272"/>
                    </a:cubicBezTo>
                    <a:cubicBezTo>
                      <a:pt x="3" y="271"/>
                      <a:pt x="1" y="271"/>
                      <a:pt x="0" y="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6192970" y="2512055"/>
              <a:ext cx="1778771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384032" y="4077072"/>
              <a:ext cx="15877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087679" y="5683696"/>
              <a:ext cx="1576274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613915" y="2385791"/>
            <a:ext cx="2916661" cy="851900"/>
            <a:chOff x="1085274" y="2349127"/>
            <a:chExt cx="2916661" cy="851900"/>
          </a:xfrm>
        </p:grpSpPr>
        <p:sp>
          <p:nvSpPr>
            <p:cNvPr id="46" name="文本框 4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13915" y="3561687"/>
            <a:ext cx="2916661" cy="851900"/>
            <a:chOff x="1085274" y="2349127"/>
            <a:chExt cx="2916661" cy="851900"/>
          </a:xfrm>
        </p:grpSpPr>
        <p:sp>
          <p:nvSpPr>
            <p:cNvPr id="49" name="文本框 4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07078" y="3654165"/>
            <a:ext cx="2916661" cy="851900"/>
            <a:chOff x="1085274" y="2349127"/>
            <a:chExt cx="2916661" cy="851900"/>
          </a:xfrm>
        </p:grpSpPr>
        <p:sp>
          <p:nvSpPr>
            <p:cNvPr id="52" name="文本框 51"/>
            <p:cNvSpPr txBox="1"/>
            <p:nvPr/>
          </p:nvSpPr>
          <p:spPr>
            <a:xfrm>
              <a:off x="18681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07078" y="4768846"/>
            <a:ext cx="2916661" cy="851900"/>
            <a:chOff x="1085274" y="2349127"/>
            <a:chExt cx="2916661" cy="851900"/>
          </a:xfrm>
        </p:grpSpPr>
        <p:sp>
          <p:nvSpPr>
            <p:cNvPr id="55" name="文本框 54"/>
            <p:cNvSpPr txBox="1"/>
            <p:nvPr/>
          </p:nvSpPr>
          <p:spPr>
            <a:xfrm>
              <a:off x="18681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ṧḻîḋê"/>
          <p:cNvGrpSpPr/>
          <p:nvPr/>
        </p:nvGrpSpPr>
        <p:grpSpPr>
          <a:xfrm>
            <a:off x="4952100" y="2318875"/>
            <a:ext cx="2309312" cy="2989198"/>
            <a:chOff x="4511824" y="2580652"/>
            <a:chExt cx="2731732" cy="3535984"/>
          </a:xfrm>
        </p:grpSpPr>
        <p:grpSp>
          <p:nvGrpSpPr>
            <p:cNvPr id="13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26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ïŝľíḍe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23" name="ïṣḻíḍê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24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îṩlïḋê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33670" y="2134209"/>
            <a:ext cx="3203968" cy="1254510"/>
            <a:chOff x="1085274" y="2349127"/>
            <a:chExt cx="3575232" cy="1254510"/>
          </a:xfrm>
        </p:grpSpPr>
        <p:sp>
          <p:nvSpPr>
            <p:cNvPr id="37" name="文本框 36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85274" y="2687681"/>
              <a:ext cx="3575232" cy="9159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33670" y="4382109"/>
            <a:ext cx="3203968" cy="1254510"/>
            <a:chOff x="1085274" y="2349127"/>
            <a:chExt cx="3575232" cy="1254510"/>
          </a:xfrm>
        </p:grpSpPr>
        <p:sp>
          <p:nvSpPr>
            <p:cNvPr id="40" name="文本框 39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85274" y="2687681"/>
              <a:ext cx="3575232" cy="9159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3523" y="2134209"/>
            <a:ext cx="3203968" cy="1062407"/>
            <a:chOff x="1085274" y="2349127"/>
            <a:chExt cx="3575232" cy="1062407"/>
          </a:xfrm>
        </p:grpSpPr>
        <p:sp>
          <p:nvSpPr>
            <p:cNvPr id="48" name="文本框 47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13523" y="4382109"/>
            <a:ext cx="3203968" cy="1062407"/>
            <a:chOff x="1085274" y="2349127"/>
            <a:chExt cx="3575232" cy="1062407"/>
          </a:xfrm>
        </p:grpSpPr>
        <p:sp>
          <p:nvSpPr>
            <p:cNvPr id="46" name="文本框 45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eca8bbf-a797-47a0-8a02-7abcb61f6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65871" y="1768455"/>
            <a:ext cx="8489348" cy="3400445"/>
            <a:chOff x="444500" y="1639140"/>
            <a:chExt cx="11307266" cy="4410528"/>
          </a:xfrm>
        </p:grpSpPr>
        <p:grpSp>
          <p:nvGrpSpPr>
            <p:cNvPr id="4" name="îšḷîdè"/>
            <p:cNvGrpSpPr/>
            <p:nvPr/>
          </p:nvGrpSpPr>
          <p:grpSpPr>
            <a:xfrm>
              <a:off x="444500" y="1639140"/>
              <a:ext cx="11307266" cy="4410528"/>
              <a:chOff x="444500" y="1355271"/>
              <a:chExt cx="11307266" cy="4410528"/>
            </a:xfrm>
          </p:grpSpPr>
          <p:sp>
            <p:nvSpPr>
              <p:cNvPr id="11" name="îšlïḋê"/>
              <p:cNvSpPr/>
              <p:nvPr/>
            </p:nvSpPr>
            <p:spPr>
              <a:xfrm>
                <a:off x="444500" y="1355271"/>
                <a:ext cx="11302998" cy="457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12" name="îs1iḍe"/>
              <p:cNvSpPr/>
              <p:nvPr/>
            </p:nvSpPr>
            <p:spPr>
              <a:xfrm>
                <a:off x="448765" y="1427475"/>
                <a:ext cx="2440910" cy="7547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j-ea"/>
                  </a:rPr>
                  <a:t>关键词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13" name="iṥlîďé"/>
              <p:cNvSpPr/>
              <p:nvPr/>
            </p:nvSpPr>
            <p:spPr>
              <a:xfrm>
                <a:off x="2889679" y="1355271"/>
                <a:ext cx="8862087" cy="3915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j-ea"/>
                  </a:rPr>
                  <a:t>标题文本预设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14" name="i$ľiḑè"/>
              <p:cNvGrpSpPr/>
              <p:nvPr/>
            </p:nvGrpSpPr>
            <p:grpSpPr>
              <a:xfrm>
                <a:off x="2885412" y="1746796"/>
                <a:ext cx="8862087" cy="433975"/>
                <a:chOff x="2885412" y="1746796"/>
                <a:chExt cx="8862087" cy="433975"/>
              </a:xfrm>
            </p:grpSpPr>
            <p:sp>
              <p:nvSpPr>
                <p:cNvPr id="116" name="îṣḷïḍé"/>
                <p:cNvSpPr/>
                <p:nvPr/>
              </p:nvSpPr>
              <p:spPr>
                <a:xfrm>
                  <a:off x="11325496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21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7" name="îṧlíďe"/>
                <p:cNvSpPr/>
                <p:nvPr/>
              </p:nvSpPr>
              <p:spPr>
                <a:xfrm>
                  <a:off x="10903492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20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8" name="ïṧľiḍê"/>
                <p:cNvSpPr/>
                <p:nvPr/>
              </p:nvSpPr>
              <p:spPr>
                <a:xfrm>
                  <a:off x="10481488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19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9" name="íṡḷîďè"/>
                <p:cNvSpPr/>
                <p:nvPr/>
              </p:nvSpPr>
              <p:spPr>
                <a:xfrm>
                  <a:off x="10059484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18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0" name="iṩliḓe"/>
                <p:cNvSpPr/>
                <p:nvPr/>
              </p:nvSpPr>
              <p:spPr>
                <a:xfrm>
                  <a:off x="9637480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17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1" name="îṧļïḓè"/>
                <p:cNvSpPr/>
                <p:nvPr/>
              </p:nvSpPr>
              <p:spPr>
                <a:xfrm>
                  <a:off x="9215476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16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2" name="iŝľíḋè"/>
                <p:cNvSpPr/>
                <p:nvPr/>
              </p:nvSpPr>
              <p:spPr>
                <a:xfrm>
                  <a:off x="8793472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15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3" name="îṩlïḍé"/>
                <p:cNvSpPr/>
                <p:nvPr/>
              </p:nvSpPr>
              <p:spPr>
                <a:xfrm>
                  <a:off x="8371467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14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4" name="ïs1ídé"/>
                <p:cNvSpPr/>
                <p:nvPr/>
              </p:nvSpPr>
              <p:spPr>
                <a:xfrm>
                  <a:off x="7949463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13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5" name="ïşḷíďe"/>
                <p:cNvSpPr/>
                <p:nvPr/>
              </p:nvSpPr>
              <p:spPr>
                <a:xfrm>
                  <a:off x="7527459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12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6" name="îṩḻiḑe"/>
                <p:cNvSpPr/>
                <p:nvPr/>
              </p:nvSpPr>
              <p:spPr>
                <a:xfrm>
                  <a:off x="7105455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11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7" name="îš1ïdé"/>
                <p:cNvSpPr/>
                <p:nvPr/>
              </p:nvSpPr>
              <p:spPr>
                <a:xfrm>
                  <a:off x="6683451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0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10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8" name="íš1íďé"/>
                <p:cNvSpPr/>
                <p:nvPr/>
              </p:nvSpPr>
              <p:spPr>
                <a:xfrm>
                  <a:off x="6261447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9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29" name="iS1îḍé"/>
                <p:cNvSpPr/>
                <p:nvPr/>
              </p:nvSpPr>
              <p:spPr>
                <a:xfrm>
                  <a:off x="5839443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8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0" name="ï$ļidé"/>
                <p:cNvSpPr/>
                <p:nvPr/>
              </p:nvSpPr>
              <p:spPr>
                <a:xfrm>
                  <a:off x="5417439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7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1" name="îŝḷíďê"/>
                <p:cNvSpPr/>
                <p:nvPr/>
              </p:nvSpPr>
              <p:spPr>
                <a:xfrm>
                  <a:off x="499543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2" name="íṥḷiḍé"/>
                <p:cNvSpPr/>
                <p:nvPr/>
              </p:nvSpPr>
              <p:spPr>
                <a:xfrm>
                  <a:off x="4995432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6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3" name="íš1ídè"/>
                <p:cNvSpPr/>
                <p:nvPr/>
              </p:nvSpPr>
              <p:spPr>
                <a:xfrm>
                  <a:off x="4573428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5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4" name="íṣ1idê"/>
                <p:cNvSpPr/>
                <p:nvPr/>
              </p:nvSpPr>
              <p:spPr>
                <a:xfrm>
                  <a:off x="415142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4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5" name="ïšḻíḋè"/>
                <p:cNvSpPr/>
                <p:nvPr/>
              </p:nvSpPr>
              <p:spPr>
                <a:xfrm>
                  <a:off x="3729420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3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6" name="íṩḷíḋè"/>
                <p:cNvSpPr/>
                <p:nvPr/>
              </p:nvSpPr>
              <p:spPr>
                <a:xfrm>
                  <a:off x="3307416" y="1746796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7" name="ïSḻíďè"/>
                <p:cNvSpPr/>
                <p:nvPr/>
              </p:nvSpPr>
              <p:spPr>
                <a:xfrm>
                  <a:off x="2885412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</a:t>
                  </a:r>
                  <a:endParaRPr lang="id-ID" sz="140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  <p:grpSp>
            <p:nvGrpSpPr>
              <p:cNvPr id="15" name="ïSḷide"/>
              <p:cNvGrpSpPr/>
              <p:nvPr/>
            </p:nvGrpSpPr>
            <p:grpSpPr>
              <a:xfrm>
                <a:off x="448767" y="2179323"/>
                <a:ext cx="11298731" cy="3586476"/>
                <a:chOff x="448767" y="2179323"/>
                <a:chExt cx="11298731" cy="3586476"/>
              </a:xfrm>
            </p:grpSpPr>
            <p:grpSp>
              <p:nvGrpSpPr>
                <p:cNvPr id="16" name="íṧlide"/>
                <p:cNvGrpSpPr/>
                <p:nvPr/>
              </p:nvGrpSpPr>
              <p:grpSpPr>
                <a:xfrm>
                  <a:off x="448767" y="217932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92" name="íṡḻîḓ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94" name="ïSļíd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5" name="îṥlíḑè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6" name="îṥļïḍe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7" name="ïsľíḓ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8" name="ïSļïḍê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9" name="íSḷîḍ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0" name="íṩḷíḓ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1" name="ísḷíḓ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2" name="ïşļïḑê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3" name="iṩlîḓ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4" name="ïṧ1id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5" name="ïşlíḑê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6" name="íṩlîď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7" name="iṩliď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8" name="íṩļïḓ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9" name="ïŝḷîḍ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0" name="îS1iḑ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1" name="íṡľîḑe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2" name="íśļîḍè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3" name="ïšḷîď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4" name="išlíḑê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5" name="iṥ1íd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93" name="îSḻíḑé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  <a:endPara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17" name="íṩ1ïḓé"/>
                <p:cNvGrpSpPr/>
                <p:nvPr/>
              </p:nvGrpSpPr>
              <p:grpSpPr>
                <a:xfrm>
                  <a:off x="448767" y="307630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68" name="îṥľîḑé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70" name="iṥḷí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1" name="ísľîď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2" name="islídé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3" name="îsḷíḑ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4" name="i$lîdè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5" name="íṡliḍè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6" name="ïṣľïď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7" name="íṣḷîd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8" name="îsḻíḓé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9" name="ïŝḻîḍè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0" name="iṧḻiḋè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1" name="iSḷïḑ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2" name="íṧliďê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3" name="íṩ1íďê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4" name="íSļïḋé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5" name="ísliḓ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6" name="îṡľiḋ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7" name="išļîď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8" name="íṧḷïḍê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9" name="iŝḻiḓe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0" name="ïṩḻiḍ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1" name="i$1iḑé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69" name="î$liḋê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  <a:endPara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18" name="í$líḍê"/>
                <p:cNvGrpSpPr/>
                <p:nvPr/>
              </p:nvGrpSpPr>
              <p:grpSpPr>
                <a:xfrm>
                  <a:off x="448767" y="397111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44" name="ïṩḻîďè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46" name="íŝ1î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7" name="ïṩḷiďê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8" name="iṥļíḍê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9" name="iSļiḍ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0" name="ïśliḍe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1" name="ïşļïḑ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2" name="is1íḋê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3" name="ïşliḓ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4" name="i$ḻíd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5" name="íṡlíď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6" name="iṧ1îḍê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7" name="íśḻíḋ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8" name="ïṣḷîḋè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9" name="íŝļíde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0" name="íṩḻíḍe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1" name="ïŝlïḍ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2" name="ïsļíḑè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3" name="iṥḻîḑè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4" name="íš1ï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5" name="îŝḷïḍê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6" name="i$ḷîḓ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7" name="išlíḑe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45" name="ï$1iḋ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  <a:endPara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19" name="iṥḷîḋé"/>
                <p:cNvGrpSpPr/>
                <p:nvPr/>
              </p:nvGrpSpPr>
              <p:grpSpPr>
                <a:xfrm>
                  <a:off x="448767" y="486809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20" name="íṥľiḑ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22" name="iṣḷíď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3" name="işḷiḋ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4" name="îSḷîḋè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5" name="îśḻíḑ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6" name="íSlïďé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7" name="iṣľiḑé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8" name="iṧliḑ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9" name="ïSļîḑ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0" name="íṡ1îḋ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1" name="îš1idê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2" name="í$1iď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3" name="íṥľiḍ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4" name="iṩḷiḑ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5" name="iṧľîḑ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6" name="îṩlíḑ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7" name="îsḷîď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8" name="îṣ1ïḋe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9" name="iś1îḍ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0" name="íṡlî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1" name="íṥļîḍ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2" name="íšḻîḍè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3" name="îṣļíḑ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21" name="îśļíḑ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  <a:endPara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</p:grpSp>
        </p:grpSp>
        <p:sp>
          <p:nvSpPr>
            <p:cNvPr id="5" name="ísḻíde"/>
            <p:cNvSpPr/>
            <p:nvPr/>
          </p:nvSpPr>
          <p:spPr>
            <a:xfrm>
              <a:off x="3307414" y="2788672"/>
              <a:ext cx="2954031" cy="246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6" name="îSlíḋè"/>
            <p:cNvSpPr/>
            <p:nvPr/>
          </p:nvSpPr>
          <p:spPr>
            <a:xfrm>
              <a:off x="4573426" y="3695862"/>
              <a:ext cx="2954031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7" name="ïslíḑè"/>
            <p:cNvSpPr/>
            <p:nvPr/>
          </p:nvSpPr>
          <p:spPr>
            <a:xfrm>
              <a:off x="8371465" y="3695862"/>
              <a:ext cx="1266013" cy="2467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8" name="iṩḻîďê"/>
            <p:cNvSpPr/>
            <p:nvPr/>
          </p:nvSpPr>
          <p:spPr>
            <a:xfrm>
              <a:off x="3940420" y="4589947"/>
              <a:ext cx="4431044" cy="246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9" name="íšḻidé"/>
            <p:cNvSpPr/>
            <p:nvPr/>
          </p:nvSpPr>
          <p:spPr>
            <a:xfrm>
              <a:off x="2885408" y="5464340"/>
              <a:ext cx="2954032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0" name="îşḻídè"/>
            <p:cNvSpPr/>
            <p:nvPr/>
          </p:nvSpPr>
          <p:spPr>
            <a:xfrm>
              <a:off x="7527454" y="5463290"/>
              <a:ext cx="3798040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817054" y="5290882"/>
            <a:ext cx="9465878" cy="641394"/>
            <a:chOff x="1541719" y="2349127"/>
            <a:chExt cx="9465878" cy="641394"/>
          </a:xfrm>
        </p:grpSpPr>
        <p:sp>
          <p:nvSpPr>
            <p:cNvPr id="139" name="文本框 1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541719" y="2687681"/>
              <a:ext cx="9465878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41" name="文本框 140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工作存在不足</a:t>
                </a:r>
                <a:endParaRPr lang="zh-CN" alt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03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752884" y="1952368"/>
            <a:ext cx="1995674" cy="1811052"/>
            <a:chOff x="1326551" y="1813938"/>
            <a:chExt cx="2384725" cy="2164111"/>
          </a:xfrm>
        </p:grpSpPr>
        <p:sp>
          <p:nvSpPr>
            <p:cNvPr id="6" name="îS1îďé"/>
            <p:cNvSpPr/>
            <p:nvPr/>
          </p:nvSpPr>
          <p:spPr bwMode="auto">
            <a:xfrm>
              <a:off x="1326551" y="1813938"/>
              <a:ext cx="2384725" cy="216411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îšḷïḋe"/>
            <p:cNvSpPr/>
            <p:nvPr/>
          </p:nvSpPr>
          <p:spPr bwMode="auto">
            <a:xfrm>
              <a:off x="2180014" y="2402240"/>
              <a:ext cx="677799" cy="677799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52022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83070" y="1952368"/>
            <a:ext cx="1995674" cy="1811052"/>
            <a:chOff x="3711275" y="1813938"/>
            <a:chExt cx="2384725" cy="2164111"/>
          </a:xfrm>
        </p:grpSpPr>
        <p:sp>
          <p:nvSpPr>
            <p:cNvPr id="7" name="iṥļiḓe"/>
            <p:cNvSpPr/>
            <p:nvPr/>
          </p:nvSpPr>
          <p:spPr bwMode="auto">
            <a:xfrm>
              <a:off x="3711275" y="1813938"/>
              <a:ext cx="2384725" cy="216411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$líḋê"/>
            <p:cNvSpPr/>
            <p:nvPr/>
          </p:nvSpPr>
          <p:spPr bwMode="auto">
            <a:xfrm>
              <a:off x="4564738" y="2454204"/>
              <a:ext cx="677799" cy="573870"/>
            </a:xfrm>
            <a:custGeom>
              <a:avLst/>
              <a:gdLst>
                <a:gd name="T0" fmla="*/ 294416 w 1263650"/>
                <a:gd name="T1" fmla="*/ 1098599 h 1069975"/>
                <a:gd name="T2" fmla="*/ 1320142 w 1263650"/>
                <a:gd name="T3" fmla="*/ 878240 h 1069975"/>
                <a:gd name="T4" fmla="*/ 1613379 w 1263650"/>
                <a:gd name="T5" fmla="*/ 878240 h 1069975"/>
                <a:gd name="T6" fmla="*/ 74190 w 1263650"/>
                <a:gd name="T7" fmla="*/ 1612900 h 1069975"/>
                <a:gd name="T8" fmla="*/ 1538839 w 1263650"/>
                <a:gd name="T9" fmla="*/ 732266 h 1069975"/>
                <a:gd name="T10" fmla="*/ 1392852 w 1263650"/>
                <a:gd name="T11" fmla="*/ 732266 h 1069975"/>
                <a:gd name="T12" fmla="*/ 514542 w 1263650"/>
                <a:gd name="T13" fmla="*/ 1026609 h 1069975"/>
                <a:gd name="T14" fmla="*/ 725543 w 1263650"/>
                <a:gd name="T15" fmla="*/ 146518 h 1069975"/>
                <a:gd name="T16" fmla="*/ 708392 w 1263650"/>
                <a:gd name="T17" fmla="*/ 149712 h 1069975"/>
                <a:gd name="T18" fmla="*/ 694033 w 1263650"/>
                <a:gd name="T19" fmla="*/ 155302 h 1069975"/>
                <a:gd name="T20" fmla="*/ 683263 w 1263650"/>
                <a:gd name="T21" fmla="*/ 163287 h 1069975"/>
                <a:gd name="T22" fmla="*/ 674487 w 1263650"/>
                <a:gd name="T23" fmla="*/ 172868 h 1069975"/>
                <a:gd name="T24" fmla="*/ 665314 w 1263650"/>
                <a:gd name="T25" fmla="*/ 189636 h 1069975"/>
                <a:gd name="T26" fmla="*/ 660528 w 1263650"/>
                <a:gd name="T27" fmla="*/ 208399 h 1069975"/>
                <a:gd name="T28" fmla="*/ 659331 w 1263650"/>
                <a:gd name="T29" fmla="*/ 293036 h 1069975"/>
                <a:gd name="T30" fmla="*/ 1245270 w 1263650"/>
                <a:gd name="T31" fmla="*/ 213190 h 1069975"/>
                <a:gd name="T32" fmla="*/ 1242078 w 1263650"/>
                <a:gd name="T33" fmla="*/ 195624 h 1069975"/>
                <a:gd name="T34" fmla="*/ 1236494 w 1263650"/>
                <a:gd name="T35" fmla="*/ 181252 h 1069975"/>
                <a:gd name="T36" fmla="*/ 1228517 w 1263650"/>
                <a:gd name="T37" fmla="*/ 170472 h 1069975"/>
                <a:gd name="T38" fmla="*/ 1219343 w 1263650"/>
                <a:gd name="T39" fmla="*/ 161689 h 1069975"/>
                <a:gd name="T40" fmla="*/ 1201792 w 1263650"/>
                <a:gd name="T41" fmla="*/ 152507 h 1069975"/>
                <a:gd name="T42" fmla="*/ 1183446 w 1263650"/>
                <a:gd name="T43" fmla="*/ 147716 h 1069975"/>
                <a:gd name="T44" fmla="*/ 732324 w 1263650"/>
                <a:gd name="T45" fmla="*/ 146518 h 1069975"/>
                <a:gd name="T46" fmla="*/ 1172276 w 1263650"/>
                <a:gd name="T47" fmla="*/ 0 h 1069975"/>
                <a:gd name="T48" fmla="*/ 1202192 w 1263650"/>
                <a:gd name="T49" fmla="*/ 1996 h 1069975"/>
                <a:gd name="T50" fmla="*/ 1232108 w 1263650"/>
                <a:gd name="T51" fmla="*/ 7985 h 1069975"/>
                <a:gd name="T52" fmla="*/ 1260826 w 1263650"/>
                <a:gd name="T53" fmla="*/ 17566 h 1069975"/>
                <a:gd name="T54" fmla="*/ 1288348 w 1263650"/>
                <a:gd name="T55" fmla="*/ 31939 h 1069975"/>
                <a:gd name="T56" fmla="*/ 1313875 w 1263650"/>
                <a:gd name="T57" fmla="*/ 49106 h 1069975"/>
                <a:gd name="T58" fmla="*/ 1337010 w 1263650"/>
                <a:gd name="T59" fmla="*/ 70665 h 1069975"/>
                <a:gd name="T60" fmla="*/ 1356953 w 1263650"/>
                <a:gd name="T61" fmla="*/ 96216 h 1069975"/>
                <a:gd name="T62" fmla="*/ 1372509 w 1263650"/>
                <a:gd name="T63" fmla="*/ 124960 h 1069975"/>
                <a:gd name="T64" fmla="*/ 1384076 w 1263650"/>
                <a:gd name="T65" fmla="*/ 157697 h 1069975"/>
                <a:gd name="T66" fmla="*/ 1390857 w 1263650"/>
                <a:gd name="T67" fmla="*/ 194027 h 1069975"/>
                <a:gd name="T68" fmla="*/ 1392054 w 1263650"/>
                <a:gd name="T69" fmla="*/ 283854 h 1069975"/>
                <a:gd name="T70" fmla="*/ 1905000 w 1263650"/>
                <a:gd name="T71" fmla="*/ 806451 h 1069975"/>
                <a:gd name="T72" fmla="*/ 1318661 w 1263650"/>
                <a:gd name="T73" fmla="*/ 659931 h 1069975"/>
                <a:gd name="T74" fmla="*/ 585939 w 1263650"/>
                <a:gd name="T75" fmla="*/ 659931 h 1069975"/>
                <a:gd name="T76" fmla="*/ 0 w 1263650"/>
                <a:gd name="T77" fmla="*/ 806451 h 1069975"/>
                <a:gd name="T78" fmla="*/ 512946 w 1263650"/>
                <a:gd name="T79" fmla="*/ 219578 h 1069975"/>
                <a:gd name="T80" fmla="*/ 514940 w 1263650"/>
                <a:gd name="T81" fmla="*/ 189636 h 1069975"/>
                <a:gd name="T82" fmla="*/ 520924 w 1263650"/>
                <a:gd name="T83" fmla="*/ 159693 h 1069975"/>
                <a:gd name="T84" fmla="*/ 530496 w 1263650"/>
                <a:gd name="T85" fmla="*/ 130548 h 1069975"/>
                <a:gd name="T86" fmla="*/ 544856 w 1263650"/>
                <a:gd name="T87" fmla="*/ 103002 h 1069975"/>
                <a:gd name="T88" fmla="*/ 562007 w 1263650"/>
                <a:gd name="T89" fmla="*/ 77451 h 1069975"/>
                <a:gd name="T90" fmla="*/ 583545 w 1263650"/>
                <a:gd name="T91" fmla="*/ 55095 h 1069975"/>
                <a:gd name="T92" fmla="*/ 609074 w 1263650"/>
                <a:gd name="T93" fmla="*/ 35132 h 1069975"/>
                <a:gd name="T94" fmla="*/ 637792 w 1263650"/>
                <a:gd name="T95" fmla="*/ 19162 h 1069975"/>
                <a:gd name="T96" fmla="*/ 670498 w 1263650"/>
                <a:gd name="T97" fmla="*/ 7585 h 1069975"/>
                <a:gd name="T98" fmla="*/ 706795 w 1263650"/>
                <a:gd name="T99" fmla="*/ 1197 h 10699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3650" h="1069975">
                  <a:moveTo>
                    <a:pt x="49213" y="582612"/>
                  </a:moveTo>
                  <a:lnTo>
                    <a:pt x="195296" y="582612"/>
                  </a:lnTo>
                  <a:lnTo>
                    <a:pt x="195296" y="728795"/>
                  </a:lnTo>
                  <a:lnTo>
                    <a:pt x="389544" y="728795"/>
                  </a:lnTo>
                  <a:lnTo>
                    <a:pt x="389544" y="582612"/>
                  </a:lnTo>
                  <a:lnTo>
                    <a:pt x="875694" y="582612"/>
                  </a:lnTo>
                  <a:lnTo>
                    <a:pt x="875694" y="728795"/>
                  </a:lnTo>
                  <a:lnTo>
                    <a:pt x="1070208" y="728795"/>
                  </a:lnTo>
                  <a:lnTo>
                    <a:pt x="1070208" y="582612"/>
                  </a:lnTo>
                  <a:lnTo>
                    <a:pt x="1216026" y="582612"/>
                  </a:lnTo>
                  <a:lnTo>
                    <a:pt x="1216026" y="1069975"/>
                  </a:lnTo>
                  <a:lnTo>
                    <a:pt x="49213" y="1069975"/>
                  </a:lnTo>
                  <a:lnTo>
                    <a:pt x="49213" y="582612"/>
                  </a:lnTo>
                  <a:close/>
                  <a:moveTo>
                    <a:pt x="923925" y="485775"/>
                  </a:moveTo>
                  <a:lnTo>
                    <a:pt x="1020763" y="485775"/>
                  </a:lnTo>
                  <a:lnTo>
                    <a:pt x="1020763" y="681038"/>
                  </a:lnTo>
                  <a:lnTo>
                    <a:pt x="923925" y="681038"/>
                  </a:lnTo>
                  <a:lnTo>
                    <a:pt x="923925" y="485775"/>
                  </a:lnTo>
                  <a:close/>
                  <a:moveTo>
                    <a:pt x="244475" y="485775"/>
                  </a:moveTo>
                  <a:lnTo>
                    <a:pt x="341313" y="485775"/>
                  </a:lnTo>
                  <a:lnTo>
                    <a:pt x="341313" y="681038"/>
                  </a:lnTo>
                  <a:lnTo>
                    <a:pt x="244475" y="681038"/>
                  </a:lnTo>
                  <a:lnTo>
                    <a:pt x="244475" y="485775"/>
                  </a:lnTo>
                  <a:close/>
                  <a:moveTo>
                    <a:pt x="481277" y="97198"/>
                  </a:moveTo>
                  <a:lnTo>
                    <a:pt x="477308" y="97728"/>
                  </a:lnTo>
                  <a:lnTo>
                    <a:pt x="473604" y="98258"/>
                  </a:lnTo>
                  <a:lnTo>
                    <a:pt x="469900" y="99317"/>
                  </a:lnTo>
                  <a:lnTo>
                    <a:pt x="466460" y="100376"/>
                  </a:lnTo>
                  <a:lnTo>
                    <a:pt x="463285" y="101701"/>
                  </a:lnTo>
                  <a:lnTo>
                    <a:pt x="460375" y="103025"/>
                  </a:lnTo>
                  <a:lnTo>
                    <a:pt x="457729" y="104614"/>
                  </a:lnTo>
                  <a:lnTo>
                    <a:pt x="455348" y="106468"/>
                  </a:lnTo>
                  <a:lnTo>
                    <a:pt x="453231" y="108322"/>
                  </a:lnTo>
                  <a:lnTo>
                    <a:pt x="451114" y="110440"/>
                  </a:lnTo>
                  <a:lnTo>
                    <a:pt x="448998" y="112559"/>
                  </a:lnTo>
                  <a:lnTo>
                    <a:pt x="447410" y="114678"/>
                  </a:lnTo>
                  <a:lnTo>
                    <a:pt x="445823" y="117062"/>
                  </a:lnTo>
                  <a:lnTo>
                    <a:pt x="443441" y="121299"/>
                  </a:lnTo>
                  <a:lnTo>
                    <a:pt x="441325" y="125802"/>
                  </a:lnTo>
                  <a:lnTo>
                    <a:pt x="439737" y="130569"/>
                  </a:lnTo>
                  <a:lnTo>
                    <a:pt x="438679" y="134541"/>
                  </a:lnTo>
                  <a:lnTo>
                    <a:pt x="438150" y="138249"/>
                  </a:lnTo>
                  <a:lnTo>
                    <a:pt x="437356" y="143546"/>
                  </a:lnTo>
                  <a:lnTo>
                    <a:pt x="437356" y="145665"/>
                  </a:lnTo>
                  <a:lnTo>
                    <a:pt x="437356" y="194396"/>
                  </a:lnTo>
                  <a:lnTo>
                    <a:pt x="826294" y="194396"/>
                  </a:lnTo>
                  <a:lnTo>
                    <a:pt x="826294" y="145665"/>
                  </a:lnTo>
                  <a:lnTo>
                    <a:pt x="826029" y="141427"/>
                  </a:lnTo>
                  <a:lnTo>
                    <a:pt x="825764" y="137190"/>
                  </a:lnTo>
                  <a:lnTo>
                    <a:pt x="824706" y="133482"/>
                  </a:lnTo>
                  <a:lnTo>
                    <a:pt x="823912" y="129774"/>
                  </a:lnTo>
                  <a:lnTo>
                    <a:pt x="822854" y="126331"/>
                  </a:lnTo>
                  <a:lnTo>
                    <a:pt x="821531" y="123153"/>
                  </a:lnTo>
                  <a:lnTo>
                    <a:pt x="820208" y="120240"/>
                  </a:lnTo>
                  <a:lnTo>
                    <a:pt x="818621" y="117591"/>
                  </a:lnTo>
                  <a:lnTo>
                    <a:pt x="816769" y="115208"/>
                  </a:lnTo>
                  <a:lnTo>
                    <a:pt x="814916" y="113089"/>
                  </a:lnTo>
                  <a:lnTo>
                    <a:pt x="812800" y="110970"/>
                  </a:lnTo>
                  <a:lnTo>
                    <a:pt x="810948" y="108851"/>
                  </a:lnTo>
                  <a:lnTo>
                    <a:pt x="808831" y="107262"/>
                  </a:lnTo>
                  <a:lnTo>
                    <a:pt x="806450" y="105673"/>
                  </a:lnTo>
                  <a:lnTo>
                    <a:pt x="801687" y="103290"/>
                  </a:lnTo>
                  <a:lnTo>
                    <a:pt x="797189" y="101171"/>
                  </a:lnTo>
                  <a:lnTo>
                    <a:pt x="792956" y="99582"/>
                  </a:lnTo>
                  <a:lnTo>
                    <a:pt x="788987" y="98522"/>
                  </a:lnTo>
                  <a:lnTo>
                    <a:pt x="785019" y="97993"/>
                  </a:lnTo>
                  <a:lnTo>
                    <a:pt x="779727" y="97198"/>
                  </a:lnTo>
                  <a:lnTo>
                    <a:pt x="777610" y="97198"/>
                  </a:lnTo>
                  <a:lnTo>
                    <a:pt x="485775" y="97198"/>
                  </a:lnTo>
                  <a:lnTo>
                    <a:pt x="481277" y="97198"/>
                  </a:lnTo>
                  <a:close/>
                  <a:moveTo>
                    <a:pt x="485775" y="0"/>
                  </a:moveTo>
                  <a:lnTo>
                    <a:pt x="777610" y="0"/>
                  </a:lnTo>
                  <a:lnTo>
                    <a:pt x="784225" y="0"/>
                  </a:lnTo>
                  <a:lnTo>
                    <a:pt x="790839" y="530"/>
                  </a:lnTo>
                  <a:lnTo>
                    <a:pt x="797454" y="1324"/>
                  </a:lnTo>
                  <a:lnTo>
                    <a:pt x="804069" y="2383"/>
                  </a:lnTo>
                  <a:lnTo>
                    <a:pt x="810683" y="3708"/>
                  </a:lnTo>
                  <a:lnTo>
                    <a:pt x="817298" y="5297"/>
                  </a:lnTo>
                  <a:lnTo>
                    <a:pt x="823648" y="7151"/>
                  </a:lnTo>
                  <a:lnTo>
                    <a:pt x="830262" y="9269"/>
                  </a:lnTo>
                  <a:lnTo>
                    <a:pt x="836348" y="11653"/>
                  </a:lnTo>
                  <a:lnTo>
                    <a:pt x="842433" y="14566"/>
                  </a:lnTo>
                  <a:lnTo>
                    <a:pt x="848783" y="17745"/>
                  </a:lnTo>
                  <a:lnTo>
                    <a:pt x="854604" y="21188"/>
                  </a:lnTo>
                  <a:lnTo>
                    <a:pt x="860425" y="24631"/>
                  </a:lnTo>
                  <a:lnTo>
                    <a:pt x="866246" y="28603"/>
                  </a:lnTo>
                  <a:lnTo>
                    <a:pt x="871537" y="32576"/>
                  </a:lnTo>
                  <a:lnTo>
                    <a:pt x="876829" y="37343"/>
                  </a:lnTo>
                  <a:lnTo>
                    <a:pt x="882121" y="42110"/>
                  </a:lnTo>
                  <a:lnTo>
                    <a:pt x="886883" y="46878"/>
                  </a:lnTo>
                  <a:lnTo>
                    <a:pt x="891381" y="52174"/>
                  </a:lnTo>
                  <a:lnTo>
                    <a:pt x="895879" y="58001"/>
                  </a:lnTo>
                  <a:lnTo>
                    <a:pt x="900112" y="63828"/>
                  </a:lnTo>
                  <a:lnTo>
                    <a:pt x="903816" y="69919"/>
                  </a:lnTo>
                  <a:lnTo>
                    <a:pt x="907256" y="76275"/>
                  </a:lnTo>
                  <a:lnTo>
                    <a:pt x="910431" y="82897"/>
                  </a:lnTo>
                  <a:lnTo>
                    <a:pt x="913341" y="89783"/>
                  </a:lnTo>
                  <a:lnTo>
                    <a:pt x="915987" y="97198"/>
                  </a:lnTo>
                  <a:lnTo>
                    <a:pt x="918104" y="104614"/>
                  </a:lnTo>
                  <a:lnTo>
                    <a:pt x="920221" y="112294"/>
                  </a:lnTo>
                  <a:lnTo>
                    <a:pt x="921544" y="120240"/>
                  </a:lnTo>
                  <a:lnTo>
                    <a:pt x="922602" y="128715"/>
                  </a:lnTo>
                  <a:lnTo>
                    <a:pt x="923131" y="136925"/>
                  </a:lnTo>
                  <a:lnTo>
                    <a:pt x="923396" y="145665"/>
                  </a:lnTo>
                  <a:lnTo>
                    <a:pt x="923396" y="188305"/>
                  </a:lnTo>
                  <a:lnTo>
                    <a:pt x="923396" y="194396"/>
                  </a:lnTo>
                  <a:lnTo>
                    <a:pt x="1263650" y="194396"/>
                  </a:lnTo>
                  <a:lnTo>
                    <a:pt x="1263650" y="534988"/>
                  </a:lnTo>
                  <a:lnTo>
                    <a:pt x="1069181" y="534988"/>
                  </a:lnTo>
                  <a:lnTo>
                    <a:pt x="1069181" y="437789"/>
                  </a:lnTo>
                  <a:lnTo>
                    <a:pt x="874712" y="437789"/>
                  </a:lnTo>
                  <a:lnTo>
                    <a:pt x="874712" y="534988"/>
                  </a:lnTo>
                  <a:lnTo>
                    <a:pt x="388673" y="534988"/>
                  </a:lnTo>
                  <a:lnTo>
                    <a:pt x="388673" y="437789"/>
                  </a:lnTo>
                  <a:lnTo>
                    <a:pt x="194469" y="437789"/>
                  </a:lnTo>
                  <a:lnTo>
                    <a:pt x="194469" y="534988"/>
                  </a:lnTo>
                  <a:lnTo>
                    <a:pt x="0" y="534988"/>
                  </a:lnTo>
                  <a:lnTo>
                    <a:pt x="0" y="194396"/>
                  </a:lnTo>
                  <a:lnTo>
                    <a:pt x="340254" y="194396"/>
                  </a:lnTo>
                  <a:lnTo>
                    <a:pt x="340254" y="145665"/>
                  </a:lnTo>
                  <a:lnTo>
                    <a:pt x="340254" y="139044"/>
                  </a:lnTo>
                  <a:lnTo>
                    <a:pt x="340783" y="132687"/>
                  </a:lnTo>
                  <a:lnTo>
                    <a:pt x="341577" y="125802"/>
                  </a:lnTo>
                  <a:lnTo>
                    <a:pt x="342635" y="119180"/>
                  </a:lnTo>
                  <a:lnTo>
                    <a:pt x="343958" y="112559"/>
                  </a:lnTo>
                  <a:lnTo>
                    <a:pt x="345546" y="105938"/>
                  </a:lnTo>
                  <a:lnTo>
                    <a:pt x="347398" y="99582"/>
                  </a:lnTo>
                  <a:lnTo>
                    <a:pt x="349514" y="93226"/>
                  </a:lnTo>
                  <a:lnTo>
                    <a:pt x="351896" y="86604"/>
                  </a:lnTo>
                  <a:lnTo>
                    <a:pt x="354806" y="80513"/>
                  </a:lnTo>
                  <a:lnTo>
                    <a:pt x="357981" y="74686"/>
                  </a:lnTo>
                  <a:lnTo>
                    <a:pt x="361421" y="68330"/>
                  </a:lnTo>
                  <a:lnTo>
                    <a:pt x="364860" y="62768"/>
                  </a:lnTo>
                  <a:lnTo>
                    <a:pt x="368829" y="57207"/>
                  </a:lnTo>
                  <a:lnTo>
                    <a:pt x="372798" y="51380"/>
                  </a:lnTo>
                  <a:lnTo>
                    <a:pt x="377560" y="46348"/>
                  </a:lnTo>
                  <a:lnTo>
                    <a:pt x="382323" y="41316"/>
                  </a:lnTo>
                  <a:lnTo>
                    <a:pt x="387085" y="36549"/>
                  </a:lnTo>
                  <a:lnTo>
                    <a:pt x="392377" y="31516"/>
                  </a:lnTo>
                  <a:lnTo>
                    <a:pt x="398198" y="27279"/>
                  </a:lnTo>
                  <a:lnTo>
                    <a:pt x="404019" y="23306"/>
                  </a:lnTo>
                  <a:lnTo>
                    <a:pt x="410104" y="19598"/>
                  </a:lnTo>
                  <a:lnTo>
                    <a:pt x="416454" y="16155"/>
                  </a:lnTo>
                  <a:lnTo>
                    <a:pt x="423069" y="12712"/>
                  </a:lnTo>
                  <a:lnTo>
                    <a:pt x="429948" y="9799"/>
                  </a:lnTo>
                  <a:lnTo>
                    <a:pt x="437356" y="7151"/>
                  </a:lnTo>
                  <a:lnTo>
                    <a:pt x="444764" y="5032"/>
                  </a:lnTo>
                  <a:lnTo>
                    <a:pt x="452437" y="3178"/>
                  </a:lnTo>
                  <a:lnTo>
                    <a:pt x="460375" y="1854"/>
                  </a:lnTo>
                  <a:lnTo>
                    <a:pt x="468841" y="794"/>
                  </a:lnTo>
                  <a:lnTo>
                    <a:pt x="477044" y="26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836746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13256" y="1952368"/>
            <a:ext cx="1995674" cy="1811052"/>
            <a:chOff x="6096000" y="1813938"/>
            <a:chExt cx="2384725" cy="2164111"/>
          </a:xfrm>
        </p:grpSpPr>
        <p:sp>
          <p:nvSpPr>
            <p:cNvPr id="8" name="îsḷïde"/>
            <p:cNvSpPr/>
            <p:nvPr/>
          </p:nvSpPr>
          <p:spPr bwMode="auto">
            <a:xfrm>
              <a:off x="6096000" y="1813938"/>
              <a:ext cx="2384725" cy="2164111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Slîďé"/>
            <p:cNvSpPr/>
            <p:nvPr/>
          </p:nvSpPr>
          <p:spPr bwMode="auto">
            <a:xfrm>
              <a:off x="7057911" y="2420879"/>
              <a:ext cx="460903" cy="640521"/>
            </a:xfrm>
            <a:custGeom>
              <a:avLst/>
              <a:gdLst>
                <a:gd name="T0" fmla="*/ 1260453 w 2358"/>
                <a:gd name="T1" fmla="*/ 1658275 h 3281"/>
                <a:gd name="T2" fmla="*/ 1293926 w 2358"/>
                <a:gd name="T3" fmla="*/ 1691748 h 3281"/>
                <a:gd name="T4" fmla="*/ 1293926 w 2358"/>
                <a:gd name="T5" fmla="*/ 1800397 h 3281"/>
                <a:gd name="T6" fmla="*/ 0 w 2358"/>
                <a:gd name="T7" fmla="*/ 1800397 h 3281"/>
                <a:gd name="T8" fmla="*/ 0 w 2358"/>
                <a:gd name="T9" fmla="*/ 1691748 h 3281"/>
                <a:gd name="T10" fmla="*/ 33473 w 2358"/>
                <a:gd name="T11" fmla="*/ 1658275 h 3281"/>
                <a:gd name="T12" fmla="*/ 144867 w 2358"/>
                <a:gd name="T13" fmla="*/ 1658275 h 3281"/>
                <a:gd name="T14" fmla="*/ 440088 w 2358"/>
                <a:gd name="T15" fmla="*/ 900473 h 3281"/>
                <a:gd name="T16" fmla="*/ 142123 w 2358"/>
                <a:gd name="T17" fmla="*/ 142671 h 3281"/>
                <a:gd name="T18" fmla="*/ 33473 w 2358"/>
                <a:gd name="T19" fmla="*/ 142671 h 3281"/>
                <a:gd name="T20" fmla="*/ 0 w 2358"/>
                <a:gd name="T21" fmla="*/ 109198 h 3281"/>
                <a:gd name="T22" fmla="*/ 0 w 2358"/>
                <a:gd name="T23" fmla="*/ 0 h 3281"/>
                <a:gd name="T24" fmla="*/ 1293926 w 2358"/>
                <a:gd name="T25" fmla="*/ 0 h 3281"/>
                <a:gd name="T26" fmla="*/ 1293926 w 2358"/>
                <a:gd name="T27" fmla="*/ 109198 h 3281"/>
                <a:gd name="T28" fmla="*/ 1260453 w 2358"/>
                <a:gd name="T29" fmla="*/ 142671 h 3281"/>
                <a:gd name="T30" fmla="*/ 1131499 w 2358"/>
                <a:gd name="T31" fmla="*/ 142671 h 3281"/>
                <a:gd name="T32" fmla="*/ 833534 w 2358"/>
                <a:gd name="T33" fmla="*/ 900473 h 3281"/>
                <a:gd name="T34" fmla="*/ 1128756 w 2358"/>
                <a:gd name="T35" fmla="*/ 1658275 h 3281"/>
                <a:gd name="T36" fmla="*/ 1260453 w 2358"/>
                <a:gd name="T37" fmla="*/ 1658275 h 3281"/>
                <a:gd name="T38" fmla="*/ 740797 w 2358"/>
                <a:gd name="T39" fmla="*/ 900473 h 3281"/>
                <a:gd name="T40" fmla="*/ 1038762 w 2358"/>
                <a:gd name="T41" fmla="*/ 142671 h 3281"/>
                <a:gd name="T42" fmla="*/ 234860 w 2358"/>
                <a:gd name="T43" fmla="*/ 142671 h 3281"/>
                <a:gd name="T44" fmla="*/ 532825 w 2358"/>
                <a:gd name="T45" fmla="*/ 900473 h 3281"/>
                <a:gd name="T46" fmla="*/ 237055 w 2358"/>
                <a:gd name="T47" fmla="*/ 1658275 h 3281"/>
                <a:gd name="T48" fmla="*/ 287539 w 2358"/>
                <a:gd name="T49" fmla="*/ 1658275 h 3281"/>
                <a:gd name="T50" fmla="*/ 407164 w 2358"/>
                <a:gd name="T51" fmla="*/ 1544687 h 3281"/>
                <a:gd name="T52" fmla="*/ 495511 w 2358"/>
                <a:gd name="T53" fmla="*/ 1499691 h 3281"/>
                <a:gd name="T54" fmla="*/ 595382 w 2358"/>
                <a:gd name="T55" fmla="*/ 1441525 h 3281"/>
                <a:gd name="T56" fmla="*/ 633245 w 2358"/>
                <a:gd name="T57" fmla="*/ 1374579 h 3281"/>
                <a:gd name="T58" fmla="*/ 671108 w 2358"/>
                <a:gd name="T59" fmla="*/ 1441525 h 3281"/>
                <a:gd name="T60" fmla="*/ 769880 w 2358"/>
                <a:gd name="T61" fmla="*/ 1499691 h 3281"/>
                <a:gd name="T62" fmla="*/ 858227 w 2358"/>
                <a:gd name="T63" fmla="*/ 1544687 h 3281"/>
                <a:gd name="T64" fmla="*/ 976755 w 2358"/>
                <a:gd name="T65" fmla="*/ 1658275 h 3281"/>
                <a:gd name="T66" fmla="*/ 1036568 w 2358"/>
                <a:gd name="T67" fmla="*/ 1658275 h 3281"/>
                <a:gd name="T68" fmla="*/ 740797 w 2358"/>
                <a:gd name="T69" fmla="*/ 900473 h 3281"/>
                <a:gd name="T70" fmla="*/ 671656 w 2358"/>
                <a:gd name="T71" fmla="*/ 802798 h 3281"/>
                <a:gd name="T72" fmla="*/ 651353 w 2358"/>
                <a:gd name="T73" fmla="*/ 892791 h 3281"/>
                <a:gd name="T74" fmla="*/ 642573 w 2358"/>
                <a:gd name="T75" fmla="*/ 952603 h 3281"/>
                <a:gd name="T76" fmla="*/ 633245 w 2358"/>
                <a:gd name="T77" fmla="*/ 892791 h 3281"/>
                <a:gd name="T78" fmla="*/ 613490 w 2358"/>
                <a:gd name="T79" fmla="*/ 802798 h 3281"/>
                <a:gd name="T80" fmla="*/ 544898 w 2358"/>
                <a:gd name="T81" fmla="*/ 718293 h 3281"/>
                <a:gd name="T82" fmla="*/ 461489 w 2358"/>
                <a:gd name="T83" fmla="*/ 627203 h 3281"/>
                <a:gd name="T84" fmla="*/ 351742 w 2358"/>
                <a:gd name="T85" fmla="*/ 494410 h 3281"/>
                <a:gd name="T86" fmla="*/ 641476 w 2358"/>
                <a:gd name="T87" fmla="*/ 589341 h 3281"/>
                <a:gd name="T88" fmla="*/ 932307 w 2358"/>
                <a:gd name="T89" fmla="*/ 494410 h 3281"/>
                <a:gd name="T90" fmla="*/ 822559 w 2358"/>
                <a:gd name="T91" fmla="*/ 627203 h 3281"/>
                <a:gd name="T92" fmla="*/ 739700 w 2358"/>
                <a:gd name="T93" fmla="*/ 718293 h 3281"/>
                <a:gd name="T94" fmla="*/ 671656 w 2358"/>
                <a:gd name="T95" fmla="*/ 802798 h 3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8" h="3281">
                  <a:moveTo>
                    <a:pt x="2297" y="3022"/>
                  </a:moveTo>
                  <a:cubicBezTo>
                    <a:pt x="2331" y="3022"/>
                    <a:pt x="2358" y="3049"/>
                    <a:pt x="2358" y="3083"/>
                  </a:cubicBezTo>
                  <a:cubicBezTo>
                    <a:pt x="2358" y="3116"/>
                    <a:pt x="2358" y="3281"/>
                    <a:pt x="2358" y="3281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0" y="3281"/>
                    <a:pt x="0" y="3116"/>
                    <a:pt x="0" y="3083"/>
                  </a:cubicBezTo>
                  <a:cubicBezTo>
                    <a:pt x="0" y="3049"/>
                    <a:pt x="27" y="3022"/>
                    <a:pt x="61" y="3022"/>
                  </a:cubicBezTo>
                  <a:cubicBezTo>
                    <a:pt x="264" y="3022"/>
                    <a:pt x="264" y="3022"/>
                    <a:pt x="264" y="3022"/>
                  </a:cubicBezTo>
                  <a:cubicBezTo>
                    <a:pt x="274" y="2213"/>
                    <a:pt x="802" y="1968"/>
                    <a:pt x="802" y="1641"/>
                  </a:cubicBezTo>
                  <a:cubicBezTo>
                    <a:pt x="802" y="1313"/>
                    <a:pt x="264" y="1307"/>
                    <a:pt x="259" y="260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27" y="260"/>
                    <a:pt x="0" y="233"/>
                    <a:pt x="0" y="199"/>
                  </a:cubicBezTo>
                  <a:cubicBezTo>
                    <a:pt x="0" y="166"/>
                    <a:pt x="0" y="0"/>
                    <a:pt x="0" y="0"/>
                  </a:cubicBezTo>
                  <a:cubicBezTo>
                    <a:pt x="2358" y="0"/>
                    <a:pt x="2358" y="0"/>
                    <a:pt x="2358" y="0"/>
                  </a:cubicBezTo>
                  <a:cubicBezTo>
                    <a:pt x="2358" y="0"/>
                    <a:pt x="2358" y="166"/>
                    <a:pt x="2358" y="199"/>
                  </a:cubicBezTo>
                  <a:cubicBezTo>
                    <a:pt x="2358" y="233"/>
                    <a:pt x="2331" y="260"/>
                    <a:pt x="2297" y="260"/>
                  </a:cubicBezTo>
                  <a:cubicBezTo>
                    <a:pt x="2062" y="260"/>
                    <a:pt x="2062" y="260"/>
                    <a:pt x="2062" y="260"/>
                  </a:cubicBezTo>
                  <a:cubicBezTo>
                    <a:pt x="2057" y="1307"/>
                    <a:pt x="1519" y="1313"/>
                    <a:pt x="1519" y="1641"/>
                  </a:cubicBezTo>
                  <a:cubicBezTo>
                    <a:pt x="1519" y="1968"/>
                    <a:pt x="2047" y="2213"/>
                    <a:pt x="2057" y="3022"/>
                  </a:cubicBezTo>
                  <a:lnTo>
                    <a:pt x="2297" y="3022"/>
                  </a:lnTo>
                  <a:close/>
                  <a:moveTo>
                    <a:pt x="1350" y="1641"/>
                  </a:moveTo>
                  <a:cubicBezTo>
                    <a:pt x="1350" y="1311"/>
                    <a:pt x="1888" y="1307"/>
                    <a:pt x="1893" y="260"/>
                  </a:cubicBezTo>
                  <a:cubicBezTo>
                    <a:pt x="428" y="260"/>
                    <a:pt x="428" y="260"/>
                    <a:pt x="428" y="260"/>
                  </a:cubicBezTo>
                  <a:cubicBezTo>
                    <a:pt x="433" y="1307"/>
                    <a:pt x="971" y="1311"/>
                    <a:pt x="971" y="1641"/>
                  </a:cubicBezTo>
                  <a:cubicBezTo>
                    <a:pt x="971" y="1959"/>
                    <a:pt x="442" y="2210"/>
                    <a:pt x="432" y="3022"/>
                  </a:cubicBezTo>
                  <a:cubicBezTo>
                    <a:pt x="524" y="3022"/>
                    <a:pt x="524" y="3022"/>
                    <a:pt x="524" y="3022"/>
                  </a:cubicBezTo>
                  <a:cubicBezTo>
                    <a:pt x="546" y="2950"/>
                    <a:pt x="618" y="2880"/>
                    <a:pt x="742" y="2815"/>
                  </a:cubicBezTo>
                  <a:cubicBezTo>
                    <a:pt x="903" y="2733"/>
                    <a:pt x="903" y="2733"/>
                    <a:pt x="903" y="2733"/>
                  </a:cubicBezTo>
                  <a:cubicBezTo>
                    <a:pt x="1004" y="2681"/>
                    <a:pt x="1065" y="2645"/>
                    <a:pt x="1085" y="2627"/>
                  </a:cubicBezTo>
                  <a:cubicBezTo>
                    <a:pt x="1105" y="2609"/>
                    <a:pt x="1128" y="2568"/>
                    <a:pt x="1154" y="2505"/>
                  </a:cubicBezTo>
                  <a:cubicBezTo>
                    <a:pt x="1180" y="2568"/>
                    <a:pt x="1204" y="2609"/>
                    <a:pt x="1223" y="2627"/>
                  </a:cubicBezTo>
                  <a:cubicBezTo>
                    <a:pt x="1243" y="2645"/>
                    <a:pt x="1303" y="2681"/>
                    <a:pt x="1403" y="2733"/>
                  </a:cubicBezTo>
                  <a:cubicBezTo>
                    <a:pt x="1564" y="2815"/>
                    <a:pt x="1564" y="2815"/>
                    <a:pt x="1564" y="2815"/>
                  </a:cubicBezTo>
                  <a:cubicBezTo>
                    <a:pt x="1687" y="2880"/>
                    <a:pt x="1759" y="2950"/>
                    <a:pt x="1780" y="3022"/>
                  </a:cubicBezTo>
                  <a:cubicBezTo>
                    <a:pt x="1889" y="3022"/>
                    <a:pt x="1889" y="3022"/>
                    <a:pt x="1889" y="3022"/>
                  </a:cubicBezTo>
                  <a:cubicBezTo>
                    <a:pt x="1878" y="2210"/>
                    <a:pt x="1350" y="1959"/>
                    <a:pt x="1350" y="1641"/>
                  </a:cubicBezTo>
                  <a:close/>
                  <a:moveTo>
                    <a:pt x="1224" y="1463"/>
                  </a:moveTo>
                  <a:cubicBezTo>
                    <a:pt x="1209" y="1492"/>
                    <a:pt x="1197" y="1546"/>
                    <a:pt x="1187" y="1627"/>
                  </a:cubicBezTo>
                  <a:cubicBezTo>
                    <a:pt x="1185" y="1651"/>
                    <a:pt x="1179" y="1688"/>
                    <a:pt x="1171" y="1736"/>
                  </a:cubicBezTo>
                  <a:cubicBezTo>
                    <a:pt x="1162" y="1688"/>
                    <a:pt x="1157" y="1651"/>
                    <a:pt x="1154" y="1627"/>
                  </a:cubicBezTo>
                  <a:cubicBezTo>
                    <a:pt x="1144" y="1546"/>
                    <a:pt x="1132" y="1492"/>
                    <a:pt x="1118" y="1463"/>
                  </a:cubicBezTo>
                  <a:cubicBezTo>
                    <a:pt x="1103" y="1435"/>
                    <a:pt x="1061" y="1383"/>
                    <a:pt x="993" y="1309"/>
                  </a:cubicBezTo>
                  <a:cubicBezTo>
                    <a:pt x="841" y="1143"/>
                    <a:pt x="841" y="1143"/>
                    <a:pt x="841" y="1143"/>
                  </a:cubicBezTo>
                  <a:cubicBezTo>
                    <a:pt x="737" y="1030"/>
                    <a:pt x="670" y="950"/>
                    <a:pt x="641" y="901"/>
                  </a:cubicBezTo>
                  <a:cubicBezTo>
                    <a:pt x="821" y="1016"/>
                    <a:pt x="997" y="1074"/>
                    <a:pt x="1169" y="1074"/>
                  </a:cubicBezTo>
                  <a:cubicBezTo>
                    <a:pt x="1341" y="1074"/>
                    <a:pt x="1518" y="1016"/>
                    <a:pt x="1699" y="901"/>
                  </a:cubicBezTo>
                  <a:cubicBezTo>
                    <a:pt x="1669" y="950"/>
                    <a:pt x="1602" y="1030"/>
                    <a:pt x="1499" y="1143"/>
                  </a:cubicBezTo>
                  <a:cubicBezTo>
                    <a:pt x="1348" y="1309"/>
                    <a:pt x="1348" y="1309"/>
                    <a:pt x="1348" y="1309"/>
                  </a:cubicBezTo>
                  <a:cubicBezTo>
                    <a:pt x="1279" y="1383"/>
                    <a:pt x="1238" y="1435"/>
                    <a:pt x="1224" y="14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21470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443443" y="1952368"/>
            <a:ext cx="1995674" cy="1811052"/>
            <a:chOff x="8480725" y="1813938"/>
            <a:chExt cx="2384725" cy="2164111"/>
          </a:xfrm>
        </p:grpSpPr>
        <p:sp>
          <p:nvSpPr>
            <p:cNvPr id="9" name="îś1îḋe"/>
            <p:cNvSpPr/>
            <p:nvPr/>
          </p:nvSpPr>
          <p:spPr bwMode="auto">
            <a:xfrm>
              <a:off x="8480725" y="1813938"/>
              <a:ext cx="2384725" cy="2164111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ṧlíḓé"/>
            <p:cNvSpPr/>
            <p:nvPr/>
          </p:nvSpPr>
          <p:spPr bwMode="auto">
            <a:xfrm>
              <a:off x="9352826" y="2428222"/>
              <a:ext cx="640521" cy="625835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6195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2884" y="3928894"/>
            <a:ext cx="1995674" cy="1811052"/>
            <a:chOff x="1326551" y="3978049"/>
            <a:chExt cx="2384725" cy="2164111"/>
          </a:xfrm>
        </p:grpSpPr>
        <p:sp>
          <p:nvSpPr>
            <p:cNvPr id="10" name="íṧḻïďe"/>
            <p:cNvSpPr/>
            <p:nvPr/>
          </p:nvSpPr>
          <p:spPr bwMode="auto">
            <a:xfrm>
              <a:off x="1326551" y="3978049"/>
              <a:ext cx="2384725" cy="2164111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ŝļíďê"/>
            <p:cNvSpPr/>
            <p:nvPr/>
          </p:nvSpPr>
          <p:spPr bwMode="auto">
            <a:xfrm>
              <a:off x="2180014" y="4566351"/>
              <a:ext cx="677799" cy="677799"/>
            </a:xfrm>
            <a:custGeom>
              <a:avLst/>
              <a:gdLst>
                <a:gd name="T0" fmla="*/ 1424804 w 1341438"/>
                <a:gd name="T1" fmla="*/ 976171 h 1341438"/>
                <a:gd name="T2" fmla="*/ 277295 w 1341438"/>
                <a:gd name="T3" fmla="*/ 649654 h 1341438"/>
                <a:gd name="T4" fmla="*/ 216426 w 1341438"/>
                <a:gd name="T5" fmla="*/ 876225 h 1341438"/>
                <a:gd name="T6" fmla="*/ 240849 w 1341438"/>
                <a:gd name="T7" fmla="*/ 1155024 h 1341438"/>
                <a:gd name="T8" fmla="*/ 370479 w 1341438"/>
                <a:gd name="T9" fmla="*/ 1409400 h 1341438"/>
                <a:gd name="T10" fmla="*/ 584651 w 1341438"/>
                <a:gd name="T11" fmla="*/ 1594639 h 1341438"/>
                <a:gd name="T12" fmla="*/ 858189 w 1341438"/>
                <a:gd name="T13" fmla="*/ 1686695 h 1341438"/>
                <a:gd name="T14" fmla="*/ 1117075 w 1341438"/>
                <a:gd name="T15" fmla="*/ 1673920 h 1341438"/>
                <a:gd name="T16" fmla="*/ 1331997 w 1341438"/>
                <a:gd name="T17" fmla="*/ 1588251 h 1341438"/>
                <a:gd name="T18" fmla="*/ 1203960 w 1341438"/>
                <a:gd name="T19" fmla="*/ 343359 h 1341438"/>
                <a:gd name="T20" fmla="*/ 1297593 w 1341438"/>
                <a:gd name="T21" fmla="*/ 448935 h 1341438"/>
                <a:gd name="T22" fmla="*/ 1331436 w 1341438"/>
                <a:gd name="T23" fmla="*/ 593446 h 1341438"/>
                <a:gd name="T24" fmla="*/ 1507794 w 1341438"/>
                <a:gd name="T25" fmla="*/ 672066 h 1341438"/>
                <a:gd name="T26" fmla="*/ 1571343 w 1341438"/>
                <a:gd name="T27" fmla="*/ 841663 h 1341438"/>
                <a:gd name="T28" fmla="*/ 1485984 w 1341438"/>
                <a:gd name="T29" fmla="*/ 738332 h 1341438"/>
                <a:gd name="T30" fmla="*/ 1372423 w 1341438"/>
                <a:gd name="T31" fmla="*/ 654845 h 1341438"/>
                <a:gd name="T32" fmla="*/ 1212234 w 1341438"/>
                <a:gd name="T33" fmla="*/ 623771 h 1341438"/>
                <a:gd name="T34" fmla="*/ 1250588 w 1341438"/>
                <a:gd name="T35" fmla="*/ 517072 h 1341438"/>
                <a:gd name="T36" fmla="*/ 1219378 w 1341438"/>
                <a:gd name="T37" fmla="*/ 424225 h 1341438"/>
                <a:gd name="T38" fmla="*/ 1123491 w 1341438"/>
                <a:gd name="T39" fmla="*/ 382294 h 1341438"/>
                <a:gd name="T40" fmla="*/ 1086639 w 1341438"/>
                <a:gd name="T41" fmla="*/ 356462 h 1341438"/>
                <a:gd name="T42" fmla="*/ 1112209 w 1341438"/>
                <a:gd name="T43" fmla="*/ 325387 h 1341438"/>
                <a:gd name="T44" fmla="*/ 1078761 w 1341438"/>
                <a:gd name="T45" fmla="*/ 288169 h 1341438"/>
                <a:gd name="T46" fmla="*/ 1060385 w 1341438"/>
                <a:gd name="T47" fmla="*/ 323825 h 1341438"/>
                <a:gd name="T48" fmla="*/ 979380 w 1341438"/>
                <a:gd name="T49" fmla="*/ 350849 h 1341438"/>
                <a:gd name="T50" fmla="*/ 946002 w 1341438"/>
                <a:gd name="T51" fmla="*/ 457065 h 1341438"/>
                <a:gd name="T52" fmla="*/ 990255 w 1341438"/>
                <a:gd name="T53" fmla="*/ 530628 h 1341438"/>
                <a:gd name="T54" fmla="*/ 1093763 w 1341438"/>
                <a:gd name="T55" fmla="*/ 556527 h 1341438"/>
                <a:gd name="T56" fmla="*/ 1107264 w 1341438"/>
                <a:gd name="T57" fmla="*/ 609071 h 1341438"/>
                <a:gd name="T58" fmla="*/ 1131266 w 1341438"/>
                <a:gd name="T59" fmla="*/ 714163 h 1341438"/>
                <a:gd name="T60" fmla="*/ 1418162 w 1341438"/>
                <a:gd name="T61" fmla="*/ 749818 h 1341438"/>
                <a:gd name="T62" fmla="*/ 1481166 w 1341438"/>
                <a:gd name="T63" fmla="*/ 868046 h 1341438"/>
                <a:gd name="T64" fmla="*/ 1381785 w 1341438"/>
                <a:gd name="T65" fmla="*/ 795608 h 1341438"/>
                <a:gd name="T66" fmla="*/ 1106515 w 1341438"/>
                <a:gd name="T67" fmla="*/ 766707 h 1341438"/>
                <a:gd name="T68" fmla="*/ 1048010 w 1341438"/>
                <a:gd name="T69" fmla="*/ 683011 h 1341438"/>
                <a:gd name="T70" fmla="*/ 998881 w 1341438"/>
                <a:gd name="T71" fmla="*/ 600064 h 1341438"/>
                <a:gd name="T72" fmla="*/ 907374 w 1341438"/>
                <a:gd name="T73" fmla="*/ 518619 h 1341438"/>
                <a:gd name="T74" fmla="*/ 898374 w 1341438"/>
                <a:gd name="T75" fmla="*/ 377121 h 1341438"/>
                <a:gd name="T76" fmla="*/ 983504 w 1341438"/>
                <a:gd name="T77" fmla="*/ 281038 h 1341438"/>
                <a:gd name="T78" fmla="*/ 802580 w 1341438"/>
                <a:gd name="T79" fmla="*/ 228074 h 1341438"/>
                <a:gd name="T80" fmla="*/ 585402 w 1341438"/>
                <a:gd name="T81" fmla="*/ 309985 h 1341438"/>
                <a:gd name="T82" fmla="*/ 1615681 w 1341438"/>
                <a:gd name="T83" fmla="*/ 1281648 h 1341438"/>
                <a:gd name="T84" fmla="*/ 1685193 w 1341438"/>
                <a:gd name="T85" fmla="*/ 1058459 h 1341438"/>
                <a:gd name="T86" fmla="*/ 1673920 w 1341438"/>
                <a:gd name="T87" fmla="*/ 785672 h 1341438"/>
                <a:gd name="T88" fmla="*/ 1556314 w 1341438"/>
                <a:gd name="T89" fmla="*/ 524533 h 1341438"/>
                <a:gd name="T90" fmla="*/ 1351536 w 1341438"/>
                <a:gd name="T91" fmla="*/ 328773 h 1341438"/>
                <a:gd name="T92" fmla="*/ 1083632 w 1341438"/>
                <a:gd name="T93" fmla="*/ 224316 h 1341438"/>
                <a:gd name="T94" fmla="*/ 1121207 w 1341438"/>
                <a:gd name="T95" fmla="*/ 15029 h 1341438"/>
                <a:gd name="T96" fmla="*/ 1466137 w 1341438"/>
                <a:gd name="T97" fmla="*/ 150295 h 1341438"/>
                <a:gd name="T98" fmla="*/ 1729530 w 1341438"/>
                <a:gd name="T99" fmla="*/ 400915 h 1341438"/>
                <a:gd name="T100" fmla="*/ 1880577 w 1341438"/>
                <a:gd name="T101" fmla="*/ 737577 h 1341438"/>
                <a:gd name="T102" fmla="*/ 1889971 w 1341438"/>
                <a:gd name="T103" fmla="*/ 1120832 h 1341438"/>
                <a:gd name="T104" fmla="*/ 1755080 w 1341438"/>
                <a:gd name="T105" fmla="*/ 1466137 h 1341438"/>
                <a:gd name="T106" fmla="*/ 1504087 w 1341438"/>
                <a:gd name="T107" fmla="*/ 1729154 h 1341438"/>
                <a:gd name="T108" fmla="*/ 1167800 w 1341438"/>
                <a:gd name="T109" fmla="*/ 1880577 h 1341438"/>
                <a:gd name="T110" fmla="*/ 807465 w 1341438"/>
                <a:gd name="T111" fmla="*/ 1893729 h 1341438"/>
                <a:gd name="T112" fmla="*/ 458778 w 1341438"/>
                <a:gd name="T113" fmla="*/ 1767104 h 1341438"/>
                <a:gd name="T114" fmla="*/ 189748 w 1341438"/>
                <a:gd name="T115" fmla="*/ 1522497 h 1341438"/>
                <a:gd name="T116" fmla="*/ 30058 w 1341438"/>
                <a:gd name="T117" fmla="*/ 1190719 h 1341438"/>
                <a:gd name="T118" fmla="*/ 11271 w 1341438"/>
                <a:gd name="T119" fmla="*/ 807841 h 1341438"/>
                <a:gd name="T120" fmla="*/ 137896 w 1341438"/>
                <a:gd name="T121" fmla="*/ 458779 h 1341438"/>
                <a:gd name="T122" fmla="*/ 382503 w 1341438"/>
                <a:gd name="T123" fmla="*/ 189373 h 1341438"/>
                <a:gd name="T124" fmla="*/ 714656 w 1341438"/>
                <a:gd name="T125" fmla="*/ 30060 h 1341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41438" h="1341438">
                  <a:moveTo>
                    <a:pt x="824769" y="688975"/>
                  </a:moveTo>
                  <a:lnTo>
                    <a:pt x="979487" y="688975"/>
                  </a:lnTo>
                  <a:lnTo>
                    <a:pt x="979487" y="809625"/>
                  </a:lnTo>
                  <a:lnTo>
                    <a:pt x="944636" y="809625"/>
                  </a:lnTo>
                  <a:lnTo>
                    <a:pt x="824769" y="688975"/>
                  </a:lnTo>
                  <a:close/>
                  <a:moveTo>
                    <a:pt x="230187" y="688975"/>
                  </a:moveTo>
                  <a:lnTo>
                    <a:pt x="553352" y="688975"/>
                  </a:lnTo>
                  <a:lnTo>
                    <a:pt x="673219" y="809625"/>
                  </a:lnTo>
                  <a:lnTo>
                    <a:pt x="230187" y="809625"/>
                  </a:lnTo>
                  <a:lnTo>
                    <a:pt x="230187" y="688975"/>
                  </a:lnTo>
                  <a:close/>
                  <a:moveTo>
                    <a:pt x="1066800" y="687387"/>
                  </a:moveTo>
                  <a:lnTo>
                    <a:pt x="1106488" y="687387"/>
                  </a:lnTo>
                  <a:lnTo>
                    <a:pt x="1106488" y="808037"/>
                  </a:lnTo>
                  <a:lnTo>
                    <a:pt x="1066800" y="808037"/>
                  </a:lnTo>
                  <a:lnTo>
                    <a:pt x="1066800" y="687387"/>
                  </a:lnTo>
                  <a:close/>
                  <a:moveTo>
                    <a:pt x="1003300" y="687387"/>
                  </a:moveTo>
                  <a:lnTo>
                    <a:pt x="1042988" y="687387"/>
                  </a:lnTo>
                  <a:lnTo>
                    <a:pt x="1042988" y="808037"/>
                  </a:lnTo>
                  <a:lnTo>
                    <a:pt x="1003300" y="808037"/>
                  </a:lnTo>
                  <a:lnTo>
                    <a:pt x="1003300" y="687387"/>
                  </a:lnTo>
                  <a:close/>
                  <a:moveTo>
                    <a:pt x="251354" y="361421"/>
                  </a:moveTo>
                  <a:lnTo>
                    <a:pt x="245533" y="369888"/>
                  </a:lnTo>
                  <a:lnTo>
                    <a:pt x="239712" y="378090"/>
                  </a:lnTo>
                  <a:lnTo>
                    <a:pt x="233892" y="386292"/>
                  </a:lnTo>
                  <a:lnTo>
                    <a:pt x="228600" y="395023"/>
                  </a:lnTo>
                  <a:lnTo>
                    <a:pt x="223573" y="403490"/>
                  </a:lnTo>
                  <a:lnTo>
                    <a:pt x="218281" y="412486"/>
                  </a:lnTo>
                  <a:lnTo>
                    <a:pt x="213254" y="421217"/>
                  </a:lnTo>
                  <a:lnTo>
                    <a:pt x="208492" y="430213"/>
                  </a:lnTo>
                  <a:lnTo>
                    <a:pt x="203729" y="439209"/>
                  </a:lnTo>
                  <a:lnTo>
                    <a:pt x="199496" y="448469"/>
                  </a:lnTo>
                  <a:lnTo>
                    <a:pt x="195262" y="457465"/>
                  </a:lnTo>
                  <a:lnTo>
                    <a:pt x="191294" y="466990"/>
                  </a:lnTo>
                  <a:lnTo>
                    <a:pt x="187060" y="476250"/>
                  </a:lnTo>
                  <a:lnTo>
                    <a:pt x="183356" y="485775"/>
                  </a:lnTo>
                  <a:lnTo>
                    <a:pt x="179916" y="495565"/>
                  </a:lnTo>
                  <a:lnTo>
                    <a:pt x="176741" y="505090"/>
                  </a:lnTo>
                  <a:lnTo>
                    <a:pt x="173566" y="514879"/>
                  </a:lnTo>
                  <a:lnTo>
                    <a:pt x="170391" y="524934"/>
                  </a:lnTo>
                  <a:lnTo>
                    <a:pt x="167481" y="534988"/>
                  </a:lnTo>
                  <a:lnTo>
                    <a:pt x="164835" y="544777"/>
                  </a:lnTo>
                  <a:lnTo>
                    <a:pt x="162719" y="554832"/>
                  </a:lnTo>
                  <a:lnTo>
                    <a:pt x="160337" y="565150"/>
                  </a:lnTo>
                  <a:lnTo>
                    <a:pt x="158221" y="575469"/>
                  </a:lnTo>
                  <a:lnTo>
                    <a:pt x="156633" y="585788"/>
                  </a:lnTo>
                  <a:lnTo>
                    <a:pt x="154781" y="596107"/>
                  </a:lnTo>
                  <a:lnTo>
                    <a:pt x="153458" y="606690"/>
                  </a:lnTo>
                  <a:lnTo>
                    <a:pt x="152400" y="617009"/>
                  </a:lnTo>
                  <a:lnTo>
                    <a:pt x="151606" y="627592"/>
                  </a:lnTo>
                  <a:lnTo>
                    <a:pt x="150548" y="638440"/>
                  </a:lnTo>
                  <a:lnTo>
                    <a:pt x="150019" y="649023"/>
                  </a:lnTo>
                  <a:lnTo>
                    <a:pt x="149754" y="659871"/>
                  </a:lnTo>
                  <a:lnTo>
                    <a:pt x="149754" y="670719"/>
                  </a:lnTo>
                  <a:lnTo>
                    <a:pt x="149754" y="684213"/>
                  </a:lnTo>
                  <a:lnTo>
                    <a:pt x="150283" y="697707"/>
                  </a:lnTo>
                  <a:lnTo>
                    <a:pt x="151077" y="710671"/>
                  </a:lnTo>
                  <a:lnTo>
                    <a:pt x="152400" y="724165"/>
                  </a:lnTo>
                  <a:lnTo>
                    <a:pt x="153723" y="737130"/>
                  </a:lnTo>
                  <a:lnTo>
                    <a:pt x="155839" y="750094"/>
                  </a:lnTo>
                  <a:lnTo>
                    <a:pt x="157691" y="763059"/>
                  </a:lnTo>
                  <a:lnTo>
                    <a:pt x="160337" y="776023"/>
                  </a:lnTo>
                  <a:lnTo>
                    <a:pt x="162983" y="788459"/>
                  </a:lnTo>
                  <a:lnTo>
                    <a:pt x="166158" y="801159"/>
                  </a:lnTo>
                  <a:lnTo>
                    <a:pt x="169598" y="813330"/>
                  </a:lnTo>
                  <a:lnTo>
                    <a:pt x="173302" y="825765"/>
                  </a:lnTo>
                  <a:lnTo>
                    <a:pt x="177271" y="837936"/>
                  </a:lnTo>
                  <a:lnTo>
                    <a:pt x="181239" y="849842"/>
                  </a:lnTo>
                  <a:lnTo>
                    <a:pt x="185737" y="861748"/>
                  </a:lnTo>
                  <a:lnTo>
                    <a:pt x="190500" y="873655"/>
                  </a:lnTo>
                  <a:lnTo>
                    <a:pt x="195791" y="885296"/>
                  </a:lnTo>
                  <a:lnTo>
                    <a:pt x="201083" y="896673"/>
                  </a:lnTo>
                  <a:lnTo>
                    <a:pt x="206639" y="907786"/>
                  </a:lnTo>
                  <a:lnTo>
                    <a:pt x="212460" y="918898"/>
                  </a:lnTo>
                  <a:lnTo>
                    <a:pt x="218546" y="930011"/>
                  </a:lnTo>
                  <a:lnTo>
                    <a:pt x="225160" y="940859"/>
                  </a:lnTo>
                  <a:lnTo>
                    <a:pt x="231775" y="951442"/>
                  </a:lnTo>
                  <a:lnTo>
                    <a:pt x="238654" y="962026"/>
                  </a:lnTo>
                  <a:lnTo>
                    <a:pt x="245798" y="972344"/>
                  </a:lnTo>
                  <a:lnTo>
                    <a:pt x="253206" y="982398"/>
                  </a:lnTo>
                  <a:lnTo>
                    <a:pt x="260879" y="992453"/>
                  </a:lnTo>
                  <a:lnTo>
                    <a:pt x="268552" y="1001978"/>
                  </a:lnTo>
                  <a:lnTo>
                    <a:pt x="276754" y="1011767"/>
                  </a:lnTo>
                  <a:lnTo>
                    <a:pt x="285221" y="1021292"/>
                  </a:lnTo>
                  <a:lnTo>
                    <a:pt x="293687" y="1030288"/>
                  </a:lnTo>
                  <a:lnTo>
                    <a:pt x="302154" y="1039284"/>
                  </a:lnTo>
                  <a:lnTo>
                    <a:pt x="311414" y="1048015"/>
                  </a:lnTo>
                  <a:lnTo>
                    <a:pt x="320410" y="1056746"/>
                  </a:lnTo>
                  <a:lnTo>
                    <a:pt x="329935" y="1064949"/>
                  </a:lnTo>
                  <a:lnTo>
                    <a:pt x="339460" y="1072886"/>
                  </a:lnTo>
                  <a:lnTo>
                    <a:pt x="348985" y="1080559"/>
                  </a:lnTo>
                  <a:lnTo>
                    <a:pt x="359039" y="1088232"/>
                  </a:lnTo>
                  <a:lnTo>
                    <a:pt x="369358" y="1095640"/>
                  </a:lnTo>
                  <a:lnTo>
                    <a:pt x="379677" y="1102784"/>
                  </a:lnTo>
                  <a:lnTo>
                    <a:pt x="389996" y="1109663"/>
                  </a:lnTo>
                  <a:lnTo>
                    <a:pt x="400844" y="1116542"/>
                  </a:lnTo>
                  <a:lnTo>
                    <a:pt x="411692" y="1122892"/>
                  </a:lnTo>
                  <a:lnTo>
                    <a:pt x="422540" y="1128978"/>
                  </a:lnTo>
                  <a:lnTo>
                    <a:pt x="433652" y="1134799"/>
                  </a:lnTo>
                  <a:lnTo>
                    <a:pt x="445029" y="1140619"/>
                  </a:lnTo>
                  <a:lnTo>
                    <a:pt x="456406" y="1145911"/>
                  </a:lnTo>
                  <a:lnTo>
                    <a:pt x="467783" y="1150938"/>
                  </a:lnTo>
                  <a:lnTo>
                    <a:pt x="479954" y="1155701"/>
                  </a:lnTo>
                  <a:lnTo>
                    <a:pt x="491596" y="1160199"/>
                  </a:lnTo>
                  <a:lnTo>
                    <a:pt x="503502" y="1164696"/>
                  </a:lnTo>
                  <a:lnTo>
                    <a:pt x="515937" y="1168665"/>
                  </a:lnTo>
                  <a:lnTo>
                    <a:pt x="528108" y="1172105"/>
                  </a:lnTo>
                  <a:lnTo>
                    <a:pt x="540544" y="1175544"/>
                  </a:lnTo>
                  <a:lnTo>
                    <a:pt x="552979" y="1178455"/>
                  </a:lnTo>
                  <a:lnTo>
                    <a:pt x="565944" y="1181365"/>
                  </a:lnTo>
                  <a:lnTo>
                    <a:pt x="578379" y="1183746"/>
                  </a:lnTo>
                  <a:lnTo>
                    <a:pt x="591344" y="1185863"/>
                  </a:lnTo>
                  <a:lnTo>
                    <a:pt x="604308" y="1187715"/>
                  </a:lnTo>
                  <a:lnTo>
                    <a:pt x="617538" y="1189038"/>
                  </a:lnTo>
                  <a:lnTo>
                    <a:pt x="630767" y="1190361"/>
                  </a:lnTo>
                  <a:lnTo>
                    <a:pt x="643731" y="1191155"/>
                  </a:lnTo>
                  <a:lnTo>
                    <a:pt x="657225" y="1191684"/>
                  </a:lnTo>
                  <a:lnTo>
                    <a:pt x="670719" y="1191949"/>
                  </a:lnTo>
                  <a:lnTo>
                    <a:pt x="681567" y="1191684"/>
                  </a:lnTo>
                  <a:lnTo>
                    <a:pt x="692415" y="1191419"/>
                  </a:lnTo>
                  <a:lnTo>
                    <a:pt x="703263" y="1190890"/>
                  </a:lnTo>
                  <a:lnTo>
                    <a:pt x="713846" y="1190361"/>
                  </a:lnTo>
                  <a:lnTo>
                    <a:pt x="724429" y="1189038"/>
                  </a:lnTo>
                  <a:lnTo>
                    <a:pt x="735013" y="1187980"/>
                  </a:lnTo>
                  <a:lnTo>
                    <a:pt x="745331" y="1186657"/>
                  </a:lnTo>
                  <a:lnTo>
                    <a:pt x="755915" y="1184805"/>
                  </a:lnTo>
                  <a:lnTo>
                    <a:pt x="766234" y="1183217"/>
                  </a:lnTo>
                  <a:lnTo>
                    <a:pt x="776553" y="1181101"/>
                  </a:lnTo>
                  <a:lnTo>
                    <a:pt x="786607" y="1178719"/>
                  </a:lnTo>
                  <a:lnTo>
                    <a:pt x="796926" y="1176603"/>
                  </a:lnTo>
                  <a:lnTo>
                    <a:pt x="806980" y="1173957"/>
                  </a:lnTo>
                  <a:lnTo>
                    <a:pt x="816769" y="1171046"/>
                  </a:lnTo>
                  <a:lnTo>
                    <a:pt x="826559" y="1168401"/>
                  </a:lnTo>
                  <a:lnTo>
                    <a:pt x="836613" y="1165226"/>
                  </a:lnTo>
                  <a:lnTo>
                    <a:pt x="846138" y="1161786"/>
                  </a:lnTo>
                  <a:lnTo>
                    <a:pt x="855663" y="1158082"/>
                  </a:lnTo>
                  <a:lnTo>
                    <a:pt x="865453" y="1154378"/>
                  </a:lnTo>
                  <a:lnTo>
                    <a:pt x="874713" y="1150674"/>
                  </a:lnTo>
                  <a:lnTo>
                    <a:pt x="883973" y="1146176"/>
                  </a:lnTo>
                  <a:lnTo>
                    <a:pt x="893498" y="1141942"/>
                  </a:lnTo>
                  <a:lnTo>
                    <a:pt x="902494" y="1137709"/>
                  </a:lnTo>
                  <a:lnTo>
                    <a:pt x="911755" y="1133211"/>
                  </a:lnTo>
                  <a:lnTo>
                    <a:pt x="920486" y="1128184"/>
                  </a:lnTo>
                  <a:lnTo>
                    <a:pt x="929482" y="1123421"/>
                  </a:lnTo>
                  <a:lnTo>
                    <a:pt x="937948" y="1118394"/>
                  </a:lnTo>
                  <a:lnTo>
                    <a:pt x="946680" y="1112838"/>
                  </a:lnTo>
                  <a:lnTo>
                    <a:pt x="955146" y="1107546"/>
                  </a:lnTo>
                  <a:lnTo>
                    <a:pt x="963613" y="1101990"/>
                  </a:lnTo>
                  <a:lnTo>
                    <a:pt x="971815" y="1095905"/>
                  </a:lnTo>
                  <a:lnTo>
                    <a:pt x="980017" y="1090349"/>
                  </a:lnTo>
                  <a:lnTo>
                    <a:pt x="251354" y="361421"/>
                  </a:lnTo>
                  <a:close/>
                  <a:moveTo>
                    <a:pt x="785564" y="228600"/>
                  </a:moveTo>
                  <a:lnTo>
                    <a:pt x="792978" y="229127"/>
                  </a:lnTo>
                  <a:lnTo>
                    <a:pt x="800392" y="229655"/>
                  </a:lnTo>
                  <a:lnTo>
                    <a:pt x="807806" y="230446"/>
                  </a:lnTo>
                  <a:lnTo>
                    <a:pt x="814956" y="231500"/>
                  </a:lnTo>
                  <a:lnTo>
                    <a:pt x="821840" y="233082"/>
                  </a:lnTo>
                  <a:lnTo>
                    <a:pt x="828725" y="234664"/>
                  </a:lnTo>
                  <a:lnTo>
                    <a:pt x="835080" y="236773"/>
                  </a:lnTo>
                  <a:lnTo>
                    <a:pt x="841434" y="239145"/>
                  </a:lnTo>
                  <a:lnTo>
                    <a:pt x="847789" y="241782"/>
                  </a:lnTo>
                  <a:lnTo>
                    <a:pt x="853615" y="244681"/>
                  </a:lnTo>
                  <a:lnTo>
                    <a:pt x="859440" y="247845"/>
                  </a:lnTo>
                  <a:lnTo>
                    <a:pt x="865001" y="251536"/>
                  </a:lnTo>
                  <a:lnTo>
                    <a:pt x="870032" y="255227"/>
                  </a:lnTo>
                  <a:lnTo>
                    <a:pt x="875327" y="259181"/>
                  </a:lnTo>
                  <a:lnTo>
                    <a:pt x="880094" y="263135"/>
                  </a:lnTo>
                  <a:lnTo>
                    <a:pt x="884595" y="267617"/>
                  </a:lnTo>
                  <a:lnTo>
                    <a:pt x="888832" y="272362"/>
                  </a:lnTo>
                  <a:lnTo>
                    <a:pt x="892804" y="277371"/>
                  </a:lnTo>
                  <a:lnTo>
                    <a:pt x="897040" y="282117"/>
                  </a:lnTo>
                  <a:lnTo>
                    <a:pt x="900482" y="287653"/>
                  </a:lnTo>
                  <a:lnTo>
                    <a:pt x="903395" y="292925"/>
                  </a:lnTo>
                  <a:lnTo>
                    <a:pt x="906573" y="298462"/>
                  </a:lnTo>
                  <a:lnTo>
                    <a:pt x="909220" y="303998"/>
                  </a:lnTo>
                  <a:lnTo>
                    <a:pt x="911868" y="310061"/>
                  </a:lnTo>
                  <a:lnTo>
                    <a:pt x="913722" y="316125"/>
                  </a:lnTo>
                  <a:lnTo>
                    <a:pt x="915840" y="321924"/>
                  </a:lnTo>
                  <a:lnTo>
                    <a:pt x="917164" y="328252"/>
                  </a:lnTo>
                  <a:lnTo>
                    <a:pt x="918753" y="334579"/>
                  </a:lnTo>
                  <a:lnTo>
                    <a:pt x="919547" y="341169"/>
                  </a:lnTo>
                  <a:lnTo>
                    <a:pt x="920342" y="347496"/>
                  </a:lnTo>
                  <a:lnTo>
                    <a:pt x="920606" y="353824"/>
                  </a:lnTo>
                  <a:lnTo>
                    <a:pt x="920871" y="360678"/>
                  </a:lnTo>
                  <a:lnTo>
                    <a:pt x="920606" y="367532"/>
                  </a:lnTo>
                  <a:lnTo>
                    <a:pt x="920077" y="374650"/>
                  </a:lnTo>
                  <a:lnTo>
                    <a:pt x="919018" y="381768"/>
                  </a:lnTo>
                  <a:lnTo>
                    <a:pt x="917694" y="388886"/>
                  </a:lnTo>
                  <a:lnTo>
                    <a:pt x="915840" y="396268"/>
                  </a:lnTo>
                  <a:lnTo>
                    <a:pt x="913722" y="403386"/>
                  </a:lnTo>
                  <a:lnTo>
                    <a:pt x="911339" y="410767"/>
                  </a:lnTo>
                  <a:lnTo>
                    <a:pt x="908426" y="417885"/>
                  </a:lnTo>
                  <a:lnTo>
                    <a:pt x="937553" y="417885"/>
                  </a:lnTo>
                  <a:lnTo>
                    <a:pt x="947350" y="418149"/>
                  </a:lnTo>
                  <a:lnTo>
                    <a:pt x="956618" y="418940"/>
                  </a:lnTo>
                  <a:lnTo>
                    <a:pt x="966150" y="420258"/>
                  </a:lnTo>
                  <a:lnTo>
                    <a:pt x="974888" y="421840"/>
                  </a:lnTo>
                  <a:lnTo>
                    <a:pt x="983891" y="424212"/>
                  </a:lnTo>
                  <a:lnTo>
                    <a:pt x="992364" y="426849"/>
                  </a:lnTo>
                  <a:lnTo>
                    <a:pt x="1000308" y="430012"/>
                  </a:lnTo>
                  <a:lnTo>
                    <a:pt x="1008252" y="433176"/>
                  </a:lnTo>
                  <a:lnTo>
                    <a:pt x="1016195" y="436866"/>
                  </a:lnTo>
                  <a:lnTo>
                    <a:pt x="1023609" y="441348"/>
                  </a:lnTo>
                  <a:lnTo>
                    <a:pt x="1030759" y="445830"/>
                  </a:lnTo>
                  <a:lnTo>
                    <a:pt x="1037643" y="450575"/>
                  </a:lnTo>
                  <a:lnTo>
                    <a:pt x="1043998" y="455848"/>
                  </a:lnTo>
                  <a:lnTo>
                    <a:pt x="1050353" y="461120"/>
                  </a:lnTo>
                  <a:lnTo>
                    <a:pt x="1056443" y="467184"/>
                  </a:lnTo>
                  <a:lnTo>
                    <a:pt x="1061739" y="473247"/>
                  </a:lnTo>
                  <a:lnTo>
                    <a:pt x="1067299" y="479311"/>
                  </a:lnTo>
                  <a:lnTo>
                    <a:pt x="1072066" y="485901"/>
                  </a:lnTo>
                  <a:lnTo>
                    <a:pt x="1076567" y="492756"/>
                  </a:lnTo>
                  <a:lnTo>
                    <a:pt x="1081068" y="499610"/>
                  </a:lnTo>
                  <a:lnTo>
                    <a:pt x="1085040" y="506728"/>
                  </a:lnTo>
                  <a:lnTo>
                    <a:pt x="1088747" y="514109"/>
                  </a:lnTo>
                  <a:lnTo>
                    <a:pt x="1091925" y="521491"/>
                  </a:lnTo>
                  <a:lnTo>
                    <a:pt x="1095102" y="528873"/>
                  </a:lnTo>
                  <a:lnTo>
                    <a:pt x="1097485" y="536518"/>
                  </a:lnTo>
                  <a:lnTo>
                    <a:pt x="1099869" y="544163"/>
                  </a:lnTo>
                  <a:lnTo>
                    <a:pt x="1101722" y="552336"/>
                  </a:lnTo>
                  <a:lnTo>
                    <a:pt x="1103576" y="560244"/>
                  </a:lnTo>
                  <a:lnTo>
                    <a:pt x="1104635" y="568153"/>
                  </a:lnTo>
                  <a:lnTo>
                    <a:pt x="1105429" y="576326"/>
                  </a:lnTo>
                  <a:lnTo>
                    <a:pt x="1106223" y="584498"/>
                  </a:lnTo>
                  <a:lnTo>
                    <a:pt x="1106488" y="592671"/>
                  </a:lnTo>
                  <a:lnTo>
                    <a:pt x="1106488" y="666223"/>
                  </a:lnTo>
                  <a:lnTo>
                    <a:pt x="1106488" y="666750"/>
                  </a:lnTo>
                  <a:lnTo>
                    <a:pt x="1066240" y="666223"/>
                  </a:lnTo>
                  <a:lnTo>
                    <a:pt x="1066240" y="592671"/>
                  </a:lnTo>
                  <a:lnTo>
                    <a:pt x="1065711" y="586080"/>
                  </a:lnTo>
                  <a:lnTo>
                    <a:pt x="1065446" y="579753"/>
                  </a:lnTo>
                  <a:lnTo>
                    <a:pt x="1064652" y="573689"/>
                  </a:lnTo>
                  <a:lnTo>
                    <a:pt x="1063857" y="567362"/>
                  </a:lnTo>
                  <a:lnTo>
                    <a:pt x="1062268" y="561035"/>
                  </a:lnTo>
                  <a:lnTo>
                    <a:pt x="1060945" y="554708"/>
                  </a:lnTo>
                  <a:lnTo>
                    <a:pt x="1059356" y="548908"/>
                  </a:lnTo>
                  <a:lnTo>
                    <a:pt x="1056973" y="542581"/>
                  </a:lnTo>
                  <a:lnTo>
                    <a:pt x="1054590" y="536781"/>
                  </a:lnTo>
                  <a:lnTo>
                    <a:pt x="1052206" y="530982"/>
                  </a:lnTo>
                  <a:lnTo>
                    <a:pt x="1049294" y="525182"/>
                  </a:lnTo>
                  <a:lnTo>
                    <a:pt x="1046381" y="519909"/>
                  </a:lnTo>
                  <a:lnTo>
                    <a:pt x="1042939" y="514373"/>
                  </a:lnTo>
                  <a:lnTo>
                    <a:pt x="1039497" y="509364"/>
                  </a:lnTo>
                  <a:lnTo>
                    <a:pt x="1035525" y="504355"/>
                  </a:lnTo>
                  <a:lnTo>
                    <a:pt x="1031553" y="499610"/>
                  </a:lnTo>
                  <a:lnTo>
                    <a:pt x="1027316" y="495128"/>
                  </a:lnTo>
                  <a:lnTo>
                    <a:pt x="1023080" y="490383"/>
                  </a:lnTo>
                  <a:lnTo>
                    <a:pt x="1018049" y="486428"/>
                  </a:lnTo>
                  <a:lnTo>
                    <a:pt x="1013283" y="482474"/>
                  </a:lnTo>
                  <a:lnTo>
                    <a:pt x="1007987" y="478783"/>
                  </a:lnTo>
                  <a:lnTo>
                    <a:pt x="1002956" y="475356"/>
                  </a:lnTo>
                  <a:lnTo>
                    <a:pt x="997130" y="472193"/>
                  </a:lnTo>
                  <a:lnTo>
                    <a:pt x="991570" y="469556"/>
                  </a:lnTo>
                  <a:lnTo>
                    <a:pt x="985480" y="466920"/>
                  </a:lnTo>
                  <a:lnTo>
                    <a:pt x="979390" y="464811"/>
                  </a:lnTo>
                  <a:lnTo>
                    <a:pt x="973035" y="462966"/>
                  </a:lnTo>
                  <a:lnTo>
                    <a:pt x="966415" y="461120"/>
                  </a:lnTo>
                  <a:lnTo>
                    <a:pt x="959530" y="459802"/>
                  </a:lnTo>
                  <a:lnTo>
                    <a:pt x="952381" y="459011"/>
                  </a:lnTo>
                  <a:lnTo>
                    <a:pt x="945232" y="458220"/>
                  </a:lnTo>
                  <a:lnTo>
                    <a:pt x="937553" y="457957"/>
                  </a:lnTo>
                  <a:lnTo>
                    <a:pt x="873739" y="457957"/>
                  </a:lnTo>
                  <a:lnTo>
                    <a:pt x="870826" y="457957"/>
                  </a:lnTo>
                  <a:lnTo>
                    <a:pt x="868178" y="457429"/>
                  </a:lnTo>
                  <a:lnTo>
                    <a:pt x="865530" y="456375"/>
                  </a:lnTo>
                  <a:lnTo>
                    <a:pt x="863147" y="455320"/>
                  </a:lnTo>
                  <a:lnTo>
                    <a:pt x="861029" y="453475"/>
                  </a:lnTo>
                  <a:lnTo>
                    <a:pt x="858911" y="451893"/>
                  </a:lnTo>
                  <a:lnTo>
                    <a:pt x="857322" y="449521"/>
                  </a:lnTo>
                  <a:lnTo>
                    <a:pt x="855733" y="447148"/>
                  </a:lnTo>
                  <a:lnTo>
                    <a:pt x="854674" y="444775"/>
                  </a:lnTo>
                  <a:lnTo>
                    <a:pt x="854144" y="441875"/>
                  </a:lnTo>
                  <a:lnTo>
                    <a:pt x="853615" y="439239"/>
                  </a:lnTo>
                  <a:lnTo>
                    <a:pt x="853615" y="436339"/>
                  </a:lnTo>
                  <a:lnTo>
                    <a:pt x="854144" y="433966"/>
                  </a:lnTo>
                  <a:lnTo>
                    <a:pt x="854674" y="431330"/>
                  </a:lnTo>
                  <a:lnTo>
                    <a:pt x="855733" y="428694"/>
                  </a:lnTo>
                  <a:lnTo>
                    <a:pt x="857587" y="426058"/>
                  </a:lnTo>
                  <a:lnTo>
                    <a:pt x="860234" y="422103"/>
                  </a:lnTo>
                  <a:lnTo>
                    <a:pt x="862882" y="418149"/>
                  </a:lnTo>
                  <a:lnTo>
                    <a:pt x="865530" y="413931"/>
                  </a:lnTo>
                  <a:lnTo>
                    <a:pt x="867649" y="409713"/>
                  </a:lnTo>
                  <a:lnTo>
                    <a:pt x="869767" y="405495"/>
                  </a:lnTo>
                  <a:lnTo>
                    <a:pt x="871885" y="401013"/>
                  </a:lnTo>
                  <a:lnTo>
                    <a:pt x="874798" y="392313"/>
                  </a:lnTo>
                  <a:lnTo>
                    <a:pt x="877446" y="384141"/>
                  </a:lnTo>
                  <a:lnTo>
                    <a:pt x="879299" y="375705"/>
                  </a:lnTo>
                  <a:lnTo>
                    <a:pt x="880358" y="367796"/>
                  </a:lnTo>
                  <a:lnTo>
                    <a:pt x="880623" y="364105"/>
                  </a:lnTo>
                  <a:lnTo>
                    <a:pt x="880623" y="360414"/>
                  </a:lnTo>
                  <a:lnTo>
                    <a:pt x="880623" y="355669"/>
                  </a:lnTo>
                  <a:lnTo>
                    <a:pt x="880358" y="351187"/>
                  </a:lnTo>
                  <a:lnTo>
                    <a:pt x="879829" y="346178"/>
                  </a:lnTo>
                  <a:lnTo>
                    <a:pt x="879035" y="341697"/>
                  </a:lnTo>
                  <a:lnTo>
                    <a:pt x="877975" y="337215"/>
                  </a:lnTo>
                  <a:lnTo>
                    <a:pt x="876916" y="332733"/>
                  </a:lnTo>
                  <a:lnTo>
                    <a:pt x="875857" y="328515"/>
                  </a:lnTo>
                  <a:lnTo>
                    <a:pt x="874004" y="324297"/>
                  </a:lnTo>
                  <a:lnTo>
                    <a:pt x="872415" y="320343"/>
                  </a:lnTo>
                  <a:lnTo>
                    <a:pt x="870561" y="316388"/>
                  </a:lnTo>
                  <a:lnTo>
                    <a:pt x="868708" y="312698"/>
                  </a:lnTo>
                  <a:lnTo>
                    <a:pt x="866325" y="309007"/>
                  </a:lnTo>
                  <a:lnTo>
                    <a:pt x="863942" y="305580"/>
                  </a:lnTo>
                  <a:lnTo>
                    <a:pt x="861558" y="302152"/>
                  </a:lnTo>
                  <a:lnTo>
                    <a:pt x="858646" y="298725"/>
                  </a:lnTo>
                  <a:lnTo>
                    <a:pt x="855733" y="295562"/>
                  </a:lnTo>
                  <a:lnTo>
                    <a:pt x="852556" y="292662"/>
                  </a:lnTo>
                  <a:lnTo>
                    <a:pt x="849378" y="289762"/>
                  </a:lnTo>
                  <a:lnTo>
                    <a:pt x="845936" y="287389"/>
                  </a:lnTo>
                  <a:lnTo>
                    <a:pt x="842494" y="284753"/>
                  </a:lnTo>
                  <a:lnTo>
                    <a:pt x="838787" y="282380"/>
                  </a:lnTo>
                  <a:lnTo>
                    <a:pt x="834815" y="280271"/>
                  </a:lnTo>
                  <a:lnTo>
                    <a:pt x="830578" y="278162"/>
                  </a:lnTo>
                  <a:lnTo>
                    <a:pt x="826342" y="276317"/>
                  </a:lnTo>
                  <a:lnTo>
                    <a:pt x="822105" y="274735"/>
                  </a:lnTo>
                  <a:lnTo>
                    <a:pt x="817074" y="273153"/>
                  </a:lnTo>
                  <a:lnTo>
                    <a:pt x="812572" y="271835"/>
                  </a:lnTo>
                  <a:lnTo>
                    <a:pt x="807541" y="270781"/>
                  </a:lnTo>
                  <a:lnTo>
                    <a:pt x="802246" y="269990"/>
                  </a:lnTo>
                  <a:lnTo>
                    <a:pt x="796950" y="269462"/>
                  </a:lnTo>
                  <a:lnTo>
                    <a:pt x="791125" y="269199"/>
                  </a:lnTo>
                  <a:lnTo>
                    <a:pt x="785564" y="268935"/>
                  </a:lnTo>
                  <a:lnTo>
                    <a:pt x="783181" y="268935"/>
                  </a:lnTo>
                  <a:lnTo>
                    <a:pt x="781063" y="268672"/>
                  </a:lnTo>
                  <a:lnTo>
                    <a:pt x="779474" y="267881"/>
                  </a:lnTo>
                  <a:lnTo>
                    <a:pt x="777356" y="267353"/>
                  </a:lnTo>
                  <a:lnTo>
                    <a:pt x="775767" y="266563"/>
                  </a:lnTo>
                  <a:lnTo>
                    <a:pt x="773913" y="265508"/>
                  </a:lnTo>
                  <a:lnTo>
                    <a:pt x="772589" y="264190"/>
                  </a:lnTo>
                  <a:lnTo>
                    <a:pt x="771265" y="263135"/>
                  </a:lnTo>
                  <a:lnTo>
                    <a:pt x="769677" y="261817"/>
                  </a:lnTo>
                  <a:lnTo>
                    <a:pt x="768618" y="259972"/>
                  </a:lnTo>
                  <a:lnTo>
                    <a:pt x="767823" y="258654"/>
                  </a:lnTo>
                  <a:lnTo>
                    <a:pt x="766764" y="256545"/>
                  </a:lnTo>
                  <a:lnTo>
                    <a:pt x="765970" y="254963"/>
                  </a:lnTo>
                  <a:lnTo>
                    <a:pt x="765705" y="252854"/>
                  </a:lnTo>
                  <a:lnTo>
                    <a:pt x="765175" y="251009"/>
                  </a:lnTo>
                  <a:lnTo>
                    <a:pt x="765175" y="248899"/>
                  </a:lnTo>
                  <a:lnTo>
                    <a:pt x="765175" y="247054"/>
                  </a:lnTo>
                  <a:lnTo>
                    <a:pt x="765705" y="244945"/>
                  </a:lnTo>
                  <a:lnTo>
                    <a:pt x="765970" y="242836"/>
                  </a:lnTo>
                  <a:lnTo>
                    <a:pt x="766764" y="241254"/>
                  </a:lnTo>
                  <a:lnTo>
                    <a:pt x="767823" y="239145"/>
                  </a:lnTo>
                  <a:lnTo>
                    <a:pt x="768618" y="237827"/>
                  </a:lnTo>
                  <a:lnTo>
                    <a:pt x="769677" y="235982"/>
                  </a:lnTo>
                  <a:lnTo>
                    <a:pt x="771265" y="234664"/>
                  </a:lnTo>
                  <a:lnTo>
                    <a:pt x="772589" y="233609"/>
                  </a:lnTo>
                  <a:lnTo>
                    <a:pt x="773913" y="232291"/>
                  </a:lnTo>
                  <a:lnTo>
                    <a:pt x="775767" y="231236"/>
                  </a:lnTo>
                  <a:lnTo>
                    <a:pt x="777356" y="230446"/>
                  </a:lnTo>
                  <a:lnTo>
                    <a:pt x="779474" y="229918"/>
                  </a:lnTo>
                  <a:lnTo>
                    <a:pt x="781063" y="229391"/>
                  </a:lnTo>
                  <a:lnTo>
                    <a:pt x="783181" y="229127"/>
                  </a:lnTo>
                  <a:lnTo>
                    <a:pt x="785564" y="228600"/>
                  </a:lnTo>
                  <a:close/>
                  <a:moveTo>
                    <a:pt x="732956" y="188912"/>
                  </a:moveTo>
                  <a:lnTo>
                    <a:pt x="740614" y="188912"/>
                  </a:lnTo>
                  <a:lnTo>
                    <a:pt x="742727" y="188912"/>
                  </a:lnTo>
                  <a:lnTo>
                    <a:pt x="744576" y="189176"/>
                  </a:lnTo>
                  <a:lnTo>
                    <a:pt x="746688" y="189705"/>
                  </a:lnTo>
                  <a:lnTo>
                    <a:pt x="748273" y="190233"/>
                  </a:lnTo>
                  <a:lnTo>
                    <a:pt x="750121" y="191026"/>
                  </a:lnTo>
                  <a:lnTo>
                    <a:pt x="751706" y="192348"/>
                  </a:lnTo>
                  <a:lnTo>
                    <a:pt x="753290" y="193405"/>
                  </a:lnTo>
                  <a:lnTo>
                    <a:pt x="754611" y="194462"/>
                  </a:lnTo>
                  <a:lnTo>
                    <a:pt x="755931" y="196048"/>
                  </a:lnTo>
                  <a:lnTo>
                    <a:pt x="757251" y="197633"/>
                  </a:lnTo>
                  <a:lnTo>
                    <a:pt x="758308" y="198955"/>
                  </a:lnTo>
                  <a:lnTo>
                    <a:pt x="759100" y="201069"/>
                  </a:lnTo>
                  <a:lnTo>
                    <a:pt x="759628" y="202919"/>
                  </a:lnTo>
                  <a:lnTo>
                    <a:pt x="760420" y="204769"/>
                  </a:lnTo>
                  <a:lnTo>
                    <a:pt x="760685" y="206884"/>
                  </a:lnTo>
                  <a:lnTo>
                    <a:pt x="760685" y="208734"/>
                  </a:lnTo>
                  <a:lnTo>
                    <a:pt x="760685" y="210848"/>
                  </a:lnTo>
                  <a:lnTo>
                    <a:pt x="760420" y="212698"/>
                  </a:lnTo>
                  <a:lnTo>
                    <a:pt x="759628" y="214812"/>
                  </a:lnTo>
                  <a:lnTo>
                    <a:pt x="759100" y="216398"/>
                  </a:lnTo>
                  <a:lnTo>
                    <a:pt x="758308" y="218512"/>
                  </a:lnTo>
                  <a:lnTo>
                    <a:pt x="757251" y="219834"/>
                  </a:lnTo>
                  <a:lnTo>
                    <a:pt x="755931" y="221684"/>
                  </a:lnTo>
                  <a:lnTo>
                    <a:pt x="754875" y="223005"/>
                  </a:lnTo>
                  <a:lnTo>
                    <a:pt x="753554" y="224063"/>
                  </a:lnTo>
                  <a:lnTo>
                    <a:pt x="751706" y="225384"/>
                  </a:lnTo>
                  <a:lnTo>
                    <a:pt x="750121" y="226441"/>
                  </a:lnTo>
                  <a:lnTo>
                    <a:pt x="748273" y="227234"/>
                  </a:lnTo>
                  <a:lnTo>
                    <a:pt x="746688" y="228027"/>
                  </a:lnTo>
                  <a:lnTo>
                    <a:pt x="744576" y="228556"/>
                  </a:lnTo>
                  <a:lnTo>
                    <a:pt x="742727" y="228820"/>
                  </a:lnTo>
                  <a:lnTo>
                    <a:pt x="740614" y="228820"/>
                  </a:lnTo>
                  <a:lnTo>
                    <a:pt x="735069" y="229084"/>
                  </a:lnTo>
                  <a:lnTo>
                    <a:pt x="729787" y="229349"/>
                  </a:lnTo>
                  <a:lnTo>
                    <a:pt x="725034" y="230142"/>
                  </a:lnTo>
                  <a:lnTo>
                    <a:pt x="720280" y="230934"/>
                  </a:lnTo>
                  <a:lnTo>
                    <a:pt x="716055" y="232256"/>
                  </a:lnTo>
                  <a:lnTo>
                    <a:pt x="711829" y="233313"/>
                  </a:lnTo>
                  <a:lnTo>
                    <a:pt x="708132" y="234634"/>
                  </a:lnTo>
                  <a:lnTo>
                    <a:pt x="704699" y="236484"/>
                  </a:lnTo>
                  <a:lnTo>
                    <a:pt x="701266" y="238070"/>
                  </a:lnTo>
                  <a:lnTo>
                    <a:pt x="698097" y="240185"/>
                  </a:lnTo>
                  <a:lnTo>
                    <a:pt x="694928" y="242563"/>
                  </a:lnTo>
                  <a:lnTo>
                    <a:pt x="692287" y="244678"/>
                  </a:lnTo>
                  <a:lnTo>
                    <a:pt x="689647" y="247056"/>
                  </a:lnTo>
                  <a:lnTo>
                    <a:pt x="687006" y="249699"/>
                  </a:lnTo>
                  <a:lnTo>
                    <a:pt x="684893" y="252342"/>
                  </a:lnTo>
                  <a:lnTo>
                    <a:pt x="682516" y="255249"/>
                  </a:lnTo>
                  <a:lnTo>
                    <a:pt x="680140" y="258156"/>
                  </a:lnTo>
                  <a:lnTo>
                    <a:pt x="678555" y="261328"/>
                  </a:lnTo>
                  <a:lnTo>
                    <a:pt x="676442" y="264499"/>
                  </a:lnTo>
                  <a:lnTo>
                    <a:pt x="674858" y="267935"/>
                  </a:lnTo>
                  <a:lnTo>
                    <a:pt x="671953" y="274807"/>
                  </a:lnTo>
                  <a:lnTo>
                    <a:pt x="669576" y="281678"/>
                  </a:lnTo>
                  <a:lnTo>
                    <a:pt x="667992" y="288814"/>
                  </a:lnTo>
                  <a:lnTo>
                    <a:pt x="666407" y="296479"/>
                  </a:lnTo>
                  <a:lnTo>
                    <a:pt x="665615" y="303879"/>
                  </a:lnTo>
                  <a:lnTo>
                    <a:pt x="665615" y="311015"/>
                  </a:lnTo>
                  <a:lnTo>
                    <a:pt x="665615" y="314715"/>
                  </a:lnTo>
                  <a:lnTo>
                    <a:pt x="665879" y="318150"/>
                  </a:lnTo>
                  <a:lnTo>
                    <a:pt x="666143" y="321850"/>
                  </a:lnTo>
                  <a:lnTo>
                    <a:pt x="667200" y="325551"/>
                  </a:lnTo>
                  <a:lnTo>
                    <a:pt x="667728" y="328986"/>
                  </a:lnTo>
                  <a:lnTo>
                    <a:pt x="668784" y="332686"/>
                  </a:lnTo>
                  <a:lnTo>
                    <a:pt x="669840" y="336122"/>
                  </a:lnTo>
                  <a:lnTo>
                    <a:pt x="671425" y="339822"/>
                  </a:lnTo>
                  <a:lnTo>
                    <a:pt x="672745" y="343258"/>
                  </a:lnTo>
                  <a:lnTo>
                    <a:pt x="674594" y="346694"/>
                  </a:lnTo>
                  <a:lnTo>
                    <a:pt x="676178" y="349865"/>
                  </a:lnTo>
                  <a:lnTo>
                    <a:pt x="678291" y="353037"/>
                  </a:lnTo>
                  <a:lnTo>
                    <a:pt x="680404" y="356473"/>
                  </a:lnTo>
                  <a:lnTo>
                    <a:pt x="683045" y="359644"/>
                  </a:lnTo>
                  <a:lnTo>
                    <a:pt x="685421" y="362551"/>
                  </a:lnTo>
                  <a:lnTo>
                    <a:pt x="688326" y="365458"/>
                  </a:lnTo>
                  <a:lnTo>
                    <a:pt x="690967" y="368366"/>
                  </a:lnTo>
                  <a:lnTo>
                    <a:pt x="694136" y="371009"/>
                  </a:lnTo>
                  <a:lnTo>
                    <a:pt x="697305" y="373651"/>
                  </a:lnTo>
                  <a:lnTo>
                    <a:pt x="700738" y="376030"/>
                  </a:lnTo>
                  <a:lnTo>
                    <a:pt x="704435" y="378144"/>
                  </a:lnTo>
                  <a:lnTo>
                    <a:pt x="708132" y="380523"/>
                  </a:lnTo>
                  <a:lnTo>
                    <a:pt x="712094" y="382373"/>
                  </a:lnTo>
                  <a:lnTo>
                    <a:pt x="716055" y="384223"/>
                  </a:lnTo>
                  <a:lnTo>
                    <a:pt x="720808" y="385809"/>
                  </a:lnTo>
                  <a:lnTo>
                    <a:pt x="725298" y="387395"/>
                  </a:lnTo>
                  <a:lnTo>
                    <a:pt x="729787" y="388452"/>
                  </a:lnTo>
                  <a:lnTo>
                    <a:pt x="735069" y="389509"/>
                  </a:lnTo>
                  <a:lnTo>
                    <a:pt x="740086" y="390566"/>
                  </a:lnTo>
                  <a:lnTo>
                    <a:pt x="745368" y="391095"/>
                  </a:lnTo>
                  <a:lnTo>
                    <a:pt x="750914" y="391623"/>
                  </a:lnTo>
                  <a:lnTo>
                    <a:pt x="756987" y="391623"/>
                  </a:lnTo>
                  <a:lnTo>
                    <a:pt x="764910" y="391359"/>
                  </a:lnTo>
                  <a:lnTo>
                    <a:pt x="767815" y="391359"/>
                  </a:lnTo>
                  <a:lnTo>
                    <a:pt x="770192" y="391888"/>
                  </a:lnTo>
                  <a:lnTo>
                    <a:pt x="772833" y="392680"/>
                  </a:lnTo>
                  <a:lnTo>
                    <a:pt x="775474" y="393738"/>
                  </a:lnTo>
                  <a:lnTo>
                    <a:pt x="777586" y="395059"/>
                  </a:lnTo>
                  <a:lnTo>
                    <a:pt x="779699" y="396645"/>
                  </a:lnTo>
                  <a:lnTo>
                    <a:pt x="781812" y="398759"/>
                  </a:lnTo>
                  <a:lnTo>
                    <a:pt x="783396" y="401138"/>
                  </a:lnTo>
                  <a:lnTo>
                    <a:pt x="784452" y="403516"/>
                  </a:lnTo>
                  <a:lnTo>
                    <a:pt x="785509" y="406159"/>
                  </a:lnTo>
                  <a:lnTo>
                    <a:pt x="786037" y="408802"/>
                  </a:lnTo>
                  <a:lnTo>
                    <a:pt x="786301" y="411445"/>
                  </a:lnTo>
                  <a:lnTo>
                    <a:pt x="786037" y="414088"/>
                  </a:lnTo>
                  <a:lnTo>
                    <a:pt x="785509" y="416731"/>
                  </a:lnTo>
                  <a:lnTo>
                    <a:pt x="784452" y="419374"/>
                  </a:lnTo>
                  <a:lnTo>
                    <a:pt x="783396" y="421752"/>
                  </a:lnTo>
                  <a:lnTo>
                    <a:pt x="781283" y="425188"/>
                  </a:lnTo>
                  <a:lnTo>
                    <a:pt x="779699" y="428888"/>
                  </a:lnTo>
                  <a:lnTo>
                    <a:pt x="778378" y="433117"/>
                  </a:lnTo>
                  <a:lnTo>
                    <a:pt x="777058" y="437081"/>
                  </a:lnTo>
                  <a:lnTo>
                    <a:pt x="776266" y="441310"/>
                  </a:lnTo>
                  <a:lnTo>
                    <a:pt x="775738" y="445274"/>
                  </a:lnTo>
                  <a:lnTo>
                    <a:pt x="775210" y="449767"/>
                  </a:lnTo>
                  <a:lnTo>
                    <a:pt x="775210" y="453996"/>
                  </a:lnTo>
                  <a:lnTo>
                    <a:pt x="775474" y="459810"/>
                  </a:lnTo>
                  <a:lnTo>
                    <a:pt x="776002" y="465625"/>
                  </a:lnTo>
                  <a:lnTo>
                    <a:pt x="777058" y="471175"/>
                  </a:lnTo>
                  <a:lnTo>
                    <a:pt x="778907" y="476725"/>
                  </a:lnTo>
                  <a:lnTo>
                    <a:pt x="780755" y="482011"/>
                  </a:lnTo>
                  <a:lnTo>
                    <a:pt x="783132" y="487032"/>
                  </a:lnTo>
                  <a:lnTo>
                    <a:pt x="786037" y="491525"/>
                  </a:lnTo>
                  <a:lnTo>
                    <a:pt x="789206" y="495754"/>
                  </a:lnTo>
                  <a:lnTo>
                    <a:pt x="792639" y="499454"/>
                  </a:lnTo>
                  <a:lnTo>
                    <a:pt x="796600" y="502890"/>
                  </a:lnTo>
                  <a:lnTo>
                    <a:pt x="800561" y="506061"/>
                  </a:lnTo>
                  <a:lnTo>
                    <a:pt x="805051" y="508176"/>
                  </a:lnTo>
                  <a:lnTo>
                    <a:pt x="809804" y="510290"/>
                  </a:lnTo>
                  <a:lnTo>
                    <a:pt x="815350" y="512140"/>
                  </a:lnTo>
                  <a:lnTo>
                    <a:pt x="821424" y="512933"/>
                  </a:lnTo>
                  <a:lnTo>
                    <a:pt x="827498" y="513197"/>
                  </a:lnTo>
                  <a:lnTo>
                    <a:pt x="881370" y="513197"/>
                  </a:lnTo>
                  <a:lnTo>
                    <a:pt x="935507" y="513197"/>
                  </a:lnTo>
                  <a:lnTo>
                    <a:pt x="944486" y="513461"/>
                  </a:lnTo>
                  <a:lnTo>
                    <a:pt x="952936" y="513990"/>
                  </a:lnTo>
                  <a:lnTo>
                    <a:pt x="961651" y="515047"/>
                  </a:lnTo>
                  <a:lnTo>
                    <a:pt x="969574" y="516897"/>
                  </a:lnTo>
                  <a:lnTo>
                    <a:pt x="977232" y="518747"/>
                  </a:lnTo>
                  <a:lnTo>
                    <a:pt x="984626" y="521390"/>
                  </a:lnTo>
                  <a:lnTo>
                    <a:pt x="991756" y="524562"/>
                  </a:lnTo>
                  <a:lnTo>
                    <a:pt x="998623" y="527997"/>
                  </a:lnTo>
                  <a:lnTo>
                    <a:pt x="1004960" y="531962"/>
                  </a:lnTo>
                  <a:lnTo>
                    <a:pt x="1010770" y="536455"/>
                  </a:lnTo>
                  <a:lnTo>
                    <a:pt x="1016316" y="541476"/>
                  </a:lnTo>
                  <a:lnTo>
                    <a:pt x="1021069" y="546762"/>
                  </a:lnTo>
                  <a:lnTo>
                    <a:pt x="1025559" y="552576"/>
                  </a:lnTo>
                  <a:lnTo>
                    <a:pt x="1029784" y="558919"/>
                  </a:lnTo>
                  <a:lnTo>
                    <a:pt x="1032953" y="564998"/>
                  </a:lnTo>
                  <a:lnTo>
                    <a:pt x="1036122" y="571870"/>
                  </a:lnTo>
                  <a:lnTo>
                    <a:pt x="1037971" y="576363"/>
                  </a:lnTo>
                  <a:lnTo>
                    <a:pt x="1039291" y="581384"/>
                  </a:lnTo>
                  <a:lnTo>
                    <a:pt x="1040612" y="585877"/>
                  </a:lnTo>
                  <a:lnTo>
                    <a:pt x="1041404" y="590899"/>
                  </a:lnTo>
                  <a:lnTo>
                    <a:pt x="1042196" y="595920"/>
                  </a:lnTo>
                  <a:lnTo>
                    <a:pt x="1042460" y="600942"/>
                  </a:lnTo>
                  <a:lnTo>
                    <a:pt x="1042988" y="606228"/>
                  </a:lnTo>
                  <a:lnTo>
                    <a:pt x="1042988" y="611249"/>
                  </a:lnTo>
                  <a:lnTo>
                    <a:pt x="1042988" y="666222"/>
                  </a:lnTo>
                  <a:lnTo>
                    <a:pt x="1042724" y="666750"/>
                  </a:lnTo>
                  <a:lnTo>
                    <a:pt x="1002848" y="666750"/>
                  </a:lnTo>
                  <a:lnTo>
                    <a:pt x="1002848" y="666222"/>
                  </a:lnTo>
                  <a:lnTo>
                    <a:pt x="1002848" y="611249"/>
                  </a:lnTo>
                  <a:lnTo>
                    <a:pt x="1002584" y="604377"/>
                  </a:lnTo>
                  <a:lnTo>
                    <a:pt x="1001792" y="597770"/>
                  </a:lnTo>
                  <a:lnTo>
                    <a:pt x="1000207" y="591956"/>
                  </a:lnTo>
                  <a:lnTo>
                    <a:pt x="998623" y="586406"/>
                  </a:lnTo>
                  <a:lnTo>
                    <a:pt x="996246" y="581648"/>
                  </a:lnTo>
                  <a:lnTo>
                    <a:pt x="993869" y="577156"/>
                  </a:lnTo>
                  <a:lnTo>
                    <a:pt x="990700" y="572927"/>
                  </a:lnTo>
                  <a:lnTo>
                    <a:pt x="987003" y="569227"/>
                  </a:lnTo>
                  <a:lnTo>
                    <a:pt x="983042" y="566055"/>
                  </a:lnTo>
                  <a:lnTo>
                    <a:pt x="978288" y="563148"/>
                  </a:lnTo>
                  <a:lnTo>
                    <a:pt x="973007" y="560241"/>
                  </a:lnTo>
                  <a:lnTo>
                    <a:pt x="966933" y="557862"/>
                  </a:lnTo>
                  <a:lnTo>
                    <a:pt x="960067" y="556012"/>
                  </a:lnTo>
                  <a:lnTo>
                    <a:pt x="952672" y="554426"/>
                  </a:lnTo>
                  <a:lnTo>
                    <a:pt x="944486" y="553634"/>
                  </a:lnTo>
                  <a:lnTo>
                    <a:pt x="935243" y="553369"/>
                  </a:lnTo>
                  <a:lnTo>
                    <a:pt x="827498" y="553369"/>
                  </a:lnTo>
                  <a:lnTo>
                    <a:pt x="822216" y="553369"/>
                  </a:lnTo>
                  <a:lnTo>
                    <a:pt x="816670" y="552841"/>
                  </a:lnTo>
                  <a:lnTo>
                    <a:pt x="811653" y="552312"/>
                  </a:lnTo>
                  <a:lnTo>
                    <a:pt x="806371" y="550991"/>
                  </a:lnTo>
                  <a:lnTo>
                    <a:pt x="801618" y="549934"/>
                  </a:lnTo>
                  <a:lnTo>
                    <a:pt x="796864" y="548348"/>
                  </a:lnTo>
                  <a:lnTo>
                    <a:pt x="791847" y="546498"/>
                  </a:lnTo>
                  <a:lnTo>
                    <a:pt x="787621" y="544648"/>
                  </a:lnTo>
                  <a:lnTo>
                    <a:pt x="783396" y="542269"/>
                  </a:lnTo>
                  <a:lnTo>
                    <a:pt x="779171" y="539890"/>
                  </a:lnTo>
                  <a:lnTo>
                    <a:pt x="775210" y="536983"/>
                  </a:lnTo>
                  <a:lnTo>
                    <a:pt x="771512" y="534340"/>
                  </a:lnTo>
                  <a:lnTo>
                    <a:pt x="767815" y="531433"/>
                  </a:lnTo>
                  <a:lnTo>
                    <a:pt x="764382" y="528262"/>
                  </a:lnTo>
                  <a:lnTo>
                    <a:pt x="760949" y="524826"/>
                  </a:lnTo>
                  <a:lnTo>
                    <a:pt x="758044" y="521390"/>
                  </a:lnTo>
                  <a:lnTo>
                    <a:pt x="755139" y="517690"/>
                  </a:lnTo>
                  <a:lnTo>
                    <a:pt x="752498" y="513990"/>
                  </a:lnTo>
                  <a:lnTo>
                    <a:pt x="750121" y="510026"/>
                  </a:lnTo>
                  <a:lnTo>
                    <a:pt x="747745" y="506061"/>
                  </a:lnTo>
                  <a:lnTo>
                    <a:pt x="745896" y="502097"/>
                  </a:lnTo>
                  <a:lnTo>
                    <a:pt x="743783" y="498133"/>
                  </a:lnTo>
                  <a:lnTo>
                    <a:pt x="742199" y="493640"/>
                  </a:lnTo>
                  <a:lnTo>
                    <a:pt x="740614" y="489411"/>
                  </a:lnTo>
                  <a:lnTo>
                    <a:pt x="739294" y="485182"/>
                  </a:lnTo>
                  <a:lnTo>
                    <a:pt x="737974" y="480954"/>
                  </a:lnTo>
                  <a:lnTo>
                    <a:pt x="737181" y="476461"/>
                  </a:lnTo>
                  <a:lnTo>
                    <a:pt x="736389" y="471968"/>
                  </a:lnTo>
                  <a:lnTo>
                    <a:pt x="735861" y="467475"/>
                  </a:lnTo>
                  <a:lnTo>
                    <a:pt x="735333" y="462982"/>
                  </a:lnTo>
                  <a:lnTo>
                    <a:pt x="735069" y="458753"/>
                  </a:lnTo>
                  <a:lnTo>
                    <a:pt x="735069" y="453996"/>
                  </a:lnTo>
                  <a:lnTo>
                    <a:pt x="735069" y="448182"/>
                  </a:lnTo>
                  <a:lnTo>
                    <a:pt x="735597" y="442367"/>
                  </a:lnTo>
                  <a:lnTo>
                    <a:pt x="736389" y="436817"/>
                  </a:lnTo>
                  <a:lnTo>
                    <a:pt x="737445" y="430738"/>
                  </a:lnTo>
                  <a:lnTo>
                    <a:pt x="731107" y="429945"/>
                  </a:lnTo>
                  <a:lnTo>
                    <a:pt x="725562" y="428888"/>
                  </a:lnTo>
                  <a:lnTo>
                    <a:pt x="719752" y="427567"/>
                  </a:lnTo>
                  <a:lnTo>
                    <a:pt x="714206" y="426245"/>
                  </a:lnTo>
                  <a:lnTo>
                    <a:pt x="708660" y="424395"/>
                  </a:lnTo>
                  <a:lnTo>
                    <a:pt x="703379" y="422545"/>
                  </a:lnTo>
                  <a:lnTo>
                    <a:pt x="698097" y="420431"/>
                  </a:lnTo>
                  <a:lnTo>
                    <a:pt x="693344" y="418052"/>
                  </a:lnTo>
                  <a:lnTo>
                    <a:pt x="688590" y="415674"/>
                  </a:lnTo>
                  <a:lnTo>
                    <a:pt x="683837" y="413031"/>
                  </a:lnTo>
                  <a:lnTo>
                    <a:pt x="679347" y="410124"/>
                  </a:lnTo>
                  <a:lnTo>
                    <a:pt x="675122" y="406952"/>
                  </a:lnTo>
                  <a:lnTo>
                    <a:pt x="670897" y="403781"/>
                  </a:lnTo>
                  <a:lnTo>
                    <a:pt x="666936" y="400873"/>
                  </a:lnTo>
                  <a:lnTo>
                    <a:pt x="663238" y="397438"/>
                  </a:lnTo>
                  <a:lnTo>
                    <a:pt x="659541" y="393738"/>
                  </a:lnTo>
                  <a:lnTo>
                    <a:pt x="655316" y="389245"/>
                  </a:lnTo>
                  <a:lnTo>
                    <a:pt x="651355" y="384752"/>
                  </a:lnTo>
                  <a:lnTo>
                    <a:pt x="647922" y="379994"/>
                  </a:lnTo>
                  <a:lnTo>
                    <a:pt x="644489" y="374973"/>
                  </a:lnTo>
                  <a:lnTo>
                    <a:pt x="641584" y="370216"/>
                  </a:lnTo>
                  <a:lnTo>
                    <a:pt x="638943" y="365194"/>
                  </a:lnTo>
                  <a:lnTo>
                    <a:pt x="636302" y="359908"/>
                  </a:lnTo>
                  <a:lnTo>
                    <a:pt x="633925" y="354887"/>
                  </a:lnTo>
                  <a:lnTo>
                    <a:pt x="632077" y="349337"/>
                  </a:lnTo>
                  <a:lnTo>
                    <a:pt x="630228" y="344051"/>
                  </a:lnTo>
                  <a:lnTo>
                    <a:pt x="628908" y="338501"/>
                  </a:lnTo>
                  <a:lnTo>
                    <a:pt x="627587" y="333215"/>
                  </a:lnTo>
                  <a:lnTo>
                    <a:pt x="626531" y="327401"/>
                  </a:lnTo>
                  <a:lnTo>
                    <a:pt x="626003" y="322115"/>
                  </a:lnTo>
                  <a:lnTo>
                    <a:pt x="625475" y="316300"/>
                  </a:lnTo>
                  <a:lnTo>
                    <a:pt x="625475" y="311015"/>
                  </a:lnTo>
                  <a:lnTo>
                    <a:pt x="625475" y="303614"/>
                  </a:lnTo>
                  <a:lnTo>
                    <a:pt x="626003" y="295950"/>
                  </a:lnTo>
                  <a:lnTo>
                    <a:pt x="627323" y="288286"/>
                  </a:lnTo>
                  <a:lnTo>
                    <a:pt x="628644" y="280885"/>
                  </a:lnTo>
                  <a:lnTo>
                    <a:pt x="630228" y="273221"/>
                  </a:lnTo>
                  <a:lnTo>
                    <a:pt x="632605" y="265556"/>
                  </a:lnTo>
                  <a:lnTo>
                    <a:pt x="635510" y="257892"/>
                  </a:lnTo>
                  <a:lnTo>
                    <a:pt x="638679" y="250492"/>
                  </a:lnTo>
                  <a:lnTo>
                    <a:pt x="642640" y="243092"/>
                  </a:lnTo>
                  <a:lnTo>
                    <a:pt x="646865" y="235956"/>
                  </a:lnTo>
                  <a:lnTo>
                    <a:pt x="651883" y="229084"/>
                  </a:lnTo>
                  <a:lnTo>
                    <a:pt x="654524" y="225648"/>
                  </a:lnTo>
                  <a:lnTo>
                    <a:pt x="657693" y="222213"/>
                  </a:lnTo>
                  <a:lnTo>
                    <a:pt x="660598" y="219041"/>
                  </a:lnTo>
                  <a:lnTo>
                    <a:pt x="664031" y="216134"/>
                  </a:lnTo>
                  <a:lnTo>
                    <a:pt x="667464" y="212962"/>
                  </a:lnTo>
                  <a:lnTo>
                    <a:pt x="670897" y="210319"/>
                  </a:lnTo>
                  <a:lnTo>
                    <a:pt x="674594" y="207677"/>
                  </a:lnTo>
                  <a:lnTo>
                    <a:pt x="678555" y="205034"/>
                  </a:lnTo>
                  <a:lnTo>
                    <a:pt x="682516" y="202919"/>
                  </a:lnTo>
                  <a:lnTo>
                    <a:pt x="686742" y="200541"/>
                  </a:lnTo>
                  <a:lnTo>
                    <a:pt x="692551" y="197898"/>
                  </a:lnTo>
                  <a:lnTo>
                    <a:pt x="698625" y="195255"/>
                  </a:lnTo>
                  <a:lnTo>
                    <a:pt x="704963" y="193405"/>
                  </a:lnTo>
                  <a:lnTo>
                    <a:pt x="711565" y="191555"/>
                  </a:lnTo>
                  <a:lnTo>
                    <a:pt x="718431" y="190498"/>
                  </a:lnTo>
                  <a:lnTo>
                    <a:pt x="725562" y="189440"/>
                  </a:lnTo>
                  <a:lnTo>
                    <a:pt x="732956" y="188912"/>
                  </a:lnTo>
                  <a:close/>
                  <a:moveTo>
                    <a:pt x="660135" y="149754"/>
                  </a:moveTo>
                  <a:lnTo>
                    <a:pt x="649288" y="150283"/>
                  </a:lnTo>
                  <a:lnTo>
                    <a:pt x="638440" y="150548"/>
                  </a:lnTo>
                  <a:lnTo>
                    <a:pt x="627856" y="151342"/>
                  </a:lnTo>
                  <a:lnTo>
                    <a:pt x="617273" y="152400"/>
                  </a:lnTo>
                  <a:lnTo>
                    <a:pt x="606690" y="153723"/>
                  </a:lnTo>
                  <a:lnTo>
                    <a:pt x="596106" y="155046"/>
                  </a:lnTo>
                  <a:lnTo>
                    <a:pt x="585787" y="156633"/>
                  </a:lnTo>
                  <a:lnTo>
                    <a:pt x="575204" y="158485"/>
                  </a:lnTo>
                  <a:lnTo>
                    <a:pt x="565150" y="160602"/>
                  </a:lnTo>
                  <a:lnTo>
                    <a:pt x="555096" y="162454"/>
                  </a:lnTo>
                  <a:lnTo>
                    <a:pt x="544777" y="165100"/>
                  </a:lnTo>
                  <a:lnTo>
                    <a:pt x="534723" y="167746"/>
                  </a:lnTo>
                  <a:lnTo>
                    <a:pt x="524669" y="170392"/>
                  </a:lnTo>
                  <a:lnTo>
                    <a:pt x="514879" y="173302"/>
                  </a:lnTo>
                  <a:lnTo>
                    <a:pt x="505354" y="176477"/>
                  </a:lnTo>
                  <a:lnTo>
                    <a:pt x="495565" y="179917"/>
                  </a:lnTo>
                  <a:lnTo>
                    <a:pt x="485775" y="183356"/>
                  </a:lnTo>
                  <a:lnTo>
                    <a:pt x="476515" y="187060"/>
                  </a:lnTo>
                  <a:lnTo>
                    <a:pt x="466725" y="191029"/>
                  </a:lnTo>
                  <a:lnTo>
                    <a:pt x="457729" y="194998"/>
                  </a:lnTo>
                  <a:lnTo>
                    <a:pt x="448204" y="199231"/>
                  </a:lnTo>
                  <a:lnTo>
                    <a:pt x="438944" y="203994"/>
                  </a:lnTo>
                  <a:lnTo>
                    <a:pt x="430212" y="208492"/>
                  </a:lnTo>
                  <a:lnTo>
                    <a:pt x="420952" y="213254"/>
                  </a:lnTo>
                  <a:lnTo>
                    <a:pt x="412221" y="218281"/>
                  </a:lnTo>
                  <a:lnTo>
                    <a:pt x="403754" y="223308"/>
                  </a:lnTo>
                  <a:lnTo>
                    <a:pt x="395023" y="228600"/>
                  </a:lnTo>
                  <a:lnTo>
                    <a:pt x="386556" y="234156"/>
                  </a:lnTo>
                  <a:lnTo>
                    <a:pt x="377825" y="239713"/>
                  </a:lnTo>
                  <a:lnTo>
                    <a:pt x="369623" y="245269"/>
                  </a:lnTo>
                  <a:lnTo>
                    <a:pt x="361685" y="251354"/>
                  </a:lnTo>
                  <a:lnTo>
                    <a:pt x="1090349" y="979753"/>
                  </a:lnTo>
                  <a:lnTo>
                    <a:pt x="1096169" y="971815"/>
                  </a:lnTo>
                  <a:lnTo>
                    <a:pt x="1101726" y="963613"/>
                  </a:lnTo>
                  <a:lnTo>
                    <a:pt x="1107546" y="954882"/>
                  </a:lnTo>
                  <a:lnTo>
                    <a:pt x="1113103" y="946680"/>
                  </a:lnTo>
                  <a:lnTo>
                    <a:pt x="1118394" y="937948"/>
                  </a:lnTo>
                  <a:lnTo>
                    <a:pt x="1123421" y="929217"/>
                  </a:lnTo>
                  <a:lnTo>
                    <a:pt x="1128449" y="920486"/>
                  </a:lnTo>
                  <a:lnTo>
                    <a:pt x="1133211" y="911490"/>
                  </a:lnTo>
                  <a:lnTo>
                    <a:pt x="1137709" y="902494"/>
                  </a:lnTo>
                  <a:lnTo>
                    <a:pt x="1142207" y="893234"/>
                  </a:lnTo>
                  <a:lnTo>
                    <a:pt x="1146440" y="884238"/>
                  </a:lnTo>
                  <a:lnTo>
                    <a:pt x="1150409" y="874713"/>
                  </a:lnTo>
                  <a:lnTo>
                    <a:pt x="1154378" y="865188"/>
                  </a:lnTo>
                  <a:lnTo>
                    <a:pt x="1158082" y="855928"/>
                  </a:lnTo>
                  <a:lnTo>
                    <a:pt x="1161786" y="846138"/>
                  </a:lnTo>
                  <a:lnTo>
                    <a:pt x="1164961" y="836348"/>
                  </a:lnTo>
                  <a:lnTo>
                    <a:pt x="1168136" y="826823"/>
                  </a:lnTo>
                  <a:lnTo>
                    <a:pt x="1171311" y="816769"/>
                  </a:lnTo>
                  <a:lnTo>
                    <a:pt x="1173957" y="806715"/>
                  </a:lnTo>
                  <a:lnTo>
                    <a:pt x="1176603" y="796661"/>
                  </a:lnTo>
                  <a:lnTo>
                    <a:pt x="1178984" y="786871"/>
                  </a:lnTo>
                  <a:lnTo>
                    <a:pt x="1181101" y="776553"/>
                  </a:lnTo>
                  <a:lnTo>
                    <a:pt x="1183217" y="766234"/>
                  </a:lnTo>
                  <a:lnTo>
                    <a:pt x="1184805" y="755915"/>
                  </a:lnTo>
                  <a:lnTo>
                    <a:pt x="1186657" y="745332"/>
                  </a:lnTo>
                  <a:lnTo>
                    <a:pt x="1187980" y="735013"/>
                  </a:lnTo>
                  <a:lnTo>
                    <a:pt x="1189303" y="724430"/>
                  </a:lnTo>
                  <a:lnTo>
                    <a:pt x="1190096" y="713846"/>
                  </a:lnTo>
                  <a:lnTo>
                    <a:pt x="1190890" y="702998"/>
                  </a:lnTo>
                  <a:lnTo>
                    <a:pt x="1191419" y="692415"/>
                  </a:lnTo>
                  <a:lnTo>
                    <a:pt x="1191684" y="681567"/>
                  </a:lnTo>
                  <a:lnTo>
                    <a:pt x="1191949" y="670719"/>
                  </a:lnTo>
                  <a:lnTo>
                    <a:pt x="1191684" y="657490"/>
                  </a:lnTo>
                  <a:lnTo>
                    <a:pt x="1191155" y="643996"/>
                  </a:lnTo>
                  <a:lnTo>
                    <a:pt x="1190361" y="630502"/>
                  </a:lnTo>
                  <a:lnTo>
                    <a:pt x="1189303" y="617538"/>
                  </a:lnTo>
                  <a:lnTo>
                    <a:pt x="1187715" y="604309"/>
                  </a:lnTo>
                  <a:lnTo>
                    <a:pt x="1185863" y="591344"/>
                  </a:lnTo>
                  <a:lnTo>
                    <a:pt x="1183746" y="578644"/>
                  </a:lnTo>
                  <a:lnTo>
                    <a:pt x="1181101" y="565680"/>
                  </a:lnTo>
                  <a:lnTo>
                    <a:pt x="1178719" y="553244"/>
                  </a:lnTo>
                  <a:lnTo>
                    <a:pt x="1175544" y="540544"/>
                  </a:lnTo>
                  <a:lnTo>
                    <a:pt x="1172105" y="528109"/>
                  </a:lnTo>
                  <a:lnTo>
                    <a:pt x="1168401" y="515673"/>
                  </a:lnTo>
                  <a:lnTo>
                    <a:pt x="1164696" y="503767"/>
                  </a:lnTo>
                  <a:lnTo>
                    <a:pt x="1160463" y="491596"/>
                  </a:lnTo>
                  <a:lnTo>
                    <a:pt x="1155701" y="479690"/>
                  </a:lnTo>
                  <a:lnTo>
                    <a:pt x="1150938" y="468048"/>
                  </a:lnTo>
                  <a:lnTo>
                    <a:pt x="1145911" y="456407"/>
                  </a:lnTo>
                  <a:lnTo>
                    <a:pt x="1140619" y="445029"/>
                  </a:lnTo>
                  <a:lnTo>
                    <a:pt x="1135063" y="433388"/>
                  </a:lnTo>
                  <a:lnTo>
                    <a:pt x="1128978" y="422275"/>
                  </a:lnTo>
                  <a:lnTo>
                    <a:pt x="1122892" y="411427"/>
                  </a:lnTo>
                  <a:lnTo>
                    <a:pt x="1116278" y="400579"/>
                  </a:lnTo>
                  <a:lnTo>
                    <a:pt x="1109928" y="389996"/>
                  </a:lnTo>
                  <a:lnTo>
                    <a:pt x="1103049" y="379413"/>
                  </a:lnTo>
                  <a:lnTo>
                    <a:pt x="1095905" y="369359"/>
                  </a:lnTo>
                  <a:lnTo>
                    <a:pt x="1088496" y="359040"/>
                  </a:lnTo>
                  <a:lnTo>
                    <a:pt x="1080824" y="348986"/>
                  </a:lnTo>
                  <a:lnTo>
                    <a:pt x="1072886" y="339196"/>
                  </a:lnTo>
                  <a:lnTo>
                    <a:pt x="1064684" y="329936"/>
                  </a:lnTo>
                  <a:lnTo>
                    <a:pt x="1056482" y="320411"/>
                  </a:lnTo>
                  <a:lnTo>
                    <a:pt x="1047751" y="311415"/>
                  </a:lnTo>
                  <a:lnTo>
                    <a:pt x="1039284" y="302154"/>
                  </a:lnTo>
                  <a:lnTo>
                    <a:pt x="1030288" y="293688"/>
                  </a:lnTo>
                  <a:lnTo>
                    <a:pt x="1021028" y="284956"/>
                  </a:lnTo>
                  <a:lnTo>
                    <a:pt x="1011503" y="276754"/>
                  </a:lnTo>
                  <a:lnTo>
                    <a:pt x="1002242" y="268817"/>
                  </a:lnTo>
                  <a:lnTo>
                    <a:pt x="992453" y="260615"/>
                  </a:lnTo>
                  <a:lnTo>
                    <a:pt x="982399" y="252942"/>
                  </a:lnTo>
                  <a:lnTo>
                    <a:pt x="972344" y="245798"/>
                  </a:lnTo>
                  <a:lnTo>
                    <a:pt x="962290" y="238654"/>
                  </a:lnTo>
                  <a:lnTo>
                    <a:pt x="951707" y="231511"/>
                  </a:lnTo>
                  <a:lnTo>
                    <a:pt x="941123" y="225160"/>
                  </a:lnTo>
                  <a:lnTo>
                    <a:pt x="930276" y="218810"/>
                  </a:lnTo>
                  <a:lnTo>
                    <a:pt x="919163" y="212460"/>
                  </a:lnTo>
                  <a:lnTo>
                    <a:pt x="908051" y="206640"/>
                  </a:lnTo>
                  <a:lnTo>
                    <a:pt x="896673" y="201083"/>
                  </a:lnTo>
                  <a:lnTo>
                    <a:pt x="885296" y="195527"/>
                  </a:lnTo>
                  <a:lnTo>
                    <a:pt x="873655" y="190500"/>
                  </a:lnTo>
                  <a:lnTo>
                    <a:pt x="862013" y="185737"/>
                  </a:lnTo>
                  <a:lnTo>
                    <a:pt x="849842" y="181240"/>
                  </a:lnTo>
                  <a:lnTo>
                    <a:pt x="837936" y="177006"/>
                  </a:lnTo>
                  <a:lnTo>
                    <a:pt x="825765" y="173037"/>
                  </a:lnTo>
                  <a:lnTo>
                    <a:pt x="813330" y="169333"/>
                  </a:lnTo>
                  <a:lnTo>
                    <a:pt x="801159" y="165894"/>
                  </a:lnTo>
                  <a:lnTo>
                    <a:pt x="788459" y="162983"/>
                  </a:lnTo>
                  <a:lnTo>
                    <a:pt x="776023" y="160337"/>
                  </a:lnTo>
                  <a:lnTo>
                    <a:pt x="763058" y="157956"/>
                  </a:lnTo>
                  <a:lnTo>
                    <a:pt x="750358" y="155575"/>
                  </a:lnTo>
                  <a:lnTo>
                    <a:pt x="737129" y="153987"/>
                  </a:lnTo>
                  <a:lnTo>
                    <a:pt x="724165" y="152135"/>
                  </a:lnTo>
                  <a:lnTo>
                    <a:pt x="710935" y="151077"/>
                  </a:lnTo>
                  <a:lnTo>
                    <a:pt x="697706" y="150283"/>
                  </a:lnTo>
                  <a:lnTo>
                    <a:pt x="684213" y="150019"/>
                  </a:lnTo>
                  <a:lnTo>
                    <a:pt x="670983" y="149754"/>
                  </a:lnTo>
                  <a:lnTo>
                    <a:pt x="660135" y="149754"/>
                  </a:lnTo>
                  <a:close/>
                  <a:moveTo>
                    <a:pt x="670719" y="0"/>
                  </a:moveTo>
                  <a:lnTo>
                    <a:pt x="688181" y="264"/>
                  </a:lnTo>
                  <a:lnTo>
                    <a:pt x="705115" y="794"/>
                  </a:lnTo>
                  <a:lnTo>
                    <a:pt x="722313" y="2117"/>
                  </a:lnTo>
                  <a:lnTo>
                    <a:pt x="739246" y="3439"/>
                  </a:lnTo>
                  <a:lnTo>
                    <a:pt x="755915" y="5556"/>
                  </a:lnTo>
                  <a:lnTo>
                    <a:pt x="772848" y="7673"/>
                  </a:lnTo>
                  <a:lnTo>
                    <a:pt x="789517" y="10583"/>
                  </a:lnTo>
                  <a:lnTo>
                    <a:pt x="805921" y="13758"/>
                  </a:lnTo>
                  <a:lnTo>
                    <a:pt x="822326" y="17462"/>
                  </a:lnTo>
                  <a:lnTo>
                    <a:pt x="838201" y="21167"/>
                  </a:lnTo>
                  <a:lnTo>
                    <a:pt x="854340" y="25664"/>
                  </a:lnTo>
                  <a:lnTo>
                    <a:pt x="870215" y="30162"/>
                  </a:lnTo>
                  <a:lnTo>
                    <a:pt x="885826" y="35454"/>
                  </a:lnTo>
                  <a:lnTo>
                    <a:pt x="901436" y="40746"/>
                  </a:lnTo>
                  <a:lnTo>
                    <a:pt x="916782" y="46567"/>
                  </a:lnTo>
                  <a:lnTo>
                    <a:pt x="931863" y="52917"/>
                  </a:lnTo>
                  <a:lnTo>
                    <a:pt x="946680" y="59531"/>
                  </a:lnTo>
                  <a:lnTo>
                    <a:pt x="961496" y="66146"/>
                  </a:lnTo>
                  <a:lnTo>
                    <a:pt x="976313" y="73819"/>
                  </a:lnTo>
                  <a:lnTo>
                    <a:pt x="990336" y="81227"/>
                  </a:lnTo>
                  <a:lnTo>
                    <a:pt x="1004624" y="89164"/>
                  </a:lnTo>
                  <a:lnTo>
                    <a:pt x="1018382" y="97367"/>
                  </a:lnTo>
                  <a:lnTo>
                    <a:pt x="1032405" y="105833"/>
                  </a:lnTo>
                  <a:lnTo>
                    <a:pt x="1045899" y="114829"/>
                  </a:lnTo>
                  <a:lnTo>
                    <a:pt x="1059128" y="123825"/>
                  </a:lnTo>
                  <a:lnTo>
                    <a:pt x="1072092" y="133350"/>
                  </a:lnTo>
                  <a:lnTo>
                    <a:pt x="1085057" y="143404"/>
                  </a:lnTo>
                  <a:lnTo>
                    <a:pt x="1097492" y="153458"/>
                  </a:lnTo>
                  <a:lnTo>
                    <a:pt x="1109928" y="163512"/>
                  </a:lnTo>
                  <a:lnTo>
                    <a:pt x="1121834" y="174625"/>
                  </a:lnTo>
                  <a:lnTo>
                    <a:pt x="1133476" y="185473"/>
                  </a:lnTo>
                  <a:lnTo>
                    <a:pt x="1144853" y="196585"/>
                  </a:lnTo>
                  <a:lnTo>
                    <a:pt x="1155965" y="208227"/>
                  </a:lnTo>
                  <a:lnTo>
                    <a:pt x="1167342" y="219869"/>
                  </a:lnTo>
                  <a:lnTo>
                    <a:pt x="1177926" y="231775"/>
                  </a:lnTo>
                  <a:lnTo>
                    <a:pt x="1188244" y="244211"/>
                  </a:lnTo>
                  <a:lnTo>
                    <a:pt x="1198299" y="256646"/>
                  </a:lnTo>
                  <a:lnTo>
                    <a:pt x="1208088" y="269611"/>
                  </a:lnTo>
                  <a:lnTo>
                    <a:pt x="1217878" y="282311"/>
                  </a:lnTo>
                  <a:lnTo>
                    <a:pt x="1226874" y="295804"/>
                  </a:lnTo>
                  <a:lnTo>
                    <a:pt x="1235869" y="309298"/>
                  </a:lnTo>
                  <a:lnTo>
                    <a:pt x="1244336" y="323057"/>
                  </a:lnTo>
                  <a:lnTo>
                    <a:pt x="1252538" y="337079"/>
                  </a:lnTo>
                  <a:lnTo>
                    <a:pt x="1260211" y="351102"/>
                  </a:lnTo>
                  <a:lnTo>
                    <a:pt x="1268149" y="365654"/>
                  </a:lnTo>
                  <a:lnTo>
                    <a:pt x="1275292" y="380207"/>
                  </a:lnTo>
                  <a:lnTo>
                    <a:pt x="1281907" y="394759"/>
                  </a:lnTo>
                  <a:lnTo>
                    <a:pt x="1288522" y="409840"/>
                  </a:lnTo>
                  <a:lnTo>
                    <a:pt x="1294872" y="424921"/>
                  </a:lnTo>
                  <a:lnTo>
                    <a:pt x="1300692" y="440267"/>
                  </a:lnTo>
                  <a:lnTo>
                    <a:pt x="1306249" y="455877"/>
                  </a:lnTo>
                  <a:lnTo>
                    <a:pt x="1311276" y="471488"/>
                  </a:lnTo>
                  <a:lnTo>
                    <a:pt x="1316038" y="487098"/>
                  </a:lnTo>
                  <a:lnTo>
                    <a:pt x="1320272" y="503238"/>
                  </a:lnTo>
                  <a:lnTo>
                    <a:pt x="1324240" y="519377"/>
                  </a:lnTo>
                  <a:lnTo>
                    <a:pt x="1327680" y="535782"/>
                  </a:lnTo>
                  <a:lnTo>
                    <a:pt x="1330855" y="551921"/>
                  </a:lnTo>
                  <a:lnTo>
                    <a:pt x="1333765" y="568590"/>
                  </a:lnTo>
                  <a:lnTo>
                    <a:pt x="1335882" y="585523"/>
                  </a:lnTo>
                  <a:lnTo>
                    <a:pt x="1337999" y="602192"/>
                  </a:lnTo>
                  <a:lnTo>
                    <a:pt x="1339322" y="619125"/>
                  </a:lnTo>
                  <a:lnTo>
                    <a:pt x="1340644" y="636323"/>
                  </a:lnTo>
                  <a:lnTo>
                    <a:pt x="1341174" y="653521"/>
                  </a:lnTo>
                  <a:lnTo>
                    <a:pt x="1341438" y="670719"/>
                  </a:lnTo>
                  <a:lnTo>
                    <a:pt x="1341174" y="687917"/>
                  </a:lnTo>
                  <a:lnTo>
                    <a:pt x="1340644" y="705380"/>
                  </a:lnTo>
                  <a:lnTo>
                    <a:pt x="1339322" y="722313"/>
                  </a:lnTo>
                  <a:lnTo>
                    <a:pt x="1337999" y="739246"/>
                  </a:lnTo>
                  <a:lnTo>
                    <a:pt x="1335882" y="756180"/>
                  </a:lnTo>
                  <a:lnTo>
                    <a:pt x="1333765" y="772848"/>
                  </a:lnTo>
                  <a:lnTo>
                    <a:pt x="1330855" y="789253"/>
                  </a:lnTo>
                  <a:lnTo>
                    <a:pt x="1327680" y="805921"/>
                  </a:lnTo>
                  <a:lnTo>
                    <a:pt x="1324240" y="822061"/>
                  </a:lnTo>
                  <a:lnTo>
                    <a:pt x="1320272" y="838465"/>
                  </a:lnTo>
                  <a:lnTo>
                    <a:pt x="1316038" y="854340"/>
                  </a:lnTo>
                  <a:lnTo>
                    <a:pt x="1311540" y="870215"/>
                  </a:lnTo>
                  <a:lnTo>
                    <a:pt x="1306249" y="885825"/>
                  </a:lnTo>
                  <a:lnTo>
                    <a:pt x="1300957" y="901171"/>
                  </a:lnTo>
                  <a:lnTo>
                    <a:pt x="1294872" y="916782"/>
                  </a:lnTo>
                  <a:lnTo>
                    <a:pt x="1288522" y="931863"/>
                  </a:lnTo>
                  <a:lnTo>
                    <a:pt x="1282436" y="946680"/>
                  </a:lnTo>
                  <a:lnTo>
                    <a:pt x="1275292" y="961496"/>
                  </a:lnTo>
                  <a:lnTo>
                    <a:pt x="1268149" y="976048"/>
                  </a:lnTo>
                  <a:lnTo>
                    <a:pt x="1260740" y="990336"/>
                  </a:lnTo>
                  <a:lnTo>
                    <a:pt x="1252538" y="1004623"/>
                  </a:lnTo>
                  <a:lnTo>
                    <a:pt x="1244336" y="1018646"/>
                  </a:lnTo>
                  <a:lnTo>
                    <a:pt x="1235869" y="1032405"/>
                  </a:lnTo>
                  <a:lnTo>
                    <a:pt x="1226874" y="1045898"/>
                  </a:lnTo>
                  <a:lnTo>
                    <a:pt x="1217878" y="1058863"/>
                  </a:lnTo>
                  <a:lnTo>
                    <a:pt x="1208088" y="1072092"/>
                  </a:lnTo>
                  <a:lnTo>
                    <a:pt x="1198299" y="1084792"/>
                  </a:lnTo>
                  <a:lnTo>
                    <a:pt x="1188244" y="1097492"/>
                  </a:lnTo>
                  <a:lnTo>
                    <a:pt x="1177926" y="1109663"/>
                  </a:lnTo>
                  <a:lnTo>
                    <a:pt x="1167342" y="1121834"/>
                  </a:lnTo>
                  <a:lnTo>
                    <a:pt x="1156494" y="1133476"/>
                  </a:lnTo>
                  <a:lnTo>
                    <a:pt x="1144853" y="1144853"/>
                  </a:lnTo>
                  <a:lnTo>
                    <a:pt x="1133476" y="1156230"/>
                  </a:lnTo>
                  <a:lnTo>
                    <a:pt x="1121834" y="1167078"/>
                  </a:lnTo>
                  <a:lnTo>
                    <a:pt x="1109928" y="1177661"/>
                  </a:lnTo>
                  <a:lnTo>
                    <a:pt x="1097492" y="1188244"/>
                  </a:lnTo>
                  <a:lnTo>
                    <a:pt x="1085057" y="1198299"/>
                  </a:lnTo>
                  <a:lnTo>
                    <a:pt x="1072092" y="1208088"/>
                  </a:lnTo>
                  <a:lnTo>
                    <a:pt x="1059128" y="1217613"/>
                  </a:lnTo>
                  <a:lnTo>
                    <a:pt x="1045899" y="1226874"/>
                  </a:lnTo>
                  <a:lnTo>
                    <a:pt x="1032405" y="1235605"/>
                  </a:lnTo>
                  <a:lnTo>
                    <a:pt x="1018646" y="1244336"/>
                  </a:lnTo>
                  <a:lnTo>
                    <a:pt x="1004624" y="1252538"/>
                  </a:lnTo>
                  <a:lnTo>
                    <a:pt x="990336" y="1260476"/>
                  </a:lnTo>
                  <a:lnTo>
                    <a:pt x="976313" y="1267884"/>
                  </a:lnTo>
                  <a:lnTo>
                    <a:pt x="961496" y="1275028"/>
                  </a:lnTo>
                  <a:lnTo>
                    <a:pt x="946680" y="1282171"/>
                  </a:lnTo>
                  <a:lnTo>
                    <a:pt x="931863" y="1288786"/>
                  </a:lnTo>
                  <a:lnTo>
                    <a:pt x="916782" y="1294872"/>
                  </a:lnTo>
                  <a:lnTo>
                    <a:pt x="901436" y="1300692"/>
                  </a:lnTo>
                  <a:lnTo>
                    <a:pt x="885826" y="1306249"/>
                  </a:lnTo>
                  <a:lnTo>
                    <a:pt x="870215" y="1311276"/>
                  </a:lnTo>
                  <a:lnTo>
                    <a:pt x="854605" y="1316038"/>
                  </a:lnTo>
                  <a:lnTo>
                    <a:pt x="838465" y="1320272"/>
                  </a:lnTo>
                  <a:lnTo>
                    <a:pt x="822326" y="1324240"/>
                  </a:lnTo>
                  <a:lnTo>
                    <a:pt x="805921" y="1327680"/>
                  </a:lnTo>
                  <a:lnTo>
                    <a:pt x="789782" y="1331119"/>
                  </a:lnTo>
                  <a:lnTo>
                    <a:pt x="772848" y="1333501"/>
                  </a:lnTo>
                  <a:lnTo>
                    <a:pt x="756179" y="1335882"/>
                  </a:lnTo>
                  <a:lnTo>
                    <a:pt x="739510" y="1337999"/>
                  </a:lnTo>
                  <a:lnTo>
                    <a:pt x="722577" y="1339322"/>
                  </a:lnTo>
                  <a:lnTo>
                    <a:pt x="705379" y="1340380"/>
                  </a:lnTo>
                  <a:lnTo>
                    <a:pt x="688446" y="1341174"/>
                  </a:lnTo>
                  <a:lnTo>
                    <a:pt x="670983" y="1341438"/>
                  </a:lnTo>
                  <a:lnTo>
                    <a:pt x="670719" y="1341438"/>
                  </a:lnTo>
                  <a:lnTo>
                    <a:pt x="653521" y="1341438"/>
                  </a:lnTo>
                  <a:lnTo>
                    <a:pt x="636323" y="1340380"/>
                  </a:lnTo>
                  <a:lnTo>
                    <a:pt x="619125" y="1339322"/>
                  </a:lnTo>
                  <a:lnTo>
                    <a:pt x="602456" y="1337999"/>
                  </a:lnTo>
                  <a:lnTo>
                    <a:pt x="585523" y="1335882"/>
                  </a:lnTo>
                  <a:lnTo>
                    <a:pt x="568590" y="1333501"/>
                  </a:lnTo>
                  <a:lnTo>
                    <a:pt x="552185" y="1331119"/>
                  </a:lnTo>
                  <a:lnTo>
                    <a:pt x="535781" y="1327944"/>
                  </a:lnTo>
                  <a:lnTo>
                    <a:pt x="519377" y="1324240"/>
                  </a:lnTo>
                  <a:lnTo>
                    <a:pt x="503237" y="1320272"/>
                  </a:lnTo>
                  <a:lnTo>
                    <a:pt x="487362" y="1316038"/>
                  </a:lnTo>
                  <a:lnTo>
                    <a:pt x="471223" y="1311276"/>
                  </a:lnTo>
                  <a:lnTo>
                    <a:pt x="455877" y="1306249"/>
                  </a:lnTo>
                  <a:lnTo>
                    <a:pt x="440267" y="1300692"/>
                  </a:lnTo>
                  <a:lnTo>
                    <a:pt x="424921" y="1294872"/>
                  </a:lnTo>
                  <a:lnTo>
                    <a:pt x="409840" y="1288786"/>
                  </a:lnTo>
                  <a:lnTo>
                    <a:pt x="394758" y="1282171"/>
                  </a:lnTo>
                  <a:lnTo>
                    <a:pt x="379942" y="1275292"/>
                  </a:lnTo>
                  <a:lnTo>
                    <a:pt x="365389" y="1267884"/>
                  </a:lnTo>
                  <a:lnTo>
                    <a:pt x="351102" y="1260476"/>
                  </a:lnTo>
                  <a:lnTo>
                    <a:pt x="337079" y="1252538"/>
                  </a:lnTo>
                  <a:lnTo>
                    <a:pt x="323056" y="1244336"/>
                  </a:lnTo>
                  <a:lnTo>
                    <a:pt x="309298" y="1235605"/>
                  </a:lnTo>
                  <a:lnTo>
                    <a:pt x="295804" y="1226874"/>
                  </a:lnTo>
                  <a:lnTo>
                    <a:pt x="282575" y="1217613"/>
                  </a:lnTo>
                  <a:lnTo>
                    <a:pt x="269346" y="1208088"/>
                  </a:lnTo>
                  <a:lnTo>
                    <a:pt x="256910" y="1198299"/>
                  </a:lnTo>
                  <a:lnTo>
                    <a:pt x="244210" y="1188244"/>
                  </a:lnTo>
                  <a:lnTo>
                    <a:pt x="232039" y="1177661"/>
                  </a:lnTo>
                  <a:lnTo>
                    <a:pt x="220133" y="1167078"/>
                  </a:lnTo>
                  <a:lnTo>
                    <a:pt x="207962" y="1156230"/>
                  </a:lnTo>
                  <a:lnTo>
                    <a:pt x="196585" y="1144853"/>
                  </a:lnTo>
                  <a:lnTo>
                    <a:pt x="185473" y="1133476"/>
                  </a:lnTo>
                  <a:lnTo>
                    <a:pt x="174625" y="1121834"/>
                  </a:lnTo>
                  <a:lnTo>
                    <a:pt x="163777" y="1109663"/>
                  </a:lnTo>
                  <a:lnTo>
                    <a:pt x="153458" y="1097492"/>
                  </a:lnTo>
                  <a:lnTo>
                    <a:pt x="143139" y="1084792"/>
                  </a:lnTo>
                  <a:lnTo>
                    <a:pt x="133614" y="1072092"/>
                  </a:lnTo>
                  <a:lnTo>
                    <a:pt x="124089" y="1058863"/>
                  </a:lnTo>
                  <a:lnTo>
                    <a:pt x="114829" y="1045898"/>
                  </a:lnTo>
                  <a:lnTo>
                    <a:pt x="105833" y="1032405"/>
                  </a:lnTo>
                  <a:lnTo>
                    <a:pt x="97102" y="1018646"/>
                  </a:lnTo>
                  <a:lnTo>
                    <a:pt x="89164" y="1004623"/>
                  </a:lnTo>
                  <a:lnTo>
                    <a:pt x="81227" y="990336"/>
                  </a:lnTo>
                  <a:lnTo>
                    <a:pt x="73554" y="976048"/>
                  </a:lnTo>
                  <a:lnTo>
                    <a:pt x="66410" y="961496"/>
                  </a:lnTo>
                  <a:lnTo>
                    <a:pt x="59531" y="946680"/>
                  </a:lnTo>
                  <a:lnTo>
                    <a:pt x="52916" y="931863"/>
                  </a:lnTo>
                  <a:lnTo>
                    <a:pt x="46566" y="916782"/>
                  </a:lnTo>
                  <a:lnTo>
                    <a:pt x="41010" y="901171"/>
                  </a:lnTo>
                  <a:lnTo>
                    <a:pt x="35454" y="885825"/>
                  </a:lnTo>
                  <a:lnTo>
                    <a:pt x="30427" y="870215"/>
                  </a:lnTo>
                  <a:lnTo>
                    <a:pt x="25664" y="854340"/>
                  </a:lnTo>
                  <a:lnTo>
                    <a:pt x="21166" y="838465"/>
                  </a:lnTo>
                  <a:lnTo>
                    <a:pt x="17198" y="822061"/>
                  </a:lnTo>
                  <a:lnTo>
                    <a:pt x="13758" y="805921"/>
                  </a:lnTo>
                  <a:lnTo>
                    <a:pt x="10583" y="789253"/>
                  </a:lnTo>
                  <a:lnTo>
                    <a:pt x="7937" y="772848"/>
                  </a:lnTo>
                  <a:lnTo>
                    <a:pt x="5556" y="756180"/>
                  </a:lnTo>
                  <a:lnTo>
                    <a:pt x="3439" y="739246"/>
                  </a:lnTo>
                  <a:lnTo>
                    <a:pt x="2116" y="722313"/>
                  </a:lnTo>
                  <a:lnTo>
                    <a:pt x="1058" y="705380"/>
                  </a:lnTo>
                  <a:lnTo>
                    <a:pt x="529" y="687917"/>
                  </a:lnTo>
                  <a:lnTo>
                    <a:pt x="0" y="670719"/>
                  </a:lnTo>
                  <a:lnTo>
                    <a:pt x="529" y="653521"/>
                  </a:lnTo>
                  <a:lnTo>
                    <a:pt x="1058" y="636323"/>
                  </a:lnTo>
                  <a:lnTo>
                    <a:pt x="2116" y="619125"/>
                  </a:lnTo>
                  <a:lnTo>
                    <a:pt x="3439" y="602192"/>
                  </a:lnTo>
                  <a:lnTo>
                    <a:pt x="5556" y="585523"/>
                  </a:lnTo>
                  <a:lnTo>
                    <a:pt x="7937" y="568855"/>
                  </a:lnTo>
                  <a:lnTo>
                    <a:pt x="10583" y="551921"/>
                  </a:lnTo>
                  <a:lnTo>
                    <a:pt x="13758" y="535782"/>
                  </a:lnTo>
                  <a:lnTo>
                    <a:pt x="17198" y="519377"/>
                  </a:lnTo>
                  <a:lnTo>
                    <a:pt x="21166" y="503238"/>
                  </a:lnTo>
                  <a:lnTo>
                    <a:pt x="25664" y="487098"/>
                  </a:lnTo>
                  <a:lnTo>
                    <a:pt x="30427" y="471488"/>
                  </a:lnTo>
                  <a:lnTo>
                    <a:pt x="35454" y="455877"/>
                  </a:lnTo>
                  <a:lnTo>
                    <a:pt x="41010" y="440267"/>
                  </a:lnTo>
                  <a:lnTo>
                    <a:pt x="46566" y="424921"/>
                  </a:lnTo>
                  <a:lnTo>
                    <a:pt x="52916" y="409840"/>
                  </a:lnTo>
                  <a:lnTo>
                    <a:pt x="59531" y="394759"/>
                  </a:lnTo>
                  <a:lnTo>
                    <a:pt x="66410" y="380207"/>
                  </a:lnTo>
                  <a:lnTo>
                    <a:pt x="73554" y="365654"/>
                  </a:lnTo>
                  <a:lnTo>
                    <a:pt x="81227" y="351102"/>
                  </a:lnTo>
                  <a:lnTo>
                    <a:pt x="89164" y="337079"/>
                  </a:lnTo>
                  <a:lnTo>
                    <a:pt x="97102" y="323057"/>
                  </a:lnTo>
                  <a:lnTo>
                    <a:pt x="105833" y="309298"/>
                  </a:lnTo>
                  <a:lnTo>
                    <a:pt x="114564" y="295804"/>
                  </a:lnTo>
                  <a:lnTo>
                    <a:pt x="124089" y="282311"/>
                  </a:lnTo>
                  <a:lnTo>
                    <a:pt x="133614" y="269611"/>
                  </a:lnTo>
                  <a:lnTo>
                    <a:pt x="143139" y="256646"/>
                  </a:lnTo>
                  <a:lnTo>
                    <a:pt x="153458" y="244211"/>
                  </a:lnTo>
                  <a:lnTo>
                    <a:pt x="163777" y="231775"/>
                  </a:lnTo>
                  <a:lnTo>
                    <a:pt x="174625" y="219869"/>
                  </a:lnTo>
                  <a:lnTo>
                    <a:pt x="185473" y="208227"/>
                  </a:lnTo>
                  <a:lnTo>
                    <a:pt x="196585" y="196585"/>
                  </a:lnTo>
                  <a:lnTo>
                    <a:pt x="207962" y="185473"/>
                  </a:lnTo>
                  <a:lnTo>
                    <a:pt x="220133" y="174625"/>
                  </a:lnTo>
                  <a:lnTo>
                    <a:pt x="232039" y="163512"/>
                  </a:lnTo>
                  <a:lnTo>
                    <a:pt x="244210" y="153458"/>
                  </a:lnTo>
                  <a:lnTo>
                    <a:pt x="256910" y="143404"/>
                  </a:lnTo>
                  <a:lnTo>
                    <a:pt x="269346" y="133350"/>
                  </a:lnTo>
                  <a:lnTo>
                    <a:pt x="282575" y="123825"/>
                  </a:lnTo>
                  <a:lnTo>
                    <a:pt x="295804" y="114829"/>
                  </a:lnTo>
                  <a:lnTo>
                    <a:pt x="309298" y="105833"/>
                  </a:lnTo>
                  <a:lnTo>
                    <a:pt x="323056" y="97367"/>
                  </a:lnTo>
                  <a:lnTo>
                    <a:pt x="337079" y="89164"/>
                  </a:lnTo>
                  <a:lnTo>
                    <a:pt x="351102" y="81227"/>
                  </a:lnTo>
                  <a:lnTo>
                    <a:pt x="365389" y="73819"/>
                  </a:lnTo>
                  <a:lnTo>
                    <a:pt x="379942" y="66146"/>
                  </a:lnTo>
                  <a:lnTo>
                    <a:pt x="394758" y="59531"/>
                  </a:lnTo>
                  <a:lnTo>
                    <a:pt x="409575" y="52917"/>
                  </a:lnTo>
                  <a:lnTo>
                    <a:pt x="424921" y="46567"/>
                  </a:lnTo>
                  <a:lnTo>
                    <a:pt x="440267" y="40746"/>
                  </a:lnTo>
                  <a:lnTo>
                    <a:pt x="455612" y="35454"/>
                  </a:lnTo>
                  <a:lnTo>
                    <a:pt x="471223" y="30162"/>
                  </a:lnTo>
                  <a:lnTo>
                    <a:pt x="487362" y="25664"/>
                  </a:lnTo>
                  <a:lnTo>
                    <a:pt x="503237" y="21167"/>
                  </a:lnTo>
                  <a:lnTo>
                    <a:pt x="519377" y="17462"/>
                  </a:lnTo>
                  <a:lnTo>
                    <a:pt x="535781" y="13758"/>
                  </a:lnTo>
                  <a:lnTo>
                    <a:pt x="552185" y="10583"/>
                  </a:lnTo>
                  <a:lnTo>
                    <a:pt x="568590" y="7673"/>
                  </a:lnTo>
                  <a:lnTo>
                    <a:pt x="585523" y="5556"/>
                  </a:lnTo>
                  <a:lnTo>
                    <a:pt x="602456" y="3439"/>
                  </a:lnTo>
                  <a:lnTo>
                    <a:pt x="619125" y="2117"/>
                  </a:lnTo>
                  <a:lnTo>
                    <a:pt x="636323" y="794"/>
                  </a:lnTo>
                  <a:lnTo>
                    <a:pt x="653521" y="264"/>
                  </a:lnTo>
                  <a:lnTo>
                    <a:pt x="6707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52022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83070" y="3928894"/>
            <a:ext cx="1995674" cy="1811052"/>
            <a:chOff x="3711275" y="3978049"/>
            <a:chExt cx="2384725" cy="2164111"/>
          </a:xfrm>
        </p:grpSpPr>
        <p:sp>
          <p:nvSpPr>
            <p:cNvPr id="11" name="î$lîďe"/>
            <p:cNvSpPr/>
            <p:nvPr/>
          </p:nvSpPr>
          <p:spPr bwMode="auto">
            <a:xfrm>
              <a:off x="3711275" y="3978049"/>
              <a:ext cx="2384725" cy="2164111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$ḻiḋé"/>
            <p:cNvSpPr/>
            <p:nvPr/>
          </p:nvSpPr>
          <p:spPr bwMode="auto">
            <a:xfrm>
              <a:off x="4564738" y="4582731"/>
              <a:ext cx="677799" cy="645039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836746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13256" y="3928894"/>
            <a:ext cx="1995674" cy="1811052"/>
            <a:chOff x="6096000" y="3978049"/>
            <a:chExt cx="2384725" cy="2164111"/>
          </a:xfrm>
        </p:grpSpPr>
        <p:sp>
          <p:nvSpPr>
            <p:cNvPr id="12" name="iṩļïdé"/>
            <p:cNvSpPr/>
            <p:nvPr/>
          </p:nvSpPr>
          <p:spPr bwMode="auto">
            <a:xfrm>
              <a:off x="6096000" y="3978049"/>
              <a:ext cx="2384725" cy="216411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ṡḷïḓé"/>
            <p:cNvSpPr/>
            <p:nvPr/>
          </p:nvSpPr>
          <p:spPr bwMode="auto">
            <a:xfrm>
              <a:off x="6949463" y="4566351"/>
              <a:ext cx="677799" cy="677799"/>
            </a:xfrm>
            <a:custGeom>
              <a:avLst/>
              <a:gdLst/>
              <a:ahLst/>
              <a:cxnLst/>
              <a:rect l="0" t="0" r="r" b="b"/>
              <a:pathLst>
                <a:path w="14245316" h="14255088">
                  <a:moveTo>
                    <a:pt x="7593642" y="12119807"/>
                  </a:moveTo>
                  <a:lnTo>
                    <a:pt x="7662036" y="12774427"/>
                  </a:lnTo>
                  <a:lnTo>
                    <a:pt x="7564332" y="12784197"/>
                  </a:lnTo>
                  <a:lnTo>
                    <a:pt x="7505708" y="12129577"/>
                  </a:lnTo>
                  <a:lnTo>
                    <a:pt x="7593642" y="12119807"/>
                  </a:lnTo>
                  <a:close/>
                  <a:moveTo>
                    <a:pt x="6626368" y="12119807"/>
                  </a:moveTo>
                  <a:lnTo>
                    <a:pt x="6714302" y="12129577"/>
                  </a:lnTo>
                  <a:lnTo>
                    <a:pt x="6665448" y="12784197"/>
                  </a:lnTo>
                  <a:lnTo>
                    <a:pt x="6567744" y="12774427"/>
                  </a:lnTo>
                  <a:lnTo>
                    <a:pt x="6626368" y="12119807"/>
                  </a:lnTo>
                  <a:close/>
                  <a:moveTo>
                    <a:pt x="8463212" y="11963479"/>
                  </a:moveTo>
                  <a:lnTo>
                    <a:pt x="8639080" y="12598559"/>
                  </a:lnTo>
                  <a:lnTo>
                    <a:pt x="8541376" y="12618100"/>
                  </a:lnTo>
                  <a:lnTo>
                    <a:pt x="8375278" y="11983020"/>
                  </a:lnTo>
                  <a:lnTo>
                    <a:pt x="8463212" y="11963479"/>
                  </a:lnTo>
                  <a:close/>
                  <a:moveTo>
                    <a:pt x="5756798" y="11953709"/>
                  </a:moveTo>
                  <a:lnTo>
                    <a:pt x="5844732" y="11983020"/>
                  </a:lnTo>
                  <a:lnTo>
                    <a:pt x="5678634" y="12618100"/>
                  </a:lnTo>
                  <a:lnTo>
                    <a:pt x="5590700" y="12598559"/>
                  </a:lnTo>
                  <a:lnTo>
                    <a:pt x="5756798" y="11953709"/>
                  </a:lnTo>
                  <a:close/>
                  <a:moveTo>
                    <a:pt x="7085580" y="11728989"/>
                  </a:moveTo>
                  <a:lnTo>
                    <a:pt x="7173512" y="11728989"/>
                  </a:lnTo>
                  <a:lnTo>
                    <a:pt x="7173512" y="12803738"/>
                  </a:lnTo>
                  <a:lnTo>
                    <a:pt x="7085580" y="12803738"/>
                  </a:lnTo>
                  <a:lnTo>
                    <a:pt x="7085580" y="11728989"/>
                  </a:lnTo>
                  <a:close/>
                  <a:moveTo>
                    <a:pt x="6264860" y="11650825"/>
                  </a:moveTo>
                  <a:lnTo>
                    <a:pt x="6352796" y="11660595"/>
                  </a:lnTo>
                  <a:lnTo>
                    <a:pt x="6167156" y="12725575"/>
                  </a:lnTo>
                  <a:lnTo>
                    <a:pt x="6079222" y="12706034"/>
                  </a:lnTo>
                  <a:lnTo>
                    <a:pt x="6264860" y="11650825"/>
                  </a:lnTo>
                  <a:close/>
                  <a:moveTo>
                    <a:pt x="4936080" y="11650825"/>
                  </a:moveTo>
                  <a:lnTo>
                    <a:pt x="5014244" y="11689907"/>
                  </a:lnTo>
                  <a:lnTo>
                    <a:pt x="4740672" y="12285904"/>
                  </a:lnTo>
                  <a:lnTo>
                    <a:pt x="4652736" y="12246823"/>
                  </a:lnTo>
                  <a:lnTo>
                    <a:pt x="4936080" y="11650825"/>
                  </a:lnTo>
                  <a:close/>
                  <a:moveTo>
                    <a:pt x="9303472" y="11641055"/>
                  </a:moveTo>
                  <a:lnTo>
                    <a:pt x="9596584" y="12237052"/>
                  </a:lnTo>
                  <a:lnTo>
                    <a:pt x="9508650" y="12276134"/>
                  </a:lnTo>
                  <a:lnTo>
                    <a:pt x="9225308" y="11680136"/>
                  </a:lnTo>
                  <a:lnTo>
                    <a:pt x="9303472" y="11641055"/>
                  </a:lnTo>
                  <a:close/>
                  <a:moveTo>
                    <a:pt x="7974690" y="11641055"/>
                  </a:moveTo>
                  <a:lnTo>
                    <a:pt x="8160328" y="12706034"/>
                  </a:lnTo>
                  <a:lnTo>
                    <a:pt x="8072394" y="12725575"/>
                  </a:lnTo>
                  <a:lnTo>
                    <a:pt x="7886756" y="11660595"/>
                  </a:lnTo>
                  <a:lnTo>
                    <a:pt x="7974690" y="11641055"/>
                  </a:lnTo>
                  <a:close/>
                  <a:moveTo>
                    <a:pt x="5492996" y="11435875"/>
                  </a:moveTo>
                  <a:lnTo>
                    <a:pt x="5580928" y="11465186"/>
                  </a:lnTo>
                  <a:lnTo>
                    <a:pt x="5209652" y="12481313"/>
                  </a:lnTo>
                  <a:lnTo>
                    <a:pt x="5121718" y="12452002"/>
                  </a:lnTo>
                  <a:lnTo>
                    <a:pt x="5492996" y="11435875"/>
                  </a:lnTo>
                  <a:close/>
                  <a:moveTo>
                    <a:pt x="8756326" y="11426105"/>
                  </a:moveTo>
                  <a:lnTo>
                    <a:pt x="9127604" y="12442232"/>
                  </a:lnTo>
                  <a:lnTo>
                    <a:pt x="9039668" y="12471543"/>
                  </a:lnTo>
                  <a:lnTo>
                    <a:pt x="8668392" y="11455416"/>
                  </a:lnTo>
                  <a:lnTo>
                    <a:pt x="8756326" y="11426105"/>
                  </a:lnTo>
                  <a:close/>
                  <a:moveTo>
                    <a:pt x="10065566" y="11191614"/>
                  </a:moveTo>
                  <a:lnTo>
                    <a:pt x="10446612" y="11738759"/>
                  </a:lnTo>
                  <a:lnTo>
                    <a:pt x="10368450" y="11787611"/>
                  </a:lnTo>
                  <a:lnTo>
                    <a:pt x="9987402" y="11250237"/>
                  </a:lnTo>
                  <a:lnTo>
                    <a:pt x="10065566" y="11191614"/>
                  </a:lnTo>
                  <a:close/>
                  <a:moveTo>
                    <a:pt x="4154444" y="11191614"/>
                  </a:moveTo>
                  <a:lnTo>
                    <a:pt x="4232608" y="11240466"/>
                  </a:lnTo>
                  <a:lnTo>
                    <a:pt x="3851560" y="11787611"/>
                  </a:lnTo>
                  <a:lnTo>
                    <a:pt x="3773396" y="11728989"/>
                  </a:lnTo>
                  <a:lnTo>
                    <a:pt x="4154444" y="11191614"/>
                  </a:lnTo>
                  <a:close/>
                  <a:moveTo>
                    <a:pt x="4760212" y="11084139"/>
                  </a:moveTo>
                  <a:lnTo>
                    <a:pt x="4838376" y="11132991"/>
                  </a:lnTo>
                  <a:lnTo>
                    <a:pt x="4301000" y="12070954"/>
                  </a:lnTo>
                  <a:lnTo>
                    <a:pt x="4222836" y="12022102"/>
                  </a:lnTo>
                  <a:lnTo>
                    <a:pt x="4760212" y="11084139"/>
                  </a:lnTo>
                  <a:close/>
                  <a:moveTo>
                    <a:pt x="9489108" y="11074368"/>
                  </a:moveTo>
                  <a:lnTo>
                    <a:pt x="10026484" y="12012332"/>
                  </a:lnTo>
                  <a:lnTo>
                    <a:pt x="9948320" y="12051414"/>
                  </a:lnTo>
                  <a:lnTo>
                    <a:pt x="9401176" y="11123221"/>
                  </a:lnTo>
                  <a:lnTo>
                    <a:pt x="9489108" y="11074368"/>
                  </a:lnTo>
                  <a:close/>
                  <a:moveTo>
                    <a:pt x="10739728" y="10615157"/>
                  </a:moveTo>
                  <a:lnTo>
                    <a:pt x="11208708" y="11084139"/>
                  </a:lnTo>
                  <a:lnTo>
                    <a:pt x="11140316" y="11152532"/>
                  </a:lnTo>
                  <a:lnTo>
                    <a:pt x="10671334" y="10683550"/>
                  </a:lnTo>
                  <a:lnTo>
                    <a:pt x="10739728" y="10615157"/>
                  </a:lnTo>
                  <a:close/>
                  <a:moveTo>
                    <a:pt x="4095820" y="10615157"/>
                  </a:moveTo>
                  <a:lnTo>
                    <a:pt x="4164214" y="10673780"/>
                  </a:lnTo>
                  <a:lnTo>
                    <a:pt x="3470512" y="11504268"/>
                  </a:lnTo>
                  <a:lnTo>
                    <a:pt x="3402120" y="11435875"/>
                  </a:lnTo>
                  <a:lnTo>
                    <a:pt x="4095820" y="10615157"/>
                  </a:lnTo>
                  <a:close/>
                  <a:moveTo>
                    <a:pt x="10133960" y="10605387"/>
                  </a:moveTo>
                  <a:lnTo>
                    <a:pt x="10827660" y="11435875"/>
                  </a:lnTo>
                  <a:lnTo>
                    <a:pt x="10759268" y="11494498"/>
                  </a:lnTo>
                  <a:lnTo>
                    <a:pt x="10065566" y="10664009"/>
                  </a:lnTo>
                  <a:lnTo>
                    <a:pt x="10133960" y="10605387"/>
                  </a:lnTo>
                  <a:close/>
                  <a:moveTo>
                    <a:pt x="3529136" y="10038701"/>
                  </a:moveTo>
                  <a:lnTo>
                    <a:pt x="3587758" y="10116864"/>
                  </a:lnTo>
                  <a:lnTo>
                    <a:pt x="2767040" y="10810566"/>
                  </a:lnTo>
                  <a:lnTo>
                    <a:pt x="2708416" y="10732403"/>
                  </a:lnTo>
                  <a:lnTo>
                    <a:pt x="3529136" y="10038701"/>
                  </a:lnTo>
                  <a:close/>
                  <a:moveTo>
                    <a:pt x="10710416" y="10019160"/>
                  </a:moveTo>
                  <a:lnTo>
                    <a:pt x="11540904" y="10712862"/>
                  </a:lnTo>
                  <a:lnTo>
                    <a:pt x="11482280" y="10781255"/>
                  </a:lnTo>
                  <a:lnTo>
                    <a:pt x="10651792" y="10087553"/>
                  </a:lnTo>
                  <a:lnTo>
                    <a:pt x="10710416" y="10019160"/>
                  </a:lnTo>
                  <a:close/>
                  <a:moveTo>
                    <a:pt x="11296644" y="9940996"/>
                  </a:moveTo>
                  <a:lnTo>
                    <a:pt x="11843788" y="10312273"/>
                  </a:lnTo>
                  <a:lnTo>
                    <a:pt x="11785164" y="10390437"/>
                  </a:lnTo>
                  <a:lnTo>
                    <a:pt x="11238020" y="10009389"/>
                  </a:lnTo>
                  <a:lnTo>
                    <a:pt x="11296644" y="9940996"/>
                  </a:lnTo>
                  <a:close/>
                  <a:moveTo>
                    <a:pt x="2933136" y="9940996"/>
                  </a:moveTo>
                  <a:lnTo>
                    <a:pt x="2981990" y="10009389"/>
                  </a:lnTo>
                  <a:lnTo>
                    <a:pt x="2444616" y="10400207"/>
                  </a:lnTo>
                  <a:lnTo>
                    <a:pt x="2385992" y="10322044"/>
                  </a:lnTo>
                  <a:lnTo>
                    <a:pt x="2933136" y="9940996"/>
                  </a:lnTo>
                  <a:close/>
                  <a:moveTo>
                    <a:pt x="3069924" y="9364540"/>
                  </a:moveTo>
                  <a:lnTo>
                    <a:pt x="3109006" y="9442703"/>
                  </a:lnTo>
                  <a:lnTo>
                    <a:pt x="2180812" y="9989848"/>
                  </a:lnTo>
                  <a:lnTo>
                    <a:pt x="2131960" y="9901914"/>
                  </a:lnTo>
                  <a:lnTo>
                    <a:pt x="3069924" y="9364540"/>
                  </a:lnTo>
                  <a:close/>
                  <a:moveTo>
                    <a:pt x="11159856" y="9354769"/>
                  </a:moveTo>
                  <a:lnTo>
                    <a:pt x="12097820" y="9892144"/>
                  </a:lnTo>
                  <a:lnTo>
                    <a:pt x="12048968" y="9980078"/>
                  </a:lnTo>
                  <a:lnTo>
                    <a:pt x="11120774" y="9432933"/>
                  </a:lnTo>
                  <a:lnTo>
                    <a:pt x="11159856" y="9354769"/>
                  </a:lnTo>
                  <a:close/>
                  <a:moveTo>
                    <a:pt x="2513008" y="9208213"/>
                  </a:moveTo>
                  <a:lnTo>
                    <a:pt x="2552090" y="9286376"/>
                  </a:lnTo>
                  <a:lnTo>
                    <a:pt x="1965864" y="9589260"/>
                  </a:lnTo>
                  <a:lnTo>
                    <a:pt x="1917012" y="9501326"/>
                  </a:lnTo>
                  <a:lnTo>
                    <a:pt x="2513008" y="9208213"/>
                  </a:lnTo>
                  <a:close/>
                  <a:moveTo>
                    <a:pt x="11726542" y="9169131"/>
                  </a:moveTo>
                  <a:lnTo>
                    <a:pt x="12332310" y="9442703"/>
                  </a:lnTo>
                  <a:lnTo>
                    <a:pt x="12283458" y="9530637"/>
                  </a:lnTo>
                  <a:lnTo>
                    <a:pt x="11687460" y="9257065"/>
                  </a:lnTo>
                  <a:lnTo>
                    <a:pt x="11726542" y="9169131"/>
                  </a:lnTo>
                  <a:close/>
                  <a:moveTo>
                    <a:pt x="2737728" y="8641526"/>
                  </a:moveTo>
                  <a:lnTo>
                    <a:pt x="2767040" y="8719690"/>
                  </a:lnTo>
                  <a:lnTo>
                    <a:pt x="1750912" y="9100738"/>
                  </a:lnTo>
                  <a:lnTo>
                    <a:pt x="1721602" y="9003033"/>
                  </a:lnTo>
                  <a:lnTo>
                    <a:pt x="2737728" y="8641526"/>
                  </a:lnTo>
                  <a:close/>
                  <a:moveTo>
                    <a:pt x="11462740" y="8612215"/>
                  </a:moveTo>
                  <a:lnTo>
                    <a:pt x="12517948" y="8983492"/>
                  </a:lnTo>
                  <a:lnTo>
                    <a:pt x="12478868" y="9071426"/>
                  </a:lnTo>
                  <a:lnTo>
                    <a:pt x="11433428" y="8690379"/>
                  </a:lnTo>
                  <a:lnTo>
                    <a:pt x="11462740" y="8612215"/>
                  </a:lnTo>
                  <a:close/>
                  <a:moveTo>
                    <a:pt x="2219896" y="8377724"/>
                  </a:moveTo>
                  <a:lnTo>
                    <a:pt x="2239436" y="8465658"/>
                  </a:lnTo>
                  <a:lnTo>
                    <a:pt x="1604356" y="8661067"/>
                  </a:lnTo>
                  <a:lnTo>
                    <a:pt x="1584816" y="8563363"/>
                  </a:lnTo>
                  <a:lnTo>
                    <a:pt x="2219896" y="8377724"/>
                  </a:lnTo>
                  <a:close/>
                  <a:moveTo>
                    <a:pt x="12019656" y="8319101"/>
                  </a:moveTo>
                  <a:lnTo>
                    <a:pt x="12664506" y="8485199"/>
                  </a:lnTo>
                  <a:lnTo>
                    <a:pt x="12644964" y="8573133"/>
                  </a:lnTo>
                  <a:lnTo>
                    <a:pt x="12000116" y="8407036"/>
                  </a:lnTo>
                  <a:lnTo>
                    <a:pt x="12019656" y="8319101"/>
                  </a:lnTo>
                  <a:close/>
                  <a:moveTo>
                    <a:pt x="2532548" y="7859890"/>
                  </a:moveTo>
                  <a:lnTo>
                    <a:pt x="2542320" y="7947824"/>
                  </a:lnTo>
                  <a:lnTo>
                    <a:pt x="1487112" y="8133463"/>
                  </a:lnTo>
                  <a:lnTo>
                    <a:pt x="1467570" y="8045529"/>
                  </a:lnTo>
                  <a:lnTo>
                    <a:pt x="2532548" y="7859890"/>
                  </a:lnTo>
                  <a:close/>
                  <a:moveTo>
                    <a:pt x="11667920" y="7830579"/>
                  </a:moveTo>
                  <a:lnTo>
                    <a:pt x="12762210" y="8016218"/>
                  </a:lnTo>
                  <a:lnTo>
                    <a:pt x="12742668" y="8113922"/>
                  </a:lnTo>
                  <a:lnTo>
                    <a:pt x="11648380" y="7918513"/>
                  </a:lnTo>
                  <a:lnTo>
                    <a:pt x="11667920" y="7830579"/>
                  </a:lnTo>
                  <a:close/>
                  <a:moveTo>
                    <a:pt x="2063568" y="7488613"/>
                  </a:moveTo>
                  <a:lnTo>
                    <a:pt x="2073338" y="7586318"/>
                  </a:lnTo>
                  <a:lnTo>
                    <a:pt x="1408948" y="7654711"/>
                  </a:lnTo>
                  <a:lnTo>
                    <a:pt x="1408948" y="7566777"/>
                  </a:lnTo>
                  <a:lnTo>
                    <a:pt x="2063568" y="7488613"/>
                  </a:lnTo>
                  <a:close/>
                  <a:moveTo>
                    <a:pt x="12166212" y="7459302"/>
                  </a:moveTo>
                  <a:lnTo>
                    <a:pt x="12830604" y="7508154"/>
                  </a:lnTo>
                  <a:lnTo>
                    <a:pt x="12820832" y="7596088"/>
                  </a:lnTo>
                  <a:lnTo>
                    <a:pt x="12156442" y="7547236"/>
                  </a:lnTo>
                  <a:lnTo>
                    <a:pt x="12166212" y="7459302"/>
                  </a:lnTo>
                  <a:close/>
                  <a:moveTo>
                    <a:pt x="1379636" y="7039172"/>
                  </a:moveTo>
                  <a:lnTo>
                    <a:pt x="2464156" y="7039172"/>
                  </a:lnTo>
                  <a:lnTo>
                    <a:pt x="2464156" y="7127106"/>
                  </a:lnTo>
                  <a:lnTo>
                    <a:pt x="1379636" y="7136877"/>
                  </a:lnTo>
                  <a:lnTo>
                    <a:pt x="1379636" y="7039172"/>
                  </a:lnTo>
                  <a:close/>
                  <a:moveTo>
                    <a:pt x="11726542" y="7019632"/>
                  </a:moveTo>
                  <a:lnTo>
                    <a:pt x="12840374" y="7019632"/>
                  </a:lnTo>
                  <a:lnTo>
                    <a:pt x="12840374" y="7107566"/>
                  </a:lnTo>
                  <a:lnTo>
                    <a:pt x="11726542" y="7117336"/>
                  </a:lnTo>
                  <a:lnTo>
                    <a:pt x="11726542" y="7019632"/>
                  </a:lnTo>
                  <a:close/>
                  <a:moveTo>
                    <a:pt x="1408948" y="6550650"/>
                  </a:moveTo>
                  <a:lnTo>
                    <a:pt x="2063568" y="6599502"/>
                  </a:lnTo>
                  <a:lnTo>
                    <a:pt x="2063568" y="6687436"/>
                  </a:lnTo>
                  <a:lnTo>
                    <a:pt x="1399176" y="6648354"/>
                  </a:lnTo>
                  <a:lnTo>
                    <a:pt x="1408948" y="6550650"/>
                  </a:lnTo>
                  <a:close/>
                  <a:moveTo>
                    <a:pt x="12811062" y="6492028"/>
                  </a:moveTo>
                  <a:lnTo>
                    <a:pt x="12820832" y="6589732"/>
                  </a:lnTo>
                  <a:lnTo>
                    <a:pt x="12166212" y="6648354"/>
                  </a:lnTo>
                  <a:lnTo>
                    <a:pt x="12156442" y="6560420"/>
                  </a:lnTo>
                  <a:lnTo>
                    <a:pt x="12811062" y="6492028"/>
                  </a:lnTo>
                  <a:close/>
                  <a:moveTo>
                    <a:pt x="1477340" y="6032816"/>
                  </a:moveTo>
                  <a:lnTo>
                    <a:pt x="2542320" y="6228225"/>
                  </a:lnTo>
                  <a:lnTo>
                    <a:pt x="2522778" y="6316159"/>
                  </a:lnTo>
                  <a:lnTo>
                    <a:pt x="1457800" y="6130520"/>
                  </a:lnTo>
                  <a:lnTo>
                    <a:pt x="1477340" y="6032816"/>
                  </a:lnTo>
                  <a:close/>
                  <a:moveTo>
                    <a:pt x="12742668" y="6013276"/>
                  </a:moveTo>
                  <a:lnTo>
                    <a:pt x="12762210" y="6110980"/>
                  </a:lnTo>
                  <a:lnTo>
                    <a:pt x="11658148" y="6306389"/>
                  </a:lnTo>
                  <a:lnTo>
                    <a:pt x="11648380" y="6218455"/>
                  </a:lnTo>
                  <a:lnTo>
                    <a:pt x="12742668" y="6013276"/>
                  </a:lnTo>
                  <a:close/>
                  <a:moveTo>
                    <a:pt x="1584816" y="5573605"/>
                  </a:moveTo>
                  <a:lnTo>
                    <a:pt x="2229664" y="5729932"/>
                  </a:lnTo>
                  <a:lnTo>
                    <a:pt x="2200354" y="5817866"/>
                  </a:lnTo>
                  <a:lnTo>
                    <a:pt x="1555504" y="5661539"/>
                  </a:lnTo>
                  <a:lnTo>
                    <a:pt x="1584816" y="5573605"/>
                  </a:lnTo>
                  <a:close/>
                  <a:moveTo>
                    <a:pt x="12615652" y="5495441"/>
                  </a:moveTo>
                  <a:lnTo>
                    <a:pt x="12644964" y="5583375"/>
                  </a:lnTo>
                  <a:lnTo>
                    <a:pt x="12009884" y="5759243"/>
                  </a:lnTo>
                  <a:lnTo>
                    <a:pt x="11980574" y="5671309"/>
                  </a:lnTo>
                  <a:lnTo>
                    <a:pt x="12615652" y="5495441"/>
                  </a:lnTo>
                  <a:close/>
                  <a:moveTo>
                    <a:pt x="1741144" y="5075312"/>
                  </a:moveTo>
                  <a:lnTo>
                    <a:pt x="2757268" y="5446589"/>
                  </a:lnTo>
                  <a:lnTo>
                    <a:pt x="2727958" y="5534523"/>
                  </a:lnTo>
                  <a:lnTo>
                    <a:pt x="1711832" y="5163246"/>
                  </a:lnTo>
                  <a:lnTo>
                    <a:pt x="1741144" y="5075312"/>
                  </a:lnTo>
                  <a:close/>
                  <a:moveTo>
                    <a:pt x="12469096" y="5055771"/>
                  </a:moveTo>
                  <a:lnTo>
                    <a:pt x="12508178" y="5143705"/>
                  </a:lnTo>
                  <a:lnTo>
                    <a:pt x="11462740" y="5524752"/>
                  </a:lnTo>
                  <a:lnTo>
                    <a:pt x="11423658" y="5446589"/>
                  </a:lnTo>
                  <a:lnTo>
                    <a:pt x="12469096" y="5055771"/>
                  </a:lnTo>
                  <a:close/>
                  <a:moveTo>
                    <a:pt x="1936552" y="4616101"/>
                  </a:moveTo>
                  <a:lnTo>
                    <a:pt x="2542320" y="4889673"/>
                  </a:lnTo>
                  <a:lnTo>
                    <a:pt x="2503238" y="4967837"/>
                  </a:lnTo>
                  <a:lnTo>
                    <a:pt x="1897470" y="4704035"/>
                  </a:lnTo>
                  <a:lnTo>
                    <a:pt x="1936552" y="4616101"/>
                  </a:lnTo>
                  <a:close/>
                  <a:moveTo>
                    <a:pt x="12263916" y="4567248"/>
                  </a:moveTo>
                  <a:lnTo>
                    <a:pt x="12303000" y="4645412"/>
                  </a:lnTo>
                  <a:lnTo>
                    <a:pt x="11707000" y="4938527"/>
                  </a:lnTo>
                  <a:lnTo>
                    <a:pt x="11667920" y="4850592"/>
                  </a:lnTo>
                  <a:lnTo>
                    <a:pt x="12263916" y="4567248"/>
                  </a:lnTo>
                  <a:close/>
                  <a:moveTo>
                    <a:pt x="12048968" y="4166660"/>
                  </a:moveTo>
                  <a:lnTo>
                    <a:pt x="12097820" y="4244824"/>
                  </a:lnTo>
                  <a:lnTo>
                    <a:pt x="11130544" y="4801739"/>
                  </a:lnTo>
                  <a:lnTo>
                    <a:pt x="11081692" y="4723576"/>
                  </a:lnTo>
                  <a:lnTo>
                    <a:pt x="12048968" y="4166660"/>
                  </a:lnTo>
                  <a:close/>
                  <a:moveTo>
                    <a:pt x="2171042" y="4166660"/>
                  </a:moveTo>
                  <a:lnTo>
                    <a:pt x="3138316" y="4723576"/>
                  </a:lnTo>
                  <a:lnTo>
                    <a:pt x="3099236" y="4811510"/>
                  </a:lnTo>
                  <a:lnTo>
                    <a:pt x="2122190" y="4254594"/>
                  </a:lnTo>
                  <a:lnTo>
                    <a:pt x="2171042" y="4166660"/>
                  </a:lnTo>
                  <a:close/>
                  <a:moveTo>
                    <a:pt x="11785164" y="3756301"/>
                  </a:moveTo>
                  <a:lnTo>
                    <a:pt x="11834016" y="3834465"/>
                  </a:lnTo>
                  <a:lnTo>
                    <a:pt x="11296644" y="4215512"/>
                  </a:lnTo>
                  <a:lnTo>
                    <a:pt x="11247790" y="4147119"/>
                  </a:lnTo>
                  <a:lnTo>
                    <a:pt x="11785164" y="3756301"/>
                  </a:lnTo>
                  <a:close/>
                  <a:moveTo>
                    <a:pt x="2444616" y="3756301"/>
                  </a:moveTo>
                  <a:lnTo>
                    <a:pt x="2991760" y="4127578"/>
                  </a:lnTo>
                  <a:lnTo>
                    <a:pt x="2933136" y="4205742"/>
                  </a:lnTo>
                  <a:lnTo>
                    <a:pt x="2385992" y="3834465"/>
                  </a:lnTo>
                  <a:lnTo>
                    <a:pt x="2444616" y="3756301"/>
                  </a:lnTo>
                  <a:close/>
                  <a:moveTo>
                    <a:pt x="2747500" y="3365483"/>
                  </a:moveTo>
                  <a:lnTo>
                    <a:pt x="3607300" y="4078726"/>
                  </a:lnTo>
                  <a:lnTo>
                    <a:pt x="3548676" y="4147119"/>
                  </a:lnTo>
                  <a:lnTo>
                    <a:pt x="2688876" y="3433876"/>
                  </a:lnTo>
                  <a:lnTo>
                    <a:pt x="2747500" y="3365483"/>
                  </a:lnTo>
                  <a:close/>
                  <a:moveTo>
                    <a:pt x="11462740" y="3336172"/>
                  </a:moveTo>
                  <a:lnTo>
                    <a:pt x="11521364" y="3414335"/>
                  </a:lnTo>
                  <a:lnTo>
                    <a:pt x="10671334" y="4137349"/>
                  </a:lnTo>
                  <a:lnTo>
                    <a:pt x="10602940" y="4059185"/>
                  </a:lnTo>
                  <a:lnTo>
                    <a:pt x="11462740" y="3336172"/>
                  </a:lnTo>
                  <a:close/>
                  <a:moveTo>
                    <a:pt x="3079694" y="3003979"/>
                  </a:moveTo>
                  <a:lnTo>
                    <a:pt x="3558446" y="3463187"/>
                  </a:lnTo>
                  <a:lnTo>
                    <a:pt x="3490052" y="3521810"/>
                  </a:lnTo>
                  <a:lnTo>
                    <a:pt x="3021072" y="3072369"/>
                  </a:lnTo>
                  <a:lnTo>
                    <a:pt x="3079694" y="3003979"/>
                  </a:lnTo>
                  <a:close/>
                  <a:moveTo>
                    <a:pt x="11391810" y="2760793"/>
                  </a:moveTo>
                  <a:lnTo>
                    <a:pt x="7705476" y="7719161"/>
                  </a:lnTo>
                  <a:lnTo>
                    <a:pt x="7706432" y="7720110"/>
                  </a:lnTo>
                  <a:lnTo>
                    <a:pt x="7702608" y="7723017"/>
                  </a:lnTo>
                  <a:lnTo>
                    <a:pt x="7699740" y="7726874"/>
                  </a:lnTo>
                  <a:lnTo>
                    <a:pt x="7698782" y="7725925"/>
                  </a:lnTo>
                  <a:lnTo>
                    <a:pt x="2779492" y="11464244"/>
                  </a:lnTo>
                  <a:lnTo>
                    <a:pt x="2968736" y="11644670"/>
                  </a:lnTo>
                  <a:cubicBezTo>
                    <a:pt x="4056068" y="12632934"/>
                    <a:pt x="5500482" y="13235266"/>
                    <a:pt x="7085580" y="13235266"/>
                  </a:cubicBezTo>
                  <a:cubicBezTo>
                    <a:pt x="10467116" y="13235266"/>
                    <a:pt x="13208396" y="10493988"/>
                    <a:pt x="13208396" y="7112449"/>
                  </a:cubicBezTo>
                  <a:cubicBezTo>
                    <a:pt x="13208396" y="5421680"/>
                    <a:pt x="12523076" y="3890975"/>
                    <a:pt x="11415064" y="2782964"/>
                  </a:cubicBezTo>
                  <a:lnTo>
                    <a:pt x="11391810" y="2760793"/>
                  </a:lnTo>
                  <a:close/>
                  <a:moveTo>
                    <a:pt x="10749496" y="2652240"/>
                  </a:moveTo>
                  <a:lnTo>
                    <a:pt x="10827660" y="2710863"/>
                  </a:lnTo>
                  <a:lnTo>
                    <a:pt x="10104648" y="3570662"/>
                  </a:lnTo>
                  <a:lnTo>
                    <a:pt x="10036254" y="3512040"/>
                  </a:lnTo>
                  <a:lnTo>
                    <a:pt x="10749496" y="2652240"/>
                  </a:lnTo>
                  <a:close/>
                  <a:moveTo>
                    <a:pt x="3470512" y="2652240"/>
                  </a:moveTo>
                  <a:lnTo>
                    <a:pt x="4183756" y="3512040"/>
                  </a:lnTo>
                  <a:lnTo>
                    <a:pt x="4115362" y="3570662"/>
                  </a:lnTo>
                  <a:lnTo>
                    <a:pt x="3392348" y="2710863"/>
                  </a:lnTo>
                  <a:lnTo>
                    <a:pt x="3470512" y="2652240"/>
                  </a:lnTo>
                  <a:close/>
                  <a:moveTo>
                    <a:pt x="10368450" y="2359126"/>
                  </a:moveTo>
                  <a:lnTo>
                    <a:pt x="10446612" y="2417749"/>
                  </a:lnTo>
                  <a:lnTo>
                    <a:pt x="10075336" y="2964894"/>
                  </a:lnTo>
                  <a:lnTo>
                    <a:pt x="9997172" y="2906275"/>
                  </a:lnTo>
                  <a:lnTo>
                    <a:pt x="10368450" y="2359126"/>
                  </a:lnTo>
                  <a:close/>
                  <a:moveTo>
                    <a:pt x="3861330" y="2359126"/>
                  </a:moveTo>
                  <a:lnTo>
                    <a:pt x="4242378" y="2896501"/>
                  </a:lnTo>
                  <a:lnTo>
                    <a:pt x="4173984" y="2945353"/>
                  </a:lnTo>
                  <a:lnTo>
                    <a:pt x="3783168" y="2417749"/>
                  </a:lnTo>
                  <a:lnTo>
                    <a:pt x="3861330" y="2359126"/>
                  </a:lnTo>
                  <a:close/>
                  <a:moveTo>
                    <a:pt x="4281460" y="2095324"/>
                  </a:moveTo>
                  <a:lnTo>
                    <a:pt x="4838376" y="3062599"/>
                  </a:lnTo>
                  <a:lnTo>
                    <a:pt x="4760212" y="3101681"/>
                  </a:lnTo>
                  <a:lnTo>
                    <a:pt x="4203296" y="2144177"/>
                  </a:lnTo>
                  <a:lnTo>
                    <a:pt x="4281460" y="2095324"/>
                  </a:lnTo>
                  <a:close/>
                  <a:moveTo>
                    <a:pt x="9919008" y="2075783"/>
                  </a:moveTo>
                  <a:lnTo>
                    <a:pt x="10006944" y="2124636"/>
                  </a:lnTo>
                  <a:lnTo>
                    <a:pt x="9450028" y="3091910"/>
                  </a:lnTo>
                  <a:lnTo>
                    <a:pt x="9371864" y="3052828"/>
                  </a:lnTo>
                  <a:lnTo>
                    <a:pt x="9919008" y="2075783"/>
                  </a:lnTo>
                  <a:close/>
                  <a:moveTo>
                    <a:pt x="4721130" y="1870604"/>
                  </a:moveTo>
                  <a:lnTo>
                    <a:pt x="5004472" y="2466601"/>
                  </a:lnTo>
                  <a:lnTo>
                    <a:pt x="4926308" y="2505683"/>
                  </a:lnTo>
                  <a:lnTo>
                    <a:pt x="4633196" y="1909686"/>
                  </a:lnTo>
                  <a:lnTo>
                    <a:pt x="4721130" y="1870604"/>
                  </a:lnTo>
                  <a:close/>
                  <a:moveTo>
                    <a:pt x="9479340" y="1860833"/>
                  </a:moveTo>
                  <a:lnTo>
                    <a:pt x="9567272" y="1899915"/>
                  </a:lnTo>
                  <a:lnTo>
                    <a:pt x="9303472" y="2505683"/>
                  </a:lnTo>
                  <a:lnTo>
                    <a:pt x="9215536" y="2466601"/>
                  </a:lnTo>
                  <a:lnTo>
                    <a:pt x="9479340" y="1860833"/>
                  </a:lnTo>
                  <a:close/>
                  <a:moveTo>
                    <a:pt x="5190112" y="1675195"/>
                  </a:moveTo>
                  <a:lnTo>
                    <a:pt x="5571160" y="2730403"/>
                  </a:lnTo>
                  <a:lnTo>
                    <a:pt x="5483224" y="2759715"/>
                  </a:lnTo>
                  <a:lnTo>
                    <a:pt x="5102176" y="1714277"/>
                  </a:lnTo>
                  <a:lnTo>
                    <a:pt x="5190112" y="1675195"/>
                  </a:lnTo>
                  <a:close/>
                  <a:moveTo>
                    <a:pt x="9010356" y="1665425"/>
                  </a:moveTo>
                  <a:lnTo>
                    <a:pt x="9098292" y="1704506"/>
                  </a:lnTo>
                  <a:lnTo>
                    <a:pt x="8727014" y="2749944"/>
                  </a:lnTo>
                  <a:lnTo>
                    <a:pt x="8639080" y="2720633"/>
                  </a:lnTo>
                  <a:lnTo>
                    <a:pt x="9010356" y="1665425"/>
                  </a:lnTo>
                  <a:close/>
                  <a:moveTo>
                    <a:pt x="8551146" y="1528638"/>
                  </a:moveTo>
                  <a:lnTo>
                    <a:pt x="8639080" y="1548179"/>
                  </a:lnTo>
                  <a:lnTo>
                    <a:pt x="8472984" y="2193029"/>
                  </a:lnTo>
                  <a:lnTo>
                    <a:pt x="8385048" y="2173488"/>
                  </a:lnTo>
                  <a:lnTo>
                    <a:pt x="8551146" y="1528638"/>
                  </a:lnTo>
                  <a:close/>
                  <a:moveTo>
                    <a:pt x="5678634" y="1528638"/>
                  </a:moveTo>
                  <a:lnTo>
                    <a:pt x="5864272" y="2163717"/>
                  </a:lnTo>
                  <a:lnTo>
                    <a:pt x="5766568" y="2183261"/>
                  </a:lnTo>
                  <a:lnTo>
                    <a:pt x="5590700" y="1548179"/>
                  </a:lnTo>
                  <a:lnTo>
                    <a:pt x="5678634" y="1528638"/>
                  </a:lnTo>
                  <a:close/>
                  <a:moveTo>
                    <a:pt x="8052852" y="1421164"/>
                  </a:moveTo>
                  <a:lnTo>
                    <a:pt x="8150558" y="1440704"/>
                  </a:lnTo>
                  <a:lnTo>
                    <a:pt x="7955148" y="2534995"/>
                  </a:lnTo>
                  <a:lnTo>
                    <a:pt x="7867216" y="2525224"/>
                  </a:lnTo>
                  <a:lnTo>
                    <a:pt x="8052852" y="1421164"/>
                  </a:lnTo>
                  <a:close/>
                  <a:moveTo>
                    <a:pt x="6157386" y="1421164"/>
                  </a:moveTo>
                  <a:lnTo>
                    <a:pt x="6352796" y="2525224"/>
                  </a:lnTo>
                  <a:lnTo>
                    <a:pt x="6264860" y="2544768"/>
                  </a:lnTo>
                  <a:lnTo>
                    <a:pt x="6059680" y="1440704"/>
                  </a:lnTo>
                  <a:lnTo>
                    <a:pt x="6157386" y="1421164"/>
                  </a:lnTo>
                  <a:close/>
                  <a:moveTo>
                    <a:pt x="7564332" y="1362543"/>
                  </a:moveTo>
                  <a:lnTo>
                    <a:pt x="7652264" y="1372311"/>
                  </a:lnTo>
                  <a:lnTo>
                    <a:pt x="7603412" y="2026931"/>
                  </a:lnTo>
                  <a:lnTo>
                    <a:pt x="7515480" y="2026931"/>
                  </a:lnTo>
                  <a:lnTo>
                    <a:pt x="7564332" y="1362543"/>
                  </a:lnTo>
                  <a:close/>
                  <a:moveTo>
                    <a:pt x="6655680" y="1362543"/>
                  </a:moveTo>
                  <a:lnTo>
                    <a:pt x="6724072" y="2017164"/>
                  </a:lnTo>
                  <a:lnTo>
                    <a:pt x="6636138" y="2026931"/>
                  </a:lnTo>
                  <a:lnTo>
                    <a:pt x="6567744" y="1372311"/>
                  </a:lnTo>
                  <a:lnTo>
                    <a:pt x="6655680" y="1362543"/>
                  </a:lnTo>
                  <a:close/>
                  <a:moveTo>
                    <a:pt x="7046496" y="1342999"/>
                  </a:moveTo>
                  <a:lnTo>
                    <a:pt x="7144200" y="1342999"/>
                  </a:lnTo>
                  <a:lnTo>
                    <a:pt x="7144200" y="2466601"/>
                  </a:lnTo>
                  <a:lnTo>
                    <a:pt x="7056268" y="2466601"/>
                  </a:lnTo>
                  <a:lnTo>
                    <a:pt x="7046496" y="1342999"/>
                  </a:lnTo>
                  <a:close/>
                  <a:moveTo>
                    <a:pt x="7085580" y="989632"/>
                  </a:moveTo>
                  <a:cubicBezTo>
                    <a:pt x="3704040" y="989632"/>
                    <a:pt x="962764" y="3730910"/>
                    <a:pt x="962764" y="7112449"/>
                  </a:cubicBezTo>
                  <a:cubicBezTo>
                    <a:pt x="962764" y="8803219"/>
                    <a:pt x="1648082" y="10333923"/>
                    <a:pt x="2756092" y="11441934"/>
                  </a:cubicBezTo>
                  <a:lnTo>
                    <a:pt x="2779362" y="11464120"/>
                  </a:lnTo>
                  <a:lnTo>
                    <a:pt x="6588734" y="6627501"/>
                  </a:lnTo>
                  <a:lnTo>
                    <a:pt x="6587966" y="6626741"/>
                  </a:lnTo>
                  <a:lnTo>
                    <a:pt x="6591696" y="6623740"/>
                  </a:lnTo>
                  <a:lnTo>
                    <a:pt x="6594660" y="6619978"/>
                  </a:lnTo>
                  <a:lnTo>
                    <a:pt x="6595428" y="6620737"/>
                  </a:lnTo>
                  <a:lnTo>
                    <a:pt x="11391680" y="2760668"/>
                  </a:lnTo>
                  <a:lnTo>
                    <a:pt x="11202422" y="2580229"/>
                  </a:lnTo>
                  <a:cubicBezTo>
                    <a:pt x="10115088" y="1591964"/>
                    <a:pt x="8670676" y="989632"/>
                    <a:pt x="7085580" y="989632"/>
                  </a:cubicBezTo>
                  <a:close/>
                  <a:moveTo>
                    <a:pt x="4474866" y="0"/>
                  </a:moveTo>
                  <a:lnTo>
                    <a:pt x="9770450" y="0"/>
                  </a:lnTo>
                  <a:lnTo>
                    <a:pt x="10288284" y="9771"/>
                  </a:lnTo>
                  <a:lnTo>
                    <a:pt x="10718184" y="9771"/>
                  </a:lnTo>
                  <a:lnTo>
                    <a:pt x="10962444" y="19541"/>
                  </a:lnTo>
                  <a:lnTo>
                    <a:pt x="11196936" y="29312"/>
                  </a:lnTo>
                  <a:lnTo>
                    <a:pt x="11431426" y="58623"/>
                  </a:lnTo>
                  <a:lnTo>
                    <a:pt x="11656148" y="87934"/>
                  </a:lnTo>
                  <a:lnTo>
                    <a:pt x="11880868" y="136787"/>
                  </a:lnTo>
                  <a:lnTo>
                    <a:pt x="12105588" y="205180"/>
                  </a:lnTo>
                  <a:lnTo>
                    <a:pt x="12330308" y="283343"/>
                  </a:lnTo>
                  <a:lnTo>
                    <a:pt x="12545258" y="381048"/>
                  </a:lnTo>
                  <a:lnTo>
                    <a:pt x="12652732" y="439671"/>
                  </a:lnTo>
                  <a:lnTo>
                    <a:pt x="12750436" y="498293"/>
                  </a:lnTo>
                  <a:lnTo>
                    <a:pt x="12945846" y="635080"/>
                  </a:lnTo>
                  <a:lnTo>
                    <a:pt x="13131484" y="781636"/>
                  </a:lnTo>
                  <a:lnTo>
                    <a:pt x="13307352" y="947734"/>
                  </a:lnTo>
                  <a:lnTo>
                    <a:pt x="13463680" y="1113832"/>
                  </a:lnTo>
                  <a:lnTo>
                    <a:pt x="13620008" y="1299470"/>
                  </a:lnTo>
                  <a:lnTo>
                    <a:pt x="13756792" y="1504650"/>
                  </a:lnTo>
                  <a:lnTo>
                    <a:pt x="13815416" y="1602354"/>
                  </a:lnTo>
                  <a:lnTo>
                    <a:pt x="13874040" y="1709829"/>
                  </a:lnTo>
                  <a:lnTo>
                    <a:pt x="13971744" y="1924779"/>
                  </a:lnTo>
                  <a:lnTo>
                    <a:pt x="14049908" y="2139729"/>
                  </a:lnTo>
                  <a:lnTo>
                    <a:pt x="14108530" y="2364450"/>
                  </a:lnTo>
                  <a:lnTo>
                    <a:pt x="14157382" y="2598940"/>
                  </a:lnTo>
                  <a:lnTo>
                    <a:pt x="14196464" y="2823661"/>
                  </a:lnTo>
                  <a:lnTo>
                    <a:pt x="14216004" y="3058152"/>
                  </a:lnTo>
                  <a:lnTo>
                    <a:pt x="14235546" y="3292642"/>
                  </a:lnTo>
                  <a:lnTo>
                    <a:pt x="14245316" y="3527133"/>
                  </a:lnTo>
                  <a:lnTo>
                    <a:pt x="14245316" y="3957033"/>
                  </a:lnTo>
                  <a:lnTo>
                    <a:pt x="14245316" y="4484637"/>
                  </a:lnTo>
                  <a:lnTo>
                    <a:pt x="14245316" y="9770451"/>
                  </a:lnTo>
                  <a:lnTo>
                    <a:pt x="14245316" y="10298055"/>
                  </a:lnTo>
                  <a:lnTo>
                    <a:pt x="14245316" y="10727955"/>
                  </a:lnTo>
                  <a:lnTo>
                    <a:pt x="14235546" y="10962446"/>
                  </a:lnTo>
                  <a:lnTo>
                    <a:pt x="14216004" y="11206707"/>
                  </a:lnTo>
                  <a:lnTo>
                    <a:pt x="14196464" y="11431428"/>
                  </a:lnTo>
                  <a:lnTo>
                    <a:pt x="14157382" y="11656148"/>
                  </a:lnTo>
                  <a:lnTo>
                    <a:pt x="14108530" y="11890639"/>
                  </a:lnTo>
                  <a:lnTo>
                    <a:pt x="14049908" y="12115359"/>
                  </a:lnTo>
                  <a:lnTo>
                    <a:pt x="13971744" y="12330309"/>
                  </a:lnTo>
                  <a:lnTo>
                    <a:pt x="13874040" y="12545259"/>
                  </a:lnTo>
                  <a:lnTo>
                    <a:pt x="13815416" y="12652734"/>
                  </a:lnTo>
                  <a:lnTo>
                    <a:pt x="13756792" y="12760209"/>
                  </a:lnTo>
                  <a:lnTo>
                    <a:pt x="13620008" y="12955618"/>
                  </a:lnTo>
                  <a:lnTo>
                    <a:pt x="13463680" y="13141257"/>
                  </a:lnTo>
                  <a:lnTo>
                    <a:pt x="13307352" y="13317125"/>
                  </a:lnTo>
                  <a:lnTo>
                    <a:pt x="13131484" y="13473452"/>
                  </a:lnTo>
                  <a:lnTo>
                    <a:pt x="12945846" y="13620009"/>
                  </a:lnTo>
                  <a:lnTo>
                    <a:pt x="12750436" y="13756795"/>
                  </a:lnTo>
                  <a:lnTo>
                    <a:pt x="12652732" y="13825188"/>
                  </a:lnTo>
                  <a:lnTo>
                    <a:pt x="12545258" y="13883811"/>
                  </a:lnTo>
                  <a:lnTo>
                    <a:pt x="12330308" y="13981515"/>
                  </a:lnTo>
                  <a:lnTo>
                    <a:pt x="12105588" y="14059679"/>
                  </a:lnTo>
                  <a:lnTo>
                    <a:pt x="11880868" y="14118302"/>
                  </a:lnTo>
                  <a:lnTo>
                    <a:pt x="11656148" y="14167154"/>
                  </a:lnTo>
                  <a:lnTo>
                    <a:pt x="11431426" y="14196465"/>
                  </a:lnTo>
                  <a:lnTo>
                    <a:pt x="11196936" y="14225777"/>
                  </a:lnTo>
                  <a:lnTo>
                    <a:pt x="10962444" y="14235547"/>
                  </a:lnTo>
                  <a:lnTo>
                    <a:pt x="10718184" y="14245318"/>
                  </a:lnTo>
                  <a:lnTo>
                    <a:pt x="10288284" y="14255088"/>
                  </a:lnTo>
                  <a:lnTo>
                    <a:pt x="9770450" y="14255088"/>
                  </a:lnTo>
                  <a:lnTo>
                    <a:pt x="4474866" y="14255088"/>
                  </a:lnTo>
                  <a:lnTo>
                    <a:pt x="3957032" y="14255088"/>
                  </a:lnTo>
                  <a:lnTo>
                    <a:pt x="3527132" y="14245318"/>
                  </a:lnTo>
                  <a:lnTo>
                    <a:pt x="3282870" y="14235547"/>
                  </a:lnTo>
                  <a:lnTo>
                    <a:pt x="3048380" y="14225777"/>
                  </a:lnTo>
                  <a:lnTo>
                    <a:pt x="2813888" y="14196465"/>
                  </a:lnTo>
                  <a:lnTo>
                    <a:pt x="2589168" y="14167154"/>
                  </a:lnTo>
                  <a:lnTo>
                    <a:pt x="2364448" y="14118302"/>
                  </a:lnTo>
                  <a:lnTo>
                    <a:pt x="2139728" y="14059679"/>
                  </a:lnTo>
                  <a:lnTo>
                    <a:pt x="1924778" y="13981515"/>
                  </a:lnTo>
                  <a:lnTo>
                    <a:pt x="1709828" y="13883811"/>
                  </a:lnTo>
                  <a:lnTo>
                    <a:pt x="1602352" y="13825188"/>
                  </a:lnTo>
                  <a:lnTo>
                    <a:pt x="1494878" y="13756795"/>
                  </a:lnTo>
                  <a:lnTo>
                    <a:pt x="1299468" y="13620009"/>
                  </a:lnTo>
                  <a:lnTo>
                    <a:pt x="1113832" y="13473452"/>
                  </a:lnTo>
                  <a:lnTo>
                    <a:pt x="937964" y="13317125"/>
                  </a:lnTo>
                  <a:lnTo>
                    <a:pt x="781636" y="13141257"/>
                  </a:lnTo>
                  <a:lnTo>
                    <a:pt x="625308" y="12955618"/>
                  </a:lnTo>
                  <a:lnTo>
                    <a:pt x="488520" y="12760209"/>
                  </a:lnTo>
                  <a:lnTo>
                    <a:pt x="429900" y="12652734"/>
                  </a:lnTo>
                  <a:lnTo>
                    <a:pt x="371276" y="12545259"/>
                  </a:lnTo>
                  <a:lnTo>
                    <a:pt x="273572" y="12330309"/>
                  </a:lnTo>
                  <a:lnTo>
                    <a:pt x="195408" y="12115359"/>
                  </a:lnTo>
                  <a:lnTo>
                    <a:pt x="136784" y="11890639"/>
                  </a:lnTo>
                  <a:lnTo>
                    <a:pt x="87932" y="11656148"/>
                  </a:lnTo>
                  <a:lnTo>
                    <a:pt x="48852" y="11431428"/>
                  </a:lnTo>
                  <a:lnTo>
                    <a:pt x="29312" y="11206707"/>
                  </a:lnTo>
                  <a:lnTo>
                    <a:pt x="9768" y="10962446"/>
                  </a:lnTo>
                  <a:lnTo>
                    <a:pt x="9768" y="10727955"/>
                  </a:lnTo>
                  <a:lnTo>
                    <a:pt x="0" y="10298055"/>
                  </a:lnTo>
                  <a:lnTo>
                    <a:pt x="0" y="9770451"/>
                  </a:lnTo>
                  <a:lnTo>
                    <a:pt x="0" y="4484637"/>
                  </a:lnTo>
                  <a:lnTo>
                    <a:pt x="0" y="3957033"/>
                  </a:lnTo>
                  <a:lnTo>
                    <a:pt x="9768" y="3527133"/>
                  </a:lnTo>
                  <a:lnTo>
                    <a:pt x="9768" y="3292642"/>
                  </a:lnTo>
                  <a:lnTo>
                    <a:pt x="29312" y="3058152"/>
                  </a:lnTo>
                  <a:lnTo>
                    <a:pt x="48852" y="2823661"/>
                  </a:lnTo>
                  <a:lnTo>
                    <a:pt x="87932" y="2598940"/>
                  </a:lnTo>
                  <a:lnTo>
                    <a:pt x="136784" y="2364450"/>
                  </a:lnTo>
                  <a:lnTo>
                    <a:pt x="195408" y="2139729"/>
                  </a:lnTo>
                  <a:lnTo>
                    <a:pt x="273572" y="1924779"/>
                  </a:lnTo>
                  <a:lnTo>
                    <a:pt x="371276" y="1709829"/>
                  </a:lnTo>
                  <a:lnTo>
                    <a:pt x="429900" y="1602354"/>
                  </a:lnTo>
                  <a:lnTo>
                    <a:pt x="488520" y="1504650"/>
                  </a:lnTo>
                  <a:lnTo>
                    <a:pt x="625308" y="1299470"/>
                  </a:lnTo>
                  <a:lnTo>
                    <a:pt x="781636" y="1113832"/>
                  </a:lnTo>
                  <a:lnTo>
                    <a:pt x="937964" y="947734"/>
                  </a:lnTo>
                  <a:lnTo>
                    <a:pt x="1113832" y="781636"/>
                  </a:lnTo>
                  <a:lnTo>
                    <a:pt x="1299468" y="635080"/>
                  </a:lnTo>
                  <a:lnTo>
                    <a:pt x="1494878" y="498293"/>
                  </a:lnTo>
                  <a:lnTo>
                    <a:pt x="1602352" y="439671"/>
                  </a:lnTo>
                  <a:lnTo>
                    <a:pt x="1709828" y="381048"/>
                  </a:lnTo>
                  <a:lnTo>
                    <a:pt x="1924778" y="283343"/>
                  </a:lnTo>
                  <a:lnTo>
                    <a:pt x="2139728" y="205180"/>
                  </a:lnTo>
                  <a:lnTo>
                    <a:pt x="2364448" y="136787"/>
                  </a:lnTo>
                  <a:lnTo>
                    <a:pt x="2589168" y="87934"/>
                  </a:lnTo>
                  <a:lnTo>
                    <a:pt x="2813888" y="58623"/>
                  </a:lnTo>
                  <a:lnTo>
                    <a:pt x="3048380" y="29312"/>
                  </a:lnTo>
                  <a:lnTo>
                    <a:pt x="3282870" y="19541"/>
                  </a:lnTo>
                  <a:lnTo>
                    <a:pt x="3527132" y="9771"/>
                  </a:lnTo>
                  <a:lnTo>
                    <a:pt x="3957032" y="9771"/>
                  </a:lnTo>
                  <a:lnTo>
                    <a:pt x="44748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21470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43443" y="3928894"/>
            <a:ext cx="1995674" cy="1811052"/>
            <a:chOff x="8480725" y="3978049"/>
            <a:chExt cx="2384725" cy="2164111"/>
          </a:xfrm>
        </p:grpSpPr>
        <p:sp>
          <p:nvSpPr>
            <p:cNvPr id="13" name="ïṥļiďé"/>
            <p:cNvSpPr/>
            <p:nvPr/>
          </p:nvSpPr>
          <p:spPr bwMode="auto">
            <a:xfrm>
              <a:off x="8480725" y="3978049"/>
              <a:ext cx="2384725" cy="216411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$ļíḑè"/>
            <p:cNvSpPr/>
            <p:nvPr/>
          </p:nvSpPr>
          <p:spPr bwMode="auto">
            <a:xfrm>
              <a:off x="9352826" y="4584990"/>
              <a:ext cx="640521" cy="640521"/>
            </a:xfrm>
            <a:custGeom>
              <a:avLst/>
              <a:gdLst>
                <a:gd name="T0" fmla="*/ 900239 w 3431"/>
                <a:gd name="T1" fmla="*/ 1800397 h 3431"/>
                <a:gd name="T2" fmla="*/ 0 w 3431"/>
                <a:gd name="T3" fmla="*/ 900461 h 3431"/>
                <a:gd name="T4" fmla="*/ 900239 w 3431"/>
                <a:gd name="T5" fmla="*/ 0 h 3431"/>
                <a:gd name="T6" fmla="*/ 1799953 w 3431"/>
                <a:gd name="T7" fmla="*/ 900461 h 3431"/>
                <a:gd name="T8" fmla="*/ 900239 w 3431"/>
                <a:gd name="T9" fmla="*/ 1800397 h 3431"/>
                <a:gd name="T10" fmla="*/ 899190 w 3431"/>
                <a:gd name="T11" fmla="*/ 288085 h 3431"/>
                <a:gd name="T12" fmla="*/ 789020 w 3431"/>
                <a:gd name="T13" fmla="*/ 288085 h 3431"/>
                <a:gd name="T14" fmla="*/ 789020 w 3431"/>
                <a:gd name="T15" fmla="*/ 647009 h 3431"/>
                <a:gd name="T16" fmla="*/ 789020 w 3431"/>
                <a:gd name="T17" fmla="*/ 647009 h 3431"/>
                <a:gd name="T18" fmla="*/ 754396 w 3431"/>
                <a:gd name="T19" fmla="*/ 647009 h 3431"/>
                <a:gd name="T20" fmla="*/ 754396 w 3431"/>
                <a:gd name="T21" fmla="*/ 288085 h 3431"/>
                <a:gd name="T22" fmla="*/ 646850 w 3431"/>
                <a:gd name="T23" fmla="*/ 288085 h 3431"/>
                <a:gd name="T24" fmla="*/ 646850 w 3431"/>
                <a:gd name="T25" fmla="*/ 647009 h 3431"/>
                <a:gd name="T26" fmla="*/ 609602 w 3431"/>
                <a:gd name="T27" fmla="*/ 647009 h 3431"/>
                <a:gd name="T28" fmla="*/ 609602 w 3431"/>
                <a:gd name="T29" fmla="*/ 288085 h 3431"/>
                <a:gd name="T30" fmla="*/ 504155 w 3431"/>
                <a:gd name="T31" fmla="*/ 288085 h 3431"/>
                <a:gd name="T32" fmla="*/ 504155 w 3431"/>
                <a:gd name="T33" fmla="*/ 702632 h 3431"/>
                <a:gd name="T34" fmla="*/ 609602 w 3431"/>
                <a:gd name="T35" fmla="*/ 794463 h 3431"/>
                <a:gd name="T36" fmla="*/ 609602 w 3431"/>
                <a:gd name="T37" fmla="*/ 1461412 h 3431"/>
                <a:gd name="T38" fmla="*/ 651047 w 3431"/>
                <a:gd name="T39" fmla="*/ 1511788 h 3431"/>
                <a:gd name="T40" fmla="*/ 743379 w 3431"/>
                <a:gd name="T41" fmla="*/ 1511788 h 3431"/>
                <a:gd name="T42" fmla="*/ 793742 w 3431"/>
                <a:gd name="T43" fmla="*/ 1461412 h 3431"/>
                <a:gd name="T44" fmla="*/ 793742 w 3431"/>
                <a:gd name="T45" fmla="*/ 794463 h 3431"/>
                <a:gd name="T46" fmla="*/ 899190 w 3431"/>
                <a:gd name="T47" fmla="*/ 702632 h 3431"/>
                <a:gd name="T48" fmla="*/ 899190 w 3431"/>
                <a:gd name="T49" fmla="*/ 748285 h 3431"/>
                <a:gd name="T50" fmla="*/ 899190 w 3431"/>
                <a:gd name="T51" fmla="*/ 288085 h 3431"/>
                <a:gd name="T52" fmla="*/ 1295274 w 3431"/>
                <a:gd name="T53" fmla="*/ 426092 h 3431"/>
                <a:gd name="T54" fmla="*/ 1157300 w 3431"/>
                <a:gd name="T55" fmla="*/ 288085 h 3431"/>
                <a:gd name="T56" fmla="*/ 1005686 w 3431"/>
                <a:gd name="T57" fmla="*/ 426092 h 3431"/>
                <a:gd name="T58" fmla="*/ 1010408 w 3431"/>
                <a:gd name="T59" fmla="*/ 932470 h 3431"/>
                <a:gd name="T60" fmla="*/ 1111134 w 3431"/>
                <a:gd name="T61" fmla="*/ 932470 h 3431"/>
                <a:gd name="T62" fmla="*/ 1111134 w 3431"/>
                <a:gd name="T63" fmla="*/ 1461412 h 3431"/>
                <a:gd name="T64" fmla="*/ 1157300 w 3431"/>
                <a:gd name="T65" fmla="*/ 1511788 h 3431"/>
                <a:gd name="T66" fmla="*/ 1249632 w 3431"/>
                <a:gd name="T67" fmla="*/ 1511788 h 3431"/>
                <a:gd name="T68" fmla="*/ 1295274 w 3431"/>
                <a:gd name="T69" fmla="*/ 1461412 h 3431"/>
                <a:gd name="T70" fmla="*/ 1295274 w 3431"/>
                <a:gd name="T71" fmla="*/ 426092 h 3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1" h="3431">
                  <a:moveTo>
                    <a:pt x="1716" y="3431"/>
                  </a:moveTo>
                  <a:cubicBezTo>
                    <a:pt x="768" y="3431"/>
                    <a:pt x="0" y="2663"/>
                    <a:pt x="0" y="1716"/>
                  </a:cubicBezTo>
                  <a:cubicBezTo>
                    <a:pt x="0" y="768"/>
                    <a:pt x="768" y="0"/>
                    <a:pt x="1716" y="0"/>
                  </a:cubicBezTo>
                  <a:cubicBezTo>
                    <a:pt x="2663" y="0"/>
                    <a:pt x="3431" y="768"/>
                    <a:pt x="3431" y="1716"/>
                  </a:cubicBezTo>
                  <a:cubicBezTo>
                    <a:pt x="3431" y="2663"/>
                    <a:pt x="2663" y="3431"/>
                    <a:pt x="1716" y="3431"/>
                  </a:cubicBezTo>
                  <a:close/>
                  <a:moveTo>
                    <a:pt x="1714" y="549"/>
                  </a:moveTo>
                  <a:cubicBezTo>
                    <a:pt x="1504" y="549"/>
                    <a:pt x="1504" y="549"/>
                    <a:pt x="1504" y="549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438" y="1233"/>
                    <a:pt x="1438" y="1233"/>
                    <a:pt x="1438" y="1233"/>
                  </a:cubicBezTo>
                  <a:cubicBezTo>
                    <a:pt x="1438" y="549"/>
                    <a:pt x="1438" y="549"/>
                    <a:pt x="1438" y="549"/>
                  </a:cubicBezTo>
                  <a:cubicBezTo>
                    <a:pt x="1233" y="549"/>
                    <a:pt x="1233" y="549"/>
                    <a:pt x="1233" y="549"/>
                  </a:cubicBezTo>
                  <a:cubicBezTo>
                    <a:pt x="1233" y="1233"/>
                    <a:pt x="1233" y="1233"/>
                    <a:pt x="1233" y="1233"/>
                  </a:cubicBezTo>
                  <a:cubicBezTo>
                    <a:pt x="1162" y="1233"/>
                    <a:pt x="1162" y="1233"/>
                    <a:pt x="1162" y="1233"/>
                  </a:cubicBezTo>
                  <a:cubicBezTo>
                    <a:pt x="1162" y="549"/>
                    <a:pt x="1162" y="549"/>
                    <a:pt x="1162" y="549"/>
                  </a:cubicBezTo>
                  <a:cubicBezTo>
                    <a:pt x="961" y="549"/>
                    <a:pt x="961" y="549"/>
                    <a:pt x="961" y="549"/>
                  </a:cubicBezTo>
                  <a:cubicBezTo>
                    <a:pt x="961" y="1339"/>
                    <a:pt x="961" y="1339"/>
                    <a:pt x="961" y="1339"/>
                  </a:cubicBezTo>
                  <a:cubicBezTo>
                    <a:pt x="961" y="1436"/>
                    <a:pt x="1065" y="1514"/>
                    <a:pt x="1162" y="1514"/>
                  </a:cubicBezTo>
                  <a:cubicBezTo>
                    <a:pt x="1162" y="2785"/>
                    <a:pt x="1162" y="2785"/>
                    <a:pt x="1162" y="2785"/>
                  </a:cubicBezTo>
                  <a:cubicBezTo>
                    <a:pt x="1162" y="2833"/>
                    <a:pt x="1193" y="2881"/>
                    <a:pt x="1241" y="2881"/>
                  </a:cubicBezTo>
                  <a:cubicBezTo>
                    <a:pt x="1417" y="2881"/>
                    <a:pt x="1417" y="2881"/>
                    <a:pt x="1417" y="2881"/>
                  </a:cubicBezTo>
                  <a:cubicBezTo>
                    <a:pt x="1465" y="2881"/>
                    <a:pt x="1513" y="2833"/>
                    <a:pt x="1513" y="2785"/>
                  </a:cubicBezTo>
                  <a:cubicBezTo>
                    <a:pt x="1513" y="1514"/>
                    <a:pt x="1513" y="1514"/>
                    <a:pt x="1513" y="1514"/>
                  </a:cubicBezTo>
                  <a:cubicBezTo>
                    <a:pt x="1610" y="1514"/>
                    <a:pt x="1714" y="1435"/>
                    <a:pt x="1714" y="1339"/>
                  </a:cubicBezTo>
                  <a:cubicBezTo>
                    <a:pt x="1714" y="1426"/>
                    <a:pt x="1714" y="1426"/>
                    <a:pt x="1714" y="1426"/>
                  </a:cubicBezTo>
                  <a:lnTo>
                    <a:pt x="1714" y="549"/>
                  </a:lnTo>
                  <a:close/>
                  <a:moveTo>
                    <a:pt x="2469" y="812"/>
                  </a:moveTo>
                  <a:cubicBezTo>
                    <a:pt x="2469" y="667"/>
                    <a:pt x="2351" y="549"/>
                    <a:pt x="2206" y="549"/>
                  </a:cubicBezTo>
                  <a:cubicBezTo>
                    <a:pt x="2061" y="549"/>
                    <a:pt x="1917" y="667"/>
                    <a:pt x="1917" y="812"/>
                  </a:cubicBezTo>
                  <a:cubicBezTo>
                    <a:pt x="1926" y="1777"/>
                    <a:pt x="1926" y="1777"/>
                    <a:pt x="1926" y="1777"/>
                  </a:cubicBezTo>
                  <a:cubicBezTo>
                    <a:pt x="2118" y="1777"/>
                    <a:pt x="2118" y="1777"/>
                    <a:pt x="2118" y="1777"/>
                  </a:cubicBezTo>
                  <a:cubicBezTo>
                    <a:pt x="2118" y="2785"/>
                    <a:pt x="2118" y="2785"/>
                    <a:pt x="2118" y="2785"/>
                  </a:cubicBezTo>
                  <a:cubicBezTo>
                    <a:pt x="2118" y="2833"/>
                    <a:pt x="2158" y="2881"/>
                    <a:pt x="2206" y="2881"/>
                  </a:cubicBezTo>
                  <a:cubicBezTo>
                    <a:pt x="2382" y="2881"/>
                    <a:pt x="2382" y="2881"/>
                    <a:pt x="2382" y="2881"/>
                  </a:cubicBezTo>
                  <a:cubicBezTo>
                    <a:pt x="2430" y="2881"/>
                    <a:pt x="2469" y="2833"/>
                    <a:pt x="2469" y="2785"/>
                  </a:cubicBezTo>
                  <a:lnTo>
                    <a:pt x="2469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6195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62f4693-34fc-4622-bfca-43fd35292efa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42717" y="1928058"/>
            <a:ext cx="8495084" cy="3195198"/>
            <a:chOff x="866776" y="1484784"/>
            <a:chExt cx="10446965" cy="3929346"/>
          </a:xfrm>
        </p:grpSpPr>
        <p:grpSp>
          <p:nvGrpSpPr>
            <p:cNvPr id="4" name="îSľïḍe"/>
            <p:cNvGrpSpPr/>
            <p:nvPr/>
          </p:nvGrpSpPr>
          <p:grpSpPr>
            <a:xfrm>
              <a:off x="866776" y="1484784"/>
              <a:ext cx="10446965" cy="2626967"/>
              <a:chOff x="866776" y="1754227"/>
              <a:chExt cx="10446965" cy="2626967"/>
            </a:xfrm>
          </p:grpSpPr>
          <p:sp>
            <p:nvSpPr>
              <p:cNvPr id="20" name="ïs1íḍe"/>
              <p:cNvSpPr/>
              <p:nvPr/>
            </p:nvSpPr>
            <p:spPr>
              <a:xfrm>
                <a:off x="6512520" y="2182579"/>
                <a:ext cx="1772290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íṩľîḓé"/>
              <p:cNvSpPr/>
              <p:nvPr/>
            </p:nvSpPr>
            <p:spPr>
              <a:xfrm>
                <a:off x="3883525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îsļîḑê"/>
              <p:cNvSpPr/>
              <p:nvPr/>
            </p:nvSpPr>
            <p:spPr>
              <a:xfrm>
                <a:off x="1270767" y="2166338"/>
                <a:ext cx="177025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îšḷïḓè"/>
              <p:cNvSpPr/>
              <p:nvPr/>
            </p:nvSpPr>
            <p:spPr bwMode="auto">
              <a:xfrm>
                <a:off x="866776" y="1760315"/>
                <a:ext cx="4998140" cy="260869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24" name="ïsļïďê"/>
              <p:cNvSpPr/>
              <p:nvPr/>
            </p:nvSpPr>
            <p:spPr>
              <a:xfrm>
                <a:off x="1985367" y="2306417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ïšliḍe"/>
              <p:cNvSpPr/>
              <p:nvPr/>
            </p:nvSpPr>
            <p:spPr>
              <a:xfrm>
                <a:off x="4602185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2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íSlïḋê"/>
              <p:cNvSpPr/>
              <p:nvPr/>
            </p:nvSpPr>
            <p:spPr>
              <a:xfrm>
                <a:off x="7225091" y="2322658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3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íŝḻîḍe"/>
              <p:cNvSpPr/>
              <p:nvPr/>
            </p:nvSpPr>
            <p:spPr>
              <a:xfrm>
                <a:off x="3684573" y="1754227"/>
                <a:ext cx="4797158" cy="2626967"/>
              </a:xfrm>
              <a:custGeom>
                <a:avLst/>
                <a:gdLst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-1" fmla="*/ 0 w 3902075"/>
                  <a:gd name="connsiteY0-2" fmla="*/ 1047871 h 2096659"/>
                  <a:gd name="connsiteX1-3" fmla="*/ 1019175 w 3902075"/>
                  <a:gd name="connsiteY1-4" fmla="*/ 2067046 h 2096659"/>
                  <a:gd name="connsiteX2-5" fmla="*/ 3063875 w 3902075"/>
                  <a:gd name="connsiteY2-6" fmla="*/ 25521 h 2096659"/>
                  <a:gd name="connsiteX3-7" fmla="*/ 3902075 w 3902075"/>
                  <a:gd name="connsiteY3-8" fmla="*/ 866896 h 2096659"/>
                  <a:gd name="connsiteX4-9" fmla="*/ 3902075 w 3902075"/>
                  <a:gd name="connsiteY4-10" fmla="*/ 866896 h 2096659"/>
                  <a:gd name="connsiteX0-11" fmla="*/ 0 w 3902075"/>
                  <a:gd name="connsiteY0-12" fmla="*/ 1047871 h 2067046"/>
                  <a:gd name="connsiteX1-13" fmla="*/ 1019175 w 3902075"/>
                  <a:gd name="connsiteY1-14" fmla="*/ 2067046 h 2067046"/>
                  <a:gd name="connsiteX2-15" fmla="*/ 3063875 w 3902075"/>
                  <a:gd name="connsiteY2-16" fmla="*/ 25521 h 2067046"/>
                  <a:gd name="connsiteX3-17" fmla="*/ 3902075 w 3902075"/>
                  <a:gd name="connsiteY3-18" fmla="*/ 866896 h 2067046"/>
                  <a:gd name="connsiteX4-19" fmla="*/ 3902075 w 3902075"/>
                  <a:gd name="connsiteY4-20" fmla="*/ 866896 h 2067046"/>
                  <a:gd name="connsiteX0-21" fmla="*/ 0 w 3902075"/>
                  <a:gd name="connsiteY0-22" fmla="*/ 1047871 h 2067046"/>
                  <a:gd name="connsiteX1-23" fmla="*/ 1019175 w 3902075"/>
                  <a:gd name="connsiteY1-24" fmla="*/ 2067046 h 2067046"/>
                  <a:gd name="connsiteX2-25" fmla="*/ 3063875 w 3902075"/>
                  <a:gd name="connsiteY2-26" fmla="*/ 25521 h 2067046"/>
                  <a:gd name="connsiteX3-27" fmla="*/ 3902075 w 3902075"/>
                  <a:gd name="connsiteY3-28" fmla="*/ 866896 h 2067046"/>
                  <a:gd name="connsiteX4-29" fmla="*/ 3902075 w 3902075"/>
                  <a:gd name="connsiteY4-30" fmla="*/ 866896 h 2067046"/>
                  <a:gd name="connsiteX0-31" fmla="*/ 0 w 3902075"/>
                  <a:gd name="connsiteY0-32" fmla="*/ 1047871 h 2067046"/>
                  <a:gd name="connsiteX1-33" fmla="*/ 1019175 w 3902075"/>
                  <a:gd name="connsiteY1-34" fmla="*/ 2067046 h 2067046"/>
                  <a:gd name="connsiteX2-35" fmla="*/ 3063875 w 3902075"/>
                  <a:gd name="connsiteY2-36" fmla="*/ 25521 h 2067046"/>
                  <a:gd name="connsiteX3-37" fmla="*/ 3902075 w 3902075"/>
                  <a:gd name="connsiteY3-38" fmla="*/ 866896 h 2067046"/>
                  <a:gd name="connsiteX4-39" fmla="*/ 3902075 w 3902075"/>
                  <a:gd name="connsiteY4-40" fmla="*/ 866896 h 2067046"/>
                  <a:gd name="connsiteX0-41" fmla="*/ 0 w 3902075"/>
                  <a:gd name="connsiteY0-42" fmla="*/ 1047871 h 2067046"/>
                  <a:gd name="connsiteX1-43" fmla="*/ 1019175 w 3902075"/>
                  <a:gd name="connsiteY1-44" fmla="*/ 2067046 h 2067046"/>
                  <a:gd name="connsiteX2-45" fmla="*/ 3063875 w 3902075"/>
                  <a:gd name="connsiteY2-46" fmla="*/ 25521 h 2067046"/>
                  <a:gd name="connsiteX3-47" fmla="*/ 3902075 w 3902075"/>
                  <a:gd name="connsiteY3-48" fmla="*/ 866896 h 2067046"/>
                  <a:gd name="connsiteX4-49" fmla="*/ 3902075 w 3902075"/>
                  <a:gd name="connsiteY4-50" fmla="*/ 866896 h 2067046"/>
                  <a:gd name="connsiteX0-51" fmla="*/ 0 w 3902075"/>
                  <a:gd name="connsiteY0-52" fmla="*/ 1047871 h 2067046"/>
                  <a:gd name="connsiteX1-53" fmla="*/ 1019175 w 3902075"/>
                  <a:gd name="connsiteY1-54" fmla="*/ 2067046 h 2067046"/>
                  <a:gd name="connsiteX2-55" fmla="*/ 3063875 w 3902075"/>
                  <a:gd name="connsiteY2-56" fmla="*/ 25521 h 2067046"/>
                  <a:gd name="connsiteX3-57" fmla="*/ 3902075 w 3902075"/>
                  <a:gd name="connsiteY3-58" fmla="*/ 866896 h 2067046"/>
                  <a:gd name="connsiteX4-59" fmla="*/ 3902075 w 3902075"/>
                  <a:gd name="connsiteY4-60" fmla="*/ 866896 h 2067046"/>
                  <a:gd name="connsiteX0-61" fmla="*/ 0 w 3902075"/>
                  <a:gd name="connsiteY0-62" fmla="*/ 1047871 h 2067046"/>
                  <a:gd name="connsiteX1-63" fmla="*/ 1019175 w 3902075"/>
                  <a:gd name="connsiteY1-64" fmla="*/ 2067046 h 2067046"/>
                  <a:gd name="connsiteX2-65" fmla="*/ 3063875 w 3902075"/>
                  <a:gd name="connsiteY2-66" fmla="*/ 25521 h 2067046"/>
                  <a:gd name="connsiteX3-67" fmla="*/ 3902075 w 3902075"/>
                  <a:gd name="connsiteY3-68" fmla="*/ 866896 h 2067046"/>
                  <a:gd name="connsiteX4-69" fmla="*/ 3902075 w 3902075"/>
                  <a:gd name="connsiteY4-70" fmla="*/ 866896 h 2067046"/>
                  <a:gd name="connsiteX0-71" fmla="*/ 0 w 3902075"/>
                  <a:gd name="connsiteY0-72" fmla="*/ 1022350 h 2041525"/>
                  <a:gd name="connsiteX1-73" fmla="*/ 1019175 w 3902075"/>
                  <a:gd name="connsiteY1-74" fmla="*/ 2041525 h 2041525"/>
                  <a:gd name="connsiteX2-75" fmla="*/ 3063875 w 3902075"/>
                  <a:gd name="connsiteY2-76" fmla="*/ 0 h 2041525"/>
                  <a:gd name="connsiteX3-77" fmla="*/ 3902075 w 3902075"/>
                  <a:gd name="connsiteY3-78" fmla="*/ 841375 h 2041525"/>
                  <a:gd name="connsiteX4-79" fmla="*/ 3902075 w 3902075"/>
                  <a:gd name="connsiteY4-80" fmla="*/ 841375 h 2041525"/>
                  <a:gd name="connsiteX0-81" fmla="*/ 0 w 3902075"/>
                  <a:gd name="connsiteY0-82" fmla="*/ 1022350 h 1879600"/>
                  <a:gd name="connsiteX1-83" fmla="*/ 847725 w 3902075"/>
                  <a:gd name="connsiteY1-84" fmla="*/ 1879600 h 1879600"/>
                  <a:gd name="connsiteX2-85" fmla="*/ 3063875 w 3902075"/>
                  <a:gd name="connsiteY2-86" fmla="*/ 0 h 1879600"/>
                  <a:gd name="connsiteX3-87" fmla="*/ 3902075 w 3902075"/>
                  <a:gd name="connsiteY3-88" fmla="*/ 841375 h 1879600"/>
                  <a:gd name="connsiteX4-89" fmla="*/ 3902075 w 3902075"/>
                  <a:gd name="connsiteY4-90" fmla="*/ 841375 h 1879600"/>
                  <a:gd name="connsiteX0-91" fmla="*/ 0 w 3902075"/>
                  <a:gd name="connsiteY0-92" fmla="*/ 1196975 h 2054225"/>
                  <a:gd name="connsiteX1-93" fmla="*/ 847725 w 3902075"/>
                  <a:gd name="connsiteY1-94" fmla="*/ 2054225 h 2054225"/>
                  <a:gd name="connsiteX2-95" fmla="*/ 2895600 w 3902075"/>
                  <a:gd name="connsiteY2-96" fmla="*/ 0 h 2054225"/>
                  <a:gd name="connsiteX3-97" fmla="*/ 3902075 w 3902075"/>
                  <a:gd name="connsiteY3-98" fmla="*/ 1016000 h 2054225"/>
                  <a:gd name="connsiteX4-99" fmla="*/ 3902075 w 3902075"/>
                  <a:gd name="connsiteY4-100" fmla="*/ 1016000 h 2054225"/>
                  <a:gd name="connsiteX0-101" fmla="*/ 0 w 3902075"/>
                  <a:gd name="connsiteY0-102" fmla="*/ 1196975 h 2054225"/>
                  <a:gd name="connsiteX1-103" fmla="*/ 847725 w 3902075"/>
                  <a:gd name="connsiteY1-104" fmla="*/ 2054225 h 2054225"/>
                  <a:gd name="connsiteX2-105" fmla="*/ 2895600 w 3902075"/>
                  <a:gd name="connsiteY2-106" fmla="*/ 0 h 2054225"/>
                  <a:gd name="connsiteX3-107" fmla="*/ 3751060 w 3902075"/>
                  <a:gd name="connsiteY3-108" fmla="*/ 864864 h 2054225"/>
                  <a:gd name="connsiteX4-109" fmla="*/ 3902075 w 3902075"/>
                  <a:gd name="connsiteY4-110" fmla="*/ 1016000 h 2054225"/>
                  <a:gd name="connsiteX5" fmla="*/ 3902075 w 3902075"/>
                  <a:gd name="connsiteY5" fmla="*/ 1016000 h 2054225"/>
                  <a:gd name="connsiteX0-111" fmla="*/ 0 w 3902075"/>
                  <a:gd name="connsiteY0-112" fmla="*/ 1196975 h 2054225"/>
                  <a:gd name="connsiteX1-113" fmla="*/ 847725 w 3902075"/>
                  <a:gd name="connsiteY1-114" fmla="*/ 2054225 h 2054225"/>
                  <a:gd name="connsiteX2-115" fmla="*/ 2895600 w 3902075"/>
                  <a:gd name="connsiteY2-116" fmla="*/ 0 h 2054225"/>
                  <a:gd name="connsiteX3-117" fmla="*/ 3751060 w 3902075"/>
                  <a:gd name="connsiteY3-118" fmla="*/ 864864 h 2054225"/>
                  <a:gd name="connsiteX4-119" fmla="*/ 3902075 w 3902075"/>
                  <a:gd name="connsiteY4-120" fmla="*/ 1016000 h 2054225"/>
                  <a:gd name="connsiteX0-121" fmla="*/ 0 w 3751060"/>
                  <a:gd name="connsiteY0-122" fmla="*/ 1196975 h 2054225"/>
                  <a:gd name="connsiteX1-123" fmla="*/ 847725 w 3751060"/>
                  <a:gd name="connsiteY1-124" fmla="*/ 2054225 h 2054225"/>
                  <a:gd name="connsiteX2-125" fmla="*/ 2895600 w 3751060"/>
                  <a:gd name="connsiteY2-126" fmla="*/ 0 h 2054225"/>
                  <a:gd name="connsiteX3-127" fmla="*/ 3751060 w 3751060"/>
                  <a:gd name="connsiteY3-128" fmla="*/ 864864 h 2054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51060" h="2054225">
                    <a:moveTo>
                      <a:pt x="0" y="1196975"/>
                    </a:moveTo>
                    <a:cubicBezTo>
                      <a:pt x="339725" y="1536700"/>
                      <a:pt x="508000" y="1714500"/>
                      <a:pt x="847725" y="2054225"/>
                    </a:cubicBezTo>
                    <a:lnTo>
                      <a:pt x="2895600" y="0"/>
                    </a:lnTo>
                    <a:lnTo>
                      <a:pt x="3751060" y="864864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28" name="ï$ļíḓe"/>
              <p:cNvSpPr/>
              <p:nvPr/>
            </p:nvSpPr>
            <p:spPr bwMode="auto">
              <a:xfrm flipH="1" flipV="1">
                <a:off x="6315601" y="1766408"/>
                <a:ext cx="4998140" cy="261072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29" name="ïSľîḍè"/>
              <p:cNvSpPr/>
              <p:nvPr/>
            </p:nvSpPr>
            <p:spPr>
              <a:xfrm>
                <a:off x="9157760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íṡļîḑê"/>
              <p:cNvSpPr/>
              <p:nvPr/>
            </p:nvSpPr>
            <p:spPr>
              <a:xfrm>
                <a:off x="9868300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4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3503712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96000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756904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900800" y="4237177"/>
            <a:ext cx="1973762" cy="1033367"/>
            <a:chOff x="2197445" y="2412894"/>
            <a:chExt cx="1973762" cy="1033367"/>
          </a:xfrm>
        </p:grpSpPr>
        <p:sp>
          <p:nvSpPr>
            <p:cNvPr id="32" name="文本框 3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26174" y="4237177"/>
            <a:ext cx="1973762" cy="1033367"/>
            <a:chOff x="2197445" y="2412894"/>
            <a:chExt cx="1973762" cy="1033367"/>
          </a:xfrm>
        </p:grpSpPr>
        <p:sp>
          <p:nvSpPr>
            <p:cNvPr id="35" name="文本框 3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61549" y="4237177"/>
            <a:ext cx="1973762" cy="1033367"/>
            <a:chOff x="2197445" y="2412894"/>
            <a:chExt cx="1973762" cy="1033367"/>
          </a:xfrm>
        </p:grpSpPr>
        <p:sp>
          <p:nvSpPr>
            <p:cNvPr id="38" name="文本框 37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96924" y="4237177"/>
            <a:ext cx="1973762" cy="1033367"/>
            <a:chOff x="2197445" y="2412894"/>
            <a:chExt cx="1973762" cy="1033367"/>
          </a:xfrm>
        </p:grpSpPr>
        <p:sp>
          <p:nvSpPr>
            <p:cNvPr id="41" name="文本框 40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fa55e09-efaf-4e99-b2a2-87871d375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04457" y="3410355"/>
            <a:ext cx="6183086" cy="2444476"/>
            <a:chOff x="1967541" y="2539583"/>
            <a:chExt cx="8256918" cy="3264362"/>
          </a:xfrm>
        </p:grpSpPr>
        <p:sp>
          <p:nvSpPr>
            <p:cNvPr id="4" name="ïs1ïďè"/>
            <p:cNvSpPr/>
            <p:nvPr/>
          </p:nvSpPr>
          <p:spPr>
            <a:xfrm>
              <a:off x="1967541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îŝ1iďè"/>
            <p:cNvSpPr/>
            <p:nvPr/>
          </p:nvSpPr>
          <p:spPr>
            <a:xfrm>
              <a:off x="1967541" y="3691711"/>
              <a:ext cx="3840427" cy="192021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išḻiďê"/>
            <p:cNvSpPr/>
            <p:nvPr/>
          </p:nvSpPr>
          <p:spPr>
            <a:xfrm>
              <a:off x="4175787" y="2731604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îšļîdè"/>
            <p:cNvSpPr/>
            <p:nvPr/>
          </p:nvSpPr>
          <p:spPr>
            <a:xfrm>
              <a:off x="4175787" y="2539583"/>
              <a:ext cx="3840427" cy="19202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ïṩliḍê"/>
            <p:cNvSpPr/>
            <p:nvPr/>
          </p:nvSpPr>
          <p:spPr>
            <a:xfrm>
              <a:off x="6384032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ïṩļiḑe"/>
            <p:cNvSpPr/>
            <p:nvPr/>
          </p:nvSpPr>
          <p:spPr>
            <a:xfrm>
              <a:off x="6384032" y="3691711"/>
              <a:ext cx="3840427" cy="19202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iṩlidê"/>
            <p:cNvSpPr/>
            <p:nvPr/>
          </p:nvSpPr>
          <p:spPr bwMode="auto">
            <a:xfrm>
              <a:off x="5719778" y="3099945"/>
              <a:ext cx="759303" cy="729307"/>
            </a:xfrm>
            <a:custGeom>
              <a:avLst/>
              <a:gdLst>
                <a:gd name="T0" fmla="*/ 369 w 372"/>
                <a:gd name="T1" fmla="*/ 133 h 357"/>
                <a:gd name="T2" fmla="*/ 347 w 372"/>
                <a:gd name="T3" fmla="*/ 116 h 357"/>
                <a:gd name="T4" fmla="*/ 252 w 372"/>
                <a:gd name="T5" fmla="*/ 101 h 357"/>
                <a:gd name="T6" fmla="*/ 210 w 372"/>
                <a:gd name="T7" fmla="*/ 15 h 357"/>
                <a:gd name="T8" fmla="*/ 186 w 372"/>
                <a:gd name="T9" fmla="*/ 0 h 357"/>
                <a:gd name="T10" fmla="*/ 162 w 372"/>
                <a:gd name="T11" fmla="*/ 15 h 357"/>
                <a:gd name="T12" fmla="*/ 120 w 372"/>
                <a:gd name="T13" fmla="*/ 101 h 357"/>
                <a:gd name="T14" fmla="*/ 25 w 372"/>
                <a:gd name="T15" fmla="*/ 116 h 357"/>
                <a:gd name="T16" fmla="*/ 3 w 372"/>
                <a:gd name="T17" fmla="*/ 133 h 357"/>
                <a:gd name="T18" fmla="*/ 10 w 372"/>
                <a:gd name="T19" fmla="*/ 159 h 357"/>
                <a:gd name="T20" fmla="*/ 80 w 372"/>
                <a:gd name="T21" fmla="*/ 229 h 357"/>
                <a:gd name="T22" fmla="*/ 63 w 372"/>
                <a:gd name="T23" fmla="*/ 326 h 357"/>
                <a:gd name="T24" fmla="*/ 74 w 372"/>
                <a:gd name="T25" fmla="*/ 352 h 357"/>
                <a:gd name="T26" fmla="*/ 90 w 372"/>
                <a:gd name="T27" fmla="*/ 357 h 357"/>
                <a:gd name="T28" fmla="*/ 103 w 372"/>
                <a:gd name="T29" fmla="*/ 353 h 357"/>
                <a:gd name="T30" fmla="*/ 186 w 372"/>
                <a:gd name="T31" fmla="*/ 308 h 357"/>
                <a:gd name="T32" fmla="*/ 269 w 372"/>
                <a:gd name="T33" fmla="*/ 353 h 357"/>
                <a:gd name="T34" fmla="*/ 282 w 372"/>
                <a:gd name="T35" fmla="*/ 357 h 357"/>
                <a:gd name="T36" fmla="*/ 298 w 372"/>
                <a:gd name="T37" fmla="*/ 352 h 357"/>
                <a:gd name="T38" fmla="*/ 309 w 372"/>
                <a:gd name="T39" fmla="*/ 326 h 357"/>
                <a:gd name="T40" fmla="*/ 292 w 372"/>
                <a:gd name="T41" fmla="*/ 229 h 357"/>
                <a:gd name="T42" fmla="*/ 362 w 372"/>
                <a:gd name="T43" fmla="*/ 159 h 357"/>
                <a:gd name="T44" fmla="*/ 369 w 372"/>
                <a:gd name="T45" fmla="*/ 133 h 357"/>
                <a:gd name="T46" fmla="*/ 273 w 372"/>
                <a:gd name="T47" fmla="*/ 211 h 357"/>
                <a:gd name="T48" fmla="*/ 266 w 372"/>
                <a:gd name="T49" fmla="*/ 233 h 357"/>
                <a:gd name="T50" fmla="*/ 282 w 372"/>
                <a:gd name="T51" fmla="*/ 331 h 357"/>
                <a:gd name="T52" fmla="*/ 199 w 372"/>
                <a:gd name="T53" fmla="*/ 286 h 357"/>
                <a:gd name="T54" fmla="*/ 186 w 372"/>
                <a:gd name="T55" fmla="*/ 282 h 357"/>
                <a:gd name="T56" fmla="*/ 173 w 372"/>
                <a:gd name="T57" fmla="*/ 286 h 357"/>
                <a:gd name="T58" fmla="*/ 90 w 372"/>
                <a:gd name="T59" fmla="*/ 331 h 357"/>
                <a:gd name="T60" fmla="*/ 106 w 372"/>
                <a:gd name="T61" fmla="*/ 233 h 357"/>
                <a:gd name="T62" fmla="*/ 99 w 372"/>
                <a:gd name="T63" fmla="*/ 211 h 357"/>
                <a:gd name="T64" fmla="*/ 29 w 372"/>
                <a:gd name="T65" fmla="*/ 141 h 357"/>
                <a:gd name="T66" fmla="*/ 124 w 372"/>
                <a:gd name="T67" fmla="*/ 127 h 357"/>
                <a:gd name="T68" fmla="*/ 144 w 372"/>
                <a:gd name="T69" fmla="*/ 112 h 357"/>
                <a:gd name="T70" fmla="*/ 186 w 372"/>
                <a:gd name="T71" fmla="*/ 26 h 357"/>
                <a:gd name="T72" fmla="*/ 228 w 372"/>
                <a:gd name="T73" fmla="*/ 112 h 357"/>
                <a:gd name="T74" fmla="*/ 248 w 372"/>
                <a:gd name="T75" fmla="*/ 127 h 357"/>
                <a:gd name="T76" fmla="*/ 343 w 372"/>
                <a:gd name="T77" fmla="*/ 141 h 357"/>
                <a:gd name="T78" fmla="*/ 273 w 372"/>
                <a:gd name="T79" fmla="*/ 21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57">
                  <a:moveTo>
                    <a:pt x="369" y="133"/>
                  </a:moveTo>
                  <a:cubicBezTo>
                    <a:pt x="365" y="124"/>
                    <a:pt x="357" y="117"/>
                    <a:pt x="347" y="116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6" y="6"/>
                    <a:pt x="196" y="0"/>
                    <a:pt x="186" y="0"/>
                  </a:cubicBezTo>
                  <a:cubicBezTo>
                    <a:pt x="176" y="0"/>
                    <a:pt x="166" y="6"/>
                    <a:pt x="162" y="15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15" y="117"/>
                    <a:pt x="7" y="124"/>
                    <a:pt x="3" y="133"/>
                  </a:cubicBezTo>
                  <a:cubicBezTo>
                    <a:pt x="0" y="142"/>
                    <a:pt x="3" y="152"/>
                    <a:pt x="10" y="159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2" y="336"/>
                    <a:pt x="66" y="346"/>
                    <a:pt x="74" y="352"/>
                  </a:cubicBezTo>
                  <a:cubicBezTo>
                    <a:pt x="79" y="355"/>
                    <a:pt x="84" y="357"/>
                    <a:pt x="90" y="357"/>
                  </a:cubicBezTo>
                  <a:cubicBezTo>
                    <a:pt x="94" y="357"/>
                    <a:pt x="99" y="355"/>
                    <a:pt x="103" y="353"/>
                  </a:cubicBezTo>
                  <a:cubicBezTo>
                    <a:pt x="186" y="308"/>
                    <a:pt x="186" y="308"/>
                    <a:pt x="186" y="308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74" y="355"/>
                    <a:pt x="278" y="357"/>
                    <a:pt x="282" y="357"/>
                  </a:cubicBezTo>
                  <a:cubicBezTo>
                    <a:pt x="288" y="357"/>
                    <a:pt x="293" y="355"/>
                    <a:pt x="298" y="352"/>
                  </a:cubicBezTo>
                  <a:cubicBezTo>
                    <a:pt x="306" y="346"/>
                    <a:pt x="310" y="336"/>
                    <a:pt x="309" y="326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9" y="152"/>
                    <a:pt x="372" y="142"/>
                    <a:pt x="369" y="133"/>
                  </a:cubicBezTo>
                  <a:close/>
                  <a:moveTo>
                    <a:pt x="273" y="211"/>
                  </a:moveTo>
                  <a:cubicBezTo>
                    <a:pt x="267" y="217"/>
                    <a:pt x="265" y="225"/>
                    <a:pt x="266" y="233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199" y="286"/>
                    <a:pt x="199" y="286"/>
                    <a:pt x="199" y="286"/>
                  </a:cubicBezTo>
                  <a:cubicBezTo>
                    <a:pt x="195" y="284"/>
                    <a:pt x="190" y="282"/>
                    <a:pt x="186" y="282"/>
                  </a:cubicBezTo>
                  <a:cubicBezTo>
                    <a:pt x="182" y="282"/>
                    <a:pt x="177" y="284"/>
                    <a:pt x="173" y="286"/>
                  </a:cubicBezTo>
                  <a:cubicBezTo>
                    <a:pt x="90" y="331"/>
                    <a:pt x="90" y="331"/>
                    <a:pt x="90" y="331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05" y="217"/>
                    <a:pt x="99" y="21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33" y="126"/>
                    <a:pt x="141" y="120"/>
                    <a:pt x="144" y="112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228" y="112"/>
                    <a:pt x="228" y="112"/>
                    <a:pt x="228" y="112"/>
                  </a:cubicBezTo>
                  <a:cubicBezTo>
                    <a:pt x="231" y="120"/>
                    <a:pt x="239" y="126"/>
                    <a:pt x="248" y="127"/>
                  </a:cubicBezTo>
                  <a:cubicBezTo>
                    <a:pt x="343" y="141"/>
                    <a:pt x="343" y="141"/>
                    <a:pt x="343" y="141"/>
                  </a:cubicBezTo>
                  <a:lnTo>
                    <a:pt x="27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íşlïdè"/>
            <p:cNvSpPr/>
            <p:nvPr/>
          </p:nvSpPr>
          <p:spPr bwMode="auto">
            <a:xfrm>
              <a:off x="3437490" y="4307147"/>
              <a:ext cx="836716" cy="603015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îṡ1îḑé"/>
            <p:cNvSpPr/>
            <p:nvPr/>
          </p:nvSpPr>
          <p:spPr bwMode="auto">
            <a:xfrm>
              <a:off x="7909185" y="4215376"/>
              <a:ext cx="793380" cy="686231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4465" y="3033459"/>
            <a:ext cx="2133781" cy="1167755"/>
            <a:chOff x="1658314" y="2349127"/>
            <a:chExt cx="2133781" cy="1167755"/>
          </a:xfrm>
        </p:grpSpPr>
        <p:sp>
          <p:nvSpPr>
            <p:cNvPr id="30" name="文本框 2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16765" y="3033459"/>
            <a:ext cx="2133781" cy="1167755"/>
            <a:chOff x="1658314" y="2349127"/>
            <a:chExt cx="2133781" cy="1167755"/>
          </a:xfrm>
        </p:grpSpPr>
        <p:sp>
          <p:nvSpPr>
            <p:cNvPr id="33" name="文本框 3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46600" y="2105956"/>
            <a:ext cx="3098800" cy="983539"/>
            <a:chOff x="1175805" y="2349127"/>
            <a:chExt cx="3098800" cy="983539"/>
          </a:xfrm>
        </p:grpSpPr>
        <p:sp>
          <p:nvSpPr>
            <p:cNvPr id="37" name="文本框 3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75805" y="2687681"/>
              <a:ext cx="30988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511836" y="2190751"/>
            <a:ext cx="2117684" cy="3532174"/>
            <a:chOff x="1066291" y="2064419"/>
            <a:chExt cx="2269165" cy="3784837"/>
          </a:xfrm>
        </p:grpSpPr>
        <p:sp>
          <p:nvSpPr>
            <p:cNvPr id="4" name="îsḷîḓè"/>
            <p:cNvSpPr/>
            <p:nvPr/>
          </p:nvSpPr>
          <p:spPr>
            <a:xfrm>
              <a:off x="1066291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íś1ïḍé"/>
            <p:cNvSpPr/>
            <p:nvPr/>
          </p:nvSpPr>
          <p:spPr>
            <a:xfrm>
              <a:off x="1066291" y="5106430"/>
              <a:ext cx="2269165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7" name="îṡľîḍe"/>
            <p:cNvSpPr/>
            <p:nvPr/>
          </p:nvSpPr>
          <p:spPr>
            <a:xfrm>
              <a:off x="1839250" y="2494865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33982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33981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71019" y="2190751"/>
            <a:ext cx="2117684" cy="3532174"/>
            <a:chOff x="3663042" y="2064419"/>
            <a:chExt cx="2269165" cy="3784837"/>
          </a:xfrm>
        </p:grpSpPr>
        <p:sp>
          <p:nvSpPr>
            <p:cNvPr id="8" name="ï$1iḋè"/>
            <p:cNvSpPr/>
            <p:nvPr/>
          </p:nvSpPr>
          <p:spPr>
            <a:xfrm>
              <a:off x="3663042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îṥľïḋé"/>
            <p:cNvSpPr/>
            <p:nvPr/>
          </p:nvSpPr>
          <p:spPr>
            <a:xfrm>
              <a:off x="3663042" y="5106430"/>
              <a:ext cx="2269165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1" name="íşḻídé"/>
            <p:cNvSpPr/>
            <p:nvPr/>
          </p:nvSpPr>
          <p:spPr>
            <a:xfrm>
              <a:off x="4438119" y="2492839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30733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30732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30202" y="2190751"/>
            <a:ext cx="2117684" cy="3532174"/>
            <a:chOff x="6259793" y="2064419"/>
            <a:chExt cx="2269165" cy="3784837"/>
          </a:xfrm>
        </p:grpSpPr>
        <p:sp>
          <p:nvSpPr>
            <p:cNvPr id="12" name="îṡḻïḑê"/>
            <p:cNvSpPr/>
            <p:nvPr/>
          </p:nvSpPr>
          <p:spPr>
            <a:xfrm>
              <a:off x="6259793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íSḷîďé"/>
            <p:cNvSpPr/>
            <p:nvPr/>
          </p:nvSpPr>
          <p:spPr>
            <a:xfrm>
              <a:off x="6259793" y="5106430"/>
              <a:ext cx="2269165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5" name="ís1ídé"/>
            <p:cNvSpPr/>
            <p:nvPr/>
          </p:nvSpPr>
          <p:spPr>
            <a:xfrm>
              <a:off x="7036225" y="2484980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27484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27484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89385" y="2190751"/>
            <a:ext cx="2117684" cy="3532174"/>
            <a:chOff x="8856544" y="2064419"/>
            <a:chExt cx="2269165" cy="3784837"/>
          </a:xfrm>
        </p:grpSpPr>
        <p:sp>
          <p:nvSpPr>
            <p:cNvPr id="16" name="iṥ1ïḋè"/>
            <p:cNvSpPr/>
            <p:nvPr/>
          </p:nvSpPr>
          <p:spPr>
            <a:xfrm>
              <a:off x="8856544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iṩ1íḍê"/>
            <p:cNvSpPr/>
            <p:nvPr/>
          </p:nvSpPr>
          <p:spPr>
            <a:xfrm>
              <a:off x="8856544" y="5106430"/>
              <a:ext cx="2269165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9" name="ïşlïḓê"/>
            <p:cNvSpPr/>
            <p:nvPr/>
          </p:nvSpPr>
          <p:spPr>
            <a:xfrm>
              <a:off x="9630698" y="2484980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20987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915674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5400000">
            <a:off x="5547455" y="189934"/>
            <a:ext cx="1097090" cy="215695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77079" y="958312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目 录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0201" y="1977451"/>
            <a:ext cx="30315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4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981200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4207003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6432806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8658608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5400000">
            <a:off x="584604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55464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01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71980" y="4755124"/>
            <a:ext cx="1793240" cy="673196"/>
            <a:chOff x="8146177" y="1646358"/>
            <a:chExt cx="1793240" cy="673196"/>
          </a:xfrm>
        </p:grpSpPr>
        <p:sp>
          <p:nvSpPr>
            <p:cNvPr id="15" name="文本框 14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年度工作概述</a:t>
              </a:r>
              <a:endParaRPr lang="zh-CN" altLang="en-US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97783" y="4755124"/>
            <a:ext cx="1793240" cy="673196"/>
            <a:chOff x="8146177" y="1646358"/>
            <a:chExt cx="1793240" cy="673196"/>
          </a:xfrm>
        </p:grpSpPr>
        <p:sp>
          <p:nvSpPr>
            <p:cNvPr id="19" name="文本框 18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工作完成情况</a:t>
              </a:r>
              <a:endParaRPr lang="zh-CN" altLang="en-US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23586" y="4755124"/>
            <a:ext cx="1793240" cy="673196"/>
            <a:chOff x="8146177" y="1646358"/>
            <a:chExt cx="1793240" cy="673196"/>
          </a:xfrm>
        </p:grpSpPr>
        <p:sp>
          <p:nvSpPr>
            <p:cNvPr id="22" name="文本框 21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工作存在不足</a:t>
              </a:r>
              <a:endParaRPr lang="zh-CN" altLang="en-US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49389" y="4755124"/>
            <a:ext cx="1793240" cy="673196"/>
            <a:chOff x="8146177" y="1646358"/>
            <a:chExt cx="1793240" cy="673196"/>
          </a:xfrm>
        </p:grpSpPr>
        <p:sp>
          <p:nvSpPr>
            <p:cNvPr id="25" name="文本框 24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明年工作计划</a:t>
              </a:r>
              <a:endParaRPr lang="zh-CN" altLang="en-US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椭圆 26"/>
          <p:cNvSpPr/>
          <p:nvPr/>
        </p:nvSpPr>
        <p:spPr>
          <a:xfrm>
            <a:off x="2493507" y="3527332"/>
            <a:ext cx="550184" cy="54946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椭圆 27"/>
          <p:cNvSpPr/>
          <p:nvPr/>
        </p:nvSpPr>
        <p:spPr>
          <a:xfrm>
            <a:off x="4719310" y="3527386"/>
            <a:ext cx="550184" cy="54935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28"/>
          <p:cNvSpPr/>
          <p:nvPr/>
        </p:nvSpPr>
        <p:spPr>
          <a:xfrm>
            <a:off x="6945113" y="3532335"/>
            <a:ext cx="550184" cy="53945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29"/>
          <p:cNvSpPr/>
          <p:nvPr/>
        </p:nvSpPr>
        <p:spPr>
          <a:xfrm>
            <a:off x="9286239" y="3526971"/>
            <a:ext cx="319537" cy="550184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414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明年工作计划</a:t>
                </a:r>
                <a:endParaRPr lang="zh-CN" alt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04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2228058" y="1787578"/>
            <a:ext cx="7735884" cy="2776086"/>
            <a:chOff x="2228058" y="1787578"/>
            <a:chExt cx="7735884" cy="2776086"/>
          </a:xfrm>
        </p:grpSpPr>
        <p:sp>
          <p:nvSpPr>
            <p:cNvPr id="59" name="ExtraShape"/>
            <p:cNvSpPr/>
            <p:nvPr/>
          </p:nvSpPr>
          <p:spPr>
            <a:xfrm flipH="1">
              <a:off x="2228058" y="3839776"/>
              <a:ext cx="2182693" cy="118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0" name="BackShape1"/>
            <p:cNvSpPr/>
            <p:nvPr/>
          </p:nvSpPr>
          <p:spPr>
            <a:xfrm>
              <a:off x="2508416" y="3770379"/>
              <a:ext cx="771607" cy="174717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1" name="BackShape2"/>
            <p:cNvSpPr/>
            <p:nvPr/>
          </p:nvSpPr>
          <p:spPr>
            <a:xfrm>
              <a:off x="3338805" y="3770379"/>
              <a:ext cx="771607" cy="174717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2" name="MaskShape"/>
            <p:cNvSpPr/>
            <p:nvPr/>
          </p:nvSpPr>
          <p:spPr>
            <a:xfrm>
              <a:off x="2456185" y="3770379"/>
              <a:ext cx="1707568" cy="1747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3" name="RelativeShape1"/>
            <p:cNvSpPr/>
            <p:nvPr/>
          </p:nvSpPr>
          <p:spPr>
            <a:xfrm>
              <a:off x="2508416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4" name="ValueShape1"/>
            <p:cNvSpPr/>
            <p:nvPr/>
          </p:nvSpPr>
          <p:spPr>
            <a:xfrm>
              <a:off x="2508416" y="2201513"/>
              <a:ext cx="771607" cy="155718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5" name="ValueText1"/>
            <p:cNvSpPr/>
            <p:nvPr/>
          </p:nvSpPr>
          <p:spPr>
            <a:xfrm>
              <a:off x="2602247" y="4077662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79%</a:t>
              </a:r>
              <a:endParaRPr lang="en-US" altLang="zh-CN" sz="4400" kern="0">
                <a:solidFill>
                  <a:schemeClr val="accent1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RelativeShape2"/>
            <p:cNvSpPr/>
            <p:nvPr/>
          </p:nvSpPr>
          <p:spPr>
            <a:xfrm>
              <a:off x="3338805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7" name="ValueShape2"/>
            <p:cNvSpPr/>
            <p:nvPr/>
          </p:nvSpPr>
          <p:spPr>
            <a:xfrm>
              <a:off x="3338805" y="2891406"/>
              <a:ext cx="771607" cy="867293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8" name="ValueText2"/>
            <p:cNvSpPr/>
            <p:nvPr/>
          </p:nvSpPr>
          <p:spPr>
            <a:xfrm>
              <a:off x="3432637" y="4077661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44%</a:t>
              </a:r>
              <a:endParaRPr lang="en-US" altLang="zh-CN" sz="4400" kern="0">
                <a:solidFill>
                  <a:schemeClr val="accent3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70" name="LineShape"/>
            <p:cNvCxnSpPr/>
            <p:nvPr/>
          </p:nvCxnSpPr>
          <p:spPr>
            <a:xfrm flipH="1">
              <a:off x="2228059" y="4563664"/>
              <a:ext cx="2182692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2" name="ExtraShape"/>
            <p:cNvSpPr/>
            <p:nvPr/>
          </p:nvSpPr>
          <p:spPr>
            <a:xfrm flipH="1">
              <a:off x="5004653" y="3839776"/>
              <a:ext cx="2182693" cy="118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3" name="BackShape1"/>
            <p:cNvSpPr/>
            <p:nvPr/>
          </p:nvSpPr>
          <p:spPr>
            <a:xfrm>
              <a:off x="5285011" y="3770379"/>
              <a:ext cx="771607" cy="174717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4" name="BackShape2"/>
            <p:cNvSpPr/>
            <p:nvPr/>
          </p:nvSpPr>
          <p:spPr>
            <a:xfrm>
              <a:off x="6115400" y="3770379"/>
              <a:ext cx="771607" cy="174717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5" name="MaskShape"/>
            <p:cNvSpPr/>
            <p:nvPr/>
          </p:nvSpPr>
          <p:spPr>
            <a:xfrm>
              <a:off x="5232780" y="3770379"/>
              <a:ext cx="1707568" cy="1747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6" name="RelativeShape1"/>
            <p:cNvSpPr/>
            <p:nvPr/>
          </p:nvSpPr>
          <p:spPr>
            <a:xfrm>
              <a:off x="5285011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7" name="ValueShape1"/>
            <p:cNvSpPr/>
            <p:nvPr/>
          </p:nvSpPr>
          <p:spPr>
            <a:xfrm>
              <a:off x="5285011" y="2714005"/>
              <a:ext cx="771607" cy="1044694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8" name="ValueText1"/>
            <p:cNvSpPr/>
            <p:nvPr/>
          </p:nvSpPr>
          <p:spPr>
            <a:xfrm>
              <a:off x="5378842" y="4077662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53%</a:t>
              </a:r>
              <a:endParaRPr lang="en-US" altLang="zh-CN" sz="4400" kern="0">
                <a:solidFill>
                  <a:schemeClr val="accent1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RelativeShape2"/>
            <p:cNvSpPr/>
            <p:nvPr/>
          </p:nvSpPr>
          <p:spPr>
            <a:xfrm>
              <a:off x="6115400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0" name="ValueShape2"/>
            <p:cNvSpPr/>
            <p:nvPr/>
          </p:nvSpPr>
          <p:spPr>
            <a:xfrm>
              <a:off x="6115400" y="2142380"/>
              <a:ext cx="771607" cy="1616319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1" name="ValueText2"/>
            <p:cNvSpPr/>
            <p:nvPr/>
          </p:nvSpPr>
          <p:spPr>
            <a:xfrm>
              <a:off x="6209232" y="4077661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82%</a:t>
              </a:r>
              <a:endParaRPr lang="en-US" altLang="zh-CN" sz="4400" kern="0">
                <a:solidFill>
                  <a:schemeClr val="accent3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3" name="LineShape"/>
            <p:cNvCxnSpPr/>
            <p:nvPr/>
          </p:nvCxnSpPr>
          <p:spPr>
            <a:xfrm flipH="1">
              <a:off x="5004654" y="4563664"/>
              <a:ext cx="2182692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5" name="ExtraShape"/>
            <p:cNvSpPr/>
            <p:nvPr/>
          </p:nvSpPr>
          <p:spPr>
            <a:xfrm flipH="1">
              <a:off x="7781249" y="3839776"/>
              <a:ext cx="2182693" cy="118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6" name="BackShape1"/>
            <p:cNvSpPr/>
            <p:nvPr/>
          </p:nvSpPr>
          <p:spPr>
            <a:xfrm>
              <a:off x="8061607" y="3770379"/>
              <a:ext cx="771607" cy="174717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7" name="BackShape2"/>
            <p:cNvSpPr/>
            <p:nvPr/>
          </p:nvSpPr>
          <p:spPr>
            <a:xfrm>
              <a:off x="8891996" y="3770379"/>
              <a:ext cx="771607" cy="174717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8" name="MaskShape"/>
            <p:cNvSpPr/>
            <p:nvPr/>
          </p:nvSpPr>
          <p:spPr>
            <a:xfrm>
              <a:off x="8009376" y="3770379"/>
              <a:ext cx="1707568" cy="1747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9" name="RelativeShape1"/>
            <p:cNvSpPr/>
            <p:nvPr/>
          </p:nvSpPr>
          <p:spPr>
            <a:xfrm>
              <a:off x="8061607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0" name="ValueShape1"/>
            <p:cNvSpPr/>
            <p:nvPr/>
          </p:nvSpPr>
          <p:spPr>
            <a:xfrm>
              <a:off x="8061607" y="1945268"/>
              <a:ext cx="771607" cy="181343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1" name="ValueText1"/>
            <p:cNvSpPr/>
            <p:nvPr/>
          </p:nvSpPr>
          <p:spPr>
            <a:xfrm>
              <a:off x="8155438" y="4077662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92%</a:t>
              </a:r>
              <a:endParaRPr lang="en-US" altLang="zh-CN" sz="4400" kern="0">
                <a:solidFill>
                  <a:schemeClr val="accent1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RelativeShape2"/>
            <p:cNvSpPr/>
            <p:nvPr/>
          </p:nvSpPr>
          <p:spPr>
            <a:xfrm>
              <a:off x="8891996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3" name="ValueShape2"/>
            <p:cNvSpPr/>
            <p:nvPr/>
          </p:nvSpPr>
          <p:spPr>
            <a:xfrm>
              <a:off x="8891996" y="2300069"/>
              <a:ext cx="771607" cy="1458629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4" name="ValueText2"/>
            <p:cNvSpPr/>
            <p:nvPr/>
          </p:nvSpPr>
          <p:spPr>
            <a:xfrm>
              <a:off x="8985828" y="4077661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74%</a:t>
              </a:r>
              <a:endParaRPr lang="en-US" altLang="zh-CN" sz="4400" kern="0">
                <a:solidFill>
                  <a:schemeClr val="accent3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6" name="LineShape"/>
            <p:cNvCxnSpPr/>
            <p:nvPr/>
          </p:nvCxnSpPr>
          <p:spPr>
            <a:xfrm flipH="1">
              <a:off x="7781250" y="4563664"/>
              <a:ext cx="2182692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8" name="组合 97"/>
          <p:cNvGrpSpPr/>
          <p:nvPr/>
        </p:nvGrpSpPr>
        <p:grpSpPr>
          <a:xfrm>
            <a:off x="2063914" y="4612000"/>
            <a:ext cx="2492110" cy="1009892"/>
            <a:chOff x="1626835" y="2349127"/>
            <a:chExt cx="2492110" cy="1009892"/>
          </a:xfrm>
        </p:grpSpPr>
        <p:sp>
          <p:nvSpPr>
            <p:cNvPr id="99" name="文本框 9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859820" y="4612000"/>
            <a:ext cx="2492110" cy="1009892"/>
            <a:chOff x="1626835" y="2349127"/>
            <a:chExt cx="2492110" cy="1009892"/>
          </a:xfrm>
        </p:grpSpPr>
        <p:sp>
          <p:nvSpPr>
            <p:cNvPr id="102" name="文本框 10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626540" y="4612000"/>
            <a:ext cx="2492110" cy="1009892"/>
            <a:chOff x="1626835" y="2349127"/>
            <a:chExt cx="2492110" cy="1009892"/>
          </a:xfrm>
        </p:grpSpPr>
        <p:sp>
          <p:nvSpPr>
            <p:cNvPr id="105" name="文本框 10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803950" y="2074109"/>
            <a:ext cx="1956280" cy="2432354"/>
            <a:chOff x="1803950" y="2074109"/>
            <a:chExt cx="1956280" cy="2432354"/>
          </a:xfrm>
        </p:grpSpPr>
        <p:sp>
          <p:nvSpPr>
            <p:cNvPr id="24" name="BackShape"/>
            <p:cNvSpPr/>
            <p:nvPr/>
          </p:nvSpPr>
          <p:spPr>
            <a:xfrm rot="2540731">
              <a:off x="1803950" y="2074109"/>
              <a:ext cx="1956280" cy="2223002"/>
            </a:xfrm>
            <a:custGeom>
              <a:avLst/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BackShape"/>
            <p:cNvSpPr/>
            <p:nvPr/>
          </p:nvSpPr>
          <p:spPr>
            <a:xfrm>
              <a:off x="1839183" y="2429033"/>
              <a:ext cx="1706225" cy="1706224"/>
            </a:xfrm>
            <a:prstGeom prst="donut">
              <a:avLst>
                <a:gd name="adj" fmla="val 6000"/>
              </a:avLst>
            </a:prstGeom>
            <a:solidFill>
              <a:schemeClr val="accent1">
                <a:lumMod val="25000"/>
                <a:lumOff val="75000"/>
              </a:schemeClr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ValueShape"/>
            <p:cNvSpPr/>
            <p:nvPr/>
          </p:nvSpPr>
          <p:spPr>
            <a:xfrm>
              <a:off x="1841838" y="2431687"/>
              <a:ext cx="1700916" cy="1700915"/>
            </a:xfrm>
            <a:prstGeom prst="blockArc">
              <a:avLst>
                <a:gd name="adj1" fmla="val 16200000"/>
                <a:gd name="adj2" fmla="val 6048000"/>
                <a:gd name="adj3" fmla="val 6000"/>
              </a:avLst>
            </a:prstGeom>
            <a:solidFill>
              <a:schemeClr val="accent1">
                <a:lumMod val="100000"/>
              </a:schemeClr>
            </a:solidFill>
            <a:ln w="127000" cap="flat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ValueText"/>
            <p:cNvSpPr/>
            <p:nvPr/>
          </p:nvSpPr>
          <p:spPr>
            <a:xfrm>
              <a:off x="2383595" y="3050620"/>
              <a:ext cx="617402" cy="463051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53%</a:t>
              </a:r>
              <a:endParaRPr lang="en-US" altLang="zh-CN" sz="48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8" name="LineShape"/>
            <p:cNvGrpSpPr/>
            <p:nvPr/>
          </p:nvGrpSpPr>
          <p:grpSpPr>
            <a:xfrm>
              <a:off x="1876270" y="2426807"/>
              <a:ext cx="1632069" cy="1710655"/>
              <a:chOff x="5007098" y="2516846"/>
              <a:chExt cx="1961920" cy="2056400"/>
            </a:xfrm>
          </p:grpSpPr>
          <p:sp>
            <p:nvSpPr>
              <p:cNvPr id="31" name="LineShape"/>
              <p:cNvSpPr/>
              <p:nvPr/>
            </p:nvSpPr>
            <p:spPr>
              <a:xfrm rot="-4320000" flipH="1">
                <a:off x="505209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LineShape"/>
              <p:cNvSpPr/>
              <p:nvPr/>
            </p:nvSpPr>
            <p:spPr>
              <a:xfrm rot="-2160000" flipH="1">
                <a:off x="5402728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LineShape"/>
              <p:cNvSpPr/>
              <p:nvPr/>
            </p:nvSpPr>
            <p:spPr>
              <a:xfrm flipH="1">
                <a:off x="5970058" y="25168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LineShape"/>
              <p:cNvSpPr/>
              <p:nvPr/>
            </p:nvSpPr>
            <p:spPr>
              <a:xfrm rot="2160000" flipH="1">
                <a:off x="6537389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LineShape"/>
              <p:cNvSpPr/>
              <p:nvPr/>
            </p:nvSpPr>
            <p:spPr>
              <a:xfrm rot="4320000" flipH="1">
                <a:off x="688801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LineShape"/>
              <p:cNvSpPr/>
              <p:nvPr/>
            </p:nvSpPr>
            <p:spPr>
              <a:xfrm rot="6480000" flipH="1">
                <a:off x="688801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LineShape"/>
              <p:cNvSpPr/>
              <p:nvPr/>
            </p:nvSpPr>
            <p:spPr>
              <a:xfrm rot="8640000" flipH="1">
                <a:off x="6537389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LineShape"/>
              <p:cNvSpPr/>
              <p:nvPr/>
            </p:nvSpPr>
            <p:spPr>
              <a:xfrm rot="10800000" flipH="1">
                <a:off x="5970058" y="44472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LineShape"/>
              <p:cNvSpPr/>
              <p:nvPr/>
            </p:nvSpPr>
            <p:spPr>
              <a:xfrm rot="12960000" flipH="1">
                <a:off x="5402728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LineShape"/>
              <p:cNvSpPr/>
              <p:nvPr/>
            </p:nvSpPr>
            <p:spPr>
              <a:xfrm rot="15120000" flipH="1">
                <a:off x="505209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29" name="LineShape"/>
            <p:cNvCxnSpPr/>
            <p:nvPr/>
          </p:nvCxnSpPr>
          <p:spPr>
            <a:xfrm flipH="1">
              <a:off x="2103221" y="4506463"/>
              <a:ext cx="135773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0" name="组合 89"/>
          <p:cNvGrpSpPr/>
          <p:nvPr/>
        </p:nvGrpSpPr>
        <p:grpSpPr>
          <a:xfrm>
            <a:off x="5117860" y="2074109"/>
            <a:ext cx="1956280" cy="2432354"/>
            <a:chOff x="5117860" y="2074109"/>
            <a:chExt cx="1956280" cy="2432354"/>
          </a:xfrm>
        </p:grpSpPr>
        <p:sp>
          <p:nvSpPr>
            <p:cNvPr id="42" name="BackShape"/>
            <p:cNvSpPr/>
            <p:nvPr/>
          </p:nvSpPr>
          <p:spPr>
            <a:xfrm rot="2540731">
              <a:off x="5117860" y="2074109"/>
              <a:ext cx="1956280" cy="2223002"/>
            </a:xfrm>
            <a:custGeom>
              <a:avLst/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5153093" y="2426807"/>
              <a:ext cx="1706225" cy="2079656"/>
              <a:chOff x="5153093" y="2426807"/>
              <a:chExt cx="1706225" cy="2079656"/>
            </a:xfrm>
          </p:grpSpPr>
          <p:sp>
            <p:nvSpPr>
              <p:cNvPr id="43" name="BackShape"/>
              <p:cNvSpPr/>
              <p:nvPr/>
            </p:nvSpPr>
            <p:spPr>
              <a:xfrm>
                <a:off x="5153093" y="2429033"/>
                <a:ext cx="1706225" cy="1706224"/>
              </a:xfrm>
              <a:prstGeom prst="donut">
                <a:avLst>
                  <a:gd name="adj" fmla="val 6000"/>
                </a:avLst>
              </a:prstGeom>
              <a:solidFill>
                <a:schemeClr val="accent1">
                  <a:lumMod val="25000"/>
                  <a:lumOff val="75000"/>
                </a:schemeClr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ValueShape"/>
              <p:cNvSpPr/>
              <p:nvPr/>
            </p:nvSpPr>
            <p:spPr>
              <a:xfrm>
                <a:off x="5155748" y="2431687"/>
                <a:ext cx="1700916" cy="1700915"/>
              </a:xfrm>
              <a:prstGeom prst="blockArc">
                <a:avLst>
                  <a:gd name="adj1" fmla="val 16200000"/>
                  <a:gd name="adj2" fmla="val 1080000"/>
                  <a:gd name="adj3" fmla="val 6000"/>
                </a:avLst>
              </a:prstGeom>
              <a:solidFill>
                <a:schemeClr val="accent1">
                  <a:lumMod val="100000"/>
                </a:schemeClr>
              </a:solidFill>
              <a:ln w="127000" cap="flat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ValueText"/>
              <p:cNvSpPr/>
              <p:nvPr/>
            </p:nvSpPr>
            <p:spPr>
              <a:xfrm>
                <a:off x="5697505" y="3050620"/>
                <a:ext cx="617402" cy="463051"/>
              </a:xfrm>
              <a:prstGeom prst="rect">
                <a:avLst/>
              </a:prstGeom>
            </p:spPr>
            <p:txBody>
              <a:bodyPr wrap="none" lIns="0" tIns="0" rIns="0" bIns="0">
                <a:prstTxWarp prst="textPlain">
                  <a:avLst/>
                </a:prstTxWarp>
                <a:normAutofit fontScale="77500" lnSpcReduction="20000"/>
              </a:bodyPr>
              <a:lstStyle/>
              <a:p>
                <a:pPr algn="ctr"/>
                <a:r>
                  <a:rPr lang="en-US" altLang="zh-CN" sz="4800" smtClean="0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30%</a:t>
                </a:r>
                <a:endParaRPr lang="en-US" altLang="zh-CN" sz="48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46" name="LineShape"/>
              <p:cNvGrpSpPr/>
              <p:nvPr/>
            </p:nvGrpSpPr>
            <p:grpSpPr>
              <a:xfrm>
                <a:off x="5190180" y="2426807"/>
                <a:ext cx="1632069" cy="1710655"/>
                <a:chOff x="5007098" y="2516846"/>
                <a:chExt cx="1961920" cy="2056400"/>
              </a:xfrm>
            </p:grpSpPr>
            <p:sp>
              <p:nvSpPr>
                <p:cNvPr id="49" name="LineShape"/>
                <p:cNvSpPr/>
                <p:nvPr/>
              </p:nvSpPr>
              <p:spPr>
                <a:xfrm rot="-4320000" flipH="1">
                  <a:off x="5052098" y="31837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LineShape"/>
                <p:cNvSpPr/>
                <p:nvPr/>
              </p:nvSpPr>
              <p:spPr>
                <a:xfrm rot="-2160000" flipH="1">
                  <a:off x="5402728" y="27011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LineShape"/>
                <p:cNvSpPr/>
                <p:nvPr/>
              </p:nvSpPr>
              <p:spPr>
                <a:xfrm flipH="1">
                  <a:off x="5970058" y="2516846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LineShape"/>
                <p:cNvSpPr/>
                <p:nvPr/>
              </p:nvSpPr>
              <p:spPr>
                <a:xfrm rot="2160000" flipH="1">
                  <a:off x="6537389" y="27011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LineShape"/>
                <p:cNvSpPr/>
                <p:nvPr/>
              </p:nvSpPr>
              <p:spPr>
                <a:xfrm rot="4320000" flipH="1">
                  <a:off x="6888018" y="31837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LineShape"/>
                <p:cNvSpPr/>
                <p:nvPr/>
              </p:nvSpPr>
              <p:spPr>
                <a:xfrm rot="6480000" flipH="1">
                  <a:off x="6888018" y="37803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LineShape"/>
                <p:cNvSpPr/>
                <p:nvPr/>
              </p:nvSpPr>
              <p:spPr>
                <a:xfrm rot="8640000" flipH="1">
                  <a:off x="6537389" y="42629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LineShape"/>
                <p:cNvSpPr/>
                <p:nvPr/>
              </p:nvSpPr>
              <p:spPr>
                <a:xfrm rot="10800000" flipH="1">
                  <a:off x="5970058" y="4447246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LineShape"/>
                <p:cNvSpPr/>
                <p:nvPr/>
              </p:nvSpPr>
              <p:spPr>
                <a:xfrm rot="12960000" flipH="1">
                  <a:off x="5402728" y="42629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LineShape"/>
                <p:cNvSpPr/>
                <p:nvPr/>
              </p:nvSpPr>
              <p:spPr>
                <a:xfrm rot="15120000" flipH="1">
                  <a:off x="5052098" y="37803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cxnSp>
            <p:nvCxnSpPr>
              <p:cNvPr id="47" name="LineShape"/>
              <p:cNvCxnSpPr/>
              <p:nvPr/>
            </p:nvCxnSpPr>
            <p:spPr>
              <a:xfrm flipH="1">
                <a:off x="5417131" y="4506463"/>
                <a:ext cx="13577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9" name="组合 88"/>
          <p:cNvGrpSpPr/>
          <p:nvPr/>
        </p:nvGrpSpPr>
        <p:grpSpPr>
          <a:xfrm>
            <a:off x="8431770" y="2074109"/>
            <a:ext cx="1956280" cy="2432354"/>
            <a:chOff x="8431770" y="2074109"/>
            <a:chExt cx="1956280" cy="2432354"/>
          </a:xfrm>
        </p:grpSpPr>
        <p:sp>
          <p:nvSpPr>
            <p:cNvPr id="60" name="BackShape"/>
            <p:cNvSpPr/>
            <p:nvPr/>
          </p:nvSpPr>
          <p:spPr>
            <a:xfrm rot="2540731">
              <a:off x="8431770" y="2074109"/>
              <a:ext cx="1956280" cy="2223002"/>
            </a:xfrm>
            <a:custGeom>
              <a:avLst/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1" name="BackShape"/>
            <p:cNvSpPr/>
            <p:nvPr/>
          </p:nvSpPr>
          <p:spPr>
            <a:xfrm>
              <a:off x="8467003" y="2429033"/>
              <a:ext cx="1706225" cy="1706224"/>
            </a:xfrm>
            <a:prstGeom prst="donut">
              <a:avLst>
                <a:gd name="adj" fmla="val 6000"/>
              </a:avLst>
            </a:prstGeom>
            <a:solidFill>
              <a:schemeClr val="accent1">
                <a:lumMod val="25000"/>
                <a:lumOff val="75000"/>
              </a:schemeClr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2" name="ValueShape"/>
            <p:cNvSpPr/>
            <p:nvPr/>
          </p:nvSpPr>
          <p:spPr>
            <a:xfrm>
              <a:off x="8469658" y="2431687"/>
              <a:ext cx="1700916" cy="1700915"/>
            </a:xfrm>
            <a:prstGeom prst="blockArc">
              <a:avLst>
                <a:gd name="adj1" fmla="val 16200000"/>
                <a:gd name="adj2" fmla="val 12312000"/>
                <a:gd name="adj3" fmla="val 6000"/>
              </a:avLst>
            </a:prstGeom>
            <a:solidFill>
              <a:schemeClr val="accent1">
                <a:lumMod val="100000"/>
              </a:schemeClr>
            </a:solidFill>
            <a:ln w="127000" cap="flat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3" name="ValueText"/>
            <p:cNvSpPr/>
            <p:nvPr/>
          </p:nvSpPr>
          <p:spPr>
            <a:xfrm>
              <a:off x="9011415" y="3050620"/>
              <a:ext cx="617402" cy="463051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pPr algn="ctr"/>
              <a:r>
                <a:rPr lang="en-US" altLang="zh-CN" sz="4800" smtClean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82%</a:t>
              </a:r>
              <a:endParaRPr lang="en-US" altLang="zh-CN" sz="48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4" name="LineShape"/>
            <p:cNvGrpSpPr/>
            <p:nvPr/>
          </p:nvGrpSpPr>
          <p:grpSpPr>
            <a:xfrm>
              <a:off x="8504090" y="2426807"/>
              <a:ext cx="1632069" cy="1710655"/>
              <a:chOff x="5007098" y="2516846"/>
              <a:chExt cx="1961920" cy="2056400"/>
            </a:xfrm>
          </p:grpSpPr>
          <p:sp>
            <p:nvSpPr>
              <p:cNvPr id="67" name="LineShape"/>
              <p:cNvSpPr/>
              <p:nvPr/>
            </p:nvSpPr>
            <p:spPr>
              <a:xfrm rot="-4320000" flipH="1">
                <a:off x="505209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LineShape"/>
              <p:cNvSpPr/>
              <p:nvPr/>
            </p:nvSpPr>
            <p:spPr>
              <a:xfrm rot="-2160000" flipH="1">
                <a:off x="5402728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LineShape"/>
              <p:cNvSpPr/>
              <p:nvPr/>
            </p:nvSpPr>
            <p:spPr>
              <a:xfrm flipH="1">
                <a:off x="5970058" y="25168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LineShape"/>
              <p:cNvSpPr/>
              <p:nvPr/>
            </p:nvSpPr>
            <p:spPr>
              <a:xfrm rot="2160000" flipH="1">
                <a:off x="6537389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LineShape"/>
              <p:cNvSpPr/>
              <p:nvPr/>
            </p:nvSpPr>
            <p:spPr>
              <a:xfrm rot="4320000" flipH="1">
                <a:off x="688801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LineShape"/>
              <p:cNvSpPr/>
              <p:nvPr/>
            </p:nvSpPr>
            <p:spPr>
              <a:xfrm rot="6480000" flipH="1">
                <a:off x="688801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LineShape"/>
              <p:cNvSpPr/>
              <p:nvPr/>
            </p:nvSpPr>
            <p:spPr>
              <a:xfrm rot="8640000" flipH="1">
                <a:off x="6537389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LineShape"/>
              <p:cNvSpPr/>
              <p:nvPr/>
            </p:nvSpPr>
            <p:spPr>
              <a:xfrm rot="10800000" flipH="1">
                <a:off x="5970058" y="44472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LineShape"/>
              <p:cNvSpPr/>
              <p:nvPr/>
            </p:nvSpPr>
            <p:spPr>
              <a:xfrm rot="12960000" flipH="1">
                <a:off x="5402728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LineShape"/>
              <p:cNvSpPr/>
              <p:nvPr/>
            </p:nvSpPr>
            <p:spPr>
              <a:xfrm rot="15120000" flipH="1">
                <a:off x="505209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65" name="LineShape"/>
            <p:cNvCxnSpPr/>
            <p:nvPr/>
          </p:nvCxnSpPr>
          <p:spPr>
            <a:xfrm flipH="1">
              <a:off x="8731041" y="4506463"/>
              <a:ext cx="135773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8" name="组合 77"/>
          <p:cNvGrpSpPr/>
          <p:nvPr/>
        </p:nvGrpSpPr>
        <p:grpSpPr>
          <a:xfrm>
            <a:off x="1330648" y="4651578"/>
            <a:ext cx="2723294" cy="851900"/>
            <a:chOff x="1511243" y="2349127"/>
            <a:chExt cx="2723294" cy="851900"/>
          </a:xfrm>
        </p:grpSpPr>
        <p:sp>
          <p:nvSpPr>
            <p:cNvPr id="79" name="文本框 78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743543" y="4651578"/>
            <a:ext cx="2723294" cy="851900"/>
            <a:chOff x="1511243" y="2349127"/>
            <a:chExt cx="2723294" cy="851900"/>
          </a:xfrm>
        </p:grpSpPr>
        <p:sp>
          <p:nvSpPr>
            <p:cNvPr id="82" name="文本框 81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048263" y="4651578"/>
            <a:ext cx="2723294" cy="851900"/>
            <a:chOff x="1511243" y="2349127"/>
            <a:chExt cx="2723294" cy="851900"/>
          </a:xfrm>
        </p:grpSpPr>
        <p:sp>
          <p:nvSpPr>
            <p:cNvPr id="85" name="文本框 84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389087" y="1847004"/>
            <a:ext cx="9413825" cy="1123971"/>
            <a:chOff x="1389087" y="1847004"/>
            <a:chExt cx="9413825" cy="1123971"/>
          </a:xfrm>
        </p:grpSpPr>
        <p:sp>
          <p:nvSpPr>
            <p:cNvPr id="14" name="文本框 13"/>
            <p:cNvSpPr txBox="1"/>
            <p:nvPr/>
          </p:nvSpPr>
          <p:spPr>
            <a:xfrm>
              <a:off x="1616569" y="2637091"/>
              <a:ext cx="918634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2" name="3596855f-bdb1-4f68-ada3-de673afbe15f" descr="3AgAAB+LCAAAAAAABADVVFFv0zAQ/i8G3kKVIDaxvLVAoYKxaqnGENqDl1wTI8eunOvUrup/x06dxmmSbt0LQnmpz9999919V2/Ia1wvgIQkyqnCT4ymiuYThJx4ZJKQUCw598iIiYSJ9IuSy0VBwt+bfZp785Nh9lFyqW4oX4IhEAwZ5btj2EpqYKeKaQXrMtaH1bAW19V8zmKYZZBDhZkxgUORRBlNNMIf+LoBxdIMBRSFDVzd/4EYnbTwzKCWRaY5X43H4w8Xn4ORISvL+NutRyKIpUj+qcjzhsj378zXFNk37GrOl0ywfJlbWFnmkq6cUODvgixJOLiwiUBQD3s7AxMrf0eodIGxVDlFXXDjb9/UQzi/GJS6JiKBlWaqxJKG+1akWbzO/TIX+/Uql61OmlK9sqC1dXTdzqvRHhmKlFfdVSPc02pnFvBDY40g26gJkbtmC5UaTQwC281tvV5VM1jhaX2YDLeDrtEfbaEsWXdgFTS0Pyl7KgtkUpym3Ca54m9AIYspH3KWilwLMM8QKsA407dfpWKPUmDz/jvMjeBvAAu7yRF71OXmlBfgOTaZtjX+GjhF9mCt85pni3G8fYb9BxzOMOu5nDbPiu9Fcz1IduerX50C8HYKKtZqRuum7t0f+BDjNBq+9QdnFeJXH0snpo/ltnrYdnh7apkWSXV/zLCmhD7Pelkcy9qj/y+sc0f6cuuCQXDcOserZzpXvzHdztWePP1KeQ76VMfu9PcX29oAitwIAAA="/>
            <p:cNvGrpSpPr>
              <a:grpSpLocks noChangeAspect="1"/>
            </p:cNvGrpSpPr>
            <p:nvPr/>
          </p:nvGrpSpPr>
          <p:grpSpPr>
            <a:xfrm>
              <a:off x="1389087" y="1847004"/>
              <a:ext cx="9259611" cy="1123971"/>
              <a:chOff x="2304238" y="3919396"/>
              <a:chExt cx="7915264" cy="1305061"/>
            </a:xfrm>
          </p:grpSpPr>
          <p:sp>
            <p:nvSpPr>
              <p:cNvPr id="3" name="ValueBack"/>
              <p:cNvSpPr/>
              <p:nvPr/>
            </p:nvSpPr>
            <p:spPr>
              <a:xfrm>
                <a:off x="2304238" y="4352843"/>
                <a:ext cx="7915264" cy="871614"/>
              </a:xfrm>
              <a:prstGeom prst="rect">
                <a:avLst/>
              </a:prstGeom>
              <a:noFill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4" name="ValueText"/>
              <p:cNvSpPr/>
              <p:nvPr/>
            </p:nvSpPr>
            <p:spPr bwMode="auto">
              <a:xfrm>
                <a:off x="7805788" y="3919396"/>
                <a:ext cx="520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t" anchorCtr="0" compatLnSpc="1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</a:rPr>
                  <a:t>69%</a:t>
                </a: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" name="ValueShape"/>
              <p:cNvSpPr/>
              <p:nvPr/>
            </p:nvSpPr>
            <p:spPr bwMode="auto">
              <a:xfrm>
                <a:off x="3976212" y="4464559"/>
                <a:ext cx="593878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  <a:gs pos="69000">
                    <a:schemeClr val="accent1">
                      <a:lumMod val="100000"/>
                    </a:schemeClr>
                  </a:gs>
                  <a:gs pos="69100">
                    <a:schemeClr val="accent2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6" name="SorbShape"/>
              <p:cNvSpPr/>
              <p:nvPr/>
            </p:nvSpPr>
            <p:spPr bwMode="auto">
              <a:xfrm flipV="1">
                <a:off x="7930340" y="4242246"/>
                <a:ext cx="287270" cy="512580"/>
              </a:xfrm>
              <a:custGeom>
                <a:avLst/>
                <a:gdLst>
                  <a:gd name="T0" fmla="*/ 153 w 153"/>
                  <a:gd name="T1" fmla="*/ 202 h 273"/>
                  <a:gd name="T2" fmla="*/ 153 w 153"/>
                  <a:gd name="T3" fmla="*/ 0 h 273"/>
                  <a:gd name="T4" fmla="*/ 0 w 153"/>
                  <a:gd name="T5" fmla="*/ 0 h 273"/>
                  <a:gd name="T6" fmla="*/ 0 w 153"/>
                  <a:gd name="T7" fmla="*/ 202 h 273"/>
                  <a:gd name="T8" fmla="*/ 78 w 153"/>
                  <a:gd name="T9" fmla="*/ 273 h 273"/>
                  <a:gd name="T10" fmla="*/ 153 w 153"/>
                  <a:gd name="T11" fmla="*/ 20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73">
                    <a:moveTo>
                      <a:pt x="153" y="202"/>
                    </a:moveTo>
                    <a:lnTo>
                      <a:pt x="153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78" y="273"/>
                    </a:lnTo>
                    <a:lnTo>
                      <a:pt x="153" y="20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8" name="RelativeShape"/>
              <p:cNvSpPr/>
              <p:nvPr/>
            </p:nvSpPr>
            <p:spPr bwMode="auto">
              <a:xfrm>
                <a:off x="3976212" y="4464559"/>
                <a:ext cx="4097763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578469" y="225846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89087" y="3132637"/>
            <a:ext cx="9413825" cy="1127392"/>
            <a:chOff x="1389087" y="3132637"/>
            <a:chExt cx="9413825" cy="1127392"/>
          </a:xfrm>
        </p:grpSpPr>
        <p:sp>
          <p:nvSpPr>
            <p:cNvPr id="19" name="文本框 18"/>
            <p:cNvSpPr txBox="1"/>
            <p:nvPr/>
          </p:nvSpPr>
          <p:spPr>
            <a:xfrm>
              <a:off x="1616569" y="3926141"/>
              <a:ext cx="918634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17" name="3596855f-bdb1-4f68-ada3-de673afbe15f" descr="3AgAAB+LCAAAAAAABADVVFFv0zAQ/i8G3kKVoA5B3lqgUMFYRaoxhPbgJdfEyHEqx53aVf3vnFOnsZukW/eCUF7q83fffXff1VvyUm2WQEIS5VSqj4ymkuZTBTnxyDQhoVhx7pExEwkT6WdZrJYlCX9vD2n2zU+msg8FL+Q15SvQBIIpRvn+GLaSHOxMMlSwqWJ9WIS1uK4WCxbDPIMcasycCTUSSZTRBBH+wMcGJEszJaAsTeDq7g/EykoLLzRqVWbI+WIymbx7/ykYa7KqjL/beSSCuBDJPxX51hE5fKM/V2TfsOs5XzLB8lVuYFWZS7q2QoG/D7Ik4WDDpkKBvD/YGehY9TtSEgtMCplThQW3/u5VM4ThcFDpmooE1shUiyWO+0akXrzO/dIXh/Wqlq1JmlFcWUBtHV238xq0R0Yi5XV39QgPtOjMEr4jVgsyjeoQuXVbqNUgMQjVbm7n9aqaw1qd14fOsDvoGv3JFqqSTQdGgaP9UdmzolSsEOcpN0m2+GuQisWUjzhLRY4C9DOkJKg4w9svhWQPhVDu/TdYaMFfAZZmkyP2gOUWlJfgWTbpthH/AzhV7N5Y57lng7G8fYL9RxzWMJu5nDfPmu9Zcz1KtueLr04J6mYGMkY1442re/8HPsZYjYav/cFFjfjVx9KJ6WO5qR+2Pd6cWqZFhbw7ZZgroc+zXhbLsvbo/wvr7JE+37pgEJy2zvLqic41b0y3c40nj79SnoU+17Fb/P4CnpR6c9wIAAA="/>
            <p:cNvGrpSpPr>
              <a:grpSpLocks noChangeAspect="1"/>
            </p:cNvGrpSpPr>
            <p:nvPr/>
          </p:nvGrpSpPr>
          <p:grpSpPr>
            <a:xfrm>
              <a:off x="1389087" y="3132637"/>
              <a:ext cx="9259611" cy="1127392"/>
              <a:chOff x="2304238" y="3915425"/>
              <a:chExt cx="7915264" cy="1309032"/>
            </a:xfrm>
          </p:grpSpPr>
          <p:sp>
            <p:nvSpPr>
              <p:cNvPr id="20" name="ValueBack"/>
              <p:cNvSpPr/>
              <p:nvPr/>
            </p:nvSpPr>
            <p:spPr>
              <a:xfrm>
                <a:off x="2304238" y="4352843"/>
                <a:ext cx="7915264" cy="871614"/>
              </a:xfrm>
              <a:prstGeom prst="rect">
                <a:avLst/>
              </a:prstGeom>
              <a:noFill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21" name="ValueText"/>
              <p:cNvSpPr/>
              <p:nvPr/>
            </p:nvSpPr>
            <p:spPr bwMode="auto">
              <a:xfrm>
                <a:off x="6329233" y="3915425"/>
                <a:ext cx="520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t" anchorCtr="0" compatLnSpc="1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</a:rPr>
                  <a:t>44%</a:t>
                </a: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ValueShape"/>
              <p:cNvSpPr/>
              <p:nvPr/>
            </p:nvSpPr>
            <p:spPr bwMode="auto">
              <a:xfrm>
                <a:off x="3976212" y="4464559"/>
                <a:ext cx="593878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  <a:gs pos="44000">
                    <a:schemeClr val="accent1">
                      <a:lumMod val="100000"/>
                    </a:schemeClr>
                  </a:gs>
                  <a:gs pos="44100">
                    <a:schemeClr val="accent2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23" name="SorbShape"/>
              <p:cNvSpPr/>
              <p:nvPr/>
            </p:nvSpPr>
            <p:spPr bwMode="auto">
              <a:xfrm flipV="1">
                <a:off x="6445643" y="4246314"/>
                <a:ext cx="287270" cy="512580"/>
              </a:xfrm>
              <a:custGeom>
                <a:avLst/>
                <a:gdLst>
                  <a:gd name="T0" fmla="*/ 153 w 153"/>
                  <a:gd name="T1" fmla="*/ 202 h 273"/>
                  <a:gd name="T2" fmla="*/ 153 w 153"/>
                  <a:gd name="T3" fmla="*/ 0 h 273"/>
                  <a:gd name="T4" fmla="*/ 0 w 153"/>
                  <a:gd name="T5" fmla="*/ 0 h 273"/>
                  <a:gd name="T6" fmla="*/ 0 w 153"/>
                  <a:gd name="T7" fmla="*/ 202 h 273"/>
                  <a:gd name="T8" fmla="*/ 78 w 153"/>
                  <a:gd name="T9" fmla="*/ 273 h 273"/>
                  <a:gd name="T10" fmla="*/ 153 w 153"/>
                  <a:gd name="T11" fmla="*/ 20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73">
                    <a:moveTo>
                      <a:pt x="153" y="202"/>
                    </a:moveTo>
                    <a:lnTo>
                      <a:pt x="153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78" y="273"/>
                    </a:lnTo>
                    <a:lnTo>
                      <a:pt x="153" y="20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24" name="RelativeShape"/>
              <p:cNvSpPr/>
              <p:nvPr/>
            </p:nvSpPr>
            <p:spPr bwMode="auto">
              <a:xfrm>
                <a:off x="3976212" y="4464559"/>
                <a:ext cx="261306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578469" y="354751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89087" y="4429605"/>
            <a:ext cx="9413825" cy="1119470"/>
            <a:chOff x="1389087" y="4429605"/>
            <a:chExt cx="9413825" cy="1119470"/>
          </a:xfrm>
        </p:grpSpPr>
        <p:sp>
          <p:nvSpPr>
            <p:cNvPr id="28" name="文本框 27"/>
            <p:cNvSpPr txBox="1"/>
            <p:nvPr/>
          </p:nvSpPr>
          <p:spPr>
            <a:xfrm>
              <a:off x="1616569" y="5215191"/>
              <a:ext cx="918634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26" name="3596855f-bdb1-4f68-ada3-de673afbe15f" descr="3AgAAB+LCAAAAAAABADVVFFv0zAQ/i8G3kKVIIZK3lqgUMFYRaoxhPbgJdfEyHEqx53aVf3vnFOnsZukW/eCUF7q83fffXff1VvyUm2WQEIS5VSqj4ymkuZTBTnxyDQhoVhx7pExEwkT6WdZrJYlCX9vD2n2zU+msg8FL+Q15SvQBIIpRvn+GLaSHOxMMlSwqWJ9WIS1uK4WCxbDPIMcasycCTUSSZTRBBH+wMcGJEszJaAsTeDq7g/EykoLLzRqVWbI+WIymQzffwrGmqwq4+92HokgLkTyT0W+c0S+faM/V2TfsOs5XzLB8lVuYFWZS7q2QoG/D7Ik4WDDpkKBvD/YGehY9TtSEgtMCplThQW3/u5VM4ThcFDpmooE1shUiyWO+0akXrzO/dIXh/Wqlq1JmlFcWUBtHV238xq0R0Yi5XV39QgPtOjMEr4jVgsyjeoQuXVbqNUgMQjVbm7n9aqaw1qd14fOsDvoGv3JFqqSTQdGgaP9UdmzolSsEOcpN0m2+GuQisWUjzhLRY4C9DOkJKg4w9svhWQPhVDu/TdYaMFfAZZmkyP2gOUWlJfgWTbpthH/AzhV7N5Y57lng7G8fYL9RxzWMJu5nDfPmu9Zcz1KtueLr04J6mYGMkY1442re/8HPsZYjYav/cFFjfjVx9KJ6WO5qR+2Pd6cWqZFhbw7ZZgroc+zXhbLsvbo/wvr7JE+37pgEJy2zvLqic41b0y3c40nj79SnoU+17Fb/P4CGkyOSNwIAAA="/>
            <p:cNvGrpSpPr>
              <a:grpSpLocks noChangeAspect="1"/>
            </p:cNvGrpSpPr>
            <p:nvPr/>
          </p:nvGrpSpPr>
          <p:grpSpPr>
            <a:xfrm>
              <a:off x="1389087" y="4429605"/>
              <a:ext cx="9259611" cy="1119470"/>
              <a:chOff x="2304238" y="3924622"/>
              <a:chExt cx="7915264" cy="1299835"/>
            </a:xfrm>
          </p:grpSpPr>
          <p:sp>
            <p:nvSpPr>
              <p:cNvPr id="29" name="ValueBack"/>
              <p:cNvSpPr/>
              <p:nvPr/>
            </p:nvSpPr>
            <p:spPr>
              <a:xfrm>
                <a:off x="2304238" y="4352843"/>
                <a:ext cx="7915264" cy="871614"/>
              </a:xfrm>
              <a:prstGeom prst="rect">
                <a:avLst/>
              </a:prstGeom>
              <a:noFill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30" name="ValueText"/>
              <p:cNvSpPr/>
              <p:nvPr/>
            </p:nvSpPr>
            <p:spPr bwMode="auto">
              <a:xfrm>
                <a:off x="8942302" y="3924622"/>
                <a:ext cx="520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t" anchorCtr="0" compatLnSpc="1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</a:rPr>
                  <a:t>88%</a:t>
                </a: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ValueShape"/>
              <p:cNvSpPr/>
              <p:nvPr/>
            </p:nvSpPr>
            <p:spPr bwMode="auto">
              <a:xfrm>
                <a:off x="3976212" y="4464559"/>
                <a:ext cx="593878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  <a:gs pos="88000">
                    <a:schemeClr val="accent1">
                      <a:lumMod val="100000"/>
                    </a:schemeClr>
                  </a:gs>
                  <a:gs pos="88100">
                    <a:schemeClr val="accent2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32" name="SorbShape"/>
              <p:cNvSpPr/>
              <p:nvPr/>
            </p:nvSpPr>
            <p:spPr bwMode="auto">
              <a:xfrm flipV="1">
                <a:off x="9058711" y="4241125"/>
                <a:ext cx="287270" cy="512581"/>
              </a:xfrm>
              <a:custGeom>
                <a:avLst/>
                <a:gdLst>
                  <a:gd name="T0" fmla="*/ 153 w 153"/>
                  <a:gd name="T1" fmla="*/ 202 h 273"/>
                  <a:gd name="T2" fmla="*/ 153 w 153"/>
                  <a:gd name="T3" fmla="*/ 0 h 273"/>
                  <a:gd name="T4" fmla="*/ 0 w 153"/>
                  <a:gd name="T5" fmla="*/ 0 h 273"/>
                  <a:gd name="T6" fmla="*/ 0 w 153"/>
                  <a:gd name="T7" fmla="*/ 202 h 273"/>
                  <a:gd name="T8" fmla="*/ 78 w 153"/>
                  <a:gd name="T9" fmla="*/ 273 h 273"/>
                  <a:gd name="T10" fmla="*/ 153 w 153"/>
                  <a:gd name="T11" fmla="*/ 20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73">
                    <a:moveTo>
                      <a:pt x="153" y="202"/>
                    </a:moveTo>
                    <a:lnTo>
                      <a:pt x="153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78" y="273"/>
                    </a:lnTo>
                    <a:lnTo>
                      <a:pt x="153" y="20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33" name="RelativeShape"/>
              <p:cNvSpPr/>
              <p:nvPr/>
            </p:nvSpPr>
            <p:spPr bwMode="auto">
              <a:xfrm>
                <a:off x="3976212" y="4464559"/>
                <a:ext cx="5226133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578469" y="483656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1453902" y="2155826"/>
            <a:ext cx="9305120" cy="3872099"/>
            <a:chOff x="1453902" y="2155826"/>
            <a:chExt cx="9305120" cy="3872099"/>
          </a:xfrm>
        </p:grpSpPr>
        <p:grpSp>
          <p:nvGrpSpPr>
            <p:cNvPr id="3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53902" y="2155826"/>
              <a:ext cx="9305120" cy="3419474"/>
              <a:chOff x="2211756" y="1529403"/>
              <a:chExt cx="7789417" cy="2862479"/>
            </a:xfrm>
          </p:grpSpPr>
          <p:sp>
            <p:nvSpPr>
              <p:cNvPr id="5" name="ïṧḷîḍê"/>
              <p:cNvSpPr/>
              <p:nvPr/>
            </p:nvSpPr>
            <p:spPr bwMode="auto">
              <a:xfrm>
                <a:off x="2211756" y="3180066"/>
                <a:ext cx="2026533" cy="1211815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iṡḷíḑe"/>
              <p:cNvSpPr/>
              <p:nvPr/>
            </p:nvSpPr>
            <p:spPr bwMode="auto">
              <a:xfrm>
                <a:off x="2818432" y="1531203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40%</a:t>
                </a:r>
                <a:endParaRPr lang="en-US" sz="240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ïṧlïḑé"/>
              <p:cNvSpPr/>
              <p:nvPr/>
            </p:nvSpPr>
            <p:spPr bwMode="auto">
              <a:xfrm>
                <a:off x="364231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íṥḷíḓê"/>
              <p:cNvSpPr/>
              <p:nvPr/>
            </p:nvSpPr>
            <p:spPr bwMode="auto">
              <a:xfrm>
                <a:off x="4237217" y="1566028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30%</a:t>
                </a:r>
                <a:endParaRPr lang="en-US" sz="240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îŝḷîḍé"/>
              <p:cNvSpPr/>
              <p:nvPr/>
            </p:nvSpPr>
            <p:spPr bwMode="auto">
              <a:xfrm>
                <a:off x="6523755" y="3005349"/>
                <a:ext cx="2026533" cy="138653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i$ľíḓe"/>
              <p:cNvSpPr/>
              <p:nvPr/>
            </p:nvSpPr>
            <p:spPr bwMode="auto">
              <a:xfrm>
                <a:off x="7142200" y="1534187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65%</a:t>
                </a:r>
                <a:endParaRPr lang="en-US" sz="2400">
                  <a:solidFill>
                    <a:schemeClr val="accent4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ïsḷïdè"/>
              <p:cNvSpPr/>
              <p:nvPr/>
            </p:nvSpPr>
            <p:spPr bwMode="auto">
              <a:xfrm>
                <a:off x="5042907" y="2426683"/>
                <a:ext cx="2027602" cy="196519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îşlíḋe"/>
              <p:cNvSpPr/>
              <p:nvPr/>
            </p:nvSpPr>
            <p:spPr bwMode="auto">
              <a:xfrm>
                <a:off x="5653115" y="1529403"/>
                <a:ext cx="797552" cy="22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85%</a:t>
                </a:r>
                <a:endParaRPr lang="en-US" sz="2400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iŝḻîḍe"/>
              <p:cNvSpPr/>
              <p:nvPr/>
            </p:nvSpPr>
            <p:spPr bwMode="auto">
              <a:xfrm>
                <a:off x="797464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íṡḻîďê"/>
              <p:cNvSpPr/>
              <p:nvPr/>
            </p:nvSpPr>
            <p:spPr bwMode="auto">
              <a:xfrm>
                <a:off x="8605926" y="1539123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5"/>
                    </a:solidFill>
                    <a:latin typeface="Century Gothic" panose="020B0502020202020204" pitchFamily="34" charset="0"/>
                  </a:rPr>
                  <a:t>35%</a:t>
                </a:r>
                <a:endParaRPr lang="en-US" sz="2400">
                  <a:solidFill>
                    <a:schemeClr val="accent5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13" name="直接连接符 112"/>
            <p:cNvCxnSpPr/>
            <p:nvPr/>
          </p:nvCxnSpPr>
          <p:spPr>
            <a:xfrm flipV="1">
              <a:off x="2664335" y="2606107"/>
              <a:ext cx="0" cy="141725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437325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6041270" y="2606107"/>
              <a:ext cx="0" cy="48761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7829234" y="2606107"/>
              <a:ext cx="0" cy="1142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955208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>
              <a:off x="1730871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3425730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117393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891507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8624712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94" y="744667"/>
            <a:ext cx="11217612" cy="58099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5791200" y="-701297"/>
            <a:ext cx="609600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921932" y="4319919"/>
            <a:ext cx="348135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866438" y="3185886"/>
            <a:ext cx="901700" cy="695326"/>
            <a:chOff x="10866438" y="3185886"/>
            <a:chExt cx="901700" cy="695326"/>
          </a:xfrm>
        </p:grpSpPr>
        <p:sp>
          <p:nvSpPr>
            <p:cNvPr id="7" name="矩形 6"/>
            <p:cNvSpPr/>
            <p:nvPr/>
          </p:nvSpPr>
          <p:spPr>
            <a:xfrm rot="5400000">
              <a:off x="10969625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燕尾形 7"/>
            <p:cNvSpPr/>
            <p:nvPr/>
          </p:nvSpPr>
          <p:spPr>
            <a:xfrm>
              <a:off x="11171238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63" y="3185886"/>
            <a:ext cx="901700" cy="695326"/>
            <a:chOff x="423863" y="3185886"/>
            <a:chExt cx="901700" cy="695326"/>
          </a:xfrm>
        </p:grpSpPr>
        <p:sp>
          <p:nvSpPr>
            <p:cNvPr id="6" name="矩形 5"/>
            <p:cNvSpPr/>
            <p:nvPr/>
          </p:nvSpPr>
          <p:spPr>
            <a:xfrm rot="5400000">
              <a:off x="527050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flipH="1">
              <a:off x="728663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04654" y="1203703"/>
            <a:ext cx="9382698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i="1" dirty="0" smtClean="0">
                <a:solidFill>
                  <a:schemeClr val="tx1">
                    <a:alpha val="4000"/>
                  </a:schemeClr>
                </a:solidFill>
                <a:latin typeface="Century Gothic" panose="020B0502020202020204" pitchFamily="34" charset="0"/>
              </a:rPr>
              <a:t>BUSINESS</a:t>
            </a:r>
            <a:endParaRPr lang="zh-CN" altLang="en-US" sz="16600" b="1" i="1" dirty="0">
              <a:solidFill>
                <a:schemeClr val="tx1">
                  <a:alpha val="4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14579" y="1772905"/>
            <a:ext cx="476284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THANKS</a:t>
            </a:r>
            <a:endParaRPr lang="en-US" altLang="zh-CN" sz="96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6400" y="3528469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工作汇报</a:t>
            </a:r>
            <a:r>
              <a:rPr lang="en-US" altLang="zh-CN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/</a:t>
            </a:r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年终总结</a:t>
            </a:r>
            <a:endParaRPr lang="zh-CN" altLang="en-US" sz="48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4403" y="4381784"/>
            <a:ext cx="60631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3350" y="5062002"/>
            <a:ext cx="1765300" cy="316802"/>
            <a:chOff x="1244534" y="4117273"/>
            <a:chExt cx="1765300" cy="316802"/>
          </a:xfrm>
        </p:grpSpPr>
        <p:sp>
          <p:nvSpPr>
            <p:cNvPr id="14" name="圆角矩形 13"/>
            <p:cNvSpPr/>
            <p:nvPr/>
          </p:nvSpPr>
          <p:spPr>
            <a:xfrm>
              <a:off x="1244534" y="4117273"/>
              <a:ext cx="1765300" cy="3168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91641" y="4121786"/>
              <a:ext cx="1471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汇报人：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年度工作概述</a:t>
                </a:r>
                <a:endParaRPr lang="zh-CN" alt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01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ḷïḑe"/>
          <p:cNvSpPr/>
          <p:nvPr/>
        </p:nvSpPr>
        <p:spPr>
          <a:xfrm>
            <a:off x="1700574" y="2069397"/>
            <a:ext cx="4321284" cy="3439930"/>
          </a:xfrm>
          <a:prstGeom prst="rect">
            <a:avLst/>
          </a:prstGeom>
          <a:blipFill>
            <a:blip r:embed="rId1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1" name="组合 40"/>
          <p:cNvGrpSpPr/>
          <p:nvPr/>
        </p:nvGrpSpPr>
        <p:grpSpPr>
          <a:xfrm>
            <a:off x="6103236" y="2069398"/>
            <a:ext cx="2349953" cy="1699966"/>
            <a:chOff x="6379743" y="2069398"/>
            <a:chExt cx="2349953" cy="1699966"/>
          </a:xfrm>
        </p:grpSpPr>
        <p:sp>
          <p:nvSpPr>
            <p:cNvPr id="5" name="iśḻíḓé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73370" y="2453941"/>
              <a:ext cx="1962698" cy="930878"/>
              <a:chOff x="1891541" y="2349127"/>
              <a:chExt cx="1962698" cy="930878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  <a:endPara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103236" y="3809362"/>
            <a:ext cx="2349953" cy="1699966"/>
            <a:chOff x="6379743" y="3809362"/>
            <a:chExt cx="2349953" cy="1699966"/>
          </a:xfrm>
        </p:grpSpPr>
        <p:sp>
          <p:nvSpPr>
            <p:cNvPr id="6" name="îslïdê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573370" y="4193905"/>
              <a:ext cx="1962698" cy="930878"/>
              <a:chOff x="1891541" y="2349127"/>
              <a:chExt cx="1962698" cy="93087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  <a:endPara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509852" y="2069397"/>
            <a:ext cx="2349953" cy="1699966"/>
            <a:chOff x="8786359" y="2069397"/>
            <a:chExt cx="2349953" cy="1699966"/>
          </a:xfrm>
        </p:grpSpPr>
        <p:sp>
          <p:nvSpPr>
            <p:cNvPr id="8" name="iś1íḍê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960970" y="2453941"/>
              <a:ext cx="1962698" cy="930878"/>
              <a:chOff x="1891541" y="2349127"/>
              <a:chExt cx="1962698" cy="93087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  <a:endPara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509852" y="3809361"/>
            <a:ext cx="2349953" cy="1699966"/>
            <a:chOff x="8786359" y="3809361"/>
            <a:chExt cx="2349953" cy="1699966"/>
          </a:xfrm>
        </p:grpSpPr>
        <p:sp>
          <p:nvSpPr>
            <p:cNvPr id="7" name="îš1îďê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960970" y="4193905"/>
              <a:ext cx="1962698" cy="930878"/>
              <a:chOff x="1891541" y="2349127"/>
              <a:chExt cx="1962698" cy="930878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  <a:endPara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71942" y="2031617"/>
            <a:ext cx="3725430" cy="3718692"/>
            <a:chOff x="4069038" y="1301559"/>
            <a:chExt cx="4131237" cy="4123766"/>
          </a:xfrm>
        </p:grpSpPr>
        <p:sp>
          <p:nvSpPr>
            <p:cNvPr id="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íŝļiďé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2" cstate="screen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3" cstate="screen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45858" y="2317552"/>
            <a:ext cx="2784999" cy="1272912"/>
            <a:chOff x="1541719" y="2349127"/>
            <a:chExt cx="2784999" cy="1272912"/>
          </a:xfrm>
        </p:grpSpPr>
        <p:sp>
          <p:nvSpPr>
            <p:cNvPr id="52" name="文本框 5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45858" y="4228038"/>
            <a:ext cx="2784999" cy="1272912"/>
            <a:chOff x="1541719" y="2349127"/>
            <a:chExt cx="2784999" cy="1272912"/>
          </a:xfrm>
        </p:grpSpPr>
        <p:sp>
          <p:nvSpPr>
            <p:cNvPr id="55" name="文本框 5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61144" y="2317552"/>
            <a:ext cx="2784999" cy="1272912"/>
            <a:chOff x="1541719" y="2349127"/>
            <a:chExt cx="2784999" cy="1272912"/>
          </a:xfrm>
        </p:grpSpPr>
        <p:sp>
          <p:nvSpPr>
            <p:cNvPr id="58" name="文本框 5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1144" y="4228038"/>
            <a:ext cx="2784999" cy="1272912"/>
            <a:chOff x="1541719" y="2349127"/>
            <a:chExt cx="2784999" cy="1272912"/>
          </a:xfrm>
        </p:grpSpPr>
        <p:sp>
          <p:nvSpPr>
            <p:cNvPr id="61" name="文本框 6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a01a928-e975-4e93-93d2-b8f2b70c7247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44577" y="1879629"/>
            <a:ext cx="2702846" cy="3819468"/>
            <a:chOff x="4771629" y="1123950"/>
            <a:chExt cx="3407054" cy="4814604"/>
          </a:xfrm>
        </p:grpSpPr>
        <p:grpSp>
          <p:nvGrpSpPr>
            <p:cNvPr id="4" name="îšľîḋê"/>
            <p:cNvGrpSpPr/>
            <p:nvPr/>
          </p:nvGrpSpPr>
          <p:grpSpPr>
            <a:xfrm>
              <a:off x="6429093" y="1994280"/>
              <a:ext cx="1749590" cy="3378936"/>
              <a:chOff x="-3768725" y="1125538"/>
              <a:chExt cx="2517775" cy="4862513"/>
            </a:xfrm>
          </p:grpSpPr>
          <p:sp>
            <p:nvSpPr>
              <p:cNvPr id="37" name="išḻíḋe"/>
              <p:cNvSpPr/>
              <p:nvPr/>
            </p:nvSpPr>
            <p:spPr bwMode="auto">
              <a:xfrm>
                <a:off x="-3741738" y="1125538"/>
                <a:ext cx="2478087" cy="4862513"/>
              </a:xfrm>
              <a:custGeom>
                <a:avLst/>
                <a:gdLst>
                  <a:gd name="T0" fmla="*/ 1393 w 1393"/>
                  <a:gd name="T1" fmla="*/ 2559 h 2739"/>
                  <a:gd name="T2" fmla="*/ 1213 w 1393"/>
                  <a:gd name="T3" fmla="*/ 2739 h 2739"/>
                  <a:gd name="T4" fmla="*/ 180 w 1393"/>
                  <a:gd name="T5" fmla="*/ 2739 h 2739"/>
                  <a:gd name="T6" fmla="*/ 0 w 1393"/>
                  <a:gd name="T7" fmla="*/ 2559 h 2739"/>
                  <a:gd name="T8" fmla="*/ 0 w 1393"/>
                  <a:gd name="T9" fmla="*/ 180 h 2739"/>
                  <a:gd name="T10" fmla="*/ 180 w 1393"/>
                  <a:gd name="T11" fmla="*/ 0 h 2739"/>
                  <a:gd name="T12" fmla="*/ 1213 w 1393"/>
                  <a:gd name="T13" fmla="*/ 0 h 2739"/>
                  <a:gd name="T14" fmla="*/ 1393 w 1393"/>
                  <a:gd name="T15" fmla="*/ 180 h 2739"/>
                  <a:gd name="T16" fmla="*/ 1393 w 1393"/>
                  <a:gd name="T17" fmla="*/ 2559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3" h="2739">
                    <a:moveTo>
                      <a:pt x="1393" y="2559"/>
                    </a:moveTo>
                    <a:cubicBezTo>
                      <a:pt x="1393" y="2658"/>
                      <a:pt x="1312" y="2739"/>
                      <a:pt x="1213" y="2739"/>
                    </a:cubicBezTo>
                    <a:cubicBezTo>
                      <a:pt x="180" y="2739"/>
                      <a:pt x="180" y="2739"/>
                      <a:pt x="180" y="2739"/>
                    </a:cubicBezTo>
                    <a:cubicBezTo>
                      <a:pt x="81" y="2739"/>
                      <a:pt x="0" y="2658"/>
                      <a:pt x="0" y="255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1213" y="0"/>
                      <a:pt x="1213" y="0"/>
                      <a:pt x="1213" y="0"/>
                    </a:cubicBezTo>
                    <a:cubicBezTo>
                      <a:pt x="1312" y="0"/>
                      <a:pt x="1393" y="81"/>
                      <a:pt x="1393" y="180"/>
                    </a:cubicBezTo>
                    <a:cubicBezTo>
                      <a:pt x="1393" y="2559"/>
                      <a:pt x="1393" y="2559"/>
                      <a:pt x="1393" y="255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8" name="ïş1ïḑè"/>
              <p:cNvSpPr/>
              <p:nvPr/>
            </p:nvSpPr>
            <p:spPr bwMode="auto">
              <a:xfrm>
                <a:off x="-3713163" y="1141413"/>
                <a:ext cx="2430462" cy="4830763"/>
              </a:xfrm>
              <a:custGeom>
                <a:avLst/>
                <a:gdLst>
                  <a:gd name="T0" fmla="*/ 1366 w 1366"/>
                  <a:gd name="T1" fmla="*/ 2542 h 2721"/>
                  <a:gd name="T2" fmla="*/ 1189 w 1366"/>
                  <a:gd name="T3" fmla="*/ 2721 h 2721"/>
                  <a:gd name="T4" fmla="*/ 176 w 1366"/>
                  <a:gd name="T5" fmla="*/ 2721 h 2721"/>
                  <a:gd name="T6" fmla="*/ 0 w 1366"/>
                  <a:gd name="T7" fmla="*/ 2542 h 2721"/>
                  <a:gd name="T8" fmla="*/ 0 w 1366"/>
                  <a:gd name="T9" fmla="*/ 179 h 2721"/>
                  <a:gd name="T10" fmla="*/ 176 w 1366"/>
                  <a:gd name="T11" fmla="*/ 0 h 2721"/>
                  <a:gd name="T12" fmla="*/ 1189 w 1366"/>
                  <a:gd name="T13" fmla="*/ 0 h 2721"/>
                  <a:gd name="T14" fmla="*/ 1366 w 1366"/>
                  <a:gd name="T15" fmla="*/ 179 h 2721"/>
                  <a:gd name="T16" fmla="*/ 1366 w 1366"/>
                  <a:gd name="T17" fmla="*/ 2542 h 2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6" h="2721">
                    <a:moveTo>
                      <a:pt x="1366" y="2542"/>
                    </a:moveTo>
                    <a:cubicBezTo>
                      <a:pt x="1366" y="2641"/>
                      <a:pt x="1287" y="2721"/>
                      <a:pt x="1189" y="2721"/>
                    </a:cubicBezTo>
                    <a:cubicBezTo>
                      <a:pt x="176" y="2721"/>
                      <a:pt x="176" y="2721"/>
                      <a:pt x="176" y="2721"/>
                    </a:cubicBezTo>
                    <a:cubicBezTo>
                      <a:pt x="79" y="2721"/>
                      <a:pt x="0" y="2641"/>
                      <a:pt x="0" y="254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0"/>
                      <a:pt x="79" y="0"/>
                      <a:pt x="176" y="0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287" y="0"/>
                      <a:pt x="1366" y="80"/>
                      <a:pt x="1366" y="179"/>
                    </a:cubicBezTo>
                    <a:cubicBezTo>
                      <a:pt x="1366" y="2542"/>
                      <a:pt x="1366" y="2542"/>
                      <a:pt x="1366" y="25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9" name="iṥľidè"/>
              <p:cNvSpPr/>
              <p:nvPr/>
            </p:nvSpPr>
            <p:spPr bwMode="auto">
              <a:xfrm>
                <a:off x="-2693988" y="5486400"/>
                <a:ext cx="403225" cy="40163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0" name="î$lîḓè"/>
              <p:cNvSpPr/>
              <p:nvPr/>
            </p:nvSpPr>
            <p:spPr bwMode="auto">
              <a:xfrm>
                <a:off x="-2673350" y="5507038"/>
                <a:ext cx="361950" cy="360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1" name="i$ļîḍê"/>
              <p:cNvSpPr/>
              <p:nvPr/>
            </p:nvSpPr>
            <p:spPr bwMode="auto">
              <a:xfrm>
                <a:off x="-2520950" y="1254125"/>
                <a:ext cx="47625" cy="46038"/>
              </a:xfrm>
              <a:custGeom>
                <a:avLst/>
                <a:gdLst>
                  <a:gd name="T0" fmla="*/ 13 w 27"/>
                  <a:gd name="T1" fmla="*/ 0 h 26"/>
                  <a:gd name="T2" fmla="*/ 0 w 27"/>
                  <a:gd name="T3" fmla="*/ 13 h 26"/>
                  <a:gd name="T4" fmla="*/ 13 w 27"/>
                  <a:gd name="T5" fmla="*/ 26 h 26"/>
                  <a:gd name="T6" fmla="*/ 25 w 27"/>
                  <a:gd name="T7" fmla="*/ 13 h 26"/>
                  <a:gd name="T8" fmla="*/ 27 w 27"/>
                  <a:gd name="T9" fmla="*/ 13 h 26"/>
                  <a:gd name="T10" fmla="*/ 27 w 27"/>
                  <a:gd name="T11" fmla="*/ 13 h 26"/>
                  <a:gd name="T12" fmla="*/ 25 w 27"/>
                  <a:gd name="T13" fmla="*/ 13 h 26"/>
                  <a:gd name="T14" fmla="*/ 13 w 27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5" y="20"/>
                      <a:pt x="25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2" name="íšľíḑé"/>
              <p:cNvSpPr/>
              <p:nvPr/>
            </p:nvSpPr>
            <p:spPr bwMode="auto">
              <a:xfrm>
                <a:off x="-2528888" y="1246188"/>
                <a:ext cx="58737" cy="60325"/>
              </a:xfrm>
              <a:custGeom>
                <a:avLst/>
                <a:gdLst>
                  <a:gd name="T0" fmla="*/ 33 w 33"/>
                  <a:gd name="T1" fmla="*/ 17 h 34"/>
                  <a:gd name="T2" fmla="*/ 33 w 33"/>
                  <a:gd name="T3" fmla="*/ 17 h 34"/>
                  <a:gd name="T4" fmla="*/ 33 w 33"/>
                  <a:gd name="T5" fmla="*/ 17 h 34"/>
                  <a:gd name="T6" fmla="*/ 17 w 33"/>
                  <a:gd name="T7" fmla="*/ 0 h 34"/>
                  <a:gd name="T8" fmla="*/ 0 w 33"/>
                  <a:gd name="T9" fmla="*/ 17 h 34"/>
                  <a:gd name="T10" fmla="*/ 17 w 33"/>
                  <a:gd name="T11" fmla="*/ 34 h 34"/>
                  <a:gd name="T12" fmla="*/ 33 w 33"/>
                  <a:gd name="T13" fmla="*/ 17 h 34"/>
                  <a:gd name="T14" fmla="*/ 31 w 33"/>
                  <a:gd name="T15" fmla="*/ 17 h 34"/>
                  <a:gd name="T16" fmla="*/ 29 w 33"/>
                  <a:gd name="T17" fmla="*/ 17 h 34"/>
                  <a:gd name="T18" fmla="*/ 17 w 33"/>
                  <a:gd name="T19" fmla="*/ 30 h 34"/>
                  <a:gd name="T20" fmla="*/ 4 w 33"/>
                  <a:gd name="T21" fmla="*/ 17 h 34"/>
                  <a:gd name="T22" fmla="*/ 17 w 33"/>
                  <a:gd name="T23" fmla="*/ 4 h 34"/>
                  <a:gd name="T24" fmla="*/ 29 w 33"/>
                  <a:gd name="T25" fmla="*/ 17 h 34"/>
                  <a:gd name="T26" fmla="*/ 31 w 33"/>
                  <a:gd name="T27" fmla="*/ 17 h 34"/>
                  <a:gd name="T28" fmla="*/ 33 w 33"/>
                  <a:gd name="T29" fmla="*/ 17 h 34"/>
                  <a:gd name="T30" fmla="*/ 33 w 33"/>
                  <a:gd name="T31" fmla="*/ 17 h 34"/>
                  <a:gd name="T32" fmla="*/ 17 w 3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moveTo>
                      <a:pt x="17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7" y="34"/>
                    </a:cubicBezTo>
                    <a:cubicBezTo>
                      <a:pt x="26" y="34"/>
                      <a:pt x="33" y="26"/>
                      <a:pt x="33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4"/>
                      <a:pt x="24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24" y="4"/>
                      <a:pt x="29" y="10"/>
                      <a:pt x="29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6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3" name="iṡ1idè"/>
              <p:cNvSpPr/>
              <p:nvPr/>
            </p:nvSpPr>
            <p:spPr bwMode="auto">
              <a:xfrm>
                <a:off x="-2930525" y="1395413"/>
                <a:ext cx="77787" cy="74613"/>
              </a:xfrm>
              <a:custGeom>
                <a:avLst/>
                <a:gdLst>
                  <a:gd name="T0" fmla="*/ 21 w 44"/>
                  <a:gd name="T1" fmla="*/ 0 h 42"/>
                  <a:gd name="T2" fmla="*/ 6 w 44"/>
                  <a:gd name="T3" fmla="*/ 6 h 42"/>
                  <a:gd name="T4" fmla="*/ 0 w 44"/>
                  <a:gd name="T5" fmla="*/ 21 h 42"/>
                  <a:gd name="T6" fmla="*/ 6 w 44"/>
                  <a:gd name="T7" fmla="*/ 36 h 42"/>
                  <a:gd name="T8" fmla="*/ 21 w 44"/>
                  <a:gd name="T9" fmla="*/ 42 h 42"/>
                  <a:gd name="T10" fmla="*/ 36 w 44"/>
                  <a:gd name="T11" fmla="*/ 36 h 42"/>
                  <a:gd name="T12" fmla="*/ 42 w 44"/>
                  <a:gd name="T13" fmla="*/ 21 h 42"/>
                  <a:gd name="T14" fmla="*/ 44 w 44"/>
                  <a:gd name="T15" fmla="*/ 21 h 42"/>
                  <a:gd name="T16" fmla="*/ 44 w 44"/>
                  <a:gd name="T17" fmla="*/ 21 h 42"/>
                  <a:gd name="T18" fmla="*/ 42 w 44"/>
                  <a:gd name="T19" fmla="*/ 21 h 42"/>
                  <a:gd name="T20" fmla="*/ 36 w 44"/>
                  <a:gd name="T21" fmla="*/ 6 h 42"/>
                  <a:gd name="T22" fmla="*/ 21 w 4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cubicBezTo>
                      <a:pt x="15" y="0"/>
                      <a:pt x="10" y="3"/>
                      <a:pt x="6" y="6"/>
                    </a:cubicBezTo>
                    <a:cubicBezTo>
                      <a:pt x="3" y="10"/>
                      <a:pt x="0" y="15"/>
                      <a:pt x="0" y="21"/>
                    </a:cubicBezTo>
                    <a:cubicBezTo>
                      <a:pt x="0" y="27"/>
                      <a:pt x="3" y="32"/>
                      <a:pt x="6" y="36"/>
                    </a:cubicBezTo>
                    <a:cubicBezTo>
                      <a:pt x="10" y="39"/>
                      <a:pt x="15" y="42"/>
                      <a:pt x="21" y="42"/>
                    </a:cubicBezTo>
                    <a:cubicBezTo>
                      <a:pt x="27" y="42"/>
                      <a:pt x="32" y="39"/>
                      <a:pt x="36" y="36"/>
                    </a:cubicBezTo>
                    <a:cubicBezTo>
                      <a:pt x="39" y="32"/>
                      <a:pt x="42" y="27"/>
                      <a:pt x="42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15"/>
                      <a:pt x="39" y="10"/>
                      <a:pt x="36" y="6"/>
                    </a:cubicBezTo>
                    <a:cubicBezTo>
                      <a:pt x="32" y="3"/>
                      <a:pt x="27" y="0"/>
                      <a:pt x="21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4" name="iṩ1iḑê"/>
              <p:cNvSpPr/>
              <p:nvPr/>
            </p:nvSpPr>
            <p:spPr bwMode="auto">
              <a:xfrm>
                <a:off x="-2938463" y="1389063"/>
                <a:ext cx="88900" cy="88900"/>
              </a:xfrm>
              <a:custGeom>
                <a:avLst/>
                <a:gdLst>
                  <a:gd name="T0" fmla="*/ 50 w 50"/>
                  <a:gd name="T1" fmla="*/ 25 h 50"/>
                  <a:gd name="T2" fmla="*/ 50 w 50"/>
                  <a:gd name="T3" fmla="*/ 25 h 50"/>
                  <a:gd name="T4" fmla="*/ 50 w 50"/>
                  <a:gd name="T5" fmla="*/ 25 h 50"/>
                  <a:gd name="T6" fmla="*/ 25 w 50"/>
                  <a:gd name="T7" fmla="*/ 0 h 50"/>
                  <a:gd name="T8" fmla="*/ 0 w 50"/>
                  <a:gd name="T9" fmla="*/ 25 h 50"/>
                  <a:gd name="T10" fmla="*/ 25 w 50"/>
                  <a:gd name="T11" fmla="*/ 50 h 50"/>
                  <a:gd name="T12" fmla="*/ 50 w 50"/>
                  <a:gd name="T13" fmla="*/ 25 h 50"/>
                  <a:gd name="T14" fmla="*/ 48 w 50"/>
                  <a:gd name="T15" fmla="*/ 25 h 50"/>
                  <a:gd name="T16" fmla="*/ 46 w 50"/>
                  <a:gd name="T17" fmla="*/ 25 h 50"/>
                  <a:gd name="T18" fmla="*/ 40 w 50"/>
                  <a:gd name="T19" fmla="*/ 40 h 50"/>
                  <a:gd name="T20" fmla="*/ 25 w 50"/>
                  <a:gd name="T21" fmla="*/ 46 h 50"/>
                  <a:gd name="T22" fmla="*/ 10 w 50"/>
                  <a:gd name="T23" fmla="*/ 40 h 50"/>
                  <a:gd name="T24" fmla="*/ 4 w 50"/>
                  <a:gd name="T25" fmla="*/ 25 h 50"/>
                  <a:gd name="T26" fmla="*/ 10 w 50"/>
                  <a:gd name="T27" fmla="*/ 10 h 50"/>
                  <a:gd name="T28" fmla="*/ 25 w 50"/>
                  <a:gd name="T29" fmla="*/ 4 h 50"/>
                  <a:gd name="T30" fmla="*/ 40 w 50"/>
                  <a:gd name="T31" fmla="*/ 10 h 50"/>
                  <a:gd name="T32" fmla="*/ 46 w 50"/>
                  <a:gd name="T33" fmla="*/ 25 h 50"/>
                  <a:gd name="T34" fmla="*/ 48 w 50"/>
                  <a:gd name="T35" fmla="*/ 25 h 50"/>
                  <a:gd name="T36" fmla="*/ 50 w 50"/>
                  <a:gd name="T37" fmla="*/ 25 h 50"/>
                  <a:gd name="T38" fmla="*/ 50 w 50"/>
                  <a:gd name="T39" fmla="*/ 25 h 50"/>
                  <a:gd name="T40" fmla="*/ 25 w 50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3" y="36"/>
                      <a:pt x="40" y="40"/>
                    </a:cubicBezTo>
                    <a:cubicBezTo>
                      <a:pt x="36" y="43"/>
                      <a:pt x="31" y="46"/>
                      <a:pt x="25" y="46"/>
                    </a:cubicBezTo>
                    <a:cubicBezTo>
                      <a:pt x="19" y="46"/>
                      <a:pt x="14" y="43"/>
                      <a:pt x="10" y="40"/>
                    </a:cubicBezTo>
                    <a:cubicBezTo>
                      <a:pt x="7" y="36"/>
                      <a:pt x="4" y="31"/>
                      <a:pt x="4" y="25"/>
                    </a:cubicBezTo>
                    <a:cubicBezTo>
                      <a:pt x="4" y="19"/>
                      <a:pt x="7" y="14"/>
                      <a:pt x="10" y="10"/>
                    </a:cubicBezTo>
                    <a:cubicBezTo>
                      <a:pt x="14" y="7"/>
                      <a:pt x="19" y="4"/>
                      <a:pt x="25" y="4"/>
                    </a:cubicBezTo>
                    <a:cubicBezTo>
                      <a:pt x="31" y="4"/>
                      <a:pt x="36" y="7"/>
                      <a:pt x="40" y="10"/>
                    </a:cubicBezTo>
                    <a:cubicBezTo>
                      <a:pt x="43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5" name="îṡḷïḓè"/>
              <p:cNvSpPr/>
              <p:nvPr/>
            </p:nvSpPr>
            <p:spPr bwMode="auto">
              <a:xfrm>
                <a:off x="-2695575" y="1419225"/>
                <a:ext cx="393700" cy="39688"/>
              </a:xfrm>
              <a:custGeom>
                <a:avLst/>
                <a:gdLst>
                  <a:gd name="T0" fmla="*/ 210 w 221"/>
                  <a:gd name="T1" fmla="*/ 0 h 23"/>
                  <a:gd name="T2" fmla="*/ 11 w 221"/>
                  <a:gd name="T3" fmla="*/ 0 h 23"/>
                  <a:gd name="T4" fmla="*/ 0 w 221"/>
                  <a:gd name="T5" fmla="*/ 11 h 23"/>
                  <a:gd name="T6" fmla="*/ 11 w 221"/>
                  <a:gd name="T7" fmla="*/ 23 h 23"/>
                  <a:gd name="T8" fmla="*/ 210 w 221"/>
                  <a:gd name="T9" fmla="*/ 23 h 23"/>
                  <a:gd name="T10" fmla="*/ 221 w 221"/>
                  <a:gd name="T11" fmla="*/ 11 h 23"/>
                  <a:gd name="T12" fmla="*/ 210 w 2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">
                    <a:moveTo>
                      <a:pt x="2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6" y="23"/>
                      <a:pt x="221" y="18"/>
                      <a:pt x="221" y="11"/>
                    </a:cubicBezTo>
                    <a:cubicBezTo>
                      <a:pt x="221" y="5"/>
                      <a:pt x="216" y="0"/>
                      <a:pt x="210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7" name="íśļiḍê"/>
              <p:cNvSpPr/>
              <p:nvPr/>
            </p:nvSpPr>
            <p:spPr bwMode="auto">
              <a:xfrm>
                <a:off x="-3611563" y="1703388"/>
                <a:ext cx="2224087" cy="3709988"/>
              </a:xfrm>
              <a:prstGeom prst="rect">
                <a:avLst/>
              </a:prstGeom>
              <a:blipFill>
                <a:blip r:embed="rId2" cstate="screen"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8" name="išḻïďé"/>
              <p:cNvSpPr/>
              <p:nvPr/>
            </p:nvSpPr>
            <p:spPr bwMode="auto">
              <a:xfrm>
                <a:off x="-3768725" y="1736725"/>
                <a:ext cx="31750" cy="215900"/>
              </a:xfrm>
              <a:custGeom>
                <a:avLst/>
                <a:gdLst>
                  <a:gd name="T0" fmla="*/ 18 w 18"/>
                  <a:gd name="T1" fmla="*/ 113 h 122"/>
                  <a:gd name="T2" fmla="*/ 9 w 18"/>
                  <a:gd name="T3" fmla="*/ 122 h 122"/>
                  <a:gd name="T4" fmla="*/ 0 w 18"/>
                  <a:gd name="T5" fmla="*/ 113 h 122"/>
                  <a:gd name="T6" fmla="*/ 0 w 18"/>
                  <a:gd name="T7" fmla="*/ 9 h 122"/>
                  <a:gd name="T8" fmla="*/ 9 w 18"/>
                  <a:gd name="T9" fmla="*/ 0 h 122"/>
                  <a:gd name="T10" fmla="*/ 18 w 18"/>
                  <a:gd name="T11" fmla="*/ 9 h 122"/>
                  <a:gd name="T12" fmla="*/ 18 w 18"/>
                  <a:gd name="T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2">
                    <a:moveTo>
                      <a:pt x="18" y="113"/>
                    </a:moveTo>
                    <a:cubicBezTo>
                      <a:pt x="18" y="118"/>
                      <a:pt x="14" y="122"/>
                      <a:pt x="9" y="122"/>
                    </a:cubicBezTo>
                    <a:cubicBezTo>
                      <a:pt x="4" y="122"/>
                      <a:pt x="0" y="118"/>
                      <a:pt x="0" y="1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lnTo>
                      <a:pt x="18" y="1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49" name="iṣlïḍe"/>
              <p:cNvSpPr/>
              <p:nvPr/>
            </p:nvSpPr>
            <p:spPr bwMode="auto">
              <a:xfrm>
                <a:off x="-3768725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50" name="íSļîde"/>
              <p:cNvSpPr/>
              <p:nvPr/>
            </p:nvSpPr>
            <p:spPr bwMode="auto">
              <a:xfrm>
                <a:off x="-3768725" y="2609850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51" name="iṥ1ïde"/>
              <p:cNvSpPr/>
              <p:nvPr/>
            </p:nvSpPr>
            <p:spPr bwMode="auto">
              <a:xfrm>
                <a:off x="-1282700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</p:grpSp>
        <p:grpSp>
          <p:nvGrpSpPr>
            <p:cNvPr id="5" name="îśļîdé"/>
            <p:cNvGrpSpPr/>
            <p:nvPr/>
          </p:nvGrpSpPr>
          <p:grpSpPr>
            <a:xfrm>
              <a:off x="4771629" y="1123950"/>
              <a:ext cx="2492964" cy="4814604"/>
              <a:chOff x="-3768725" y="1125538"/>
              <a:chExt cx="2517775" cy="4862513"/>
            </a:xfrm>
          </p:grpSpPr>
          <p:sp>
            <p:nvSpPr>
              <p:cNvPr id="22" name="íṣliḑê"/>
              <p:cNvSpPr/>
              <p:nvPr/>
            </p:nvSpPr>
            <p:spPr bwMode="auto">
              <a:xfrm>
                <a:off x="-3741738" y="1125538"/>
                <a:ext cx="2478087" cy="4862513"/>
              </a:xfrm>
              <a:custGeom>
                <a:avLst/>
                <a:gdLst>
                  <a:gd name="T0" fmla="*/ 1393 w 1393"/>
                  <a:gd name="T1" fmla="*/ 2559 h 2739"/>
                  <a:gd name="T2" fmla="*/ 1213 w 1393"/>
                  <a:gd name="T3" fmla="*/ 2739 h 2739"/>
                  <a:gd name="T4" fmla="*/ 180 w 1393"/>
                  <a:gd name="T5" fmla="*/ 2739 h 2739"/>
                  <a:gd name="T6" fmla="*/ 0 w 1393"/>
                  <a:gd name="T7" fmla="*/ 2559 h 2739"/>
                  <a:gd name="T8" fmla="*/ 0 w 1393"/>
                  <a:gd name="T9" fmla="*/ 180 h 2739"/>
                  <a:gd name="T10" fmla="*/ 180 w 1393"/>
                  <a:gd name="T11" fmla="*/ 0 h 2739"/>
                  <a:gd name="T12" fmla="*/ 1213 w 1393"/>
                  <a:gd name="T13" fmla="*/ 0 h 2739"/>
                  <a:gd name="T14" fmla="*/ 1393 w 1393"/>
                  <a:gd name="T15" fmla="*/ 180 h 2739"/>
                  <a:gd name="T16" fmla="*/ 1393 w 1393"/>
                  <a:gd name="T17" fmla="*/ 2559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3" h="2739">
                    <a:moveTo>
                      <a:pt x="1393" y="2559"/>
                    </a:moveTo>
                    <a:cubicBezTo>
                      <a:pt x="1393" y="2658"/>
                      <a:pt x="1312" y="2739"/>
                      <a:pt x="1213" y="2739"/>
                    </a:cubicBezTo>
                    <a:cubicBezTo>
                      <a:pt x="180" y="2739"/>
                      <a:pt x="180" y="2739"/>
                      <a:pt x="180" y="2739"/>
                    </a:cubicBezTo>
                    <a:cubicBezTo>
                      <a:pt x="81" y="2739"/>
                      <a:pt x="0" y="2658"/>
                      <a:pt x="0" y="255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1213" y="0"/>
                      <a:pt x="1213" y="0"/>
                      <a:pt x="1213" y="0"/>
                    </a:cubicBezTo>
                    <a:cubicBezTo>
                      <a:pt x="1312" y="0"/>
                      <a:pt x="1393" y="81"/>
                      <a:pt x="1393" y="180"/>
                    </a:cubicBezTo>
                    <a:cubicBezTo>
                      <a:pt x="1393" y="2559"/>
                      <a:pt x="1393" y="2559"/>
                      <a:pt x="1393" y="255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3" name="ïš1idé"/>
              <p:cNvSpPr/>
              <p:nvPr/>
            </p:nvSpPr>
            <p:spPr bwMode="auto">
              <a:xfrm>
                <a:off x="-3713163" y="1141413"/>
                <a:ext cx="2430462" cy="4830763"/>
              </a:xfrm>
              <a:custGeom>
                <a:avLst/>
                <a:gdLst>
                  <a:gd name="T0" fmla="*/ 1366 w 1366"/>
                  <a:gd name="T1" fmla="*/ 2542 h 2721"/>
                  <a:gd name="T2" fmla="*/ 1189 w 1366"/>
                  <a:gd name="T3" fmla="*/ 2721 h 2721"/>
                  <a:gd name="T4" fmla="*/ 176 w 1366"/>
                  <a:gd name="T5" fmla="*/ 2721 h 2721"/>
                  <a:gd name="T6" fmla="*/ 0 w 1366"/>
                  <a:gd name="T7" fmla="*/ 2542 h 2721"/>
                  <a:gd name="T8" fmla="*/ 0 w 1366"/>
                  <a:gd name="T9" fmla="*/ 179 h 2721"/>
                  <a:gd name="T10" fmla="*/ 176 w 1366"/>
                  <a:gd name="T11" fmla="*/ 0 h 2721"/>
                  <a:gd name="T12" fmla="*/ 1189 w 1366"/>
                  <a:gd name="T13" fmla="*/ 0 h 2721"/>
                  <a:gd name="T14" fmla="*/ 1366 w 1366"/>
                  <a:gd name="T15" fmla="*/ 179 h 2721"/>
                  <a:gd name="T16" fmla="*/ 1366 w 1366"/>
                  <a:gd name="T17" fmla="*/ 2542 h 2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6" h="2721">
                    <a:moveTo>
                      <a:pt x="1366" y="2542"/>
                    </a:moveTo>
                    <a:cubicBezTo>
                      <a:pt x="1366" y="2641"/>
                      <a:pt x="1287" y="2721"/>
                      <a:pt x="1189" y="2721"/>
                    </a:cubicBezTo>
                    <a:cubicBezTo>
                      <a:pt x="176" y="2721"/>
                      <a:pt x="176" y="2721"/>
                      <a:pt x="176" y="2721"/>
                    </a:cubicBezTo>
                    <a:cubicBezTo>
                      <a:pt x="79" y="2721"/>
                      <a:pt x="0" y="2641"/>
                      <a:pt x="0" y="254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0"/>
                      <a:pt x="79" y="0"/>
                      <a:pt x="176" y="0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287" y="0"/>
                      <a:pt x="1366" y="80"/>
                      <a:pt x="1366" y="179"/>
                    </a:cubicBezTo>
                    <a:cubicBezTo>
                      <a:pt x="1366" y="2542"/>
                      <a:pt x="1366" y="2542"/>
                      <a:pt x="1366" y="25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4" name="iṧľiḑe"/>
              <p:cNvSpPr/>
              <p:nvPr/>
            </p:nvSpPr>
            <p:spPr bwMode="auto">
              <a:xfrm>
                <a:off x="-2693988" y="5486400"/>
                <a:ext cx="403225" cy="40163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5" name="íṩ1ide"/>
              <p:cNvSpPr/>
              <p:nvPr/>
            </p:nvSpPr>
            <p:spPr bwMode="auto">
              <a:xfrm>
                <a:off x="-2673350" y="5507038"/>
                <a:ext cx="361950" cy="360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6" name="íşlîďê"/>
              <p:cNvSpPr/>
              <p:nvPr/>
            </p:nvSpPr>
            <p:spPr bwMode="auto">
              <a:xfrm>
                <a:off x="-2520950" y="1254125"/>
                <a:ext cx="47625" cy="46038"/>
              </a:xfrm>
              <a:custGeom>
                <a:avLst/>
                <a:gdLst>
                  <a:gd name="T0" fmla="*/ 13 w 27"/>
                  <a:gd name="T1" fmla="*/ 0 h 26"/>
                  <a:gd name="T2" fmla="*/ 0 w 27"/>
                  <a:gd name="T3" fmla="*/ 13 h 26"/>
                  <a:gd name="T4" fmla="*/ 13 w 27"/>
                  <a:gd name="T5" fmla="*/ 26 h 26"/>
                  <a:gd name="T6" fmla="*/ 25 w 27"/>
                  <a:gd name="T7" fmla="*/ 13 h 26"/>
                  <a:gd name="T8" fmla="*/ 27 w 27"/>
                  <a:gd name="T9" fmla="*/ 13 h 26"/>
                  <a:gd name="T10" fmla="*/ 27 w 27"/>
                  <a:gd name="T11" fmla="*/ 13 h 26"/>
                  <a:gd name="T12" fmla="*/ 25 w 27"/>
                  <a:gd name="T13" fmla="*/ 13 h 26"/>
                  <a:gd name="T14" fmla="*/ 13 w 27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5" y="20"/>
                      <a:pt x="25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7" name="îsḷïḍè"/>
              <p:cNvSpPr/>
              <p:nvPr/>
            </p:nvSpPr>
            <p:spPr bwMode="auto">
              <a:xfrm>
                <a:off x="-2528888" y="1246188"/>
                <a:ext cx="58737" cy="60325"/>
              </a:xfrm>
              <a:custGeom>
                <a:avLst/>
                <a:gdLst>
                  <a:gd name="T0" fmla="*/ 33 w 33"/>
                  <a:gd name="T1" fmla="*/ 17 h 34"/>
                  <a:gd name="T2" fmla="*/ 33 w 33"/>
                  <a:gd name="T3" fmla="*/ 17 h 34"/>
                  <a:gd name="T4" fmla="*/ 33 w 33"/>
                  <a:gd name="T5" fmla="*/ 17 h 34"/>
                  <a:gd name="T6" fmla="*/ 17 w 33"/>
                  <a:gd name="T7" fmla="*/ 0 h 34"/>
                  <a:gd name="T8" fmla="*/ 0 w 33"/>
                  <a:gd name="T9" fmla="*/ 17 h 34"/>
                  <a:gd name="T10" fmla="*/ 17 w 33"/>
                  <a:gd name="T11" fmla="*/ 34 h 34"/>
                  <a:gd name="T12" fmla="*/ 33 w 33"/>
                  <a:gd name="T13" fmla="*/ 17 h 34"/>
                  <a:gd name="T14" fmla="*/ 31 w 33"/>
                  <a:gd name="T15" fmla="*/ 17 h 34"/>
                  <a:gd name="T16" fmla="*/ 29 w 33"/>
                  <a:gd name="T17" fmla="*/ 17 h 34"/>
                  <a:gd name="T18" fmla="*/ 17 w 33"/>
                  <a:gd name="T19" fmla="*/ 30 h 34"/>
                  <a:gd name="T20" fmla="*/ 4 w 33"/>
                  <a:gd name="T21" fmla="*/ 17 h 34"/>
                  <a:gd name="T22" fmla="*/ 17 w 33"/>
                  <a:gd name="T23" fmla="*/ 4 h 34"/>
                  <a:gd name="T24" fmla="*/ 29 w 33"/>
                  <a:gd name="T25" fmla="*/ 17 h 34"/>
                  <a:gd name="T26" fmla="*/ 31 w 33"/>
                  <a:gd name="T27" fmla="*/ 17 h 34"/>
                  <a:gd name="T28" fmla="*/ 33 w 33"/>
                  <a:gd name="T29" fmla="*/ 17 h 34"/>
                  <a:gd name="T30" fmla="*/ 33 w 33"/>
                  <a:gd name="T31" fmla="*/ 17 h 34"/>
                  <a:gd name="T32" fmla="*/ 17 w 3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moveTo>
                      <a:pt x="17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7" y="34"/>
                    </a:cubicBezTo>
                    <a:cubicBezTo>
                      <a:pt x="26" y="34"/>
                      <a:pt x="33" y="26"/>
                      <a:pt x="33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4"/>
                      <a:pt x="24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24" y="4"/>
                      <a:pt x="29" y="10"/>
                      <a:pt x="29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6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8" name="ís1íďé"/>
              <p:cNvSpPr/>
              <p:nvPr/>
            </p:nvSpPr>
            <p:spPr bwMode="auto">
              <a:xfrm>
                <a:off x="-2930525" y="1395413"/>
                <a:ext cx="77787" cy="74613"/>
              </a:xfrm>
              <a:custGeom>
                <a:avLst/>
                <a:gdLst>
                  <a:gd name="T0" fmla="*/ 21 w 44"/>
                  <a:gd name="T1" fmla="*/ 0 h 42"/>
                  <a:gd name="T2" fmla="*/ 6 w 44"/>
                  <a:gd name="T3" fmla="*/ 6 h 42"/>
                  <a:gd name="T4" fmla="*/ 0 w 44"/>
                  <a:gd name="T5" fmla="*/ 21 h 42"/>
                  <a:gd name="T6" fmla="*/ 6 w 44"/>
                  <a:gd name="T7" fmla="*/ 36 h 42"/>
                  <a:gd name="T8" fmla="*/ 21 w 44"/>
                  <a:gd name="T9" fmla="*/ 42 h 42"/>
                  <a:gd name="T10" fmla="*/ 36 w 44"/>
                  <a:gd name="T11" fmla="*/ 36 h 42"/>
                  <a:gd name="T12" fmla="*/ 42 w 44"/>
                  <a:gd name="T13" fmla="*/ 21 h 42"/>
                  <a:gd name="T14" fmla="*/ 44 w 44"/>
                  <a:gd name="T15" fmla="*/ 21 h 42"/>
                  <a:gd name="T16" fmla="*/ 44 w 44"/>
                  <a:gd name="T17" fmla="*/ 21 h 42"/>
                  <a:gd name="T18" fmla="*/ 42 w 44"/>
                  <a:gd name="T19" fmla="*/ 21 h 42"/>
                  <a:gd name="T20" fmla="*/ 36 w 44"/>
                  <a:gd name="T21" fmla="*/ 6 h 42"/>
                  <a:gd name="T22" fmla="*/ 21 w 4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cubicBezTo>
                      <a:pt x="15" y="0"/>
                      <a:pt x="10" y="3"/>
                      <a:pt x="6" y="6"/>
                    </a:cubicBezTo>
                    <a:cubicBezTo>
                      <a:pt x="3" y="10"/>
                      <a:pt x="0" y="15"/>
                      <a:pt x="0" y="21"/>
                    </a:cubicBezTo>
                    <a:cubicBezTo>
                      <a:pt x="0" y="27"/>
                      <a:pt x="3" y="32"/>
                      <a:pt x="6" y="36"/>
                    </a:cubicBezTo>
                    <a:cubicBezTo>
                      <a:pt x="10" y="39"/>
                      <a:pt x="15" y="42"/>
                      <a:pt x="21" y="42"/>
                    </a:cubicBezTo>
                    <a:cubicBezTo>
                      <a:pt x="27" y="42"/>
                      <a:pt x="32" y="39"/>
                      <a:pt x="36" y="36"/>
                    </a:cubicBezTo>
                    <a:cubicBezTo>
                      <a:pt x="39" y="32"/>
                      <a:pt x="42" y="27"/>
                      <a:pt x="42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15"/>
                      <a:pt x="39" y="10"/>
                      <a:pt x="36" y="6"/>
                    </a:cubicBezTo>
                    <a:cubicBezTo>
                      <a:pt x="32" y="3"/>
                      <a:pt x="27" y="0"/>
                      <a:pt x="21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9" name="isḻïḍè"/>
              <p:cNvSpPr/>
              <p:nvPr/>
            </p:nvSpPr>
            <p:spPr bwMode="auto">
              <a:xfrm>
                <a:off x="-2938463" y="1389063"/>
                <a:ext cx="88900" cy="88900"/>
              </a:xfrm>
              <a:custGeom>
                <a:avLst/>
                <a:gdLst>
                  <a:gd name="T0" fmla="*/ 50 w 50"/>
                  <a:gd name="T1" fmla="*/ 25 h 50"/>
                  <a:gd name="T2" fmla="*/ 50 w 50"/>
                  <a:gd name="T3" fmla="*/ 25 h 50"/>
                  <a:gd name="T4" fmla="*/ 50 w 50"/>
                  <a:gd name="T5" fmla="*/ 25 h 50"/>
                  <a:gd name="T6" fmla="*/ 25 w 50"/>
                  <a:gd name="T7" fmla="*/ 0 h 50"/>
                  <a:gd name="T8" fmla="*/ 0 w 50"/>
                  <a:gd name="T9" fmla="*/ 25 h 50"/>
                  <a:gd name="T10" fmla="*/ 25 w 50"/>
                  <a:gd name="T11" fmla="*/ 50 h 50"/>
                  <a:gd name="T12" fmla="*/ 50 w 50"/>
                  <a:gd name="T13" fmla="*/ 25 h 50"/>
                  <a:gd name="T14" fmla="*/ 48 w 50"/>
                  <a:gd name="T15" fmla="*/ 25 h 50"/>
                  <a:gd name="T16" fmla="*/ 46 w 50"/>
                  <a:gd name="T17" fmla="*/ 25 h 50"/>
                  <a:gd name="T18" fmla="*/ 40 w 50"/>
                  <a:gd name="T19" fmla="*/ 40 h 50"/>
                  <a:gd name="T20" fmla="*/ 25 w 50"/>
                  <a:gd name="T21" fmla="*/ 46 h 50"/>
                  <a:gd name="T22" fmla="*/ 10 w 50"/>
                  <a:gd name="T23" fmla="*/ 40 h 50"/>
                  <a:gd name="T24" fmla="*/ 4 w 50"/>
                  <a:gd name="T25" fmla="*/ 25 h 50"/>
                  <a:gd name="T26" fmla="*/ 10 w 50"/>
                  <a:gd name="T27" fmla="*/ 10 h 50"/>
                  <a:gd name="T28" fmla="*/ 25 w 50"/>
                  <a:gd name="T29" fmla="*/ 4 h 50"/>
                  <a:gd name="T30" fmla="*/ 40 w 50"/>
                  <a:gd name="T31" fmla="*/ 10 h 50"/>
                  <a:gd name="T32" fmla="*/ 46 w 50"/>
                  <a:gd name="T33" fmla="*/ 25 h 50"/>
                  <a:gd name="T34" fmla="*/ 48 w 50"/>
                  <a:gd name="T35" fmla="*/ 25 h 50"/>
                  <a:gd name="T36" fmla="*/ 50 w 50"/>
                  <a:gd name="T37" fmla="*/ 25 h 50"/>
                  <a:gd name="T38" fmla="*/ 50 w 50"/>
                  <a:gd name="T39" fmla="*/ 25 h 50"/>
                  <a:gd name="T40" fmla="*/ 25 w 50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3" y="36"/>
                      <a:pt x="40" y="40"/>
                    </a:cubicBezTo>
                    <a:cubicBezTo>
                      <a:pt x="36" y="43"/>
                      <a:pt x="31" y="46"/>
                      <a:pt x="25" y="46"/>
                    </a:cubicBezTo>
                    <a:cubicBezTo>
                      <a:pt x="19" y="46"/>
                      <a:pt x="14" y="43"/>
                      <a:pt x="10" y="40"/>
                    </a:cubicBezTo>
                    <a:cubicBezTo>
                      <a:pt x="7" y="36"/>
                      <a:pt x="4" y="31"/>
                      <a:pt x="4" y="25"/>
                    </a:cubicBezTo>
                    <a:cubicBezTo>
                      <a:pt x="4" y="19"/>
                      <a:pt x="7" y="14"/>
                      <a:pt x="10" y="10"/>
                    </a:cubicBezTo>
                    <a:cubicBezTo>
                      <a:pt x="14" y="7"/>
                      <a:pt x="19" y="4"/>
                      <a:pt x="25" y="4"/>
                    </a:cubicBezTo>
                    <a:cubicBezTo>
                      <a:pt x="31" y="4"/>
                      <a:pt x="36" y="7"/>
                      <a:pt x="40" y="10"/>
                    </a:cubicBezTo>
                    <a:cubicBezTo>
                      <a:pt x="43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0" name="îSḻiḑé"/>
              <p:cNvSpPr/>
              <p:nvPr/>
            </p:nvSpPr>
            <p:spPr bwMode="auto">
              <a:xfrm>
                <a:off x="-2695575" y="1419225"/>
                <a:ext cx="393700" cy="39688"/>
              </a:xfrm>
              <a:custGeom>
                <a:avLst/>
                <a:gdLst>
                  <a:gd name="T0" fmla="*/ 210 w 221"/>
                  <a:gd name="T1" fmla="*/ 0 h 23"/>
                  <a:gd name="T2" fmla="*/ 11 w 221"/>
                  <a:gd name="T3" fmla="*/ 0 h 23"/>
                  <a:gd name="T4" fmla="*/ 0 w 221"/>
                  <a:gd name="T5" fmla="*/ 11 h 23"/>
                  <a:gd name="T6" fmla="*/ 11 w 221"/>
                  <a:gd name="T7" fmla="*/ 23 h 23"/>
                  <a:gd name="T8" fmla="*/ 210 w 221"/>
                  <a:gd name="T9" fmla="*/ 23 h 23"/>
                  <a:gd name="T10" fmla="*/ 221 w 221"/>
                  <a:gd name="T11" fmla="*/ 11 h 23"/>
                  <a:gd name="T12" fmla="*/ 210 w 2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">
                    <a:moveTo>
                      <a:pt x="2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6" y="23"/>
                      <a:pt x="221" y="18"/>
                      <a:pt x="221" y="11"/>
                    </a:cubicBezTo>
                    <a:cubicBezTo>
                      <a:pt x="221" y="5"/>
                      <a:pt x="216" y="0"/>
                      <a:pt x="210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2" name="îṡḻiḑe"/>
              <p:cNvSpPr/>
              <p:nvPr/>
            </p:nvSpPr>
            <p:spPr bwMode="auto">
              <a:xfrm>
                <a:off x="-3611563" y="1703388"/>
                <a:ext cx="2224087" cy="3709988"/>
              </a:xfrm>
              <a:prstGeom prst="rect">
                <a:avLst/>
              </a:prstGeom>
              <a:blipFill>
                <a:blip r:embed="rId3" cstate="screen">
                  <a:grayscl/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  <a:effectLst>
                <a:innerShdw blurRad="114300">
                  <a:prstClr val="black"/>
                </a:innerShdw>
              </a:effectLst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3" name="ïśliḓé"/>
              <p:cNvSpPr/>
              <p:nvPr/>
            </p:nvSpPr>
            <p:spPr bwMode="auto">
              <a:xfrm>
                <a:off x="-3768725" y="1736725"/>
                <a:ext cx="31750" cy="215900"/>
              </a:xfrm>
              <a:custGeom>
                <a:avLst/>
                <a:gdLst>
                  <a:gd name="T0" fmla="*/ 18 w 18"/>
                  <a:gd name="T1" fmla="*/ 113 h 122"/>
                  <a:gd name="T2" fmla="*/ 9 w 18"/>
                  <a:gd name="T3" fmla="*/ 122 h 122"/>
                  <a:gd name="T4" fmla="*/ 0 w 18"/>
                  <a:gd name="T5" fmla="*/ 113 h 122"/>
                  <a:gd name="T6" fmla="*/ 0 w 18"/>
                  <a:gd name="T7" fmla="*/ 9 h 122"/>
                  <a:gd name="T8" fmla="*/ 9 w 18"/>
                  <a:gd name="T9" fmla="*/ 0 h 122"/>
                  <a:gd name="T10" fmla="*/ 18 w 18"/>
                  <a:gd name="T11" fmla="*/ 9 h 122"/>
                  <a:gd name="T12" fmla="*/ 18 w 18"/>
                  <a:gd name="T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2">
                    <a:moveTo>
                      <a:pt x="18" y="113"/>
                    </a:moveTo>
                    <a:cubicBezTo>
                      <a:pt x="18" y="118"/>
                      <a:pt x="14" y="122"/>
                      <a:pt x="9" y="122"/>
                    </a:cubicBezTo>
                    <a:cubicBezTo>
                      <a:pt x="4" y="122"/>
                      <a:pt x="0" y="118"/>
                      <a:pt x="0" y="1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lnTo>
                      <a:pt x="18" y="1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4" name="ïşľîďê"/>
              <p:cNvSpPr/>
              <p:nvPr/>
            </p:nvSpPr>
            <p:spPr bwMode="auto">
              <a:xfrm>
                <a:off x="-3768725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5" name="iṣľïďê"/>
              <p:cNvSpPr/>
              <p:nvPr/>
            </p:nvSpPr>
            <p:spPr bwMode="auto">
              <a:xfrm>
                <a:off x="-3768725" y="2609850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6" name="ïṩľiḓe"/>
              <p:cNvSpPr/>
              <p:nvPr/>
            </p:nvSpPr>
            <p:spPr bwMode="auto">
              <a:xfrm>
                <a:off x="-1282700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616908" y="2252162"/>
            <a:ext cx="3116422" cy="1272912"/>
            <a:chOff x="1085274" y="2349127"/>
            <a:chExt cx="3116422" cy="1272912"/>
          </a:xfrm>
        </p:grpSpPr>
        <p:sp>
          <p:nvSpPr>
            <p:cNvPr id="53" name="文本框 52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16908" y="4047722"/>
            <a:ext cx="3116422" cy="1272912"/>
            <a:chOff x="1085274" y="2349127"/>
            <a:chExt cx="3116422" cy="1272912"/>
          </a:xfrm>
        </p:grpSpPr>
        <p:sp>
          <p:nvSpPr>
            <p:cNvPr id="56" name="文本框 5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548297" y="2252162"/>
            <a:ext cx="3116422" cy="1272912"/>
            <a:chOff x="1085274" y="2349127"/>
            <a:chExt cx="3116422" cy="1272912"/>
          </a:xfrm>
        </p:grpSpPr>
        <p:sp>
          <p:nvSpPr>
            <p:cNvPr id="59" name="文本框 5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548297" y="4047722"/>
            <a:ext cx="3116422" cy="1272912"/>
            <a:chOff x="1085274" y="2349127"/>
            <a:chExt cx="3116422" cy="1272912"/>
          </a:xfrm>
        </p:grpSpPr>
        <p:sp>
          <p:nvSpPr>
            <p:cNvPr id="62" name="文本框 61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lîḍé"/>
          <p:cNvSpPr/>
          <p:nvPr/>
        </p:nvSpPr>
        <p:spPr>
          <a:xfrm rot="5400000">
            <a:off x="8683263" y="2815309"/>
            <a:ext cx="1988063" cy="3279983"/>
          </a:xfrm>
          <a:prstGeom prst="rect">
            <a:avLst/>
          </a:prstGeom>
          <a:blipFill dpi="0" rotWithShape="0">
            <a:blip r:embed="rId1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ïsļiḋè"/>
          <p:cNvSpPr/>
          <p:nvPr/>
        </p:nvSpPr>
        <p:spPr>
          <a:xfrm rot="5400000">
            <a:off x="3405727" y="930254"/>
            <a:ext cx="1988063" cy="7050093"/>
          </a:xfrm>
          <a:prstGeom prst="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32" name="组合 31"/>
          <p:cNvGrpSpPr/>
          <p:nvPr/>
        </p:nvGrpSpPr>
        <p:grpSpPr>
          <a:xfrm>
            <a:off x="2184058" y="2117990"/>
            <a:ext cx="3740834" cy="851900"/>
            <a:chOff x="1541719" y="2349127"/>
            <a:chExt cx="4797908" cy="851900"/>
          </a:xfrm>
        </p:grpSpPr>
        <p:sp>
          <p:nvSpPr>
            <p:cNvPr id="33" name="文本框 3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1719" y="2687681"/>
              <a:ext cx="479790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05209" y="2117990"/>
            <a:ext cx="3740834" cy="851900"/>
            <a:chOff x="1541719" y="2349127"/>
            <a:chExt cx="4797908" cy="851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479790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827664" y="1820452"/>
            <a:ext cx="2552700" cy="4067175"/>
            <a:chOff x="1543050" y="1832809"/>
            <a:chExt cx="2552700" cy="4067175"/>
          </a:xfrm>
        </p:grpSpPr>
        <p:sp>
          <p:nvSpPr>
            <p:cNvPr id="8" name="iṥḻiďè"/>
            <p:cNvSpPr/>
            <p:nvPr/>
          </p:nvSpPr>
          <p:spPr>
            <a:xfrm>
              <a:off x="1543050" y="1832809"/>
              <a:ext cx="2552700" cy="4067175"/>
            </a:xfrm>
            <a:prstGeom prst="roundRect">
              <a:avLst>
                <a:gd name="adj" fmla="val 68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íṣliḍê"/>
            <p:cNvSpPr/>
            <p:nvPr/>
          </p:nvSpPr>
          <p:spPr>
            <a:xfrm>
              <a:off x="1952625" y="2199521"/>
              <a:ext cx="1733550" cy="1733550"/>
            </a:xfrm>
            <a:prstGeom prst="ellipse">
              <a:avLst/>
            </a:prstGeom>
            <a:blipFill>
              <a:blip r:embed="rId1" cstate="screen">
                <a:grayscl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íś1îďe"/>
            <p:cNvSpPr/>
            <p:nvPr/>
          </p:nvSpPr>
          <p:spPr>
            <a:xfrm>
              <a:off x="31924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1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645937" y="4274383"/>
              <a:ext cx="2341864" cy="1272912"/>
              <a:chOff x="1750587" y="1644501"/>
              <a:chExt cx="2341864" cy="127291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832007" y="1820452"/>
            <a:ext cx="2552700" cy="4067175"/>
            <a:chOff x="4819650" y="1832809"/>
            <a:chExt cx="2552700" cy="4067175"/>
          </a:xfrm>
        </p:grpSpPr>
        <p:sp>
          <p:nvSpPr>
            <p:cNvPr id="6" name="îṥļíḍé"/>
            <p:cNvSpPr/>
            <p:nvPr/>
          </p:nvSpPr>
          <p:spPr>
            <a:xfrm>
              <a:off x="4819650" y="1832809"/>
              <a:ext cx="2552700" cy="4067175"/>
            </a:xfrm>
            <a:prstGeom prst="roundRect">
              <a:avLst>
                <a:gd name="adj" fmla="val 68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íṣlîḍè"/>
            <p:cNvSpPr/>
            <p:nvPr/>
          </p:nvSpPr>
          <p:spPr>
            <a:xfrm>
              <a:off x="5229225" y="2199521"/>
              <a:ext cx="1733550" cy="1733550"/>
            </a:xfrm>
            <a:prstGeom prst="ellipse">
              <a:avLst/>
            </a:prstGeom>
            <a:blipFill>
              <a:blip r:embed="rId2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íS1îḋê"/>
            <p:cNvSpPr/>
            <p:nvPr/>
          </p:nvSpPr>
          <p:spPr>
            <a:xfrm>
              <a:off x="64690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2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9250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836350" y="1820452"/>
            <a:ext cx="2552700" cy="4067175"/>
            <a:chOff x="8096250" y="1832809"/>
            <a:chExt cx="2552700" cy="4067175"/>
          </a:xfrm>
        </p:grpSpPr>
        <p:sp>
          <p:nvSpPr>
            <p:cNvPr id="4" name="îsļîḓe"/>
            <p:cNvSpPr/>
            <p:nvPr/>
          </p:nvSpPr>
          <p:spPr>
            <a:xfrm>
              <a:off x="8096250" y="1832809"/>
              <a:ext cx="2552700" cy="4067175"/>
            </a:xfrm>
            <a:prstGeom prst="roundRect">
              <a:avLst>
                <a:gd name="adj" fmla="val 633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işḷîḓé"/>
            <p:cNvSpPr/>
            <p:nvPr/>
          </p:nvSpPr>
          <p:spPr>
            <a:xfrm>
              <a:off x="8505825" y="2199521"/>
              <a:ext cx="1733550" cy="1733550"/>
            </a:xfrm>
            <a:prstGeom prst="ellipse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íSľíḑê"/>
            <p:cNvSpPr/>
            <p:nvPr/>
          </p:nvSpPr>
          <p:spPr>
            <a:xfrm>
              <a:off x="97456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3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016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工作完成情况</a:t>
                </a:r>
                <a:endParaRPr lang="zh-CN" alt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02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p="http://schemas.openxmlformats.org/presentationml/2006/main">
  <p:tag name="ISLIDE.DIAGRAM" val="27c0fd1a-f671-402d-8da3-a1d48e8f671b"/>
</p:tagLst>
</file>

<file path=ppt/tags/tag2.xml><?xml version="1.0" encoding="utf-8"?>
<p:tagLst xmlns:p="http://schemas.openxmlformats.org/presentationml/2006/main">
  <p:tag name="ISLIDE.DIAGRAM" val="3a01a928-e975-4e93-93d2-b8f2b70c7247"/>
</p:tagLst>
</file>

<file path=ppt/tags/tag3.xml><?xml version="1.0" encoding="utf-8"?>
<p:tagLst xmlns:p="http://schemas.openxmlformats.org/presentationml/2006/main">
  <p:tag name="ISLIDE.DIAGRAM" val="127160a5-3e3b-4810-8159-fe57806f6d29"/>
</p:tagLst>
</file>

<file path=ppt/tags/tag4.xml><?xml version="1.0" encoding="utf-8"?>
<p:tagLst xmlns:p="http://schemas.openxmlformats.org/presentationml/2006/main">
  <p:tag name="ISLIDE.DIAGRAM" val="a417bf34-d299-4453-a191-a54692244ff8"/>
</p:tagLst>
</file>

<file path=ppt/tags/tag5.xml><?xml version="1.0" encoding="utf-8"?>
<p:tagLst xmlns:p="http://schemas.openxmlformats.org/presentationml/2006/main">
  <p:tag name="ISLIDE.DIAGRAM" val="7eca8bbf-a797-47a0-8a02-7abcb61f6380"/>
</p:tagLst>
</file>

<file path=ppt/tags/tag6.xml><?xml version="1.0" encoding="utf-8"?>
<p:tagLst xmlns:p="http://schemas.openxmlformats.org/presentationml/2006/main">
  <p:tag name="ISLIDE.DIAGRAM" val="562f4693-34fc-4622-bfca-43fd35292efa"/>
</p:tagLst>
</file>

<file path=ppt/tags/tag7.xml><?xml version="1.0" encoding="utf-8"?>
<p:tagLst xmlns:p="http://schemas.openxmlformats.org/presentationml/2006/main">
  <p:tag name="ISLIDE.DIAGRAM" val="8fa55e09-efaf-4e99-b2a2-87871d375380"/>
</p:tagLst>
</file>

<file path=ppt/tags/tag8.xml><?xml version="1.0" encoding="utf-8"?>
<p:tagLst xmlns:p="http://schemas.openxmlformats.org/presentationml/2006/main">
  <p:tag name="ISLIDE.DIAGRAM" val="63fc4cda-4868-445b-9df9-5ac8f294e4bb"/>
</p:tagLst>
</file>

<file path=ppt/tags/tag9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28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595959"/>
      </a:accent2>
      <a:accent3>
        <a:srgbClr val="E53238"/>
      </a:accent3>
      <a:accent4>
        <a:srgbClr val="595959"/>
      </a:accent4>
      <a:accent5>
        <a:srgbClr val="E53238"/>
      </a:accent5>
      <a:accent6>
        <a:srgbClr val="595959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9152</Words>
  <Application>WPS 演示</Application>
  <PresentationFormat>自定义</PresentationFormat>
  <Paragraphs>500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Century Gothic</vt:lpstr>
      <vt:lpstr>Agency FB</vt:lpstr>
      <vt:lpstr>Trebuchet MS</vt:lpstr>
      <vt:lpstr>微软雅黑</vt:lpstr>
      <vt:lpstr>Arial Unicode MS</vt:lpstr>
      <vt:lpstr>等线</vt:lpstr>
      <vt:lpstr>Calibri</vt:lpstr>
      <vt:lpstr>Impact</vt:lpstr>
      <vt:lpstr>Arial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第一PPT模板网-WWW.1PPT.COM</dc:creator>
  <cp:keywords>第一PPT模板网-WWW.1PPT.COM</cp:keywords>
  <cp:lastModifiedBy>Years later</cp:lastModifiedBy>
  <cp:revision>71</cp:revision>
  <dcterms:created xsi:type="dcterms:W3CDTF">2017-08-18T03:02:00Z</dcterms:created>
  <dcterms:modified xsi:type="dcterms:W3CDTF">2024-03-19T09:51:37Z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93D522EBD0F8400F92E81A86ED499218_13</vt:lpwstr>
  </property>
</Properties>
</file>