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0" r:id="rId5"/>
    <p:sldId id="262" r:id="rId6"/>
    <p:sldId id="266" r:id="rId7"/>
    <p:sldId id="267" r:id="rId8"/>
    <p:sldId id="268" r:id="rId9"/>
    <p:sldId id="263" r:id="rId10"/>
    <p:sldId id="269" r:id="rId11"/>
    <p:sldId id="270" r:id="rId12"/>
    <p:sldId id="271" r:id="rId13"/>
    <p:sldId id="264" r:id="rId14"/>
    <p:sldId id="272" r:id="rId15"/>
    <p:sldId id="273" r:id="rId16"/>
    <p:sldId id="274" r:id="rId17"/>
    <p:sldId id="265" r:id="rId18"/>
    <p:sldId id="275" r:id="rId19"/>
    <p:sldId id="276" r:id="rId20"/>
    <p:sldId id="277" r:id="rId21"/>
    <p:sldId id="278" r:id="rId22"/>
    <p:sldId id="257" r:id="rId23"/>
    <p:sldId id="284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E3F"/>
    <a:srgbClr val="3E5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DA00B-1110-47D5-A314-2EC70E7CD7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6694F-2174-4785-A335-0E567C2F0EF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19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9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879B-B4B0-4158-932B-1C6286024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2244-D5BB-4734-A84B-333DCE6B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879B-B4B0-4158-932B-1C6286024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2244-D5BB-4734-A84B-333DCE6B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879B-B4B0-4158-932B-1C6286024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2244-D5BB-4734-A84B-333DCE6B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879B-B4B0-4158-932B-1C6286024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2244-D5BB-4734-A84B-333DCE6B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879B-B4B0-4158-932B-1C6286024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2244-D5BB-4734-A84B-333DCE6B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879B-B4B0-4158-932B-1C6286024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2244-D5BB-4734-A84B-333DCE6B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879B-B4B0-4158-932B-1C6286024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2244-D5BB-4734-A84B-333DCE6B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879B-B4B0-4158-932B-1C6286024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2244-D5BB-4734-A84B-333DCE6B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879B-B4B0-4158-932B-1C6286024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2244-D5BB-4734-A84B-333DCE6B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879B-B4B0-4158-932B-1C6286024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2244-D5BB-4734-A84B-333DCE6B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879B-B4B0-4158-932B-1C62860241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12244-D5BB-4734-A84B-333DCE6BE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2018/7/24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wheel spokes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038146" y="1371146"/>
            <a:ext cx="4115708" cy="4115708"/>
            <a:chOff x="4057649" y="1275442"/>
            <a:chExt cx="4115708" cy="4115708"/>
          </a:xfrm>
        </p:grpSpPr>
        <p:sp>
          <p:nvSpPr>
            <p:cNvPr id="5" name="椭圆 4"/>
            <p:cNvSpPr/>
            <p:nvPr/>
          </p:nvSpPr>
          <p:spPr>
            <a:xfrm>
              <a:off x="4264932" y="1482725"/>
              <a:ext cx="3701143" cy="3701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4057649" y="1275442"/>
              <a:ext cx="4115708" cy="41157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133975" y="2051906"/>
            <a:ext cx="1924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212E3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2024</a:t>
            </a:r>
            <a:endParaRPr lang="zh-CN" altLang="en-US" sz="5400" dirty="0">
              <a:solidFill>
                <a:srgbClr val="212E3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1842" y="2935677"/>
            <a:ext cx="3348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BUSINESS  REPORT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4330" y="3474443"/>
            <a:ext cx="3343341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32106" y="4364657"/>
            <a:ext cx="2385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rgbClr val="212E3F"/>
                </a:solidFill>
              </a:rPr>
              <a:t>【Designed  by  Haifeng】</a:t>
            </a:r>
            <a:endParaRPr lang="zh-CN" altLang="en-US" sz="1600" dirty="0">
              <a:solidFill>
                <a:srgbClr val="212E3F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957415" y="1662265"/>
            <a:ext cx="277171" cy="3533470"/>
            <a:chOff x="5957415" y="1688994"/>
            <a:chExt cx="277171" cy="3533470"/>
          </a:xfrm>
        </p:grpSpPr>
        <p:sp>
          <p:nvSpPr>
            <p:cNvPr id="12" name="等腰三角形 11"/>
            <p:cNvSpPr/>
            <p:nvPr/>
          </p:nvSpPr>
          <p:spPr>
            <a:xfrm flipV="1">
              <a:off x="5957415" y="1688994"/>
              <a:ext cx="277171" cy="238941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5957415" y="4983523"/>
              <a:ext cx="277171" cy="238941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 flipV="1">
            <a:off x="0" y="5029200"/>
            <a:ext cx="2724150" cy="1828800"/>
          </a:xfrm>
          <a:prstGeom prst="line">
            <a:avLst/>
          </a:prstGeom>
          <a:ln>
            <a:solidFill>
              <a:srgbClr val="3E5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9467850" y="0"/>
            <a:ext cx="2724150" cy="1828800"/>
          </a:xfrm>
          <a:prstGeom prst="line">
            <a:avLst/>
          </a:prstGeom>
          <a:ln>
            <a:solidFill>
              <a:srgbClr val="3E5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75355" y="368725"/>
            <a:ext cx="526039" cy="415046"/>
            <a:chOff x="309283" y="383240"/>
            <a:chExt cx="664683" cy="524436"/>
          </a:xfrm>
        </p:grpSpPr>
        <p:sp>
          <p:nvSpPr>
            <p:cNvPr id="13" name="等腰三角形 12"/>
            <p:cNvSpPr/>
            <p:nvPr/>
          </p:nvSpPr>
          <p:spPr>
            <a:xfrm rot="5400000">
              <a:off x="302559" y="389964"/>
              <a:ext cx="524436" cy="5109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613889" y="467758"/>
              <a:ext cx="364754" cy="355400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096868" y="314298"/>
            <a:ext cx="4981122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02</a:t>
            </a:r>
            <a:endParaRPr lang="en-US" altLang="zh-CN" sz="20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2603500"/>
            <a:ext cx="12192000" cy="2425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50222" y="2366682"/>
            <a:ext cx="2501153" cy="5378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212E3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zh-CN" altLang="en-US" b="1" dirty="0">
              <a:solidFill>
                <a:srgbClr val="212E3F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866047" y="3044326"/>
            <a:ext cx="452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866047" y="3689785"/>
            <a:ext cx="452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66047" y="4335245"/>
            <a:ext cx="452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166800" y="5357221"/>
            <a:ext cx="452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 rot="20894172">
            <a:off x="1352195" y="2010191"/>
            <a:ext cx="2329217" cy="3979939"/>
            <a:chOff x="1787623" y="1966648"/>
            <a:chExt cx="2329217" cy="3979939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623" y="1966648"/>
              <a:ext cx="2329217" cy="397993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74" r="11009"/>
            <a:stretch>
              <a:fillRect/>
            </a:stretch>
          </p:blipFill>
          <p:spPr>
            <a:xfrm>
              <a:off x="2133600" y="2570844"/>
              <a:ext cx="1584960" cy="2793636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976309" y="1937620"/>
            <a:ext cx="2329217" cy="3979939"/>
            <a:chOff x="1787623" y="1966648"/>
            <a:chExt cx="2329217" cy="3979939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623" y="1966648"/>
              <a:ext cx="2329217" cy="3979939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74" r="11009"/>
            <a:stretch>
              <a:fillRect/>
            </a:stretch>
          </p:blipFill>
          <p:spPr>
            <a:xfrm>
              <a:off x="2133600" y="2570844"/>
              <a:ext cx="1584960" cy="279363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2.22222E-6 L -3.75E-6 2.22222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60339" y="1995829"/>
            <a:ext cx="1871322" cy="1871322"/>
            <a:chOff x="4057649" y="1275442"/>
            <a:chExt cx="4115708" cy="4115708"/>
          </a:xfrm>
        </p:grpSpPr>
        <p:sp>
          <p:nvSpPr>
            <p:cNvPr id="5" name="椭圆 4"/>
            <p:cNvSpPr/>
            <p:nvPr/>
          </p:nvSpPr>
          <p:spPr>
            <a:xfrm>
              <a:off x="4264932" y="1482725"/>
              <a:ext cx="3701143" cy="3701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>
                  <a:solidFill>
                    <a:srgbClr val="212E3F"/>
                  </a:solidFill>
                </a:rPr>
                <a:t>THREE</a:t>
              </a:r>
              <a:endParaRPr lang="zh-CN" altLang="en-US" sz="2800" b="1" dirty="0">
                <a:solidFill>
                  <a:srgbClr val="212E3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057649" y="1275442"/>
              <a:ext cx="4115708" cy="41157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32988" y="2128194"/>
            <a:ext cx="126024" cy="1606591"/>
            <a:chOff x="5957415" y="1688994"/>
            <a:chExt cx="277171" cy="3533470"/>
          </a:xfrm>
        </p:grpSpPr>
        <p:sp>
          <p:nvSpPr>
            <p:cNvPr id="12" name="等腰三角形 11"/>
            <p:cNvSpPr/>
            <p:nvPr/>
          </p:nvSpPr>
          <p:spPr>
            <a:xfrm flipV="1">
              <a:off x="5957415" y="1688994"/>
              <a:ext cx="277171" cy="238941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5957415" y="4983523"/>
              <a:ext cx="277171" cy="238941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407174" y="4181386"/>
            <a:ext cx="5377652" cy="206210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03</a:t>
            </a:r>
            <a:endParaRPr lang="en-US" altLang="zh-CN" sz="32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pPr algn="ctr"/>
            <a:r>
              <a:rPr lang="en-US" altLang="zh-CN" sz="32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20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0" y="5029200"/>
            <a:ext cx="2724150" cy="1828800"/>
          </a:xfrm>
          <a:prstGeom prst="line">
            <a:avLst/>
          </a:prstGeom>
          <a:ln>
            <a:solidFill>
              <a:srgbClr val="3E5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9467850" y="0"/>
            <a:ext cx="2724150" cy="1828800"/>
          </a:xfrm>
          <a:prstGeom prst="line">
            <a:avLst/>
          </a:prstGeom>
          <a:ln>
            <a:solidFill>
              <a:srgbClr val="3E5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75355" y="368725"/>
            <a:ext cx="526039" cy="415046"/>
            <a:chOff x="309283" y="383240"/>
            <a:chExt cx="664683" cy="524436"/>
          </a:xfrm>
        </p:grpSpPr>
        <p:sp>
          <p:nvSpPr>
            <p:cNvPr id="13" name="等腰三角形 12"/>
            <p:cNvSpPr/>
            <p:nvPr/>
          </p:nvSpPr>
          <p:spPr>
            <a:xfrm rot="5400000">
              <a:off x="302559" y="389964"/>
              <a:ext cx="524436" cy="5109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613889" y="467758"/>
              <a:ext cx="364754" cy="355400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096868" y="314298"/>
            <a:ext cx="4981122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03</a:t>
            </a:r>
            <a:endParaRPr lang="en-US" altLang="zh-CN" sz="20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5" b="43611"/>
          <a:stretch>
            <a:fillRect/>
          </a:stretch>
        </p:blipFill>
        <p:spPr>
          <a:xfrm>
            <a:off x="0" y="1581150"/>
            <a:ext cx="12192000" cy="26289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638281" y="3713697"/>
            <a:ext cx="936850" cy="936850"/>
            <a:chOff x="1860097" y="3606121"/>
            <a:chExt cx="936850" cy="936850"/>
          </a:xfrm>
        </p:grpSpPr>
        <p:grpSp>
          <p:nvGrpSpPr>
            <p:cNvPr id="23" name="组合 22"/>
            <p:cNvGrpSpPr/>
            <p:nvPr/>
          </p:nvGrpSpPr>
          <p:grpSpPr>
            <a:xfrm>
              <a:off x="1860097" y="3606121"/>
              <a:ext cx="936850" cy="936850"/>
              <a:chOff x="4057649" y="1275442"/>
              <a:chExt cx="4115708" cy="4115708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4264932" y="1482725"/>
                <a:ext cx="3701143" cy="37011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4057649" y="1275442"/>
                <a:ext cx="4115708" cy="41157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159954" y="3885725"/>
              <a:ext cx="337136" cy="377642"/>
              <a:chOff x="7464788" y="910955"/>
              <a:chExt cx="630611" cy="706378"/>
            </a:xfrm>
            <a:solidFill>
              <a:srgbClr val="212E3F"/>
            </a:solidFill>
          </p:grpSpPr>
          <p:sp>
            <p:nvSpPr>
              <p:cNvPr id="18" name="Freeform 16"/>
              <p:cNvSpPr>
                <a:spLocks noEditPoints="1"/>
              </p:cNvSpPr>
              <p:nvPr/>
            </p:nvSpPr>
            <p:spPr bwMode="auto">
              <a:xfrm>
                <a:off x="7584849" y="1003041"/>
                <a:ext cx="390489" cy="524538"/>
              </a:xfrm>
              <a:custGeom>
                <a:avLst/>
                <a:gdLst>
                  <a:gd name="T0" fmla="*/ 1129 w 1467"/>
                  <a:gd name="T1" fmla="*/ 1975 h 1975"/>
                  <a:gd name="T2" fmla="*/ 339 w 1467"/>
                  <a:gd name="T3" fmla="*/ 1975 h 1975"/>
                  <a:gd name="T4" fmla="*/ 282 w 1467"/>
                  <a:gd name="T5" fmla="*/ 1919 h 1975"/>
                  <a:gd name="T6" fmla="*/ 282 w 1467"/>
                  <a:gd name="T7" fmla="*/ 1311 h 1975"/>
                  <a:gd name="T8" fmla="*/ 0 w 1467"/>
                  <a:gd name="T9" fmla="*/ 733 h 1975"/>
                  <a:gd name="T10" fmla="*/ 734 w 1467"/>
                  <a:gd name="T11" fmla="*/ 0 h 1975"/>
                  <a:gd name="T12" fmla="*/ 1467 w 1467"/>
                  <a:gd name="T13" fmla="*/ 733 h 1975"/>
                  <a:gd name="T14" fmla="*/ 1185 w 1467"/>
                  <a:gd name="T15" fmla="*/ 1311 h 1975"/>
                  <a:gd name="T16" fmla="*/ 1185 w 1467"/>
                  <a:gd name="T17" fmla="*/ 1919 h 1975"/>
                  <a:gd name="T18" fmla="*/ 1129 w 1467"/>
                  <a:gd name="T19" fmla="*/ 1975 h 1975"/>
                  <a:gd name="T20" fmla="*/ 395 w 1467"/>
                  <a:gd name="T21" fmla="*/ 1862 h 1975"/>
                  <a:gd name="T22" fmla="*/ 1072 w 1467"/>
                  <a:gd name="T23" fmla="*/ 1862 h 1975"/>
                  <a:gd name="T24" fmla="*/ 1072 w 1467"/>
                  <a:gd name="T25" fmla="*/ 1283 h 1975"/>
                  <a:gd name="T26" fmla="*/ 1096 w 1467"/>
                  <a:gd name="T27" fmla="*/ 1237 h 1975"/>
                  <a:gd name="T28" fmla="*/ 1355 w 1467"/>
                  <a:gd name="T29" fmla="*/ 733 h 1975"/>
                  <a:gd name="T30" fmla="*/ 734 w 1467"/>
                  <a:gd name="T31" fmla="*/ 113 h 1975"/>
                  <a:gd name="T32" fmla="*/ 113 w 1467"/>
                  <a:gd name="T33" fmla="*/ 733 h 1975"/>
                  <a:gd name="T34" fmla="*/ 372 w 1467"/>
                  <a:gd name="T35" fmla="*/ 1237 h 1975"/>
                  <a:gd name="T36" fmla="*/ 395 w 1467"/>
                  <a:gd name="T37" fmla="*/ 1283 h 1975"/>
                  <a:gd name="T38" fmla="*/ 395 w 1467"/>
                  <a:gd name="T39" fmla="*/ 1862 h 1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67" h="1975">
                    <a:moveTo>
                      <a:pt x="1129" y="1975"/>
                    </a:moveTo>
                    <a:lnTo>
                      <a:pt x="339" y="1975"/>
                    </a:lnTo>
                    <a:cubicBezTo>
                      <a:pt x="308" y="1975"/>
                      <a:pt x="282" y="1950"/>
                      <a:pt x="282" y="1919"/>
                    </a:cubicBezTo>
                    <a:lnTo>
                      <a:pt x="282" y="1311"/>
                    </a:lnTo>
                    <a:cubicBezTo>
                      <a:pt x="105" y="1172"/>
                      <a:pt x="0" y="958"/>
                      <a:pt x="0" y="733"/>
                    </a:cubicBezTo>
                    <a:cubicBezTo>
                      <a:pt x="0" y="329"/>
                      <a:pt x="329" y="0"/>
                      <a:pt x="734" y="0"/>
                    </a:cubicBezTo>
                    <a:cubicBezTo>
                      <a:pt x="1138" y="0"/>
                      <a:pt x="1467" y="329"/>
                      <a:pt x="1467" y="733"/>
                    </a:cubicBezTo>
                    <a:cubicBezTo>
                      <a:pt x="1467" y="958"/>
                      <a:pt x="1362" y="1172"/>
                      <a:pt x="1185" y="1311"/>
                    </a:cubicBezTo>
                    <a:lnTo>
                      <a:pt x="1185" y="1919"/>
                    </a:lnTo>
                    <a:cubicBezTo>
                      <a:pt x="1185" y="1950"/>
                      <a:pt x="1160" y="1975"/>
                      <a:pt x="1129" y="1975"/>
                    </a:cubicBezTo>
                    <a:close/>
                    <a:moveTo>
                      <a:pt x="395" y="1862"/>
                    </a:moveTo>
                    <a:lnTo>
                      <a:pt x="1072" y="1862"/>
                    </a:lnTo>
                    <a:lnTo>
                      <a:pt x="1072" y="1283"/>
                    </a:lnTo>
                    <a:cubicBezTo>
                      <a:pt x="1072" y="1264"/>
                      <a:pt x="1081" y="1247"/>
                      <a:pt x="1096" y="1237"/>
                    </a:cubicBezTo>
                    <a:cubicBezTo>
                      <a:pt x="1258" y="1120"/>
                      <a:pt x="1355" y="932"/>
                      <a:pt x="1355" y="733"/>
                    </a:cubicBezTo>
                    <a:cubicBezTo>
                      <a:pt x="1355" y="391"/>
                      <a:pt x="1076" y="113"/>
                      <a:pt x="734" y="113"/>
                    </a:cubicBezTo>
                    <a:cubicBezTo>
                      <a:pt x="391" y="113"/>
                      <a:pt x="113" y="391"/>
                      <a:pt x="113" y="733"/>
                    </a:cubicBezTo>
                    <a:cubicBezTo>
                      <a:pt x="113" y="932"/>
                      <a:pt x="209" y="1120"/>
                      <a:pt x="372" y="1237"/>
                    </a:cubicBezTo>
                    <a:cubicBezTo>
                      <a:pt x="386" y="1248"/>
                      <a:pt x="395" y="1264"/>
                      <a:pt x="395" y="1283"/>
                    </a:cubicBezTo>
                    <a:lnTo>
                      <a:pt x="395" y="186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  <p:sp>
            <p:nvSpPr>
              <p:cNvPr id="19" name="Freeform 17"/>
              <p:cNvSpPr>
                <a:spLocks noEditPoints="1"/>
              </p:cNvSpPr>
              <p:nvPr/>
            </p:nvSpPr>
            <p:spPr bwMode="auto">
              <a:xfrm>
                <a:off x="7674603" y="1497272"/>
                <a:ext cx="209815" cy="120061"/>
              </a:xfrm>
              <a:custGeom>
                <a:avLst/>
                <a:gdLst>
                  <a:gd name="T0" fmla="*/ 395 w 790"/>
                  <a:gd name="T1" fmla="*/ 452 h 452"/>
                  <a:gd name="T2" fmla="*/ 0 w 790"/>
                  <a:gd name="T3" fmla="*/ 57 h 452"/>
                  <a:gd name="T4" fmla="*/ 56 w 790"/>
                  <a:gd name="T5" fmla="*/ 0 h 452"/>
                  <a:gd name="T6" fmla="*/ 733 w 790"/>
                  <a:gd name="T7" fmla="*/ 0 h 452"/>
                  <a:gd name="T8" fmla="*/ 790 w 790"/>
                  <a:gd name="T9" fmla="*/ 57 h 452"/>
                  <a:gd name="T10" fmla="*/ 395 w 790"/>
                  <a:gd name="T11" fmla="*/ 452 h 452"/>
                  <a:gd name="T12" fmla="*/ 125 w 790"/>
                  <a:gd name="T13" fmla="*/ 113 h 452"/>
                  <a:gd name="T14" fmla="*/ 395 w 790"/>
                  <a:gd name="T15" fmla="*/ 339 h 452"/>
                  <a:gd name="T16" fmla="*/ 664 w 790"/>
                  <a:gd name="T17" fmla="*/ 113 h 452"/>
                  <a:gd name="T18" fmla="*/ 125 w 790"/>
                  <a:gd name="T19" fmla="*/ 113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0" h="452">
                    <a:moveTo>
                      <a:pt x="395" y="452"/>
                    </a:moveTo>
                    <a:cubicBezTo>
                      <a:pt x="167" y="452"/>
                      <a:pt x="0" y="192"/>
                      <a:pt x="0" y="57"/>
                    </a:cubicBezTo>
                    <a:cubicBezTo>
                      <a:pt x="0" y="26"/>
                      <a:pt x="25" y="0"/>
                      <a:pt x="56" y="0"/>
                    </a:cubicBezTo>
                    <a:lnTo>
                      <a:pt x="733" y="0"/>
                    </a:lnTo>
                    <a:cubicBezTo>
                      <a:pt x="764" y="0"/>
                      <a:pt x="790" y="26"/>
                      <a:pt x="790" y="57"/>
                    </a:cubicBezTo>
                    <a:cubicBezTo>
                      <a:pt x="790" y="192"/>
                      <a:pt x="623" y="452"/>
                      <a:pt x="395" y="452"/>
                    </a:cubicBezTo>
                    <a:close/>
                    <a:moveTo>
                      <a:pt x="125" y="113"/>
                    </a:moveTo>
                    <a:cubicBezTo>
                      <a:pt x="161" y="206"/>
                      <a:pt x="267" y="339"/>
                      <a:pt x="395" y="339"/>
                    </a:cubicBezTo>
                    <a:cubicBezTo>
                      <a:pt x="522" y="339"/>
                      <a:pt x="628" y="206"/>
                      <a:pt x="664" y="113"/>
                    </a:cubicBezTo>
                    <a:lnTo>
                      <a:pt x="125" y="1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  <p:sp>
            <p:nvSpPr>
              <p:cNvPr id="20" name="Freeform 18"/>
              <p:cNvSpPr/>
              <p:nvPr/>
            </p:nvSpPr>
            <p:spPr bwMode="auto">
              <a:xfrm>
                <a:off x="7674603" y="1348070"/>
                <a:ext cx="209815" cy="29141"/>
              </a:xfrm>
              <a:custGeom>
                <a:avLst/>
                <a:gdLst>
                  <a:gd name="T0" fmla="*/ 733 w 790"/>
                  <a:gd name="T1" fmla="*/ 113 h 113"/>
                  <a:gd name="T2" fmla="*/ 56 w 790"/>
                  <a:gd name="T3" fmla="*/ 113 h 113"/>
                  <a:gd name="T4" fmla="*/ 0 w 790"/>
                  <a:gd name="T5" fmla="*/ 56 h 113"/>
                  <a:gd name="T6" fmla="*/ 56 w 790"/>
                  <a:gd name="T7" fmla="*/ 0 h 113"/>
                  <a:gd name="T8" fmla="*/ 733 w 790"/>
                  <a:gd name="T9" fmla="*/ 0 h 113"/>
                  <a:gd name="T10" fmla="*/ 790 w 790"/>
                  <a:gd name="T11" fmla="*/ 56 h 113"/>
                  <a:gd name="T12" fmla="*/ 733 w 790"/>
                  <a:gd name="T1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0" h="113">
                    <a:moveTo>
                      <a:pt x="733" y="113"/>
                    </a:moveTo>
                    <a:lnTo>
                      <a:pt x="56" y="113"/>
                    </a:lnTo>
                    <a:cubicBezTo>
                      <a:pt x="25" y="113"/>
                      <a:pt x="0" y="87"/>
                      <a:pt x="0" y="56"/>
                    </a:cubicBezTo>
                    <a:cubicBezTo>
                      <a:pt x="0" y="25"/>
                      <a:pt x="25" y="0"/>
                      <a:pt x="56" y="0"/>
                    </a:cubicBezTo>
                    <a:lnTo>
                      <a:pt x="733" y="0"/>
                    </a:lnTo>
                    <a:cubicBezTo>
                      <a:pt x="764" y="0"/>
                      <a:pt x="790" y="25"/>
                      <a:pt x="790" y="56"/>
                    </a:cubicBezTo>
                    <a:cubicBezTo>
                      <a:pt x="790" y="87"/>
                      <a:pt x="764" y="113"/>
                      <a:pt x="733" y="1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7673437" y="1360892"/>
                <a:ext cx="212146" cy="61779"/>
              </a:xfrm>
              <a:custGeom>
                <a:avLst/>
                <a:gdLst>
                  <a:gd name="T0" fmla="*/ 738 w 799"/>
                  <a:gd name="T1" fmla="*/ 230 h 230"/>
                  <a:gd name="T2" fmla="*/ 729 w 799"/>
                  <a:gd name="T3" fmla="*/ 229 h 230"/>
                  <a:gd name="T4" fmla="*/ 52 w 799"/>
                  <a:gd name="T5" fmla="*/ 116 h 230"/>
                  <a:gd name="T6" fmla="*/ 5 w 799"/>
                  <a:gd name="T7" fmla="*/ 51 h 230"/>
                  <a:gd name="T8" fmla="*/ 70 w 799"/>
                  <a:gd name="T9" fmla="*/ 5 h 230"/>
                  <a:gd name="T10" fmla="*/ 748 w 799"/>
                  <a:gd name="T11" fmla="*/ 118 h 230"/>
                  <a:gd name="T12" fmla="*/ 794 w 799"/>
                  <a:gd name="T13" fmla="*/ 183 h 230"/>
                  <a:gd name="T14" fmla="*/ 738 w 799"/>
                  <a:gd name="T1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9" h="230">
                    <a:moveTo>
                      <a:pt x="738" y="230"/>
                    </a:moveTo>
                    <a:cubicBezTo>
                      <a:pt x="736" y="230"/>
                      <a:pt x="732" y="230"/>
                      <a:pt x="729" y="229"/>
                    </a:cubicBezTo>
                    <a:lnTo>
                      <a:pt x="52" y="116"/>
                    </a:lnTo>
                    <a:cubicBezTo>
                      <a:pt x="21" y="111"/>
                      <a:pt x="0" y="82"/>
                      <a:pt x="5" y="51"/>
                    </a:cubicBezTo>
                    <a:cubicBezTo>
                      <a:pt x="11" y="21"/>
                      <a:pt x="40" y="0"/>
                      <a:pt x="70" y="5"/>
                    </a:cubicBezTo>
                    <a:lnTo>
                      <a:pt x="748" y="118"/>
                    </a:lnTo>
                    <a:cubicBezTo>
                      <a:pt x="778" y="123"/>
                      <a:pt x="799" y="152"/>
                      <a:pt x="794" y="183"/>
                    </a:cubicBezTo>
                    <a:cubicBezTo>
                      <a:pt x="789" y="211"/>
                      <a:pt x="765" y="230"/>
                      <a:pt x="738" y="23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  <p:sp>
            <p:nvSpPr>
              <p:cNvPr id="22" name="Freeform 20"/>
              <p:cNvSpPr/>
              <p:nvPr/>
            </p:nvSpPr>
            <p:spPr bwMode="auto">
              <a:xfrm>
                <a:off x="7673437" y="1421505"/>
                <a:ext cx="212146" cy="60613"/>
              </a:xfrm>
              <a:custGeom>
                <a:avLst/>
                <a:gdLst>
                  <a:gd name="T0" fmla="*/ 738 w 799"/>
                  <a:gd name="T1" fmla="*/ 230 h 230"/>
                  <a:gd name="T2" fmla="*/ 729 w 799"/>
                  <a:gd name="T3" fmla="*/ 229 h 230"/>
                  <a:gd name="T4" fmla="*/ 52 w 799"/>
                  <a:gd name="T5" fmla="*/ 116 h 230"/>
                  <a:gd name="T6" fmla="*/ 5 w 799"/>
                  <a:gd name="T7" fmla="*/ 51 h 230"/>
                  <a:gd name="T8" fmla="*/ 70 w 799"/>
                  <a:gd name="T9" fmla="*/ 5 h 230"/>
                  <a:gd name="T10" fmla="*/ 748 w 799"/>
                  <a:gd name="T11" fmla="*/ 118 h 230"/>
                  <a:gd name="T12" fmla="*/ 794 w 799"/>
                  <a:gd name="T13" fmla="*/ 183 h 230"/>
                  <a:gd name="T14" fmla="*/ 738 w 799"/>
                  <a:gd name="T1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9" h="230">
                    <a:moveTo>
                      <a:pt x="738" y="230"/>
                    </a:moveTo>
                    <a:cubicBezTo>
                      <a:pt x="736" y="230"/>
                      <a:pt x="732" y="230"/>
                      <a:pt x="729" y="229"/>
                    </a:cubicBezTo>
                    <a:lnTo>
                      <a:pt x="52" y="116"/>
                    </a:lnTo>
                    <a:cubicBezTo>
                      <a:pt x="21" y="111"/>
                      <a:pt x="0" y="82"/>
                      <a:pt x="5" y="51"/>
                    </a:cubicBezTo>
                    <a:cubicBezTo>
                      <a:pt x="11" y="20"/>
                      <a:pt x="40" y="0"/>
                      <a:pt x="70" y="5"/>
                    </a:cubicBezTo>
                    <a:lnTo>
                      <a:pt x="748" y="118"/>
                    </a:lnTo>
                    <a:cubicBezTo>
                      <a:pt x="778" y="123"/>
                      <a:pt x="799" y="152"/>
                      <a:pt x="794" y="183"/>
                    </a:cubicBezTo>
                    <a:cubicBezTo>
                      <a:pt x="789" y="210"/>
                      <a:pt x="765" y="230"/>
                      <a:pt x="738" y="23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  <p:sp>
            <p:nvSpPr>
              <p:cNvPr id="24" name="Freeform 21"/>
              <p:cNvSpPr/>
              <p:nvPr/>
            </p:nvSpPr>
            <p:spPr bwMode="auto">
              <a:xfrm>
                <a:off x="7464788" y="1197703"/>
                <a:ext cx="89754" cy="30307"/>
              </a:xfrm>
              <a:custGeom>
                <a:avLst/>
                <a:gdLst>
                  <a:gd name="T0" fmla="*/ 283 w 339"/>
                  <a:gd name="T1" fmla="*/ 113 h 113"/>
                  <a:gd name="T2" fmla="*/ 57 w 339"/>
                  <a:gd name="T3" fmla="*/ 113 h 113"/>
                  <a:gd name="T4" fmla="*/ 0 w 339"/>
                  <a:gd name="T5" fmla="*/ 57 h 113"/>
                  <a:gd name="T6" fmla="*/ 57 w 339"/>
                  <a:gd name="T7" fmla="*/ 0 h 113"/>
                  <a:gd name="T8" fmla="*/ 283 w 339"/>
                  <a:gd name="T9" fmla="*/ 0 h 113"/>
                  <a:gd name="T10" fmla="*/ 339 w 339"/>
                  <a:gd name="T11" fmla="*/ 57 h 113"/>
                  <a:gd name="T12" fmla="*/ 283 w 339"/>
                  <a:gd name="T1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9" h="113">
                    <a:moveTo>
                      <a:pt x="283" y="113"/>
                    </a:moveTo>
                    <a:lnTo>
                      <a:pt x="57" y="113"/>
                    </a:lnTo>
                    <a:cubicBezTo>
                      <a:pt x="26" y="113"/>
                      <a:pt x="0" y="88"/>
                      <a:pt x="0" y="57"/>
                    </a:cubicBezTo>
                    <a:cubicBezTo>
                      <a:pt x="0" y="26"/>
                      <a:pt x="26" y="0"/>
                      <a:pt x="57" y="0"/>
                    </a:cubicBezTo>
                    <a:lnTo>
                      <a:pt x="283" y="0"/>
                    </a:lnTo>
                    <a:cubicBezTo>
                      <a:pt x="314" y="0"/>
                      <a:pt x="339" y="26"/>
                      <a:pt x="339" y="57"/>
                    </a:cubicBezTo>
                    <a:cubicBezTo>
                      <a:pt x="339" y="88"/>
                      <a:pt x="314" y="113"/>
                      <a:pt x="283" y="1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  <p:sp>
            <p:nvSpPr>
              <p:cNvPr id="26" name="Freeform 22"/>
              <p:cNvSpPr/>
              <p:nvPr/>
            </p:nvSpPr>
            <p:spPr bwMode="auto">
              <a:xfrm>
                <a:off x="8004479" y="1197703"/>
                <a:ext cx="90920" cy="30307"/>
              </a:xfrm>
              <a:custGeom>
                <a:avLst/>
                <a:gdLst>
                  <a:gd name="T0" fmla="*/ 283 w 339"/>
                  <a:gd name="T1" fmla="*/ 113 h 113"/>
                  <a:gd name="T2" fmla="*/ 57 w 339"/>
                  <a:gd name="T3" fmla="*/ 113 h 113"/>
                  <a:gd name="T4" fmla="*/ 0 w 339"/>
                  <a:gd name="T5" fmla="*/ 57 h 113"/>
                  <a:gd name="T6" fmla="*/ 57 w 339"/>
                  <a:gd name="T7" fmla="*/ 0 h 113"/>
                  <a:gd name="T8" fmla="*/ 283 w 339"/>
                  <a:gd name="T9" fmla="*/ 0 h 113"/>
                  <a:gd name="T10" fmla="*/ 339 w 339"/>
                  <a:gd name="T11" fmla="*/ 57 h 113"/>
                  <a:gd name="T12" fmla="*/ 283 w 339"/>
                  <a:gd name="T13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9" h="113">
                    <a:moveTo>
                      <a:pt x="283" y="113"/>
                    </a:moveTo>
                    <a:lnTo>
                      <a:pt x="57" y="113"/>
                    </a:lnTo>
                    <a:cubicBezTo>
                      <a:pt x="26" y="113"/>
                      <a:pt x="0" y="88"/>
                      <a:pt x="0" y="57"/>
                    </a:cubicBezTo>
                    <a:cubicBezTo>
                      <a:pt x="0" y="26"/>
                      <a:pt x="26" y="0"/>
                      <a:pt x="57" y="0"/>
                    </a:cubicBezTo>
                    <a:lnTo>
                      <a:pt x="283" y="0"/>
                    </a:lnTo>
                    <a:cubicBezTo>
                      <a:pt x="314" y="0"/>
                      <a:pt x="339" y="26"/>
                      <a:pt x="339" y="57"/>
                    </a:cubicBezTo>
                    <a:cubicBezTo>
                      <a:pt x="339" y="88"/>
                      <a:pt x="314" y="113"/>
                      <a:pt x="283" y="11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  <p:sp>
            <p:nvSpPr>
              <p:cNvPr id="27" name="Freeform 23"/>
              <p:cNvSpPr/>
              <p:nvPr/>
            </p:nvSpPr>
            <p:spPr bwMode="auto">
              <a:xfrm>
                <a:off x="7643131" y="910955"/>
                <a:ext cx="64110" cy="92086"/>
              </a:xfrm>
              <a:custGeom>
                <a:avLst/>
                <a:gdLst>
                  <a:gd name="T0" fmla="*/ 177 w 241"/>
                  <a:gd name="T1" fmla="*/ 347 h 347"/>
                  <a:gd name="T2" fmla="*/ 127 w 241"/>
                  <a:gd name="T3" fmla="*/ 316 h 347"/>
                  <a:gd name="T4" fmla="*/ 14 w 241"/>
                  <a:gd name="T5" fmla="*/ 90 h 347"/>
                  <a:gd name="T6" fmla="*/ 39 w 241"/>
                  <a:gd name="T7" fmla="*/ 14 h 347"/>
                  <a:gd name="T8" fmla="*/ 115 w 241"/>
                  <a:gd name="T9" fmla="*/ 39 h 347"/>
                  <a:gd name="T10" fmla="*/ 228 w 241"/>
                  <a:gd name="T11" fmla="*/ 265 h 347"/>
                  <a:gd name="T12" fmla="*/ 202 w 241"/>
                  <a:gd name="T13" fmla="*/ 341 h 347"/>
                  <a:gd name="T14" fmla="*/ 177 w 241"/>
                  <a:gd name="T15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347">
                    <a:moveTo>
                      <a:pt x="177" y="347"/>
                    </a:moveTo>
                    <a:cubicBezTo>
                      <a:pt x="156" y="347"/>
                      <a:pt x="136" y="335"/>
                      <a:pt x="127" y="316"/>
                    </a:cubicBezTo>
                    <a:lnTo>
                      <a:pt x="14" y="90"/>
                    </a:lnTo>
                    <a:cubicBezTo>
                      <a:pt x="0" y="62"/>
                      <a:pt x="11" y="28"/>
                      <a:pt x="39" y="14"/>
                    </a:cubicBezTo>
                    <a:cubicBezTo>
                      <a:pt x="67" y="0"/>
                      <a:pt x="101" y="12"/>
                      <a:pt x="115" y="39"/>
                    </a:cubicBezTo>
                    <a:lnTo>
                      <a:pt x="228" y="265"/>
                    </a:lnTo>
                    <a:cubicBezTo>
                      <a:pt x="241" y="293"/>
                      <a:pt x="230" y="327"/>
                      <a:pt x="202" y="341"/>
                    </a:cubicBezTo>
                    <a:cubicBezTo>
                      <a:pt x="194" y="345"/>
                      <a:pt x="185" y="347"/>
                      <a:pt x="177" y="3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  <p:sp>
            <p:nvSpPr>
              <p:cNvPr id="28" name="Freeform 24"/>
              <p:cNvSpPr/>
              <p:nvPr/>
            </p:nvSpPr>
            <p:spPr bwMode="auto">
              <a:xfrm>
                <a:off x="7852946" y="910955"/>
                <a:ext cx="64110" cy="92086"/>
              </a:xfrm>
              <a:custGeom>
                <a:avLst/>
                <a:gdLst>
                  <a:gd name="T0" fmla="*/ 64 w 242"/>
                  <a:gd name="T1" fmla="*/ 347 h 347"/>
                  <a:gd name="T2" fmla="*/ 39 w 242"/>
                  <a:gd name="T3" fmla="*/ 341 h 347"/>
                  <a:gd name="T4" fmla="*/ 14 w 242"/>
                  <a:gd name="T5" fmla="*/ 265 h 347"/>
                  <a:gd name="T6" fmla="*/ 126 w 242"/>
                  <a:gd name="T7" fmla="*/ 39 h 347"/>
                  <a:gd name="T8" fmla="*/ 202 w 242"/>
                  <a:gd name="T9" fmla="*/ 14 h 347"/>
                  <a:gd name="T10" fmla="*/ 228 w 242"/>
                  <a:gd name="T11" fmla="*/ 89 h 347"/>
                  <a:gd name="T12" fmla="*/ 115 w 242"/>
                  <a:gd name="T13" fmla="*/ 315 h 347"/>
                  <a:gd name="T14" fmla="*/ 64 w 242"/>
                  <a:gd name="T15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2" h="347">
                    <a:moveTo>
                      <a:pt x="64" y="347"/>
                    </a:moveTo>
                    <a:cubicBezTo>
                      <a:pt x="56" y="347"/>
                      <a:pt x="47" y="345"/>
                      <a:pt x="39" y="341"/>
                    </a:cubicBezTo>
                    <a:cubicBezTo>
                      <a:pt x="11" y="327"/>
                      <a:pt x="0" y="293"/>
                      <a:pt x="14" y="265"/>
                    </a:cubicBezTo>
                    <a:lnTo>
                      <a:pt x="126" y="39"/>
                    </a:lnTo>
                    <a:cubicBezTo>
                      <a:pt x="141" y="11"/>
                      <a:pt x="175" y="0"/>
                      <a:pt x="202" y="14"/>
                    </a:cubicBezTo>
                    <a:cubicBezTo>
                      <a:pt x="230" y="28"/>
                      <a:pt x="242" y="62"/>
                      <a:pt x="228" y="89"/>
                    </a:cubicBezTo>
                    <a:lnTo>
                      <a:pt x="115" y="315"/>
                    </a:lnTo>
                    <a:cubicBezTo>
                      <a:pt x="105" y="335"/>
                      <a:pt x="85" y="347"/>
                      <a:pt x="64" y="3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  <p:sp>
            <p:nvSpPr>
              <p:cNvPr id="29" name="Freeform 25"/>
              <p:cNvSpPr/>
              <p:nvPr/>
            </p:nvSpPr>
            <p:spPr bwMode="auto">
              <a:xfrm>
                <a:off x="7492763" y="1031016"/>
                <a:ext cx="94417" cy="61779"/>
              </a:xfrm>
              <a:custGeom>
                <a:avLst/>
                <a:gdLst>
                  <a:gd name="T0" fmla="*/ 290 w 355"/>
                  <a:gd name="T1" fmla="*/ 233 h 233"/>
                  <a:gd name="T2" fmla="*/ 265 w 355"/>
                  <a:gd name="T3" fmla="*/ 227 h 233"/>
                  <a:gd name="T4" fmla="*/ 39 w 355"/>
                  <a:gd name="T5" fmla="*/ 114 h 233"/>
                  <a:gd name="T6" fmla="*/ 14 w 355"/>
                  <a:gd name="T7" fmla="*/ 39 h 233"/>
                  <a:gd name="T8" fmla="*/ 90 w 355"/>
                  <a:gd name="T9" fmla="*/ 13 h 233"/>
                  <a:gd name="T10" fmla="*/ 316 w 355"/>
                  <a:gd name="T11" fmla="*/ 126 h 233"/>
                  <a:gd name="T12" fmla="*/ 341 w 355"/>
                  <a:gd name="T13" fmla="*/ 202 h 233"/>
                  <a:gd name="T14" fmla="*/ 290 w 355"/>
                  <a:gd name="T15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233">
                    <a:moveTo>
                      <a:pt x="290" y="233"/>
                    </a:moveTo>
                    <a:cubicBezTo>
                      <a:pt x="282" y="233"/>
                      <a:pt x="274" y="231"/>
                      <a:pt x="265" y="227"/>
                    </a:cubicBezTo>
                    <a:lnTo>
                      <a:pt x="39" y="114"/>
                    </a:lnTo>
                    <a:cubicBezTo>
                      <a:pt x="11" y="100"/>
                      <a:pt x="0" y="67"/>
                      <a:pt x="14" y="39"/>
                    </a:cubicBezTo>
                    <a:cubicBezTo>
                      <a:pt x="28" y="11"/>
                      <a:pt x="62" y="0"/>
                      <a:pt x="90" y="13"/>
                    </a:cubicBezTo>
                    <a:lnTo>
                      <a:pt x="316" y="126"/>
                    </a:lnTo>
                    <a:cubicBezTo>
                      <a:pt x="344" y="140"/>
                      <a:pt x="355" y="174"/>
                      <a:pt x="341" y="202"/>
                    </a:cubicBezTo>
                    <a:cubicBezTo>
                      <a:pt x="331" y="222"/>
                      <a:pt x="311" y="233"/>
                      <a:pt x="290" y="23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  <p:sp>
            <p:nvSpPr>
              <p:cNvPr id="30" name="Freeform 26"/>
              <p:cNvSpPr/>
              <p:nvPr/>
            </p:nvSpPr>
            <p:spPr bwMode="auto">
              <a:xfrm>
                <a:off x="7973007" y="1031016"/>
                <a:ext cx="94417" cy="61779"/>
              </a:xfrm>
              <a:custGeom>
                <a:avLst/>
                <a:gdLst>
                  <a:gd name="T0" fmla="*/ 64 w 354"/>
                  <a:gd name="T1" fmla="*/ 233 h 233"/>
                  <a:gd name="T2" fmla="*/ 13 w 354"/>
                  <a:gd name="T3" fmla="*/ 202 h 233"/>
                  <a:gd name="T4" fmla="*/ 39 w 354"/>
                  <a:gd name="T5" fmla="*/ 126 h 233"/>
                  <a:gd name="T6" fmla="*/ 265 w 354"/>
                  <a:gd name="T7" fmla="*/ 13 h 233"/>
                  <a:gd name="T8" fmla="*/ 340 w 354"/>
                  <a:gd name="T9" fmla="*/ 39 h 233"/>
                  <a:gd name="T10" fmla="*/ 315 w 354"/>
                  <a:gd name="T11" fmla="*/ 115 h 233"/>
                  <a:gd name="T12" fmla="*/ 89 w 354"/>
                  <a:gd name="T13" fmla="*/ 228 h 233"/>
                  <a:gd name="T14" fmla="*/ 64 w 354"/>
                  <a:gd name="T15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4" h="233">
                    <a:moveTo>
                      <a:pt x="64" y="233"/>
                    </a:moveTo>
                    <a:cubicBezTo>
                      <a:pt x="43" y="233"/>
                      <a:pt x="23" y="222"/>
                      <a:pt x="13" y="202"/>
                    </a:cubicBezTo>
                    <a:cubicBezTo>
                      <a:pt x="0" y="174"/>
                      <a:pt x="11" y="140"/>
                      <a:pt x="39" y="126"/>
                    </a:cubicBezTo>
                    <a:lnTo>
                      <a:pt x="265" y="13"/>
                    </a:lnTo>
                    <a:cubicBezTo>
                      <a:pt x="292" y="0"/>
                      <a:pt x="326" y="11"/>
                      <a:pt x="340" y="39"/>
                    </a:cubicBezTo>
                    <a:cubicBezTo>
                      <a:pt x="354" y="67"/>
                      <a:pt x="343" y="101"/>
                      <a:pt x="315" y="115"/>
                    </a:cubicBezTo>
                    <a:lnTo>
                      <a:pt x="89" y="228"/>
                    </a:lnTo>
                    <a:cubicBezTo>
                      <a:pt x="81" y="231"/>
                      <a:pt x="72" y="233"/>
                      <a:pt x="64" y="23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th-TH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035578" y="3796955"/>
            <a:ext cx="142257" cy="770335"/>
            <a:chOff x="2253338" y="3700065"/>
            <a:chExt cx="142257" cy="770335"/>
          </a:xfrm>
        </p:grpSpPr>
        <p:sp>
          <p:nvSpPr>
            <p:cNvPr id="36" name="等腰三角形 35"/>
            <p:cNvSpPr/>
            <p:nvPr/>
          </p:nvSpPr>
          <p:spPr>
            <a:xfrm flipV="1">
              <a:off x="2253338" y="3700065"/>
              <a:ext cx="142257" cy="122635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>
              <a:off x="2253338" y="4347765"/>
              <a:ext cx="142257" cy="122635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27576" y="3713697"/>
            <a:ext cx="936850" cy="936850"/>
            <a:chOff x="6082474" y="3606121"/>
            <a:chExt cx="936850" cy="936850"/>
          </a:xfrm>
        </p:grpSpPr>
        <p:grpSp>
          <p:nvGrpSpPr>
            <p:cNvPr id="38" name="组合 37"/>
            <p:cNvGrpSpPr/>
            <p:nvPr/>
          </p:nvGrpSpPr>
          <p:grpSpPr>
            <a:xfrm>
              <a:off x="6082474" y="3606121"/>
              <a:ext cx="936850" cy="936850"/>
              <a:chOff x="4057649" y="1275442"/>
              <a:chExt cx="4115708" cy="4115708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4264932" y="1482725"/>
                <a:ext cx="3701143" cy="37011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4057649" y="1275442"/>
                <a:ext cx="4115708" cy="41157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Freeform 178"/>
            <p:cNvSpPr>
              <a:spLocks noEditPoints="1"/>
            </p:cNvSpPr>
            <p:nvPr/>
          </p:nvSpPr>
          <p:spPr bwMode="auto">
            <a:xfrm>
              <a:off x="6390346" y="3953623"/>
              <a:ext cx="321106" cy="241846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212E3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024873" y="3796955"/>
            <a:ext cx="142257" cy="770335"/>
            <a:chOff x="2253338" y="3700065"/>
            <a:chExt cx="142257" cy="770335"/>
          </a:xfrm>
        </p:grpSpPr>
        <p:sp>
          <p:nvSpPr>
            <p:cNvPr id="54" name="等腰三角形 53"/>
            <p:cNvSpPr/>
            <p:nvPr/>
          </p:nvSpPr>
          <p:spPr>
            <a:xfrm flipV="1">
              <a:off x="2253338" y="3700065"/>
              <a:ext cx="142257" cy="122635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54"/>
            <p:cNvSpPr/>
            <p:nvPr/>
          </p:nvSpPr>
          <p:spPr>
            <a:xfrm>
              <a:off x="2253338" y="4347765"/>
              <a:ext cx="142257" cy="122635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616870" y="3713697"/>
            <a:ext cx="936850" cy="936850"/>
            <a:chOff x="10304851" y="3606121"/>
            <a:chExt cx="936850" cy="936850"/>
          </a:xfrm>
        </p:grpSpPr>
        <p:grpSp>
          <p:nvGrpSpPr>
            <p:cNvPr id="57" name="组合 56"/>
            <p:cNvGrpSpPr/>
            <p:nvPr/>
          </p:nvGrpSpPr>
          <p:grpSpPr>
            <a:xfrm>
              <a:off x="10304851" y="3606121"/>
              <a:ext cx="936850" cy="936850"/>
              <a:chOff x="4057649" y="1275442"/>
              <a:chExt cx="4115708" cy="4115708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4264932" y="1482725"/>
                <a:ext cx="3701143" cy="37011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4057649" y="1275442"/>
                <a:ext cx="4115708" cy="41157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Freeform 148"/>
            <p:cNvSpPr>
              <a:spLocks noEditPoints="1"/>
            </p:cNvSpPr>
            <p:nvPr/>
          </p:nvSpPr>
          <p:spPr bwMode="auto">
            <a:xfrm>
              <a:off x="10601696" y="3909138"/>
              <a:ext cx="343161" cy="330816"/>
            </a:xfrm>
            <a:custGeom>
              <a:avLst/>
              <a:gdLst/>
              <a:ahLst/>
              <a:cxnLst>
                <a:cxn ang="0">
                  <a:pos x="16" y="54"/>
                </a:cxn>
                <a:cxn ang="0">
                  <a:pos x="14" y="57"/>
                </a:cxn>
                <a:cxn ang="0">
                  <a:pos x="2" y="57"/>
                </a:cxn>
                <a:cxn ang="0">
                  <a:pos x="0" y="54"/>
                </a:cxn>
                <a:cxn ang="0">
                  <a:pos x="0" y="29"/>
                </a:cxn>
                <a:cxn ang="0">
                  <a:pos x="2" y="26"/>
                </a:cxn>
                <a:cxn ang="0">
                  <a:pos x="14" y="26"/>
                </a:cxn>
                <a:cxn ang="0">
                  <a:pos x="16" y="29"/>
                </a:cxn>
                <a:cxn ang="0">
                  <a:pos x="16" y="54"/>
                </a:cxn>
                <a:cxn ang="0">
                  <a:pos x="7" y="47"/>
                </a:cxn>
                <a:cxn ang="0">
                  <a:pos x="5" y="49"/>
                </a:cxn>
                <a:cxn ang="0">
                  <a:pos x="7" y="52"/>
                </a:cxn>
                <a:cxn ang="0">
                  <a:pos x="10" y="49"/>
                </a:cxn>
                <a:cxn ang="0">
                  <a:pos x="7" y="47"/>
                </a:cxn>
                <a:cxn ang="0">
                  <a:pos x="62" y="35"/>
                </a:cxn>
                <a:cxn ang="0">
                  <a:pos x="62" y="38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52"/>
                </a:cxn>
                <a:cxn ang="0">
                  <a:pos x="57" y="59"/>
                </a:cxn>
                <a:cxn ang="0">
                  <a:pos x="49" y="62"/>
                </a:cxn>
                <a:cxn ang="0">
                  <a:pos x="47" y="62"/>
                </a:cxn>
                <a:cxn ang="0">
                  <a:pos x="44" y="62"/>
                </a:cxn>
                <a:cxn ang="0">
                  <a:pos x="43" y="62"/>
                </a:cxn>
                <a:cxn ang="0">
                  <a:pos x="28" y="59"/>
                </a:cxn>
                <a:cxn ang="0">
                  <a:pos x="22" y="57"/>
                </a:cxn>
                <a:cxn ang="0">
                  <a:pos x="19" y="54"/>
                </a:cxn>
                <a:cxn ang="0">
                  <a:pos x="19" y="29"/>
                </a:cxn>
                <a:cxn ang="0">
                  <a:pos x="21" y="26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5" y="8"/>
                </a:cxn>
                <a:cxn ang="0">
                  <a:pos x="38" y="1"/>
                </a:cxn>
                <a:cxn ang="0">
                  <a:pos x="40" y="0"/>
                </a:cxn>
                <a:cxn ang="0">
                  <a:pos x="49" y="11"/>
                </a:cxn>
                <a:cxn ang="0">
                  <a:pos x="46" y="18"/>
                </a:cxn>
                <a:cxn ang="0">
                  <a:pos x="45" y="21"/>
                </a:cxn>
                <a:cxn ang="0">
                  <a:pos x="56" y="21"/>
                </a:cxn>
                <a:cxn ang="0">
                  <a:pos x="64" y="29"/>
                </a:cxn>
                <a:cxn ang="0">
                  <a:pos x="62" y="35"/>
                </a:cxn>
              </a:cxnLst>
              <a:rect l="0" t="0" r="r" b="b"/>
              <a:pathLst>
                <a:path w="64" h="62">
                  <a:moveTo>
                    <a:pt x="16" y="54"/>
                  </a:moveTo>
                  <a:cubicBezTo>
                    <a:pt x="16" y="56"/>
                    <a:pt x="15" y="57"/>
                    <a:pt x="14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2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6" y="27"/>
                    <a:pt x="16" y="29"/>
                  </a:cubicBezTo>
                  <a:lnTo>
                    <a:pt x="16" y="54"/>
                  </a:lnTo>
                  <a:close/>
                  <a:moveTo>
                    <a:pt x="7" y="47"/>
                  </a:moveTo>
                  <a:cubicBezTo>
                    <a:pt x="6" y="47"/>
                    <a:pt x="5" y="48"/>
                    <a:pt x="5" y="49"/>
                  </a:cubicBezTo>
                  <a:cubicBezTo>
                    <a:pt x="5" y="51"/>
                    <a:pt x="6" y="52"/>
                    <a:pt x="7" y="52"/>
                  </a:cubicBezTo>
                  <a:cubicBezTo>
                    <a:pt x="9" y="52"/>
                    <a:pt x="10" y="51"/>
                    <a:pt x="10" y="49"/>
                  </a:cubicBezTo>
                  <a:cubicBezTo>
                    <a:pt x="10" y="48"/>
                    <a:pt x="9" y="47"/>
                    <a:pt x="7" y="47"/>
                  </a:cubicBezTo>
                  <a:close/>
                  <a:moveTo>
                    <a:pt x="62" y="35"/>
                  </a:moveTo>
                  <a:cubicBezTo>
                    <a:pt x="62" y="36"/>
                    <a:pt x="62" y="37"/>
                    <a:pt x="62" y="38"/>
                  </a:cubicBezTo>
                  <a:cubicBezTo>
                    <a:pt x="62" y="40"/>
                    <a:pt x="62" y="42"/>
                    <a:pt x="61" y="43"/>
                  </a:cubicBezTo>
                  <a:cubicBezTo>
                    <a:pt x="61" y="45"/>
                    <a:pt x="61" y="46"/>
                    <a:pt x="61" y="48"/>
                  </a:cubicBezTo>
                  <a:cubicBezTo>
                    <a:pt x="60" y="49"/>
                    <a:pt x="60" y="51"/>
                    <a:pt x="59" y="52"/>
                  </a:cubicBezTo>
                  <a:cubicBezTo>
                    <a:pt x="59" y="55"/>
                    <a:pt x="58" y="57"/>
                    <a:pt x="57" y="59"/>
                  </a:cubicBezTo>
                  <a:cubicBezTo>
                    <a:pt x="55" y="61"/>
                    <a:pt x="52" y="62"/>
                    <a:pt x="49" y="62"/>
                  </a:cubicBezTo>
                  <a:cubicBezTo>
                    <a:pt x="48" y="62"/>
                    <a:pt x="48" y="62"/>
                    <a:pt x="47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2"/>
                    <a:pt x="32" y="60"/>
                    <a:pt x="28" y="59"/>
                  </a:cubicBezTo>
                  <a:cubicBezTo>
                    <a:pt x="25" y="58"/>
                    <a:pt x="23" y="57"/>
                    <a:pt x="22" y="57"/>
                  </a:cubicBezTo>
                  <a:cubicBezTo>
                    <a:pt x="20" y="57"/>
                    <a:pt x="19" y="56"/>
                    <a:pt x="19" y="5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20" y="26"/>
                    <a:pt x="21" y="26"/>
                  </a:cubicBezTo>
                  <a:cubicBezTo>
                    <a:pt x="23" y="26"/>
                    <a:pt x="27" y="21"/>
                    <a:pt x="29" y="19"/>
                  </a:cubicBezTo>
                  <a:cubicBezTo>
                    <a:pt x="30" y="17"/>
                    <a:pt x="31" y="15"/>
                    <a:pt x="33" y="14"/>
                  </a:cubicBezTo>
                  <a:cubicBezTo>
                    <a:pt x="34" y="13"/>
                    <a:pt x="35" y="10"/>
                    <a:pt x="35" y="8"/>
                  </a:cubicBezTo>
                  <a:cubicBezTo>
                    <a:pt x="36" y="5"/>
                    <a:pt x="36" y="3"/>
                    <a:pt x="38" y="1"/>
                  </a:cubicBezTo>
                  <a:cubicBezTo>
                    <a:pt x="38" y="1"/>
                    <a:pt x="39" y="0"/>
                    <a:pt x="40" y="0"/>
                  </a:cubicBezTo>
                  <a:cubicBezTo>
                    <a:pt x="49" y="0"/>
                    <a:pt x="49" y="8"/>
                    <a:pt x="49" y="11"/>
                  </a:cubicBezTo>
                  <a:cubicBezTo>
                    <a:pt x="49" y="14"/>
                    <a:pt x="47" y="16"/>
                    <a:pt x="46" y="18"/>
                  </a:cubicBezTo>
                  <a:cubicBezTo>
                    <a:pt x="46" y="19"/>
                    <a:pt x="46" y="20"/>
                    <a:pt x="4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4" y="25"/>
                    <a:pt x="64" y="29"/>
                  </a:cubicBezTo>
                  <a:cubicBezTo>
                    <a:pt x="64" y="31"/>
                    <a:pt x="63" y="33"/>
                    <a:pt x="62" y="35"/>
                  </a:cubicBezTo>
                  <a:close/>
                </a:path>
              </a:pathLst>
            </a:custGeom>
            <a:solidFill>
              <a:srgbClr val="212E3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0014167" y="3796955"/>
            <a:ext cx="142257" cy="770335"/>
            <a:chOff x="10014167" y="3796955"/>
            <a:chExt cx="142257" cy="770335"/>
          </a:xfrm>
        </p:grpSpPr>
        <p:sp>
          <p:nvSpPr>
            <p:cNvPr id="73" name="等腰三角形 72"/>
            <p:cNvSpPr/>
            <p:nvPr/>
          </p:nvSpPr>
          <p:spPr>
            <a:xfrm flipV="1">
              <a:off x="10014167" y="3796955"/>
              <a:ext cx="142257" cy="122635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等腰三角形 73"/>
            <p:cNvSpPr/>
            <p:nvPr/>
          </p:nvSpPr>
          <p:spPr>
            <a:xfrm>
              <a:off x="10014167" y="4444655"/>
              <a:ext cx="142257" cy="122635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841929" y="4953327"/>
            <a:ext cx="2539343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rgbClr val="F2F1EE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862387" y="4953327"/>
            <a:ext cx="2539343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rgbClr val="F2F1EE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8839302" y="4953327"/>
            <a:ext cx="2539343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rgbClr val="F2F1EE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2.22222E-6 L -3.75E-6 2.22222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6" grpId="0"/>
      <p:bldP spid="78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75355" y="368725"/>
            <a:ext cx="526039" cy="415046"/>
            <a:chOff x="309283" y="383240"/>
            <a:chExt cx="664683" cy="524436"/>
          </a:xfrm>
        </p:grpSpPr>
        <p:sp>
          <p:nvSpPr>
            <p:cNvPr id="13" name="等腰三角形 12"/>
            <p:cNvSpPr/>
            <p:nvPr/>
          </p:nvSpPr>
          <p:spPr>
            <a:xfrm rot="5400000">
              <a:off x="302559" y="389964"/>
              <a:ext cx="524436" cy="5109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613889" y="467758"/>
              <a:ext cx="364754" cy="355400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096868" y="314298"/>
            <a:ext cx="4981122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03</a:t>
            </a:r>
            <a:endParaRPr lang="en-US" altLang="zh-CN" sz="20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9965" y="3120792"/>
            <a:ext cx="2544203" cy="95410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4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29600" y="2663593"/>
            <a:ext cx="2544203" cy="95410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4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6350" y="5070242"/>
            <a:ext cx="2953219" cy="95410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4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91600" y="5044843"/>
            <a:ext cx="2544203" cy="95410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4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113485" y="2264228"/>
            <a:ext cx="304800" cy="304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855356" y="4713514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021909" y="2396084"/>
            <a:ext cx="1261517" cy="126151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0F181E"/>
              </a:gs>
            </a:gsLst>
            <a:lin ang="81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212E3F"/>
                </a:solidFill>
              </a:rPr>
              <a:t>35%</a:t>
            </a:r>
            <a:endParaRPr lang="zh-CN" altLang="en-US" sz="2400" b="1" dirty="0">
              <a:solidFill>
                <a:srgbClr val="212E3F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823376" y="2048700"/>
            <a:ext cx="1797157" cy="179715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0F181E"/>
              </a:gs>
            </a:gsLst>
            <a:lin ang="81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solidFill>
                  <a:srgbClr val="212E3F"/>
                </a:solidFill>
              </a:rPr>
              <a:t>81%</a:t>
            </a:r>
            <a:endParaRPr lang="zh-CN" altLang="en-US" sz="4000" b="1" dirty="0">
              <a:solidFill>
                <a:srgbClr val="212E3F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606233" y="3954822"/>
            <a:ext cx="1379178" cy="137917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0F181E"/>
              </a:gs>
            </a:gsLst>
            <a:lin ang="81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rgbClr val="212E3F"/>
                </a:solidFill>
              </a:rPr>
              <a:t>42%</a:t>
            </a:r>
            <a:endParaRPr lang="zh-CN" altLang="en-US" sz="2800" b="1" dirty="0">
              <a:solidFill>
                <a:srgbClr val="212E3F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335236" y="3565978"/>
            <a:ext cx="1627414" cy="169182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0F181E"/>
              </a:gs>
            </a:gsLst>
            <a:lin ang="81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rgbClr val="212E3F"/>
                </a:solidFill>
              </a:rPr>
              <a:t>63%</a:t>
            </a:r>
            <a:endParaRPr lang="zh-CN" altLang="en-US" sz="2800" b="1" dirty="0">
              <a:solidFill>
                <a:srgbClr val="212E3F"/>
              </a:solidFill>
            </a:endParaRPr>
          </a:p>
        </p:txBody>
      </p: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2.22222E-6 L -3.75E-6 2.22222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7" grpId="0"/>
      <p:bldP spid="8" grpId="0"/>
      <p:bldP spid="9" grpId="0"/>
      <p:bldP spid="10" grpId="0" animBg="1"/>
      <p:bldP spid="12" grpId="0" animBg="1"/>
      <p:bldP spid="17" grpId="0" animBg="1"/>
      <p:bldP spid="20" grpId="0" animBg="1"/>
      <p:bldP spid="25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75355" y="368725"/>
            <a:ext cx="526039" cy="415046"/>
            <a:chOff x="309283" y="383240"/>
            <a:chExt cx="664683" cy="524436"/>
          </a:xfrm>
        </p:grpSpPr>
        <p:sp>
          <p:nvSpPr>
            <p:cNvPr id="13" name="等腰三角形 12"/>
            <p:cNvSpPr/>
            <p:nvPr/>
          </p:nvSpPr>
          <p:spPr>
            <a:xfrm rot="5400000">
              <a:off x="302559" y="389964"/>
              <a:ext cx="524436" cy="5109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613889" y="467758"/>
              <a:ext cx="364754" cy="355400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096868" y="314298"/>
            <a:ext cx="4981122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03</a:t>
            </a:r>
            <a:endParaRPr lang="en-US" altLang="zh-CN" sz="20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5478"/>
            <a:ext cx="5829300" cy="367289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18182" y="3770319"/>
            <a:ext cx="4051304" cy="73866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4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12854" y="2022255"/>
            <a:ext cx="4973868" cy="14773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fetters. One should give up anger; one should abandon pride; one should overcome all fetters</a:t>
            </a:r>
            <a:endParaRPr lang="en-US" altLang="zh-CN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endParaRPr lang="en-US" altLang="zh-CN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89089" y="3748429"/>
            <a:ext cx="745161" cy="745161"/>
            <a:chOff x="6589089" y="3443629"/>
            <a:chExt cx="745161" cy="745161"/>
          </a:xfrm>
        </p:grpSpPr>
        <p:grpSp>
          <p:nvGrpSpPr>
            <p:cNvPr id="7" name="组合 6"/>
            <p:cNvGrpSpPr/>
            <p:nvPr/>
          </p:nvGrpSpPr>
          <p:grpSpPr>
            <a:xfrm>
              <a:off x="6589089" y="3443629"/>
              <a:ext cx="745161" cy="745161"/>
              <a:chOff x="4057649" y="1275442"/>
              <a:chExt cx="4115708" cy="4115708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4264932" y="1482725"/>
                <a:ext cx="3701143" cy="37011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 dirty="0">
                  <a:solidFill>
                    <a:srgbClr val="212E3F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057649" y="1275442"/>
                <a:ext cx="4115708" cy="41157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6785953" y="3647683"/>
              <a:ext cx="351433" cy="337053"/>
            </a:xfrm>
            <a:custGeom>
              <a:avLst/>
              <a:gdLst/>
              <a:ahLst/>
              <a:cxnLst>
                <a:cxn ang="0">
                  <a:pos x="237" y="368"/>
                </a:cxn>
                <a:cxn ang="0">
                  <a:pos x="181" y="333"/>
                </a:cxn>
                <a:cxn ang="0">
                  <a:pos x="87" y="504"/>
                </a:cxn>
                <a:cxn ang="0">
                  <a:pos x="15" y="368"/>
                </a:cxn>
                <a:cxn ang="0">
                  <a:pos x="13" y="322"/>
                </a:cxn>
                <a:cxn ang="0">
                  <a:pos x="57" y="250"/>
                </a:cxn>
                <a:cxn ang="0">
                  <a:pos x="3" y="217"/>
                </a:cxn>
                <a:cxn ang="0">
                  <a:pos x="168" y="224"/>
                </a:cxn>
                <a:cxn ang="0">
                  <a:pos x="237" y="368"/>
                </a:cxn>
                <a:cxn ang="0">
                  <a:pos x="310" y="588"/>
                </a:cxn>
                <a:cxn ang="0">
                  <a:pos x="310" y="596"/>
                </a:cxn>
                <a:cxn ang="0">
                  <a:pos x="149" y="585"/>
                </a:cxn>
                <a:cxn ang="0">
                  <a:pos x="106" y="548"/>
                </a:cxn>
                <a:cxn ang="0">
                  <a:pos x="122" y="437"/>
                </a:cxn>
                <a:cxn ang="0">
                  <a:pos x="316" y="447"/>
                </a:cxn>
                <a:cxn ang="0">
                  <a:pos x="310" y="588"/>
                </a:cxn>
                <a:cxn ang="0">
                  <a:pos x="237" y="234"/>
                </a:cxn>
                <a:cxn ang="0">
                  <a:pos x="116" y="163"/>
                </a:cxn>
                <a:cxn ang="0">
                  <a:pos x="109" y="158"/>
                </a:cxn>
                <a:cxn ang="0">
                  <a:pos x="195" y="22"/>
                </a:cxn>
                <a:cxn ang="0">
                  <a:pos x="249" y="1"/>
                </a:cxn>
                <a:cxn ang="0">
                  <a:pos x="339" y="68"/>
                </a:cxn>
                <a:cxn ang="0">
                  <a:pos x="237" y="234"/>
                </a:cxn>
                <a:cxn ang="0">
                  <a:pos x="588" y="68"/>
                </a:cxn>
                <a:cxn ang="0">
                  <a:pos x="504" y="210"/>
                </a:cxn>
                <a:cxn ang="0">
                  <a:pos x="344" y="202"/>
                </a:cxn>
                <a:cxn ang="0">
                  <a:pos x="402" y="169"/>
                </a:cxn>
                <a:cxn ang="0">
                  <a:pos x="295" y="6"/>
                </a:cxn>
                <a:cxn ang="0">
                  <a:pos x="450" y="6"/>
                </a:cxn>
                <a:cxn ang="0">
                  <a:pos x="491" y="27"/>
                </a:cxn>
                <a:cxn ang="0">
                  <a:pos x="534" y="99"/>
                </a:cxn>
                <a:cxn ang="0">
                  <a:pos x="588" y="68"/>
                </a:cxn>
                <a:cxn ang="0">
                  <a:pos x="567" y="558"/>
                </a:cxn>
                <a:cxn ang="0">
                  <a:pos x="529" y="585"/>
                </a:cxn>
                <a:cxn ang="0">
                  <a:pos x="446" y="590"/>
                </a:cxn>
                <a:cxn ang="0">
                  <a:pos x="449" y="652"/>
                </a:cxn>
                <a:cxn ang="0">
                  <a:pos x="361" y="512"/>
                </a:cxn>
                <a:cxn ang="0">
                  <a:pos x="441" y="374"/>
                </a:cxn>
                <a:cxn ang="0">
                  <a:pos x="444" y="440"/>
                </a:cxn>
                <a:cxn ang="0">
                  <a:pos x="638" y="421"/>
                </a:cxn>
                <a:cxn ang="0">
                  <a:pos x="567" y="558"/>
                </a:cxn>
                <a:cxn ang="0">
                  <a:pos x="670" y="324"/>
                </a:cxn>
                <a:cxn ang="0">
                  <a:pos x="664" y="381"/>
                </a:cxn>
                <a:cxn ang="0">
                  <a:pos x="563" y="431"/>
                </a:cxn>
                <a:cxn ang="0">
                  <a:pos x="462" y="264"/>
                </a:cxn>
                <a:cxn ang="0">
                  <a:pos x="581" y="190"/>
                </a:cxn>
                <a:cxn ang="0">
                  <a:pos x="589" y="185"/>
                </a:cxn>
                <a:cxn ang="0">
                  <a:pos x="670" y="324"/>
                </a:cxn>
              </a:cxnLst>
              <a:rect l="0" t="0" r="r" b="b"/>
              <a:pathLst>
                <a:path w="680" h="652">
                  <a:moveTo>
                    <a:pt x="237" y="368"/>
                  </a:moveTo>
                  <a:cubicBezTo>
                    <a:pt x="181" y="333"/>
                    <a:pt x="181" y="333"/>
                    <a:pt x="181" y="333"/>
                  </a:cubicBezTo>
                  <a:cubicBezTo>
                    <a:pt x="95" y="431"/>
                    <a:pt x="87" y="504"/>
                    <a:pt x="87" y="504"/>
                  </a:cubicBezTo>
                  <a:cubicBezTo>
                    <a:pt x="15" y="368"/>
                    <a:pt x="15" y="368"/>
                    <a:pt x="15" y="368"/>
                  </a:cubicBezTo>
                  <a:cubicBezTo>
                    <a:pt x="0" y="346"/>
                    <a:pt x="13" y="322"/>
                    <a:pt x="13" y="322"/>
                  </a:cubicBezTo>
                  <a:cubicBezTo>
                    <a:pt x="13" y="322"/>
                    <a:pt x="26" y="298"/>
                    <a:pt x="57" y="250"/>
                  </a:cubicBezTo>
                  <a:cubicBezTo>
                    <a:pt x="3" y="217"/>
                    <a:pt x="3" y="217"/>
                    <a:pt x="3" y="217"/>
                  </a:cubicBezTo>
                  <a:cubicBezTo>
                    <a:pt x="168" y="224"/>
                    <a:pt x="168" y="224"/>
                    <a:pt x="168" y="224"/>
                  </a:cubicBezTo>
                  <a:lnTo>
                    <a:pt x="237" y="368"/>
                  </a:lnTo>
                  <a:close/>
                  <a:moveTo>
                    <a:pt x="310" y="588"/>
                  </a:moveTo>
                  <a:cubicBezTo>
                    <a:pt x="310" y="596"/>
                    <a:pt x="310" y="596"/>
                    <a:pt x="310" y="596"/>
                  </a:cubicBezTo>
                  <a:cubicBezTo>
                    <a:pt x="149" y="585"/>
                    <a:pt x="149" y="585"/>
                    <a:pt x="149" y="585"/>
                  </a:cubicBezTo>
                  <a:cubicBezTo>
                    <a:pt x="129" y="584"/>
                    <a:pt x="113" y="565"/>
                    <a:pt x="106" y="548"/>
                  </a:cubicBezTo>
                  <a:cubicBezTo>
                    <a:pt x="91" y="513"/>
                    <a:pt x="110" y="471"/>
                    <a:pt x="122" y="437"/>
                  </a:cubicBezTo>
                  <a:cubicBezTo>
                    <a:pt x="122" y="437"/>
                    <a:pt x="151" y="441"/>
                    <a:pt x="316" y="447"/>
                  </a:cubicBezTo>
                  <a:lnTo>
                    <a:pt x="310" y="588"/>
                  </a:lnTo>
                  <a:close/>
                  <a:moveTo>
                    <a:pt x="237" y="234"/>
                  </a:moveTo>
                  <a:cubicBezTo>
                    <a:pt x="116" y="163"/>
                    <a:pt x="116" y="163"/>
                    <a:pt x="116" y="163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206" y="6"/>
                    <a:pt x="230" y="0"/>
                    <a:pt x="249" y="1"/>
                  </a:cubicBezTo>
                  <a:cubicBezTo>
                    <a:pt x="287" y="5"/>
                    <a:pt x="314" y="42"/>
                    <a:pt x="339" y="68"/>
                  </a:cubicBezTo>
                  <a:cubicBezTo>
                    <a:pt x="339" y="68"/>
                    <a:pt x="321" y="92"/>
                    <a:pt x="237" y="234"/>
                  </a:cubicBezTo>
                  <a:close/>
                  <a:moveTo>
                    <a:pt x="588" y="68"/>
                  </a:moveTo>
                  <a:cubicBezTo>
                    <a:pt x="504" y="210"/>
                    <a:pt x="504" y="210"/>
                    <a:pt x="504" y="210"/>
                  </a:cubicBezTo>
                  <a:cubicBezTo>
                    <a:pt x="344" y="202"/>
                    <a:pt x="344" y="202"/>
                    <a:pt x="344" y="202"/>
                  </a:cubicBezTo>
                  <a:cubicBezTo>
                    <a:pt x="402" y="169"/>
                    <a:pt x="402" y="169"/>
                    <a:pt x="402" y="169"/>
                  </a:cubicBezTo>
                  <a:cubicBezTo>
                    <a:pt x="356" y="48"/>
                    <a:pt x="295" y="6"/>
                    <a:pt x="295" y="6"/>
                  </a:cubicBezTo>
                  <a:cubicBezTo>
                    <a:pt x="450" y="6"/>
                    <a:pt x="450" y="6"/>
                    <a:pt x="450" y="6"/>
                  </a:cubicBezTo>
                  <a:cubicBezTo>
                    <a:pt x="477" y="4"/>
                    <a:pt x="491" y="27"/>
                    <a:pt x="491" y="27"/>
                  </a:cubicBezTo>
                  <a:cubicBezTo>
                    <a:pt x="491" y="27"/>
                    <a:pt x="506" y="50"/>
                    <a:pt x="534" y="99"/>
                  </a:cubicBezTo>
                  <a:lnTo>
                    <a:pt x="588" y="68"/>
                  </a:lnTo>
                  <a:close/>
                  <a:moveTo>
                    <a:pt x="567" y="558"/>
                  </a:moveTo>
                  <a:cubicBezTo>
                    <a:pt x="557" y="583"/>
                    <a:pt x="529" y="585"/>
                    <a:pt x="529" y="585"/>
                  </a:cubicBezTo>
                  <a:cubicBezTo>
                    <a:pt x="529" y="585"/>
                    <a:pt x="502" y="588"/>
                    <a:pt x="446" y="590"/>
                  </a:cubicBezTo>
                  <a:cubicBezTo>
                    <a:pt x="449" y="652"/>
                    <a:pt x="449" y="652"/>
                    <a:pt x="449" y="652"/>
                  </a:cubicBezTo>
                  <a:cubicBezTo>
                    <a:pt x="361" y="512"/>
                    <a:pt x="361" y="512"/>
                    <a:pt x="361" y="512"/>
                  </a:cubicBezTo>
                  <a:cubicBezTo>
                    <a:pt x="441" y="374"/>
                    <a:pt x="441" y="374"/>
                    <a:pt x="441" y="374"/>
                  </a:cubicBezTo>
                  <a:cubicBezTo>
                    <a:pt x="444" y="440"/>
                    <a:pt x="444" y="440"/>
                    <a:pt x="444" y="440"/>
                  </a:cubicBezTo>
                  <a:cubicBezTo>
                    <a:pt x="573" y="456"/>
                    <a:pt x="638" y="421"/>
                    <a:pt x="638" y="421"/>
                  </a:cubicBezTo>
                  <a:lnTo>
                    <a:pt x="567" y="558"/>
                  </a:lnTo>
                  <a:close/>
                  <a:moveTo>
                    <a:pt x="670" y="324"/>
                  </a:moveTo>
                  <a:cubicBezTo>
                    <a:pt x="680" y="341"/>
                    <a:pt x="674" y="365"/>
                    <a:pt x="664" y="381"/>
                  </a:cubicBezTo>
                  <a:cubicBezTo>
                    <a:pt x="643" y="413"/>
                    <a:pt x="597" y="421"/>
                    <a:pt x="563" y="431"/>
                  </a:cubicBezTo>
                  <a:cubicBezTo>
                    <a:pt x="563" y="431"/>
                    <a:pt x="550" y="403"/>
                    <a:pt x="462" y="264"/>
                  </a:cubicBezTo>
                  <a:cubicBezTo>
                    <a:pt x="581" y="190"/>
                    <a:pt x="581" y="190"/>
                    <a:pt x="581" y="190"/>
                  </a:cubicBezTo>
                  <a:cubicBezTo>
                    <a:pt x="589" y="185"/>
                    <a:pt x="589" y="185"/>
                    <a:pt x="589" y="185"/>
                  </a:cubicBezTo>
                  <a:lnTo>
                    <a:pt x="670" y="324"/>
                  </a:lnTo>
                  <a:close/>
                </a:path>
              </a:pathLst>
            </a:custGeom>
            <a:solidFill>
              <a:srgbClr val="212E3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618182" y="4945976"/>
            <a:ext cx="4051304" cy="73866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4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589089" y="4924086"/>
            <a:ext cx="745161" cy="745161"/>
            <a:chOff x="6589089" y="3443629"/>
            <a:chExt cx="745161" cy="745161"/>
          </a:xfrm>
        </p:grpSpPr>
        <p:grpSp>
          <p:nvGrpSpPr>
            <p:cNvPr id="20" name="组合 19"/>
            <p:cNvGrpSpPr/>
            <p:nvPr/>
          </p:nvGrpSpPr>
          <p:grpSpPr>
            <a:xfrm>
              <a:off x="6589089" y="3443629"/>
              <a:ext cx="745161" cy="745161"/>
              <a:chOff x="4057649" y="1275442"/>
              <a:chExt cx="4115708" cy="411570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4264932" y="1482725"/>
                <a:ext cx="3701143" cy="37011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 dirty="0">
                  <a:solidFill>
                    <a:srgbClr val="212E3F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4057649" y="1275442"/>
                <a:ext cx="4115708" cy="411570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6785953" y="3647683"/>
              <a:ext cx="351433" cy="337053"/>
            </a:xfrm>
            <a:custGeom>
              <a:avLst/>
              <a:gdLst/>
              <a:ahLst/>
              <a:cxnLst>
                <a:cxn ang="0">
                  <a:pos x="237" y="368"/>
                </a:cxn>
                <a:cxn ang="0">
                  <a:pos x="181" y="333"/>
                </a:cxn>
                <a:cxn ang="0">
                  <a:pos x="87" y="504"/>
                </a:cxn>
                <a:cxn ang="0">
                  <a:pos x="15" y="368"/>
                </a:cxn>
                <a:cxn ang="0">
                  <a:pos x="13" y="322"/>
                </a:cxn>
                <a:cxn ang="0">
                  <a:pos x="57" y="250"/>
                </a:cxn>
                <a:cxn ang="0">
                  <a:pos x="3" y="217"/>
                </a:cxn>
                <a:cxn ang="0">
                  <a:pos x="168" y="224"/>
                </a:cxn>
                <a:cxn ang="0">
                  <a:pos x="237" y="368"/>
                </a:cxn>
                <a:cxn ang="0">
                  <a:pos x="310" y="588"/>
                </a:cxn>
                <a:cxn ang="0">
                  <a:pos x="310" y="596"/>
                </a:cxn>
                <a:cxn ang="0">
                  <a:pos x="149" y="585"/>
                </a:cxn>
                <a:cxn ang="0">
                  <a:pos x="106" y="548"/>
                </a:cxn>
                <a:cxn ang="0">
                  <a:pos x="122" y="437"/>
                </a:cxn>
                <a:cxn ang="0">
                  <a:pos x="316" y="447"/>
                </a:cxn>
                <a:cxn ang="0">
                  <a:pos x="310" y="588"/>
                </a:cxn>
                <a:cxn ang="0">
                  <a:pos x="237" y="234"/>
                </a:cxn>
                <a:cxn ang="0">
                  <a:pos x="116" y="163"/>
                </a:cxn>
                <a:cxn ang="0">
                  <a:pos x="109" y="158"/>
                </a:cxn>
                <a:cxn ang="0">
                  <a:pos x="195" y="22"/>
                </a:cxn>
                <a:cxn ang="0">
                  <a:pos x="249" y="1"/>
                </a:cxn>
                <a:cxn ang="0">
                  <a:pos x="339" y="68"/>
                </a:cxn>
                <a:cxn ang="0">
                  <a:pos x="237" y="234"/>
                </a:cxn>
                <a:cxn ang="0">
                  <a:pos x="588" y="68"/>
                </a:cxn>
                <a:cxn ang="0">
                  <a:pos x="504" y="210"/>
                </a:cxn>
                <a:cxn ang="0">
                  <a:pos x="344" y="202"/>
                </a:cxn>
                <a:cxn ang="0">
                  <a:pos x="402" y="169"/>
                </a:cxn>
                <a:cxn ang="0">
                  <a:pos x="295" y="6"/>
                </a:cxn>
                <a:cxn ang="0">
                  <a:pos x="450" y="6"/>
                </a:cxn>
                <a:cxn ang="0">
                  <a:pos x="491" y="27"/>
                </a:cxn>
                <a:cxn ang="0">
                  <a:pos x="534" y="99"/>
                </a:cxn>
                <a:cxn ang="0">
                  <a:pos x="588" y="68"/>
                </a:cxn>
                <a:cxn ang="0">
                  <a:pos x="567" y="558"/>
                </a:cxn>
                <a:cxn ang="0">
                  <a:pos x="529" y="585"/>
                </a:cxn>
                <a:cxn ang="0">
                  <a:pos x="446" y="590"/>
                </a:cxn>
                <a:cxn ang="0">
                  <a:pos x="449" y="652"/>
                </a:cxn>
                <a:cxn ang="0">
                  <a:pos x="361" y="512"/>
                </a:cxn>
                <a:cxn ang="0">
                  <a:pos x="441" y="374"/>
                </a:cxn>
                <a:cxn ang="0">
                  <a:pos x="444" y="440"/>
                </a:cxn>
                <a:cxn ang="0">
                  <a:pos x="638" y="421"/>
                </a:cxn>
                <a:cxn ang="0">
                  <a:pos x="567" y="558"/>
                </a:cxn>
                <a:cxn ang="0">
                  <a:pos x="670" y="324"/>
                </a:cxn>
                <a:cxn ang="0">
                  <a:pos x="664" y="381"/>
                </a:cxn>
                <a:cxn ang="0">
                  <a:pos x="563" y="431"/>
                </a:cxn>
                <a:cxn ang="0">
                  <a:pos x="462" y="264"/>
                </a:cxn>
                <a:cxn ang="0">
                  <a:pos x="581" y="190"/>
                </a:cxn>
                <a:cxn ang="0">
                  <a:pos x="589" y="185"/>
                </a:cxn>
                <a:cxn ang="0">
                  <a:pos x="670" y="324"/>
                </a:cxn>
              </a:cxnLst>
              <a:rect l="0" t="0" r="r" b="b"/>
              <a:pathLst>
                <a:path w="680" h="652">
                  <a:moveTo>
                    <a:pt x="237" y="368"/>
                  </a:moveTo>
                  <a:cubicBezTo>
                    <a:pt x="181" y="333"/>
                    <a:pt x="181" y="333"/>
                    <a:pt x="181" y="333"/>
                  </a:cubicBezTo>
                  <a:cubicBezTo>
                    <a:pt x="95" y="431"/>
                    <a:pt x="87" y="504"/>
                    <a:pt x="87" y="504"/>
                  </a:cubicBezTo>
                  <a:cubicBezTo>
                    <a:pt x="15" y="368"/>
                    <a:pt x="15" y="368"/>
                    <a:pt x="15" y="368"/>
                  </a:cubicBezTo>
                  <a:cubicBezTo>
                    <a:pt x="0" y="346"/>
                    <a:pt x="13" y="322"/>
                    <a:pt x="13" y="322"/>
                  </a:cubicBezTo>
                  <a:cubicBezTo>
                    <a:pt x="13" y="322"/>
                    <a:pt x="26" y="298"/>
                    <a:pt x="57" y="250"/>
                  </a:cubicBezTo>
                  <a:cubicBezTo>
                    <a:pt x="3" y="217"/>
                    <a:pt x="3" y="217"/>
                    <a:pt x="3" y="217"/>
                  </a:cubicBezTo>
                  <a:cubicBezTo>
                    <a:pt x="168" y="224"/>
                    <a:pt x="168" y="224"/>
                    <a:pt x="168" y="224"/>
                  </a:cubicBezTo>
                  <a:lnTo>
                    <a:pt x="237" y="368"/>
                  </a:lnTo>
                  <a:close/>
                  <a:moveTo>
                    <a:pt x="310" y="588"/>
                  </a:moveTo>
                  <a:cubicBezTo>
                    <a:pt x="310" y="596"/>
                    <a:pt x="310" y="596"/>
                    <a:pt x="310" y="596"/>
                  </a:cubicBezTo>
                  <a:cubicBezTo>
                    <a:pt x="149" y="585"/>
                    <a:pt x="149" y="585"/>
                    <a:pt x="149" y="585"/>
                  </a:cubicBezTo>
                  <a:cubicBezTo>
                    <a:pt x="129" y="584"/>
                    <a:pt x="113" y="565"/>
                    <a:pt x="106" y="548"/>
                  </a:cubicBezTo>
                  <a:cubicBezTo>
                    <a:pt x="91" y="513"/>
                    <a:pt x="110" y="471"/>
                    <a:pt x="122" y="437"/>
                  </a:cubicBezTo>
                  <a:cubicBezTo>
                    <a:pt x="122" y="437"/>
                    <a:pt x="151" y="441"/>
                    <a:pt x="316" y="447"/>
                  </a:cubicBezTo>
                  <a:lnTo>
                    <a:pt x="310" y="588"/>
                  </a:lnTo>
                  <a:close/>
                  <a:moveTo>
                    <a:pt x="237" y="234"/>
                  </a:moveTo>
                  <a:cubicBezTo>
                    <a:pt x="116" y="163"/>
                    <a:pt x="116" y="163"/>
                    <a:pt x="116" y="163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206" y="6"/>
                    <a:pt x="230" y="0"/>
                    <a:pt x="249" y="1"/>
                  </a:cubicBezTo>
                  <a:cubicBezTo>
                    <a:pt x="287" y="5"/>
                    <a:pt x="314" y="42"/>
                    <a:pt x="339" y="68"/>
                  </a:cubicBezTo>
                  <a:cubicBezTo>
                    <a:pt x="339" y="68"/>
                    <a:pt x="321" y="92"/>
                    <a:pt x="237" y="234"/>
                  </a:cubicBezTo>
                  <a:close/>
                  <a:moveTo>
                    <a:pt x="588" y="68"/>
                  </a:moveTo>
                  <a:cubicBezTo>
                    <a:pt x="504" y="210"/>
                    <a:pt x="504" y="210"/>
                    <a:pt x="504" y="210"/>
                  </a:cubicBezTo>
                  <a:cubicBezTo>
                    <a:pt x="344" y="202"/>
                    <a:pt x="344" y="202"/>
                    <a:pt x="344" y="202"/>
                  </a:cubicBezTo>
                  <a:cubicBezTo>
                    <a:pt x="402" y="169"/>
                    <a:pt x="402" y="169"/>
                    <a:pt x="402" y="169"/>
                  </a:cubicBezTo>
                  <a:cubicBezTo>
                    <a:pt x="356" y="48"/>
                    <a:pt x="295" y="6"/>
                    <a:pt x="295" y="6"/>
                  </a:cubicBezTo>
                  <a:cubicBezTo>
                    <a:pt x="450" y="6"/>
                    <a:pt x="450" y="6"/>
                    <a:pt x="450" y="6"/>
                  </a:cubicBezTo>
                  <a:cubicBezTo>
                    <a:pt x="477" y="4"/>
                    <a:pt x="491" y="27"/>
                    <a:pt x="491" y="27"/>
                  </a:cubicBezTo>
                  <a:cubicBezTo>
                    <a:pt x="491" y="27"/>
                    <a:pt x="506" y="50"/>
                    <a:pt x="534" y="99"/>
                  </a:cubicBezTo>
                  <a:lnTo>
                    <a:pt x="588" y="68"/>
                  </a:lnTo>
                  <a:close/>
                  <a:moveTo>
                    <a:pt x="567" y="558"/>
                  </a:moveTo>
                  <a:cubicBezTo>
                    <a:pt x="557" y="583"/>
                    <a:pt x="529" y="585"/>
                    <a:pt x="529" y="585"/>
                  </a:cubicBezTo>
                  <a:cubicBezTo>
                    <a:pt x="529" y="585"/>
                    <a:pt x="502" y="588"/>
                    <a:pt x="446" y="590"/>
                  </a:cubicBezTo>
                  <a:cubicBezTo>
                    <a:pt x="449" y="652"/>
                    <a:pt x="449" y="652"/>
                    <a:pt x="449" y="652"/>
                  </a:cubicBezTo>
                  <a:cubicBezTo>
                    <a:pt x="361" y="512"/>
                    <a:pt x="361" y="512"/>
                    <a:pt x="361" y="512"/>
                  </a:cubicBezTo>
                  <a:cubicBezTo>
                    <a:pt x="441" y="374"/>
                    <a:pt x="441" y="374"/>
                    <a:pt x="441" y="374"/>
                  </a:cubicBezTo>
                  <a:cubicBezTo>
                    <a:pt x="444" y="440"/>
                    <a:pt x="444" y="440"/>
                    <a:pt x="444" y="440"/>
                  </a:cubicBezTo>
                  <a:cubicBezTo>
                    <a:pt x="573" y="456"/>
                    <a:pt x="638" y="421"/>
                    <a:pt x="638" y="421"/>
                  </a:cubicBezTo>
                  <a:lnTo>
                    <a:pt x="567" y="558"/>
                  </a:lnTo>
                  <a:close/>
                  <a:moveTo>
                    <a:pt x="670" y="324"/>
                  </a:moveTo>
                  <a:cubicBezTo>
                    <a:pt x="680" y="341"/>
                    <a:pt x="674" y="365"/>
                    <a:pt x="664" y="381"/>
                  </a:cubicBezTo>
                  <a:cubicBezTo>
                    <a:pt x="643" y="413"/>
                    <a:pt x="597" y="421"/>
                    <a:pt x="563" y="431"/>
                  </a:cubicBezTo>
                  <a:cubicBezTo>
                    <a:pt x="563" y="431"/>
                    <a:pt x="550" y="403"/>
                    <a:pt x="462" y="264"/>
                  </a:cubicBezTo>
                  <a:cubicBezTo>
                    <a:pt x="581" y="190"/>
                    <a:pt x="581" y="190"/>
                    <a:pt x="581" y="190"/>
                  </a:cubicBezTo>
                  <a:cubicBezTo>
                    <a:pt x="589" y="185"/>
                    <a:pt x="589" y="185"/>
                    <a:pt x="589" y="185"/>
                  </a:cubicBezTo>
                  <a:lnTo>
                    <a:pt x="670" y="324"/>
                  </a:lnTo>
                  <a:close/>
                </a:path>
              </a:pathLst>
            </a:custGeom>
            <a:solidFill>
              <a:srgbClr val="212E3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450" y="2135925"/>
            <a:ext cx="5828400" cy="3672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2.22222E-6 L -3.75E-6 2.22222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5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5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2" grpId="0"/>
      <p:bldP spid="18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60339" y="1995829"/>
            <a:ext cx="1871322" cy="1871322"/>
            <a:chOff x="4057649" y="1275442"/>
            <a:chExt cx="4115708" cy="4115708"/>
          </a:xfrm>
        </p:grpSpPr>
        <p:sp>
          <p:nvSpPr>
            <p:cNvPr id="5" name="椭圆 4"/>
            <p:cNvSpPr/>
            <p:nvPr/>
          </p:nvSpPr>
          <p:spPr>
            <a:xfrm>
              <a:off x="4264932" y="1482725"/>
              <a:ext cx="3701143" cy="3701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rgbClr val="212E3F"/>
                  </a:solidFill>
                </a:rPr>
                <a:t>FOUR</a:t>
              </a:r>
              <a:endParaRPr lang="zh-CN" altLang="en-US" sz="3200" b="1" dirty="0">
                <a:solidFill>
                  <a:srgbClr val="212E3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057649" y="1275442"/>
              <a:ext cx="4115708" cy="41157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32988" y="2128194"/>
            <a:ext cx="126024" cy="1606591"/>
            <a:chOff x="5957415" y="1688994"/>
            <a:chExt cx="277171" cy="3533470"/>
          </a:xfrm>
        </p:grpSpPr>
        <p:sp>
          <p:nvSpPr>
            <p:cNvPr id="12" name="等腰三角形 11"/>
            <p:cNvSpPr/>
            <p:nvPr/>
          </p:nvSpPr>
          <p:spPr>
            <a:xfrm flipV="1">
              <a:off x="5957415" y="1688994"/>
              <a:ext cx="277171" cy="238941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5957415" y="4983523"/>
              <a:ext cx="277171" cy="238941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407174" y="4181386"/>
            <a:ext cx="5377652" cy="206210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04</a:t>
            </a:r>
            <a:endParaRPr lang="en-US" altLang="zh-CN" sz="32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pPr algn="ctr"/>
            <a:r>
              <a:rPr lang="en-US" altLang="zh-CN" sz="32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20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0" y="5029200"/>
            <a:ext cx="2724150" cy="1828800"/>
          </a:xfrm>
          <a:prstGeom prst="line">
            <a:avLst/>
          </a:prstGeom>
          <a:ln>
            <a:solidFill>
              <a:srgbClr val="3E5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9467850" y="0"/>
            <a:ext cx="2724150" cy="1828800"/>
          </a:xfrm>
          <a:prstGeom prst="line">
            <a:avLst/>
          </a:prstGeom>
          <a:ln>
            <a:solidFill>
              <a:srgbClr val="3E5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75355" y="368725"/>
            <a:ext cx="526039" cy="415046"/>
            <a:chOff x="309283" y="383240"/>
            <a:chExt cx="664683" cy="524436"/>
          </a:xfrm>
        </p:grpSpPr>
        <p:sp>
          <p:nvSpPr>
            <p:cNvPr id="13" name="等腰三角形 12"/>
            <p:cNvSpPr/>
            <p:nvPr/>
          </p:nvSpPr>
          <p:spPr>
            <a:xfrm rot="5400000">
              <a:off x="302559" y="389964"/>
              <a:ext cx="524436" cy="5109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613889" y="467758"/>
              <a:ext cx="364754" cy="355400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096868" y="314298"/>
            <a:ext cx="4981122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04</a:t>
            </a:r>
            <a:endParaRPr lang="en-US" altLang="zh-CN" sz="20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37776" y="2484662"/>
            <a:ext cx="2685144" cy="2685144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900">
                <a:solidFill>
                  <a:schemeClr val="lt1">
                    <a:alpha val="20000"/>
                  </a:schemeClr>
                </a:solidFill>
              </a:rPr>
              <a:t>A</a:t>
            </a:r>
            <a:endParaRPr lang="zh-CN" altLang="en-US" sz="19900" dirty="0">
              <a:solidFill>
                <a:schemeClr val="lt1">
                  <a:alpha val="20000"/>
                </a:schemeClr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85376" y="2179862"/>
            <a:ext cx="2989944" cy="2989944"/>
          </a:xfrm>
          <a:prstGeom prst="ellipse">
            <a:avLst/>
          </a:prstGeom>
          <a:noFill/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174753" y="3482754"/>
            <a:ext cx="2411190" cy="116955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4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753428" y="2484662"/>
            <a:ext cx="2685144" cy="2685144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900">
                <a:solidFill>
                  <a:schemeClr val="lt1">
                    <a:alpha val="20000"/>
                  </a:schemeClr>
                </a:solidFill>
              </a:rPr>
              <a:t>B</a:t>
            </a:r>
            <a:endParaRPr lang="zh-CN" altLang="en-US" sz="19900" dirty="0">
              <a:solidFill>
                <a:schemeClr val="lt1">
                  <a:alpha val="20000"/>
                </a:schemeClr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601028" y="2179862"/>
            <a:ext cx="2989944" cy="2989944"/>
          </a:xfrm>
          <a:prstGeom prst="ellipse">
            <a:avLst/>
          </a:prstGeom>
          <a:noFill/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890405" y="3482754"/>
            <a:ext cx="2411190" cy="116955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4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469080" y="2484662"/>
            <a:ext cx="2685144" cy="2685144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900">
                <a:solidFill>
                  <a:schemeClr val="lt1">
                    <a:alpha val="20000"/>
                  </a:schemeClr>
                </a:solidFill>
              </a:rPr>
              <a:t>C</a:t>
            </a:r>
            <a:endParaRPr lang="zh-CN" altLang="en-US" sz="19900" dirty="0">
              <a:solidFill>
                <a:schemeClr val="lt1">
                  <a:alpha val="20000"/>
                </a:schemeClr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316680" y="2179862"/>
            <a:ext cx="2989944" cy="2989944"/>
          </a:xfrm>
          <a:prstGeom prst="ellipse">
            <a:avLst/>
          </a:prstGeom>
          <a:noFill/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8606057" y="3482754"/>
            <a:ext cx="2411190" cy="116955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4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2.22222E-6 L -3.75E-6 2.22222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25" grpId="0" animBg="1"/>
      <p:bldP spid="26" grpId="0"/>
      <p:bldP spid="27" grpId="0" animBg="1"/>
      <p:bldP spid="28" grpId="0" animBg="1"/>
      <p:bldP spid="29" grpId="0"/>
      <p:bldP spid="30" grpId="0" animBg="1"/>
      <p:bldP spid="31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75355" y="368725"/>
            <a:ext cx="526039" cy="415046"/>
            <a:chOff x="309283" y="383240"/>
            <a:chExt cx="664683" cy="524436"/>
          </a:xfrm>
        </p:grpSpPr>
        <p:sp>
          <p:nvSpPr>
            <p:cNvPr id="13" name="等腰三角形 12"/>
            <p:cNvSpPr/>
            <p:nvPr/>
          </p:nvSpPr>
          <p:spPr>
            <a:xfrm rot="5400000">
              <a:off x="302559" y="389964"/>
              <a:ext cx="524436" cy="5109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613889" y="467758"/>
              <a:ext cx="364754" cy="355400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096868" y="314298"/>
            <a:ext cx="4981122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04</a:t>
            </a:r>
            <a:endParaRPr lang="en-US" altLang="zh-CN" sz="20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380670" y="2087335"/>
            <a:ext cx="2864757" cy="2864757"/>
          </a:xfrm>
          <a:prstGeom prst="ellipse">
            <a:avLst/>
          </a:prstGeom>
          <a:solidFill>
            <a:srgbClr val="3E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46888" y="5498894"/>
            <a:ext cx="8059162" cy="95410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4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fetters. One should give up anger; one should abandon pride; one should overcome all fetters</a:t>
            </a:r>
            <a:endParaRPr lang="en-US" altLang="zh-CN" sz="14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19194" y="2405258"/>
            <a:ext cx="481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01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19194" y="3019091"/>
            <a:ext cx="481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02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19194" y="3632924"/>
            <a:ext cx="481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03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19194" y="4246758"/>
            <a:ext cx="481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04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434776" y="2386240"/>
            <a:ext cx="6934200" cy="457200"/>
            <a:chOff x="2819400" y="2581275"/>
            <a:chExt cx="6934200" cy="457200"/>
          </a:xfrm>
        </p:grpSpPr>
        <p:sp>
          <p:nvSpPr>
            <p:cNvPr id="17" name="矩形 16"/>
            <p:cNvSpPr/>
            <p:nvPr/>
          </p:nvSpPr>
          <p:spPr>
            <a:xfrm>
              <a:off x="2819400" y="2581275"/>
              <a:ext cx="69342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819400" y="2860675"/>
              <a:ext cx="4679950" cy="177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434776" y="3000073"/>
            <a:ext cx="5476875" cy="457200"/>
            <a:chOff x="2819400" y="3190875"/>
            <a:chExt cx="5476875" cy="457200"/>
          </a:xfrm>
        </p:grpSpPr>
        <p:sp>
          <p:nvSpPr>
            <p:cNvPr id="20" name="矩形 19"/>
            <p:cNvSpPr/>
            <p:nvPr/>
          </p:nvSpPr>
          <p:spPr>
            <a:xfrm>
              <a:off x="2819400" y="3190875"/>
              <a:ext cx="5476875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819400" y="3470275"/>
              <a:ext cx="2362200" cy="177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434776" y="3613906"/>
            <a:ext cx="5918200" cy="457200"/>
            <a:chOff x="2819400" y="3775075"/>
            <a:chExt cx="5918200" cy="457200"/>
          </a:xfrm>
        </p:grpSpPr>
        <p:sp>
          <p:nvSpPr>
            <p:cNvPr id="23" name="矩形 22"/>
            <p:cNvSpPr/>
            <p:nvPr/>
          </p:nvSpPr>
          <p:spPr>
            <a:xfrm>
              <a:off x="2819400" y="3775075"/>
              <a:ext cx="59182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819400" y="4054475"/>
              <a:ext cx="3505200" cy="177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434776" y="4227740"/>
            <a:ext cx="6413500" cy="457200"/>
            <a:chOff x="2819400" y="4359275"/>
            <a:chExt cx="6413500" cy="457200"/>
          </a:xfrm>
        </p:grpSpPr>
        <p:sp>
          <p:nvSpPr>
            <p:cNvPr id="26" name="矩形 25"/>
            <p:cNvSpPr/>
            <p:nvPr/>
          </p:nvSpPr>
          <p:spPr>
            <a:xfrm>
              <a:off x="2819400" y="4359275"/>
              <a:ext cx="4813300" cy="17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2819400" y="4638675"/>
              <a:ext cx="6413500" cy="177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94280" y="1969830"/>
            <a:ext cx="2163377" cy="2531961"/>
            <a:chOff x="7394280" y="2100458"/>
            <a:chExt cx="2163377" cy="2531961"/>
          </a:xfrm>
        </p:grpSpPr>
        <p:sp>
          <p:nvSpPr>
            <p:cNvPr id="29" name="文本框 28"/>
            <p:cNvSpPr txBox="1"/>
            <p:nvPr/>
          </p:nvSpPr>
          <p:spPr>
            <a:xfrm>
              <a:off x="8439309" y="2100458"/>
              <a:ext cx="1118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</a:rPr>
                <a:t>35674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394280" y="2695544"/>
              <a:ext cx="1118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</a:rPr>
                <a:t>28790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858737" y="4263087"/>
              <a:ext cx="1118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</a:rPr>
                <a:t>31654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04565" y="4277601"/>
            <a:ext cx="1669142" cy="804761"/>
            <a:chOff x="9521372" y="4316608"/>
            <a:chExt cx="1669142" cy="804761"/>
          </a:xfrm>
        </p:grpSpPr>
        <p:sp>
          <p:nvSpPr>
            <p:cNvPr id="33" name="椭圆 32"/>
            <p:cNvSpPr/>
            <p:nvPr/>
          </p:nvSpPr>
          <p:spPr>
            <a:xfrm>
              <a:off x="9521372" y="4377903"/>
              <a:ext cx="246743" cy="246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759202" y="4316608"/>
              <a:ext cx="1431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bg1"/>
                  </a:solidFill>
                </a:rPr>
                <a:t>TITLE  HERE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9521372" y="4813332"/>
              <a:ext cx="246743" cy="24674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759202" y="4752037"/>
              <a:ext cx="1431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>
                  <a:solidFill>
                    <a:schemeClr val="bg1">
                      <a:lumMod val="65000"/>
                    </a:schemeClr>
                  </a:solidFill>
                </a:rPr>
                <a:t>TITLE  HERE</a:t>
              </a:r>
              <a:endParaRPr lang="zh-CN" altLang="en-US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2.22222E-6 L -3.75E-6 2.22222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  <p:bldP spid="6" grpId="1" animBg="1"/>
      <p:bldP spid="7" grpId="0"/>
      <p:bldP spid="8" grpId="0"/>
      <p:bldP spid="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75355" y="368725"/>
            <a:ext cx="526039" cy="415046"/>
            <a:chOff x="309283" y="383240"/>
            <a:chExt cx="664683" cy="524436"/>
          </a:xfrm>
        </p:grpSpPr>
        <p:sp>
          <p:nvSpPr>
            <p:cNvPr id="13" name="等腰三角形 12"/>
            <p:cNvSpPr/>
            <p:nvPr/>
          </p:nvSpPr>
          <p:spPr>
            <a:xfrm rot="5400000">
              <a:off x="302559" y="389964"/>
              <a:ext cx="524436" cy="5109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613889" y="467758"/>
              <a:ext cx="364754" cy="355400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096868" y="314298"/>
            <a:ext cx="4981122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04</a:t>
            </a:r>
            <a:endParaRPr lang="en-US" altLang="zh-CN" sz="20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9903" y="4261990"/>
            <a:ext cx="2411190" cy="116955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4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31" y="2999681"/>
            <a:ext cx="2724150" cy="2724150"/>
          </a:xfrm>
          <a:prstGeom prst="ellipse">
            <a:avLst/>
          </a:prstGeom>
        </p:spPr>
      </p:pic>
      <p:sp>
        <p:nvSpPr>
          <p:cNvPr id="3" name="椭圆 2"/>
          <p:cNvSpPr>
            <a:spLocks noChangeAspect="1"/>
          </p:cNvSpPr>
          <p:nvPr/>
        </p:nvSpPr>
        <p:spPr>
          <a:xfrm>
            <a:off x="2944906" y="2999156"/>
            <a:ext cx="2725200" cy="27252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弧形 3"/>
          <p:cNvSpPr/>
          <p:nvPr/>
        </p:nvSpPr>
        <p:spPr>
          <a:xfrm>
            <a:off x="2944906" y="2128424"/>
            <a:ext cx="4460167" cy="4305301"/>
          </a:xfrm>
          <a:prstGeom prst="arc">
            <a:avLst>
              <a:gd name="adj1" fmla="val 10816049"/>
              <a:gd name="adj2" fmla="val 18291507"/>
            </a:avLst>
          </a:prstGeom>
          <a:ln w="19050">
            <a:solidFill>
              <a:schemeClr val="bg1">
                <a:alpha val="7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弧形 9"/>
          <p:cNvSpPr/>
          <p:nvPr/>
        </p:nvSpPr>
        <p:spPr>
          <a:xfrm>
            <a:off x="2944906" y="2478047"/>
            <a:ext cx="3799616" cy="3667686"/>
          </a:xfrm>
          <a:prstGeom prst="arc">
            <a:avLst>
              <a:gd name="adj1" fmla="val 10816049"/>
              <a:gd name="adj2" fmla="val 20200987"/>
            </a:avLst>
          </a:prstGeom>
          <a:ln w="19050">
            <a:solidFill>
              <a:schemeClr val="bg1">
                <a:alpha val="7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弧形 11"/>
          <p:cNvSpPr/>
          <p:nvPr/>
        </p:nvSpPr>
        <p:spPr>
          <a:xfrm>
            <a:off x="2944906" y="2732605"/>
            <a:ext cx="3389406" cy="3271719"/>
          </a:xfrm>
          <a:prstGeom prst="arc">
            <a:avLst>
              <a:gd name="adj1" fmla="val 10816049"/>
              <a:gd name="adj2" fmla="val 2010116"/>
            </a:avLst>
          </a:prstGeom>
          <a:ln w="19050">
            <a:solidFill>
              <a:schemeClr val="bg1">
                <a:alpha val="7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394499" y="5263370"/>
            <a:ext cx="4051304" cy="73866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4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45828" y="2237782"/>
            <a:ext cx="4051304" cy="73866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4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11358" y="3448017"/>
            <a:ext cx="4051304" cy="73866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4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2.22222E-6 L -3.75E-6 2.22222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5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1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650"/>
                            </p:stCondLst>
                            <p:childTnLst>
                              <p:par>
                                <p:cTn id="5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3" grpId="0" animBg="1"/>
      <p:bldP spid="4" grpId="0" animBg="1"/>
      <p:bldP spid="10" grpId="0" animBg="1"/>
      <p:bldP spid="12" grpId="0" animBg="1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75355" y="368725"/>
            <a:ext cx="526039" cy="415046"/>
            <a:chOff x="309283" y="383240"/>
            <a:chExt cx="664683" cy="524436"/>
          </a:xfrm>
        </p:grpSpPr>
        <p:sp>
          <p:nvSpPr>
            <p:cNvPr id="13" name="等腰三角形 12"/>
            <p:cNvSpPr/>
            <p:nvPr/>
          </p:nvSpPr>
          <p:spPr>
            <a:xfrm rot="5400000">
              <a:off x="302559" y="389964"/>
              <a:ext cx="524436" cy="5109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613889" y="467758"/>
              <a:ext cx="364754" cy="355400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096868" y="314298"/>
            <a:ext cx="4981122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04</a:t>
            </a:r>
            <a:endParaRPr lang="en-US" altLang="zh-CN" sz="20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87210" y="2229178"/>
            <a:ext cx="4240440" cy="3502678"/>
            <a:chOff x="1036410" y="2111757"/>
            <a:chExt cx="5017360" cy="4144428"/>
          </a:xfrm>
        </p:grpSpPr>
        <p:sp>
          <p:nvSpPr>
            <p:cNvPr id="7" name="Freeform 7"/>
            <p:cNvSpPr/>
            <p:nvPr/>
          </p:nvSpPr>
          <p:spPr bwMode="auto">
            <a:xfrm>
              <a:off x="4149736" y="6033947"/>
              <a:ext cx="266285" cy="222238"/>
            </a:xfrm>
            <a:custGeom>
              <a:avLst/>
              <a:gdLst>
                <a:gd name="T0" fmla="*/ 220 w 664"/>
                <a:gd name="T1" fmla="*/ 555 h 555"/>
                <a:gd name="T2" fmla="*/ 155 w 664"/>
                <a:gd name="T3" fmla="*/ 530 h 555"/>
                <a:gd name="T4" fmla="*/ 100 w 664"/>
                <a:gd name="T5" fmla="*/ 515 h 555"/>
                <a:gd name="T6" fmla="*/ 50 w 664"/>
                <a:gd name="T7" fmla="*/ 490 h 555"/>
                <a:gd name="T8" fmla="*/ 30 w 664"/>
                <a:gd name="T9" fmla="*/ 475 h 555"/>
                <a:gd name="T10" fmla="*/ 15 w 664"/>
                <a:gd name="T11" fmla="*/ 460 h 555"/>
                <a:gd name="T12" fmla="*/ 5 w 664"/>
                <a:gd name="T13" fmla="*/ 400 h 555"/>
                <a:gd name="T14" fmla="*/ 0 w 664"/>
                <a:gd name="T15" fmla="*/ 330 h 555"/>
                <a:gd name="T16" fmla="*/ 5 w 664"/>
                <a:gd name="T17" fmla="*/ 270 h 555"/>
                <a:gd name="T18" fmla="*/ 10 w 664"/>
                <a:gd name="T19" fmla="*/ 245 h 555"/>
                <a:gd name="T20" fmla="*/ 20 w 664"/>
                <a:gd name="T21" fmla="*/ 220 h 555"/>
                <a:gd name="T22" fmla="*/ 65 w 664"/>
                <a:gd name="T23" fmla="*/ 205 h 555"/>
                <a:gd name="T24" fmla="*/ 90 w 664"/>
                <a:gd name="T25" fmla="*/ 195 h 555"/>
                <a:gd name="T26" fmla="*/ 110 w 664"/>
                <a:gd name="T27" fmla="*/ 185 h 555"/>
                <a:gd name="T28" fmla="*/ 115 w 664"/>
                <a:gd name="T29" fmla="*/ 90 h 555"/>
                <a:gd name="T30" fmla="*/ 130 w 664"/>
                <a:gd name="T31" fmla="*/ 80 h 555"/>
                <a:gd name="T32" fmla="*/ 140 w 664"/>
                <a:gd name="T33" fmla="*/ 75 h 555"/>
                <a:gd name="T34" fmla="*/ 165 w 664"/>
                <a:gd name="T35" fmla="*/ 80 h 555"/>
                <a:gd name="T36" fmla="*/ 190 w 664"/>
                <a:gd name="T37" fmla="*/ 85 h 555"/>
                <a:gd name="T38" fmla="*/ 210 w 664"/>
                <a:gd name="T39" fmla="*/ 85 h 555"/>
                <a:gd name="T40" fmla="*/ 225 w 664"/>
                <a:gd name="T41" fmla="*/ 85 h 555"/>
                <a:gd name="T42" fmla="*/ 354 w 664"/>
                <a:gd name="T43" fmla="*/ 15 h 555"/>
                <a:gd name="T44" fmla="*/ 584 w 664"/>
                <a:gd name="T45" fmla="*/ 0 h 555"/>
                <a:gd name="T46" fmla="*/ 604 w 664"/>
                <a:gd name="T47" fmla="*/ 10 h 555"/>
                <a:gd name="T48" fmla="*/ 624 w 664"/>
                <a:gd name="T49" fmla="*/ 25 h 555"/>
                <a:gd name="T50" fmla="*/ 644 w 664"/>
                <a:gd name="T51" fmla="*/ 50 h 555"/>
                <a:gd name="T52" fmla="*/ 664 w 664"/>
                <a:gd name="T53" fmla="*/ 80 h 555"/>
                <a:gd name="T54" fmla="*/ 664 w 664"/>
                <a:gd name="T55" fmla="*/ 130 h 555"/>
                <a:gd name="T56" fmla="*/ 654 w 664"/>
                <a:gd name="T57" fmla="*/ 150 h 555"/>
                <a:gd name="T58" fmla="*/ 644 w 664"/>
                <a:gd name="T59" fmla="*/ 170 h 555"/>
                <a:gd name="T60" fmla="*/ 589 w 664"/>
                <a:gd name="T61" fmla="*/ 250 h 555"/>
                <a:gd name="T62" fmla="*/ 564 w 664"/>
                <a:gd name="T63" fmla="*/ 290 h 555"/>
                <a:gd name="T64" fmla="*/ 544 w 664"/>
                <a:gd name="T65" fmla="*/ 335 h 555"/>
                <a:gd name="T66" fmla="*/ 529 w 664"/>
                <a:gd name="T67" fmla="*/ 370 h 555"/>
                <a:gd name="T68" fmla="*/ 519 w 664"/>
                <a:gd name="T69" fmla="*/ 395 h 555"/>
                <a:gd name="T70" fmla="*/ 504 w 664"/>
                <a:gd name="T71" fmla="*/ 415 h 555"/>
                <a:gd name="T72" fmla="*/ 444 w 664"/>
                <a:gd name="T73" fmla="*/ 445 h 555"/>
                <a:gd name="T74" fmla="*/ 389 w 664"/>
                <a:gd name="T75" fmla="*/ 480 h 555"/>
                <a:gd name="T76" fmla="*/ 290 w 664"/>
                <a:gd name="T77" fmla="*/ 545 h 555"/>
                <a:gd name="T78" fmla="*/ 220 w 664"/>
                <a:gd name="T7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4" h="555">
                  <a:moveTo>
                    <a:pt x="220" y="555"/>
                  </a:moveTo>
                  <a:lnTo>
                    <a:pt x="155" y="530"/>
                  </a:lnTo>
                  <a:lnTo>
                    <a:pt x="100" y="515"/>
                  </a:lnTo>
                  <a:lnTo>
                    <a:pt x="50" y="490"/>
                  </a:lnTo>
                  <a:lnTo>
                    <a:pt x="30" y="475"/>
                  </a:lnTo>
                  <a:lnTo>
                    <a:pt x="15" y="460"/>
                  </a:lnTo>
                  <a:lnTo>
                    <a:pt x="5" y="400"/>
                  </a:lnTo>
                  <a:lnTo>
                    <a:pt x="0" y="330"/>
                  </a:lnTo>
                  <a:lnTo>
                    <a:pt x="5" y="270"/>
                  </a:lnTo>
                  <a:lnTo>
                    <a:pt x="10" y="245"/>
                  </a:lnTo>
                  <a:lnTo>
                    <a:pt x="20" y="220"/>
                  </a:lnTo>
                  <a:lnTo>
                    <a:pt x="65" y="205"/>
                  </a:lnTo>
                  <a:lnTo>
                    <a:pt x="90" y="195"/>
                  </a:lnTo>
                  <a:lnTo>
                    <a:pt x="110" y="185"/>
                  </a:lnTo>
                  <a:lnTo>
                    <a:pt x="115" y="90"/>
                  </a:lnTo>
                  <a:lnTo>
                    <a:pt x="130" y="80"/>
                  </a:lnTo>
                  <a:lnTo>
                    <a:pt x="140" y="75"/>
                  </a:lnTo>
                  <a:lnTo>
                    <a:pt x="165" y="80"/>
                  </a:lnTo>
                  <a:lnTo>
                    <a:pt x="190" y="85"/>
                  </a:lnTo>
                  <a:lnTo>
                    <a:pt x="210" y="85"/>
                  </a:lnTo>
                  <a:lnTo>
                    <a:pt x="225" y="85"/>
                  </a:lnTo>
                  <a:lnTo>
                    <a:pt x="354" y="15"/>
                  </a:lnTo>
                  <a:lnTo>
                    <a:pt x="584" y="0"/>
                  </a:lnTo>
                  <a:lnTo>
                    <a:pt x="604" y="10"/>
                  </a:lnTo>
                  <a:lnTo>
                    <a:pt x="624" y="25"/>
                  </a:lnTo>
                  <a:lnTo>
                    <a:pt x="644" y="50"/>
                  </a:lnTo>
                  <a:lnTo>
                    <a:pt x="664" y="80"/>
                  </a:lnTo>
                  <a:lnTo>
                    <a:pt x="664" y="130"/>
                  </a:lnTo>
                  <a:lnTo>
                    <a:pt x="654" y="150"/>
                  </a:lnTo>
                  <a:lnTo>
                    <a:pt x="644" y="170"/>
                  </a:lnTo>
                  <a:lnTo>
                    <a:pt x="589" y="250"/>
                  </a:lnTo>
                  <a:lnTo>
                    <a:pt x="564" y="290"/>
                  </a:lnTo>
                  <a:lnTo>
                    <a:pt x="544" y="335"/>
                  </a:lnTo>
                  <a:lnTo>
                    <a:pt x="529" y="370"/>
                  </a:lnTo>
                  <a:lnTo>
                    <a:pt x="519" y="395"/>
                  </a:lnTo>
                  <a:lnTo>
                    <a:pt x="504" y="415"/>
                  </a:lnTo>
                  <a:lnTo>
                    <a:pt x="444" y="445"/>
                  </a:lnTo>
                  <a:lnTo>
                    <a:pt x="389" y="480"/>
                  </a:lnTo>
                  <a:lnTo>
                    <a:pt x="290" y="545"/>
                  </a:lnTo>
                  <a:lnTo>
                    <a:pt x="220" y="555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161749" y="6043958"/>
              <a:ext cx="244261" cy="202216"/>
            </a:xfrm>
            <a:custGeom>
              <a:avLst/>
              <a:gdLst>
                <a:gd name="T0" fmla="*/ 205 w 609"/>
                <a:gd name="T1" fmla="*/ 505 h 505"/>
                <a:gd name="T2" fmla="*/ 55 w 609"/>
                <a:gd name="T3" fmla="*/ 455 h 505"/>
                <a:gd name="T4" fmla="*/ 30 w 609"/>
                <a:gd name="T5" fmla="*/ 435 h 505"/>
                <a:gd name="T6" fmla="*/ 15 w 609"/>
                <a:gd name="T7" fmla="*/ 415 h 505"/>
                <a:gd name="T8" fmla="*/ 0 w 609"/>
                <a:gd name="T9" fmla="*/ 395 h 505"/>
                <a:gd name="T10" fmla="*/ 0 w 609"/>
                <a:gd name="T11" fmla="*/ 375 h 505"/>
                <a:gd name="T12" fmla="*/ 0 w 609"/>
                <a:gd name="T13" fmla="*/ 330 h 505"/>
                <a:gd name="T14" fmla="*/ 0 w 609"/>
                <a:gd name="T15" fmla="*/ 285 h 505"/>
                <a:gd name="T16" fmla="*/ 5 w 609"/>
                <a:gd name="T17" fmla="*/ 235 h 505"/>
                <a:gd name="T18" fmla="*/ 10 w 609"/>
                <a:gd name="T19" fmla="*/ 225 h 505"/>
                <a:gd name="T20" fmla="*/ 15 w 609"/>
                <a:gd name="T21" fmla="*/ 215 h 505"/>
                <a:gd name="T22" fmla="*/ 20 w 609"/>
                <a:gd name="T23" fmla="*/ 210 h 505"/>
                <a:gd name="T24" fmla="*/ 35 w 609"/>
                <a:gd name="T25" fmla="*/ 205 h 505"/>
                <a:gd name="T26" fmla="*/ 75 w 609"/>
                <a:gd name="T27" fmla="*/ 195 h 505"/>
                <a:gd name="T28" fmla="*/ 105 w 609"/>
                <a:gd name="T29" fmla="*/ 170 h 505"/>
                <a:gd name="T30" fmla="*/ 110 w 609"/>
                <a:gd name="T31" fmla="*/ 80 h 505"/>
                <a:gd name="T32" fmla="*/ 120 w 609"/>
                <a:gd name="T33" fmla="*/ 75 h 505"/>
                <a:gd name="T34" fmla="*/ 160 w 609"/>
                <a:gd name="T35" fmla="*/ 85 h 505"/>
                <a:gd name="T36" fmla="*/ 185 w 609"/>
                <a:gd name="T37" fmla="*/ 85 h 505"/>
                <a:gd name="T38" fmla="*/ 210 w 609"/>
                <a:gd name="T39" fmla="*/ 85 h 505"/>
                <a:gd name="T40" fmla="*/ 334 w 609"/>
                <a:gd name="T41" fmla="*/ 15 h 505"/>
                <a:gd name="T42" fmla="*/ 544 w 609"/>
                <a:gd name="T43" fmla="*/ 0 h 505"/>
                <a:gd name="T44" fmla="*/ 559 w 609"/>
                <a:gd name="T45" fmla="*/ 10 h 505"/>
                <a:gd name="T46" fmla="*/ 584 w 609"/>
                <a:gd name="T47" fmla="*/ 30 h 505"/>
                <a:gd name="T48" fmla="*/ 594 w 609"/>
                <a:gd name="T49" fmla="*/ 40 h 505"/>
                <a:gd name="T50" fmla="*/ 599 w 609"/>
                <a:gd name="T51" fmla="*/ 55 h 505"/>
                <a:gd name="T52" fmla="*/ 609 w 609"/>
                <a:gd name="T53" fmla="*/ 70 h 505"/>
                <a:gd name="T54" fmla="*/ 609 w 609"/>
                <a:gd name="T55" fmla="*/ 90 h 505"/>
                <a:gd name="T56" fmla="*/ 579 w 609"/>
                <a:gd name="T57" fmla="*/ 140 h 505"/>
                <a:gd name="T58" fmla="*/ 559 w 609"/>
                <a:gd name="T59" fmla="*/ 165 h 505"/>
                <a:gd name="T60" fmla="*/ 539 w 609"/>
                <a:gd name="T61" fmla="*/ 185 h 505"/>
                <a:gd name="T62" fmla="*/ 524 w 609"/>
                <a:gd name="T63" fmla="*/ 225 h 505"/>
                <a:gd name="T64" fmla="*/ 504 w 609"/>
                <a:gd name="T65" fmla="*/ 265 h 505"/>
                <a:gd name="T66" fmla="*/ 484 w 609"/>
                <a:gd name="T67" fmla="*/ 305 h 505"/>
                <a:gd name="T68" fmla="*/ 469 w 609"/>
                <a:gd name="T69" fmla="*/ 355 h 505"/>
                <a:gd name="T70" fmla="*/ 245 w 609"/>
                <a:gd name="T71" fmla="*/ 495 h 505"/>
                <a:gd name="T72" fmla="*/ 225 w 609"/>
                <a:gd name="T73" fmla="*/ 500 h 505"/>
                <a:gd name="T74" fmla="*/ 205 w 609"/>
                <a:gd name="T7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9" h="505">
                  <a:moveTo>
                    <a:pt x="205" y="505"/>
                  </a:moveTo>
                  <a:lnTo>
                    <a:pt x="55" y="455"/>
                  </a:lnTo>
                  <a:lnTo>
                    <a:pt x="30" y="435"/>
                  </a:lnTo>
                  <a:lnTo>
                    <a:pt x="15" y="415"/>
                  </a:lnTo>
                  <a:lnTo>
                    <a:pt x="0" y="395"/>
                  </a:lnTo>
                  <a:lnTo>
                    <a:pt x="0" y="375"/>
                  </a:lnTo>
                  <a:lnTo>
                    <a:pt x="0" y="330"/>
                  </a:lnTo>
                  <a:lnTo>
                    <a:pt x="0" y="285"/>
                  </a:lnTo>
                  <a:lnTo>
                    <a:pt x="5" y="235"/>
                  </a:lnTo>
                  <a:lnTo>
                    <a:pt x="10" y="225"/>
                  </a:lnTo>
                  <a:lnTo>
                    <a:pt x="15" y="215"/>
                  </a:lnTo>
                  <a:lnTo>
                    <a:pt x="20" y="210"/>
                  </a:lnTo>
                  <a:lnTo>
                    <a:pt x="35" y="205"/>
                  </a:lnTo>
                  <a:lnTo>
                    <a:pt x="75" y="195"/>
                  </a:lnTo>
                  <a:lnTo>
                    <a:pt x="105" y="170"/>
                  </a:lnTo>
                  <a:lnTo>
                    <a:pt x="110" y="80"/>
                  </a:lnTo>
                  <a:lnTo>
                    <a:pt x="120" y="75"/>
                  </a:lnTo>
                  <a:lnTo>
                    <a:pt x="160" y="85"/>
                  </a:lnTo>
                  <a:lnTo>
                    <a:pt x="185" y="85"/>
                  </a:lnTo>
                  <a:lnTo>
                    <a:pt x="210" y="85"/>
                  </a:lnTo>
                  <a:lnTo>
                    <a:pt x="334" y="15"/>
                  </a:lnTo>
                  <a:lnTo>
                    <a:pt x="544" y="0"/>
                  </a:lnTo>
                  <a:lnTo>
                    <a:pt x="559" y="10"/>
                  </a:lnTo>
                  <a:lnTo>
                    <a:pt x="584" y="30"/>
                  </a:lnTo>
                  <a:lnTo>
                    <a:pt x="594" y="40"/>
                  </a:lnTo>
                  <a:lnTo>
                    <a:pt x="599" y="55"/>
                  </a:lnTo>
                  <a:lnTo>
                    <a:pt x="609" y="70"/>
                  </a:lnTo>
                  <a:lnTo>
                    <a:pt x="609" y="90"/>
                  </a:lnTo>
                  <a:lnTo>
                    <a:pt x="579" y="140"/>
                  </a:lnTo>
                  <a:lnTo>
                    <a:pt x="559" y="165"/>
                  </a:lnTo>
                  <a:lnTo>
                    <a:pt x="539" y="185"/>
                  </a:lnTo>
                  <a:lnTo>
                    <a:pt x="524" y="225"/>
                  </a:lnTo>
                  <a:lnTo>
                    <a:pt x="504" y="265"/>
                  </a:lnTo>
                  <a:lnTo>
                    <a:pt x="484" y="305"/>
                  </a:lnTo>
                  <a:lnTo>
                    <a:pt x="469" y="355"/>
                  </a:lnTo>
                  <a:lnTo>
                    <a:pt x="245" y="495"/>
                  </a:lnTo>
                  <a:lnTo>
                    <a:pt x="225" y="500"/>
                  </a:lnTo>
                  <a:lnTo>
                    <a:pt x="205" y="505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1036410" y="2111757"/>
              <a:ext cx="5017360" cy="3908175"/>
            </a:xfrm>
            <a:custGeom>
              <a:avLst/>
              <a:gdLst>
                <a:gd name="T0" fmla="*/ 7835 w 12544"/>
                <a:gd name="T1" fmla="*/ 9381 h 9770"/>
                <a:gd name="T2" fmla="*/ 7311 w 12544"/>
                <a:gd name="T3" fmla="*/ 9311 h 9770"/>
                <a:gd name="T4" fmla="*/ 6791 w 12544"/>
                <a:gd name="T5" fmla="*/ 9016 h 9770"/>
                <a:gd name="T6" fmla="*/ 6042 w 12544"/>
                <a:gd name="T7" fmla="*/ 9161 h 9770"/>
                <a:gd name="T8" fmla="*/ 5748 w 12544"/>
                <a:gd name="T9" fmla="*/ 9321 h 9770"/>
                <a:gd name="T10" fmla="*/ 5228 w 12544"/>
                <a:gd name="T11" fmla="*/ 8911 h 9770"/>
                <a:gd name="T12" fmla="*/ 4974 w 12544"/>
                <a:gd name="T13" fmla="*/ 8292 h 9770"/>
                <a:gd name="T14" fmla="*/ 5113 w 12544"/>
                <a:gd name="T15" fmla="*/ 7573 h 9770"/>
                <a:gd name="T16" fmla="*/ 4649 w 12544"/>
                <a:gd name="T17" fmla="*/ 7409 h 9770"/>
                <a:gd name="T18" fmla="*/ 3930 w 12544"/>
                <a:gd name="T19" fmla="*/ 7718 h 9770"/>
                <a:gd name="T20" fmla="*/ 3056 w 12544"/>
                <a:gd name="T21" fmla="*/ 7224 h 9770"/>
                <a:gd name="T22" fmla="*/ 2557 w 12544"/>
                <a:gd name="T23" fmla="*/ 7254 h 9770"/>
                <a:gd name="T24" fmla="*/ 1838 w 12544"/>
                <a:gd name="T25" fmla="*/ 6914 h 9770"/>
                <a:gd name="T26" fmla="*/ 1084 w 12544"/>
                <a:gd name="T27" fmla="*/ 6315 h 9770"/>
                <a:gd name="T28" fmla="*/ 534 w 12544"/>
                <a:gd name="T29" fmla="*/ 5452 h 9770"/>
                <a:gd name="T30" fmla="*/ 704 w 12544"/>
                <a:gd name="T31" fmla="*/ 4992 h 9770"/>
                <a:gd name="T32" fmla="*/ 574 w 12544"/>
                <a:gd name="T33" fmla="*/ 4533 h 9770"/>
                <a:gd name="T34" fmla="*/ 195 w 12544"/>
                <a:gd name="T35" fmla="*/ 3999 h 9770"/>
                <a:gd name="T36" fmla="*/ 50 w 12544"/>
                <a:gd name="T37" fmla="*/ 3470 h 9770"/>
                <a:gd name="T38" fmla="*/ 220 w 12544"/>
                <a:gd name="T39" fmla="*/ 3005 h 9770"/>
                <a:gd name="T40" fmla="*/ 804 w 12544"/>
                <a:gd name="T41" fmla="*/ 2995 h 9770"/>
                <a:gd name="T42" fmla="*/ 1593 w 12544"/>
                <a:gd name="T43" fmla="*/ 2741 h 9770"/>
                <a:gd name="T44" fmla="*/ 2157 w 12544"/>
                <a:gd name="T45" fmla="*/ 2017 h 9770"/>
                <a:gd name="T46" fmla="*/ 2742 w 12544"/>
                <a:gd name="T47" fmla="*/ 1628 h 9770"/>
                <a:gd name="T48" fmla="*/ 3186 w 12544"/>
                <a:gd name="T49" fmla="*/ 1333 h 9770"/>
                <a:gd name="T50" fmla="*/ 4020 w 12544"/>
                <a:gd name="T51" fmla="*/ 1792 h 9770"/>
                <a:gd name="T52" fmla="*/ 4724 w 12544"/>
                <a:gd name="T53" fmla="*/ 2696 h 9770"/>
                <a:gd name="T54" fmla="*/ 6037 w 12544"/>
                <a:gd name="T55" fmla="*/ 3310 h 9770"/>
                <a:gd name="T56" fmla="*/ 7106 w 12544"/>
                <a:gd name="T57" fmla="*/ 3485 h 9770"/>
                <a:gd name="T58" fmla="*/ 8030 w 12544"/>
                <a:gd name="T59" fmla="*/ 3155 h 9770"/>
                <a:gd name="T60" fmla="*/ 8244 w 12544"/>
                <a:gd name="T61" fmla="*/ 2566 h 9770"/>
                <a:gd name="T62" fmla="*/ 8974 w 12544"/>
                <a:gd name="T63" fmla="*/ 2371 h 9770"/>
                <a:gd name="T64" fmla="*/ 9718 w 12544"/>
                <a:gd name="T65" fmla="*/ 1882 h 9770"/>
                <a:gd name="T66" fmla="*/ 9018 w 12544"/>
                <a:gd name="T67" fmla="*/ 1757 h 9770"/>
                <a:gd name="T68" fmla="*/ 8984 w 12544"/>
                <a:gd name="T69" fmla="*/ 1188 h 9770"/>
                <a:gd name="T70" fmla="*/ 9583 w 12544"/>
                <a:gd name="T71" fmla="*/ 524 h 9770"/>
                <a:gd name="T72" fmla="*/ 9967 w 12544"/>
                <a:gd name="T73" fmla="*/ 0 h 9770"/>
                <a:gd name="T74" fmla="*/ 10886 w 12544"/>
                <a:gd name="T75" fmla="*/ 614 h 9770"/>
                <a:gd name="T76" fmla="*/ 11356 w 12544"/>
                <a:gd name="T77" fmla="*/ 894 h 9770"/>
                <a:gd name="T78" fmla="*/ 12169 w 12544"/>
                <a:gd name="T79" fmla="*/ 1028 h 9770"/>
                <a:gd name="T80" fmla="*/ 12489 w 12544"/>
                <a:gd name="T81" fmla="*/ 1433 h 9770"/>
                <a:gd name="T82" fmla="*/ 12130 w 12544"/>
                <a:gd name="T83" fmla="*/ 2087 h 9770"/>
                <a:gd name="T84" fmla="*/ 12135 w 12544"/>
                <a:gd name="T85" fmla="*/ 2786 h 9770"/>
                <a:gd name="T86" fmla="*/ 11745 w 12544"/>
                <a:gd name="T87" fmla="*/ 3030 h 9770"/>
                <a:gd name="T88" fmla="*/ 11346 w 12544"/>
                <a:gd name="T89" fmla="*/ 3405 h 9770"/>
                <a:gd name="T90" fmla="*/ 10596 w 12544"/>
                <a:gd name="T91" fmla="*/ 4164 h 9770"/>
                <a:gd name="T92" fmla="*/ 10547 w 12544"/>
                <a:gd name="T93" fmla="*/ 3749 h 9770"/>
                <a:gd name="T94" fmla="*/ 9753 w 12544"/>
                <a:gd name="T95" fmla="*/ 4179 h 9770"/>
                <a:gd name="T96" fmla="*/ 9907 w 12544"/>
                <a:gd name="T97" fmla="*/ 4458 h 9770"/>
                <a:gd name="T98" fmla="*/ 10811 w 12544"/>
                <a:gd name="T99" fmla="*/ 4553 h 9770"/>
                <a:gd name="T100" fmla="*/ 10262 w 12544"/>
                <a:gd name="T101" fmla="*/ 5097 h 9770"/>
                <a:gd name="T102" fmla="*/ 10656 w 12544"/>
                <a:gd name="T103" fmla="*/ 5936 h 9770"/>
                <a:gd name="T104" fmla="*/ 10901 w 12544"/>
                <a:gd name="T105" fmla="*/ 6445 h 9770"/>
                <a:gd name="T106" fmla="*/ 11056 w 12544"/>
                <a:gd name="T107" fmla="*/ 6675 h 9770"/>
                <a:gd name="T108" fmla="*/ 10976 w 12544"/>
                <a:gd name="T109" fmla="*/ 7104 h 9770"/>
                <a:gd name="T110" fmla="*/ 10611 w 12544"/>
                <a:gd name="T111" fmla="*/ 7718 h 9770"/>
                <a:gd name="T112" fmla="*/ 10532 w 12544"/>
                <a:gd name="T113" fmla="*/ 8113 h 9770"/>
                <a:gd name="T114" fmla="*/ 10142 w 12544"/>
                <a:gd name="T115" fmla="*/ 8597 h 9770"/>
                <a:gd name="T116" fmla="*/ 9493 w 12544"/>
                <a:gd name="T117" fmla="*/ 9026 h 9770"/>
                <a:gd name="T118" fmla="*/ 9063 w 12544"/>
                <a:gd name="T119" fmla="*/ 9131 h 9770"/>
                <a:gd name="T120" fmla="*/ 8514 w 12544"/>
                <a:gd name="T121" fmla="*/ 9381 h 9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44" h="9770">
                  <a:moveTo>
                    <a:pt x="8170" y="9770"/>
                  </a:moveTo>
                  <a:lnTo>
                    <a:pt x="8135" y="9735"/>
                  </a:lnTo>
                  <a:lnTo>
                    <a:pt x="8115" y="9705"/>
                  </a:lnTo>
                  <a:lnTo>
                    <a:pt x="8105" y="9680"/>
                  </a:lnTo>
                  <a:lnTo>
                    <a:pt x="8095" y="9650"/>
                  </a:lnTo>
                  <a:lnTo>
                    <a:pt x="8030" y="9555"/>
                  </a:lnTo>
                  <a:lnTo>
                    <a:pt x="8030" y="9510"/>
                  </a:lnTo>
                  <a:lnTo>
                    <a:pt x="8030" y="9475"/>
                  </a:lnTo>
                  <a:lnTo>
                    <a:pt x="8035" y="9460"/>
                  </a:lnTo>
                  <a:lnTo>
                    <a:pt x="8045" y="9445"/>
                  </a:lnTo>
                  <a:lnTo>
                    <a:pt x="8055" y="9436"/>
                  </a:lnTo>
                  <a:lnTo>
                    <a:pt x="8075" y="9426"/>
                  </a:lnTo>
                  <a:lnTo>
                    <a:pt x="8080" y="9411"/>
                  </a:lnTo>
                  <a:lnTo>
                    <a:pt x="8055" y="9411"/>
                  </a:lnTo>
                  <a:lnTo>
                    <a:pt x="8035" y="9416"/>
                  </a:lnTo>
                  <a:lnTo>
                    <a:pt x="8010" y="9426"/>
                  </a:lnTo>
                  <a:lnTo>
                    <a:pt x="7985" y="9441"/>
                  </a:lnTo>
                  <a:lnTo>
                    <a:pt x="7960" y="9460"/>
                  </a:lnTo>
                  <a:lnTo>
                    <a:pt x="7880" y="9460"/>
                  </a:lnTo>
                  <a:lnTo>
                    <a:pt x="7870" y="9396"/>
                  </a:lnTo>
                  <a:lnTo>
                    <a:pt x="7835" y="9381"/>
                  </a:lnTo>
                  <a:lnTo>
                    <a:pt x="7820" y="9366"/>
                  </a:lnTo>
                  <a:lnTo>
                    <a:pt x="7815" y="9351"/>
                  </a:lnTo>
                  <a:lnTo>
                    <a:pt x="7805" y="9336"/>
                  </a:lnTo>
                  <a:lnTo>
                    <a:pt x="7795" y="9341"/>
                  </a:lnTo>
                  <a:lnTo>
                    <a:pt x="7790" y="9346"/>
                  </a:lnTo>
                  <a:lnTo>
                    <a:pt x="7785" y="9361"/>
                  </a:lnTo>
                  <a:lnTo>
                    <a:pt x="7780" y="9386"/>
                  </a:lnTo>
                  <a:lnTo>
                    <a:pt x="7775" y="9411"/>
                  </a:lnTo>
                  <a:lnTo>
                    <a:pt x="7745" y="9411"/>
                  </a:lnTo>
                  <a:lnTo>
                    <a:pt x="7740" y="9406"/>
                  </a:lnTo>
                  <a:lnTo>
                    <a:pt x="7725" y="9401"/>
                  </a:lnTo>
                  <a:lnTo>
                    <a:pt x="7705" y="9406"/>
                  </a:lnTo>
                  <a:lnTo>
                    <a:pt x="7680" y="9411"/>
                  </a:lnTo>
                  <a:lnTo>
                    <a:pt x="7665" y="9421"/>
                  </a:lnTo>
                  <a:lnTo>
                    <a:pt x="7590" y="9416"/>
                  </a:lnTo>
                  <a:lnTo>
                    <a:pt x="7520" y="9406"/>
                  </a:lnTo>
                  <a:lnTo>
                    <a:pt x="7455" y="9396"/>
                  </a:lnTo>
                  <a:lnTo>
                    <a:pt x="7396" y="9391"/>
                  </a:lnTo>
                  <a:lnTo>
                    <a:pt x="7371" y="9376"/>
                  </a:lnTo>
                  <a:lnTo>
                    <a:pt x="7351" y="9356"/>
                  </a:lnTo>
                  <a:lnTo>
                    <a:pt x="7311" y="9311"/>
                  </a:lnTo>
                  <a:lnTo>
                    <a:pt x="7251" y="9226"/>
                  </a:lnTo>
                  <a:lnTo>
                    <a:pt x="7251" y="9171"/>
                  </a:lnTo>
                  <a:lnTo>
                    <a:pt x="7276" y="9121"/>
                  </a:lnTo>
                  <a:lnTo>
                    <a:pt x="7286" y="9096"/>
                  </a:lnTo>
                  <a:lnTo>
                    <a:pt x="7291" y="9071"/>
                  </a:lnTo>
                  <a:lnTo>
                    <a:pt x="7236" y="9036"/>
                  </a:lnTo>
                  <a:lnTo>
                    <a:pt x="7161" y="9031"/>
                  </a:lnTo>
                  <a:lnTo>
                    <a:pt x="7076" y="9021"/>
                  </a:lnTo>
                  <a:lnTo>
                    <a:pt x="7036" y="9011"/>
                  </a:lnTo>
                  <a:lnTo>
                    <a:pt x="7001" y="8996"/>
                  </a:lnTo>
                  <a:lnTo>
                    <a:pt x="6971" y="8981"/>
                  </a:lnTo>
                  <a:lnTo>
                    <a:pt x="6956" y="8961"/>
                  </a:lnTo>
                  <a:lnTo>
                    <a:pt x="6941" y="8921"/>
                  </a:lnTo>
                  <a:lnTo>
                    <a:pt x="6926" y="8916"/>
                  </a:lnTo>
                  <a:lnTo>
                    <a:pt x="6901" y="8921"/>
                  </a:lnTo>
                  <a:lnTo>
                    <a:pt x="6881" y="8926"/>
                  </a:lnTo>
                  <a:lnTo>
                    <a:pt x="6861" y="8936"/>
                  </a:lnTo>
                  <a:lnTo>
                    <a:pt x="6841" y="8946"/>
                  </a:lnTo>
                  <a:lnTo>
                    <a:pt x="6826" y="8961"/>
                  </a:lnTo>
                  <a:lnTo>
                    <a:pt x="6811" y="8981"/>
                  </a:lnTo>
                  <a:lnTo>
                    <a:pt x="6791" y="9016"/>
                  </a:lnTo>
                  <a:lnTo>
                    <a:pt x="6761" y="9041"/>
                  </a:lnTo>
                  <a:lnTo>
                    <a:pt x="6736" y="9066"/>
                  </a:lnTo>
                  <a:lnTo>
                    <a:pt x="6642" y="9066"/>
                  </a:lnTo>
                  <a:lnTo>
                    <a:pt x="6632" y="9086"/>
                  </a:lnTo>
                  <a:lnTo>
                    <a:pt x="6607" y="9111"/>
                  </a:lnTo>
                  <a:lnTo>
                    <a:pt x="6567" y="9146"/>
                  </a:lnTo>
                  <a:lnTo>
                    <a:pt x="6507" y="9151"/>
                  </a:lnTo>
                  <a:lnTo>
                    <a:pt x="6467" y="9106"/>
                  </a:lnTo>
                  <a:lnTo>
                    <a:pt x="6457" y="9091"/>
                  </a:lnTo>
                  <a:lnTo>
                    <a:pt x="6442" y="9091"/>
                  </a:lnTo>
                  <a:lnTo>
                    <a:pt x="6427" y="9091"/>
                  </a:lnTo>
                  <a:lnTo>
                    <a:pt x="6407" y="9101"/>
                  </a:lnTo>
                  <a:lnTo>
                    <a:pt x="6367" y="9121"/>
                  </a:lnTo>
                  <a:lnTo>
                    <a:pt x="6342" y="9136"/>
                  </a:lnTo>
                  <a:lnTo>
                    <a:pt x="6282" y="9131"/>
                  </a:lnTo>
                  <a:lnTo>
                    <a:pt x="6252" y="9106"/>
                  </a:lnTo>
                  <a:lnTo>
                    <a:pt x="6227" y="9086"/>
                  </a:lnTo>
                  <a:lnTo>
                    <a:pt x="6202" y="9076"/>
                  </a:lnTo>
                  <a:lnTo>
                    <a:pt x="6177" y="9076"/>
                  </a:lnTo>
                  <a:lnTo>
                    <a:pt x="6107" y="9156"/>
                  </a:lnTo>
                  <a:lnTo>
                    <a:pt x="6042" y="9161"/>
                  </a:lnTo>
                  <a:lnTo>
                    <a:pt x="6002" y="9136"/>
                  </a:lnTo>
                  <a:lnTo>
                    <a:pt x="5987" y="9126"/>
                  </a:lnTo>
                  <a:lnTo>
                    <a:pt x="5972" y="9126"/>
                  </a:lnTo>
                  <a:lnTo>
                    <a:pt x="5952" y="9146"/>
                  </a:lnTo>
                  <a:lnTo>
                    <a:pt x="5947" y="9156"/>
                  </a:lnTo>
                  <a:lnTo>
                    <a:pt x="5942" y="9196"/>
                  </a:lnTo>
                  <a:lnTo>
                    <a:pt x="5962" y="9231"/>
                  </a:lnTo>
                  <a:lnTo>
                    <a:pt x="5977" y="9256"/>
                  </a:lnTo>
                  <a:lnTo>
                    <a:pt x="5982" y="9291"/>
                  </a:lnTo>
                  <a:lnTo>
                    <a:pt x="5982" y="9346"/>
                  </a:lnTo>
                  <a:lnTo>
                    <a:pt x="5982" y="9376"/>
                  </a:lnTo>
                  <a:lnTo>
                    <a:pt x="5982" y="9406"/>
                  </a:lnTo>
                  <a:lnTo>
                    <a:pt x="6002" y="9475"/>
                  </a:lnTo>
                  <a:lnTo>
                    <a:pt x="6002" y="9525"/>
                  </a:lnTo>
                  <a:lnTo>
                    <a:pt x="5977" y="9555"/>
                  </a:lnTo>
                  <a:lnTo>
                    <a:pt x="5922" y="9555"/>
                  </a:lnTo>
                  <a:lnTo>
                    <a:pt x="5793" y="9465"/>
                  </a:lnTo>
                  <a:lnTo>
                    <a:pt x="5793" y="9341"/>
                  </a:lnTo>
                  <a:lnTo>
                    <a:pt x="5783" y="9331"/>
                  </a:lnTo>
                  <a:lnTo>
                    <a:pt x="5768" y="9326"/>
                  </a:lnTo>
                  <a:lnTo>
                    <a:pt x="5748" y="9321"/>
                  </a:lnTo>
                  <a:lnTo>
                    <a:pt x="5693" y="9366"/>
                  </a:lnTo>
                  <a:lnTo>
                    <a:pt x="5663" y="9391"/>
                  </a:lnTo>
                  <a:lnTo>
                    <a:pt x="5638" y="9411"/>
                  </a:lnTo>
                  <a:lnTo>
                    <a:pt x="5618" y="9411"/>
                  </a:lnTo>
                  <a:lnTo>
                    <a:pt x="5603" y="9396"/>
                  </a:lnTo>
                  <a:lnTo>
                    <a:pt x="5588" y="9386"/>
                  </a:lnTo>
                  <a:lnTo>
                    <a:pt x="5563" y="9376"/>
                  </a:lnTo>
                  <a:lnTo>
                    <a:pt x="5528" y="9331"/>
                  </a:lnTo>
                  <a:lnTo>
                    <a:pt x="5513" y="9311"/>
                  </a:lnTo>
                  <a:lnTo>
                    <a:pt x="5498" y="9301"/>
                  </a:lnTo>
                  <a:lnTo>
                    <a:pt x="5448" y="9236"/>
                  </a:lnTo>
                  <a:lnTo>
                    <a:pt x="5393" y="9231"/>
                  </a:lnTo>
                  <a:lnTo>
                    <a:pt x="5353" y="9221"/>
                  </a:lnTo>
                  <a:lnTo>
                    <a:pt x="5328" y="9206"/>
                  </a:lnTo>
                  <a:lnTo>
                    <a:pt x="5313" y="9181"/>
                  </a:lnTo>
                  <a:lnTo>
                    <a:pt x="5303" y="9156"/>
                  </a:lnTo>
                  <a:lnTo>
                    <a:pt x="5303" y="9126"/>
                  </a:lnTo>
                  <a:lnTo>
                    <a:pt x="5303" y="9041"/>
                  </a:lnTo>
                  <a:lnTo>
                    <a:pt x="5323" y="8996"/>
                  </a:lnTo>
                  <a:lnTo>
                    <a:pt x="5318" y="8941"/>
                  </a:lnTo>
                  <a:lnTo>
                    <a:pt x="5228" y="8911"/>
                  </a:lnTo>
                  <a:lnTo>
                    <a:pt x="5213" y="8896"/>
                  </a:lnTo>
                  <a:lnTo>
                    <a:pt x="5213" y="8846"/>
                  </a:lnTo>
                  <a:lnTo>
                    <a:pt x="5208" y="8841"/>
                  </a:lnTo>
                  <a:lnTo>
                    <a:pt x="5203" y="8836"/>
                  </a:lnTo>
                  <a:lnTo>
                    <a:pt x="5198" y="8811"/>
                  </a:lnTo>
                  <a:lnTo>
                    <a:pt x="5188" y="8777"/>
                  </a:lnTo>
                  <a:lnTo>
                    <a:pt x="5153" y="8702"/>
                  </a:lnTo>
                  <a:lnTo>
                    <a:pt x="5143" y="8657"/>
                  </a:lnTo>
                  <a:lnTo>
                    <a:pt x="5128" y="8637"/>
                  </a:lnTo>
                  <a:lnTo>
                    <a:pt x="5118" y="8632"/>
                  </a:lnTo>
                  <a:lnTo>
                    <a:pt x="5108" y="8627"/>
                  </a:lnTo>
                  <a:lnTo>
                    <a:pt x="5084" y="8627"/>
                  </a:lnTo>
                  <a:lnTo>
                    <a:pt x="4979" y="8682"/>
                  </a:lnTo>
                  <a:lnTo>
                    <a:pt x="4949" y="8682"/>
                  </a:lnTo>
                  <a:lnTo>
                    <a:pt x="4929" y="8677"/>
                  </a:lnTo>
                  <a:lnTo>
                    <a:pt x="4914" y="8672"/>
                  </a:lnTo>
                  <a:lnTo>
                    <a:pt x="4904" y="8662"/>
                  </a:lnTo>
                  <a:lnTo>
                    <a:pt x="4904" y="8417"/>
                  </a:lnTo>
                  <a:lnTo>
                    <a:pt x="4924" y="8367"/>
                  </a:lnTo>
                  <a:lnTo>
                    <a:pt x="4944" y="8327"/>
                  </a:lnTo>
                  <a:lnTo>
                    <a:pt x="4974" y="8292"/>
                  </a:lnTo>
                  <a:lnTo>
                    <a:pt x="4999" y="8257"/>
                  </a:lnTo>
                  <a:lnTo>
                    <a:pt x="5034" y="8227"/>
                  </a:lnTo>
                  <a:lnTo>
                    <a:pt x="5069" y="8197"/>
                  </a:lnTo>
                  <a:lnTo>
                    <a:pt x="5153" y="8138"/>
                  </a:lnTo>
                  <a:lnTo>
                    <a:pt x="5163" y="8133"/>
                  </a:lnTo>
                  <a:lnTo>
                    <a:pt x="5168" y="8123"/>
                  </a:lnTo>
                  <a:lnTo>
                    <a:pt x="5178" y="8078"/>
                  </a:lnTo>
                  <a:lnTo>
                    <a:pt x="5178" y="8013"/>
                  </a:lnTo>
                  <a:lnTo>
                    <a:pt x="5193" y="7968"/>
                  </a:lnTo>
                  <a:lnTo>
                    <a:pt x="5203" y="7928"/>
                  </a:lnTo>
                  <a:lnTo>
                    <a:pt x="5203" y="7853"/>
                  </a:lnTo>
                  <a:lnTo>
                    <a:pt x="5213" y="7808"/>
                  </a:lnTo>
                  <a:lnTo>
                    <a:pt x="5223" y="7793"/>
                  </a:lnTo>
                  <a:lnTo>
                    <a:pt x="5233" y="7778"/>
                  </a:lnTo>
                  <a:lnTo>
                    <a:pt x="5238" y="7703"/>
                  </a:lnTo>
                  <a:lnTo>
                    <a:pt x="5223" y="7678"/>
                  </a:lnTo>
                  <a:lnTo>
                    <a:pt x="5208" y="7658"/>
                  </a:lnTo>
                  <a:lnTo>
                    <a:pt x="5168" y="7628"/>
                  </a:lnTo>
                  <a:lnTo>
                    <a:pt x="5138" y="7603"/>
                  </a:lnTo>
                  <a:lnTo>
                    <a:pt x="5123" y="7588"/>
                  </a:lnTo>
                  <a:lnTo>
                    <a:pt x="5113" y="7573"/>
                  </a:lnTo>
                  <a:lnTo>
                    <a:pt x="5113" y="7484"/>
                  </a:lnTo>
                  <a:lnTo>
                    <a:pt x="5103" y="7484"/>
                  </a:lnTo>
                  <a:lnTo>
                    <a:pt x="5084" y="7444"/>
                  </a:lnTo>
                  <a:lnTo>
                    <a:pt x="5059" y="7414"/>
                  </a:lnTo>
                  <a:lnTo>
                    <a:pt x="5019" y="7364"/>
                  </a:lnTo>
                  <a:lnTo>
                    <a:pt x="4969" y="7364"/>
                  </a:lnTo>
                  <a:lnTo>
                    <a:pt x="4929" y="7404"/>
                  </a:lnTo>
                  <a:lnTo>
                    <a:pt x="4929" y="7439"/>
                  </a:lnTo>
                  <a:lnTo>
                    <a:pt x="4924" y="7479"/>
                  </a:lnTo>
                  <a:lnTo>
                    <a:pt x="4914" y="7518"/>
                  </a:lnTo>
                  <a:lnTo>
                    <a:pt x="4904" y="7533"/>
                  </a:lnTo>
                  <a:lnTo>
                    <a:pt x="4894" y="7548"/>
                  </a:lnTo>
                  <a:lnTo>
                    <a:pt x="4834" y="7548"/>
                  </a:lnTo>
                  <a:lnTo>
                    <a:pt x="4789" y="7528"/>
                  </a:lnTo>
                  <a:lnTo>
                    <a:pt x="4759" y="7508"/>
                  </a:lnTo>
                  <a:lnTo>
                    <a:pt x="4749" y="7493"/>
                  </a:lnTo>
                  <a:lnTo>
                    <a:pt x="4739" y="7484"/>
                  </a:lnTo>
                  <a:lnTo>
                    <a:pt x="4734" y="7464"/>
                  </a:lnTo>
                  <a:lnTo>
                    <a:pt x="4734" y="7444"/>
                  </a:lnTo>
                  <a:lnTo>
                    <a:pt x="4689" y="7424"/>
                  </a:lnTo>
                  <a:lnTo>
                    <a:pt x="4649" y="7409"/>
                  </a:lnTo>
                  <a:lnTo>
                    <a:pt x="4589" y="7389"/>
                  </a:lnTo>
                  <a:lnTo>
                    <a:pt x="4559" y="7354"/>
                  </a:lnTo>
                  <a:lnTo>
                    <a:pt x="4519" y="7354"/>
                  </a:lnTo>
                  <a:lnTo>
                    <a:pt x="4474" y="7389"/>
                  </a:lnTo>
                  <a:lnTo>
                    <a:pt x="4429" y="7419"/>
                  </a:lnTo>
                  <a:lnTo>
                    <a:pt x="4339" y="7479"/>
                  </a:lnTo>
                  <a:lnTo>
                    <a:pt x="4310" y="7484"/>
                  </a:lnTo>
                  <a:lnTo>
                    <a:pt x="4290" y="7489"/>
                  </a:lnTo>
                  <a:lnTo>
                    <a:pt x="4275" y="7498"/>
                  </a:lnTo>
                  <a:lnTo>
                    <a:pt x="4260" y="7508"/>
                  </a:lnTo>
                  <a:lnTo>
                    <a:pt x="4240" y="7538"/>
                  </a:lnTo>
                  <a:lnTo>
                    <a:pt x="4215" y="7573"/>
                  </a:lnTo>
                  <a:lnTo>
                    <a:pt x="4155" y="7578"/>
                  </a:lnTo>
                  <a:lnTo>
                    <a:pt x="4135" y="7583"/>
                  </a:lnTo>
                  <a:lnTo>
                    <a:pt x="4120" y="7593"/>
                  </a:lnTo>
                  <a:lnTo>
                    <a:pt x="4095" y="7623"/>
                  </a:lnTo>
                  <a:lnTo>
                    <a:pt x="4055" y="7668"/>
                  </a:lnTo>
                  <a:lnTo>
                    <a:pt x="4030" y="7683"/>
                  </a:lnTo>
                  <a:lnTo>
                    <a:pt x="3995" y="7693"/>
                  </a:lnTo>
                  <a:lnTo>
                    <a:pt x="3935" y="7703"/>
                  </a:lnTo>
                  <a:lnTo>
                    <a:pt x="3930" y="7718"/>
                  </a:lnTo>
                  <a:lnTo>
                    <a:pt x="3675" y="7708"/>
                  </a:lnTo>
                  <a:lnTo>
                    <a:pt x="3630" y="7713"/>
                  </a:lnTo>
                  <a:lnTo>
                    <a:pt x="3585" y="7713"/>
                  </a:lnTo>
                  <a:lnTo>
                    <a:pt x="3565" y="7708"/>
                  </a:lnTo>
                  <a:lnTo>
                    <a:pt x="3550" y="7703"/>
                  </a:lnTo>
                  <a:lnTo>
                    <a:pt x="3535" y="7693"/>
                  </a:lnTo>
                  <a:lnTo>
                    <a:pt x="3521" y="7678"/>
                  </a:lnTo>
                  <a:lnTo>
                    <a:pt x="3521" y="7633"/>
                  </a:lnTo>
                  <a:lnTo>
                    <a:pt x="3570" y="7518"/>
                  </a:lnTo>
                  <a:lnTo>
                    <a:pt x="3535" y="7508"/>
                  </a:lnTo>
                  <a:lnTo>
                    <a:pt x="3511" y="7489"/>
                  </a:lnTo>
                  <a:lnTo>
                    <a:pt x="3471" y="7459"/>
                  </a:lnTo>
                  <a:lnTo>
                    <a:pt x="3451" y="7384"/>
                  </a:lnTo>
                  <a:lnTo>
                    <a:pt x="3381" y="7379"/>
                  </a:lnTo>
                  <a:lnTo>
                    <a:pt x="3321" y="7364"/>
                  </a:lnTo>
                  <a:lnTo>
                    <a:pt x="3276" y="7314"/>
                  </a:lnTo>
                  <a:lnTo>
                    <a:pt x="3181" y="7274"/>
                  </a:lnTo>
                  <a:lnTo>
                    <a:pt x="3126" y="7244"/>
                  </a:lnTo>
                  <a:lnTo>
                    <a:pt x="3106" y="7234"/>
                  </a:lnTo>
                  <a:lnTo>
                    <a:pt x="3081" y="7224"/>
                  </a:lnTo>
                  <a:lnTo>
                    <a:pt x="3056" y="7224"/>
                  </a:lnTo>
                  <a:lnTo>
                    <a:pt x="3036" y="7234"/>
                  </a:lnTo>
                  <a:lnTo>
                    <a:pt x="3016" y="7249"/>
                  </a:lnTo>
                  <a:lnTo>
                    <a:pt x="3001" y="7274"/>
                  </a:lnTo>
                  <a:lnTo>
                    <a:pt x="2926" y="7309"/>
                  </a:lnTo>
                  <a:lnTo>
                    <a:pt x="2896" y="7339"/>
                  </a:lnTo>
                  <a:lnTo>
                    <a:pt x="2856" y="7479"/>
                  </a:lnTo>
                  <a:lnTo>
                    <a:pt x="2801" y="7479"/>
                  </a:lnTo>
                  <a:lnTo>
                    <a:pt x="2771" y="7464"/>
                  </a:lnTo>
                  <a:lnTo>
                    <a:pt x="2751" y="7449"/>
                  </a:lnTo>
                  <a:lnTo>
                    <a:pt x="2742" y="7434"/>
                  </a:lnTo>
                  <a:lnTo>
                    <a:pt x="2737" y="7414"/>
                  </a:lnTo>
                  <a:lnTo>
                    <a:pt x="2732" y="7394"/>
                  </a:lnTo>
                  <a:lnTo>
                    <a:pt x="2732" y="7374"/>
                  </a:lnTo>
                  <a:lnTo>
                    <a:pt x="2732" y="7334"/>
                  </a:lnTo>
                  <a:lnTo>
                    <a:pt x="2761" y="7249"/>
                  </a:lnTo>
                  <a:lnTo>
                    <a:pt x="2746" y="7229"/>
                  </a:lnTo>
                  <a:lnTo>
                    <a:pt x="2742" y="7224"/>
                  </a:lnTo>
                  <a:lnTo>
                    <a:pt x="2732" y="7219"/>
                  </a:lnTo>
                  <a:lnTo>
                    <a:pt x="2667" y="7224"/>
                  </a:lnTo>
                  <a:lnTo>
                    <a:pt x="2612" y="7239"/>
                  </a:lnTo>
                  <a:lnTo>
                    <a:pt x="2557" y="7254"/>
                  </a:lnTo>
                  <a:lnTo>
                    <a:pt x="2507" y="7274"/>
                  </a:lnTo>
                  <a:lnTo>
                    <a:pt x="2492" y="7284"/>
                  </a:lnTo>
                  <a:lnTo>
                    <a:pt x="2477" y="7289"/>
                  </a:lnTo>
                  <a:lnTo>
                    <a:pt x="2457" y="7289"/>
                  </a:lnTo>
                  <a:lnTo>
                    <a:pt x="2437" y="7284"/>
                  </a:lnTo>
                  <a:lnTo>
                    <a:pt x="2407" y="7274"/>
                  </a:lnTo>
                  <a:lnTo>
                    <a:pt x="2387" y="7269"/>
                  </a:lnTo>
                  <a:lnTo>
                    <a:pt x="2292" y="7154"/>
                  </a:lnTo>
                  <a:lnTo>
                    <a:pt x="2097" y="7154"/>
                  </a:lnTo>
                  <a:lnTo>
                    <a:pt x="2067" y="7139"/>
                  </a:lnTo>
                  <a:lnTo>
                    <a:pt x="2047" y="7099"/>
                  </a:lnTo>
                  <a:lnTo>
                    <a:pt x="2032" y="7064"/>
                  </a:lnTo>
                  <a:lnTo>
                    <a:pt x="2017" y="7034"/>
                  </a:lnTo>
                  <a:lnTo>
                    <a:pt x="2007" y="7009"/>
                  </a:lnTo>
                  <a:lnTo>
                    <a:pt x="1977" y="6999"/>
                  </a:lnTo>
                  <a:lnTo>
                    <a:pt x="1958" y="6989"/>
                  </a:lnTo>
                  <a:lnTo>
                    <a:pt x="1943" y="6974"/>
                  </a:lnTo>
                  <a:lnTo>
                    <a:pt x="1938" y="6959"/>
                  </a:lnTo>
                  <a:lnTo>
                    <a:pt x="1873" y="6924"/>
                  </a:lnTo>
                  <a:lnTo>
                    <a:pt x="1858" y="6919"/>
                  </a:lnTo>
                  <a:lnTo>
                    <a:pt x="1838" y="6914"/>
                  </a:lnTo>
                  <a:lnTo>
                    <a:pt x="1818" y="6919"/>
                  </a:lnTo>
                  <a:lnTo>
                    <a:pt x="1748" y="6864"/>
                  </a:lnTo>
                  <a:lnTo>
                    <a:pt x="1723" y="6839"/>
                  </a:lnTo>
                  <a:lnTo>
                    <a:pt x="1708" y="6810"/>
                  </a:lnTo>
                  <a:lnTo>
                    <a:pt x="1698" y="6780"/>
                  </a:lnTo>
                  <a:lnTo>
                    <a:pt x="1693" y="6755"/>
                  </a:lnTo>
                  <a:lnTo>
                    <a:pt x="1688" y="6700"/>
                  </a:lnTo>
                  <a:lnTo>
                    <a:pt x="1683" y="6675"/>
                  </a:lnTo>
                  <a:lnTo>
                    <a:pt x="1678" y="6650"/>
                  </a:lnTo>
                  <a:lnTo>
                    <a:pt x="1568" y="6655"/>
                  </a:lnTo>
                  <a:lnTo>
                    <a:pt x="1523" y="6635"/>
                  </a:lnTo>
                  <a:lnTo>
                    <a:pt x="1498" y="6615"/>
                  </a:lnTo>
                  <a:lnTo>
                    <a:pt x="1488" y="6595"/>
                  </a:lnTo>
                  <a:lnTo>
                    <a:pt x="1478" y="6565"/>
                  </a:lnTo>
                  <a:lnTo>
                    <a:pt x="1448" y="6515"/>
                  </a:lnTo>
                  <a:lnTo>
                    <a:pt x="1298" y="6405"/>
                  </a:lnTo>
                  <a:lnTo>
                    <a:pt x="1213" y="6265"/>
                  </a:lnTo>
                  <a:lnTo>
                    <a:pt x="1174" y="6270"/>
                  </a:lnTo>
                  <a:lnTo>
                    <a:pt x="1139" y="6280"/>
                  </a:lnTo>
                  <a:lnTo>
                    <a:pt x="1109" y="6295"/>
                  </a:lnTo>
                  <a:lnTo>
                    <a:pt x="1084" y="6315"/>
                  </a:lnTo>
                  <a:lnTo>
                    <a:pt x="964" y="6315"/>
                  </a:lnTo>
                  <a:lnTo>
                    <a:pt x="934" y="6290"/>
                  </a:lnTo>
                  <a:lnTo>
                    <a:pt x="914" y="6270"/>
                  </a:lnTo>
                  <a:lnTo>
                    <a:pt x="884" y="6230"/>
                  </a:lnTo>
                  <a:lnTo>
                    <a:pt x="864" y="6186"/>
                  </a:lnTo>
                  <a:lnTo>
                    <a:pt x="859" y="6151"/>
                  </a:lnTo>
                  <a:lnTo>
                    <a:pt x="854" y="6126"/>
                  </a:lnTo>
                  <a:lnTo>
                    <a:pt x="829" y="6076"/>
                  </a:lnTo>
                  <a:lnTo>
                    <a:pt x="779" y="5991"/>
                  </a:lnTo>
                  <a:lnTo>
                    <a:pt x="644" y="5911"/>
                  </a:lnTo>
                  <a:lnTo>
                    <a:pt x="564" y="5881"/>
                  </a:lnTo>
                  <a:lnTo>
                    <a:pt x="529" y="5866"/>
                  </a:lnTo>
                  <a:lnTo>
                    <a:pt x="504" y="5851"/>
                  </a:lnTo>
                  <a:lnTo>
                    <a:pt x="494" y="5826"/>
                  </a:lnTo>
                  <a:lnTo>
                    <a:pt x="494" y="5806"/>
                  </a:lnTo>
                  <a:lnTo>
                    <a:pt x="494" y="5786"/>
                  </a:lnTo>
                  <a:lnTo>
                    <a:pt x="499" y="5766"/>
                  </a:lnTo>
                  <a:lnTo>
                    <a:pt x="519" y="5731"/>
                  </a:lnTo>
                  <a:lnTo>
                    <a:pt x="549" y="5701"/>
                  </a:lnTo>
                  <a:lnTo>
                    <a:pt x="559" y="5517"/>
                  </a:lnTo>
                  <a:lnTo>
                    <a:pt x="534" y="5452"/>
                  </a:lnTo>
                  <a:lnTo>
                    <a:pt x="534" y="5427"/>
                  </a:lnTo>
                  <a:lnTo>
                    <a:pt x="534" y="5412"/>
                  </a:lnTo>
                  <a:lnTo>
                    <a:pt x="544" y="5402"/>
                  </a:lnTo>
                  <a:lnTo>
                    <a:pt x="559" y="5397"/>
                  </a:lnTo>
                  <a:lnTo>
                    <a:pt x="589" y="5392"/>
                  </a:lnTo>
                  <a:lnTo>
                    <a:pt x="629" y="5392"/>
                  </a:lnTo>
                  <a:lnTo>
                    <a:pt x="649" y="5407"/>
                  </a:lnTo>
                  <a:lnTo>
                    <a:pt x="659" y="5417"/>
                  </a:lnTo>
                  <a:lnTo>
                    <a:pt x="674" y="5437"/>
                  </a:lnTo>
                  <a:lnTo>
                    <a:pt x="694" y="5472"/>
                  </a:lnTo>
                  <a:lnTo>
                    <a:pt x="724" y="5482"/>
                  </a:lnTo>
                  <a:lnTo>
                    <a:pt x="739" y="5462"/>
                  </a:lnTo>
                  <a:lnTo>
                    <a:pt x="744" y="5442"/>
                  </a:lnTo>
                  <a:lnTo>
                    <a:pt x="749" y="5412"/>
                  </a:lnTo>
                  <a:lnTo>
                    <a:pt x="754" y="5387"/>
                  </a:lnTo>
                  <a:lnTo>
                    <a:pt x="749" y="5332"/>
                  </a:lnTo>
                  <a:lnTo>
                    <a:pt x="749" y="5287"/>
                  </a:lnTo>
                  <a:lnTo>
                    <a:pt x="694" y="5122"/>
                  </a:lnTo>
                  <a:lnTo>
                    <a:pt x="694" y="5052"/>
                  </a:lnTo>
                  <a:lnTo>
                    <a:pt x="699" y="5012"/>
                  </a:lnTo>
                  <a:lnTo>
                    <a:pt x="704" y="4992"/>
                  </a:lnTo>
                  <a:lnTo>
                    <a:pt x="714" y="4977"/>
                  </a:lnTo>
                  <a:lnTo>
                    <a:pt x="749" y="4937"/>
                  </a:lnTo>
                  <a:lnTo>
                    <a:pt x="769" y="4902"/>
                  </a:lnTo>
                  <a:lnTo>
                    <a:pt x="769" y="4883"/>
                  </a:lnTo>
                  <a:lnTo>
                    <a:pt x="679" y="4823"/>
                  </a:lnTo>
                  <a:lnTo>
                    <a:pt x="669" y="4818"/>
                  </a:lnTo>
                  <a:lnTo>
                    <a:pt x="664" y="4813"/>
                  </a:lnTo>
                  <a:lnTo>
                    <a:pt x="654" y="4793"/>
                  </a:lnTo>
                  <a:lnTo>
                    <a:pt x="639" y="4773"/>
                  </a:lnTo>
                  <a:lnTo>
                    <a:pt x="629" y="4758"/>
                  </a:lnTo>
                  <a:lnTo>
                    <a:pt x="624" y="4738"/>
                  </a:lnTo>
                  <a:lnTo>
                    <a:pt x="619" y="4718"/>
                  </a:lnTo>
                  <a:lnTo>
                    <a:pt x="624" y="4673"/>
                  </a:lnTo>
                  <a:lnTo>
                    <a:pt x="624" y="4643"/>
                  </a:lnTo>
                  <a:lnTo>
                    <a:pt x="634" y="4628"/>
                  </a:lnTo>
                  <a:lnTo>
                    <a:pt x="639" y="4613"/>
                  </a:lnTo>
                  <a:lnTo>
                    <a:pt x="634" y="4583"/>
                  </a:lnTo>
                  <a:lnTo>
                    <a:pt x="624" y="4563"/>
                  </a:lnTo>
                  <a:lnTo>
                    <a:pt x="609" y="4548"/>
                  </a:lnTo>
                  <a:lnTo>
                    <a:pt x="594" y="4538"/>
                  </a:lnTo>
                  <a:lnTo>
                    <a:pt x="574" y="4533"/>
                  </a:lnTo>
                  <a:lnTo>
                    <a:pt x="554" y="4533"/>
                  </a:lnTo>
                  <a:lnTo>
                    <a:pt x="514" y="4533"/>
                  </a:lnTo>
                  <a:lnTo>
                    <a:pt x="489" y="4518"/>
                  </a:lnTo>
                  <a:lnTo>
                    <a:pt x="464" y="4503"/>
                  </a:lnTo>
                  <a:lnTo>
                    <a:pt x="449" y="4483"/>
                  </a:lnTo>
                  <a:lnTo>
                    <a:pt x="429" y="4458"/>
                  </a:lnTo>
                  <a:lnTo>
                    <a:pt x="404" y="4413"/>
                  </a:lnTo>
                  <a:lnTo>
                    <a:pt x="385" y="4373"/>
                  </a:lnTo>
                  <a:lnTo>
                    <a:pt x="315" y="4353"/>
                  </a:lnTo>
                  <a:lnTo>
                    <a:pt x="295" y="4343"/>
                  </a:lnTo>
                  <a:lnTo>
                    <a:pt x="285" y="4328"/>
                  </a:lnTo>
                  <a:lnTo>
                    <a:pt x="280" y="4313"/>
                  </a:lnTo>
                  <a:lnTo>
                    <a:pt x="280" y="4293"/>
                  </a:lnTo>
                  <a:lnTo>
                    <a:pt x="280" y="4229"/>
                  </a:lnTo>
                  <a:lnTo>
                    <a:pt x="310" y="4144"/>
                  </a:lnTo>
                  <a:lnTo>
                    <a:pt x="305" y="4119"/>
                  </a:lnTo>
                  <a:lnTo>
                    <a:pt x="295" y="4094"/>
                  </a:lnTo>
                  <a:lnTo>
                    <a:pt x="280" y="4074"/>
                  </a:lnTo>
                  <a:lnTo>
                    <a:pt x="265" y="4054"/>
                  </a:lnTo>
                  <a:lnTo>
                    <a:pt x="230" y="4024"/>
                  </a:lnTo>
                  <a:lnTo>
                    <a:pt x="195" y="3999"/>
                  </a:lnTo>
                  <a:lnTo>
                    <a:pt x="90" y="3939"/>
                  </a:lnTo>
                  <a:lnTo>
                    <a:pt x="80" y="3924"/>
                  </a:lnTo>
                  <a:lnTo>
                    <a:pt x="80" y="3849"/>
                  </a:lnTo>
                  <a:lnTo>
                    <a:pt x="80" y="3829"/>
                  </a:lnTo>
                  <a:lnTo>
                    <a:pt x="85" y="3814"/>
                  </a:lnTo>
                  <a:lnTo>
                    <a:pt x="95" y="3804"/>
                  </a:lnTo>
                  <a:lnTo>
                    <a:pt x="115" y="3799"/>
                  </a:lnTo>
                  <a:lnTo>
                    <a:pt x="170" y="3769"/>
                  </a:lnTo>
                  <a:lnTo>
                    <a:pt x="210" y="3749"/>
                  </a:lnTo>
                  <a:lnTo>
                    <a:pt x="215" y="3594"/>
                  </a:lnTo>
                  <a:lnTo>
                    <a:pt x="215" y="3520"/>
                  </a:lnTo>
                  <a:lnTo>
                    <a:pt x="205" y="3485"/>
                  </a:lnTo>
                  <a:lnTo>
                    <a:pt x="195" y="3455"/>
                  </a:lnTo>
                  <a:lnTo>
                    <a:pt x="180" y="3445"/>
                  </a:lnTo>
                  <a:lnTo>
                    <a:pt x="165" y="3440"/>
                  </a:lnTo>
                  <a:lnTo>
                    <a:pt x="130" y="3435"/>
                  </a:lnTo>
                  <a:lnTo>
                    <a:pt x="100" y="3440"/>
                  </a:lnTo>
                  <a:lnTo>
                    <a:pt x="75" y="3445"/>
                  </a:lnTo>
                  <a:lnTo>
                    <a:pt x="70" y="3460"/>
                  </a:lnTo>
                  <a:lnTo>
                    <a:pt x="60" y="3465"/>
                  </a:lnTo>
                  <a:lnTo>
                    <a:pt x="50" y="3470"/>
                  </a:lnTo>
                  <a:lnTo>
                    <a:pt x="40" y="3465"/>
                  </a:lnTo>
                  <a:lnTo>
                    <a:pt x="25" y="3455"/>
                  </a:lnTo>
                  <a:lnTo>
                    <a:pt x="15" y="3445"/>
                  </a:lnTo>
                  <a:lnTo>
                    <a:pt x="0" y="3380"/>
                  </a:lnTo>
                  <a:lnTo>
                    <a:pt x="0" y="3320"/>
                  </a:lnTo>
                  <a:lnTo>
                    <a:pt x="65" y="3295"/>
                  </a:lnTo>
                  <a:lnTo>
                    <a:pt x="65" y="3275"/>
                  </a:lnTo>
                  <a:lnTo>
                    <a:pt x="60" y="3260"/>
                  </a:lnTo>
                  <a:lnTo>
                    <a:pt x="45" y="3245"/>
                  </a:lnTo>
                  <a:lnTo>
                    <a:pt x="30" y="3230"/>
                  </a:lnTo>
                  <a:lnTo>
                    <a:pt x="20" y="3220"/>
                  </a:lnTo>
                  <a:lnTo>
                    <a:pt x="20" y="3175"/>
                  </a:lnTo>
                  <a:lnTo>
                    <a:pt x="25" y="3165"/>
                  </a:lnTo>
                  <a:lnTo>
                    <a:pt x="30" y="3160"/>
                  </a:lnTo>
                  <a:lnTo>
                    <a:pt x="50" y="3150"/>
                  </a:lnTo>
                  <a:lnTo>
                    <a:pt x="90" y="3135"/>
                  </a:lnTo>
                  <a:lnTo>
                    <a:pt x="110" y="3115"/>
                  </a:lnTo>
                  <a:lnTo>
                    <a:pt x="125" y="3090"/>
                  </a:lnTo>
                  <a:lnTo>
                    <a:pt x="155" y="3040"/>
                  </a:lnTo>
                  <a:lnTo>
                    <a:pt x="185" y="3020"/>
                  </a:lnTo>
                  <a:lnTo>
                    <a:pt x="220" y="3005"/>
                  </a:lnTo>
                  <a:lnTo>
                    <a:pt x="275" y="2985"/>
                  </a:lnTo>
                  <a:lnTo>
                    <a:pt x="325" y="2985"/>
                  </a:lnTo>
                  <a:lnTo>
                    <a:pt x="404" y="2980"/>
                  </a:lnTo>
                  <a:lnTo>
                    <a:pt x="444" y="2975"/>
                  </a:lnTo>
                  <a:lnTo>
                    <a:pt x="484" y="2965"/>
                  </a:lnTo>
                  <a:lnTo>
                    <a:pt x="519" y="2950"/>
                  </a:lnTo>
                  <a:lnTo>
                    <a:pt x="544" y="2935"/>
                  </a:lnTo>
                  <a:lnTo>
                    <a:pt x="579" y="2931"/>
                  </a:lnTo>
                  <a:lnTo>
                    <a:pt x="609" y="2926"/>
                  </a:lnTo>
                  <a:lnTo>
                    <a:pt x="614" y="2931"/>
                  </a:lnTo>
                  <a:lnTo>
                    <a:pt x="624" y="2940"/>
                  </a:lnTo>
                  <a:lnTo>
                    <a:pt x="629" y="2960"/>
                  </a:lnTo>
                  <a:lnTo>
                    <a:pt x="634" y="2990"/>
                  </a:lnTo>
                  <a:lnTo>
                    <a:pt x="649" y="3025"/>
                  </a:lnTo>
                  <a:lnTo>
                    <a:pt x="659" y="3040"/>
                  </a:lnTo>
                  <a:lnTo>
                    <a:pt x="669" y="3050"/>
                  </a:lnTo>
                  <a:lnTo>
                    <a:pt x="684" y="3055"/>
                  </a:lnTo>
                  <a:lnTo>
                    <a:pt x="699" y="3060"/>
                  </a:lnTo>
                  <a:lnTo>
                    <a:pt x="754" y="3055"/>
                  </a:lnTo>
                  <a:lnTo>
                    <a:pt x="779" y="3030"/>
                  </a:lnTo>
                  <a:lnTo>
                    <a:pt x="804" y="2995"/>
                  </a:lnTo>
                  <a:lnTo>
                    <a:pt x="829" y="2965"/>
                  </a:lnTo>
                  <a:lnTo>
                    <a:pt x="854" y="2940"/>
                  </a:lnTo>
                  <a:lnTo>
                    <a:pt x="914" y="2945"/>
                  </a:lnTo>
                  <a:lnTo>
                    <a:pt x="944" y="2945"/>
                  </a:lnTo>
                  <a:lnTo>
                    <a:pt x="984" y="2940"/>
                  </a:lnTo>
                  <a:lnTo>
                    <a:pt x="994" y="2921"/>
                  </a:lnTo>
                  <a:lnTo>
                    <a:pt x="1009" y="2906"/>
                  </a:lnTo>
                  <a:lnTo>
                    <a:pt x="1024" y="2896"/>
                  </a:lnTo>
                  <a:lnTo>
                    <a:pt x="1039" y="2891"/>
                  </a:lnTo>
                  <a:lnTo>
                    <a:pt x="1079" y="2881"/>
                  </a:lnTo>
                  <a:lnTo>
                    <a:pt x="1124" y="2881"/>
                  </a:lnTo>
                  <a:lnTo>
                    <a:pt x="1228" y="2916"/>
                  </a:lnTo>
                  <a:lnTo>
                    <a:pt x="1243" y="2906"/>
                  </a:lnTo>
                  <a:lnTo>
                    <a:pt x="1263" y="2901"/>
                  </a:lnTo>
                  <a:lnTo>
                    <a:pt x="1333" y="2891"/>
                  </a:lnTo>
                  <a:lnTo>
                    <a:pt x="1408" y="2881"/>
                  </a:lnTo>
                  <a:lnTo>
                    <a:pt x="1473" y="2866"/>
                  </a:lnTo>
                  <a:lnTo>
                    <a:pt x="1518" y="2841"/>
                  </a:lnTo>
                  <a:lnTo>
                    <a:pt x="1568" y="2816"/>
                  </a:lnTo>
                  <a:lnTo>
                    <a:pt x="1578" y="2771"/>
                  </a:lnTo>
                  <a:lnTo>
                    <a:pt x="1593" y="2741"/>
                  </a:lnTo>
                  <a:lnTo>
                    <a:pt x="1613" y="2721"/>
                  </a:lnTo>
                  <a:lnTo>
                    <a:pt x="1648" y="2691"/>
                  </a:lnTo>
                  <a:lnTo>
                    <a:pt x="1708" y="2556"/>
                  </a:lnTo>
                  <a:lnTo>
                    <a:pt x="1788" y="2511"/>
                  </a:lnTo>
                  <a:lnTo>
                    <a:pt x="1818" y="2426"/>
                  </a:lnTo>
                  <a:lnTo>
                    <a:pt x="1828" y="2311"/>
                  </a:lnTo>
                  <a:lnTo>
                    <a:pt x="1808" y="2252"/>
                  </a:lnTo>
                  <a:lnTo>
                    <a:pt x="1808" y="2192"/>
                  </a:lnTo>
                  <a:lnTo>
                    <a:pt x="1818" y="2162"/>
                  </a:lnTo>
                  <a:lnTo>
                    <a:pt x="1828" y="2132"/>
                  </a:lnTo>
                  <a:lnTo>
                    <a:pt x="1828" y="2072"/>
                  </a:lnTo>
                  <a:lnTo>
                    <a:pt x="1808" y="2047"/>
                  </a:lnTo>
                  <a:lnTo>
                    <a:pt x="1803" y="2027"/>
                  </a:lnTo>
                  <a:lnTo>
                    <a:pt x="1803" y="1997"/>
                  </a:lnTo>
                  <a:lnTo>
                    <a:pt x="1813" y="1992"/>
                  </a:lnTo>
                  <a:lnTo>
                    <a:pt x="1833" y="1987"/>
                  </a:lnTo>
                  <a:lnTo>
                    <a:pt x="1898" y="1987"/>
                  </a:lnTo>
                  <a:lnTo>
                    <a:pt x="2017" y="1992"/>
                  </a:lnTo>
                  <a:lnTo>
                    <a:pt x="2062" y="1997"/>
                  </a:lnTo>
                  <a:lnTo>
                    <a:pt x="2107" y="2007"/>
                  </a:lnTo>
                  <a:lnTo>
                    <a:pt x="2157" y="2017"/>
                  </a:lnTo>
                  <a:lnTo>
                    <a:pt x="2212" y="2027"/>
                  </a:lnTo>
                  <a:lnTo>
                    <a:pt x="2307" y="2067"/>
                  </a:lnTo>
                  <a:lnTo>
                    <a:pt x="2327" y="2042"/>
                  </a:lnTo>
                  <a:lnTo>
                    <a:pt x="2312" y="2012"/>
                  </a:lnTo>
                  <a:lnTo>
                    <a:pt x="2312" y="1927"/>
                  </a:lnTo>
                  <a:lnTo>
                    <a:pt x="2337" y="1887"/>
                  </a:lnTo>
                  <a:lnTo>
                    <a:pt x="2367" y="1847"/>
                  </a:lnTo>
                  <a:lnTo>
                    <a:pt x="2427" y="1777"/>
                  </a:lnTo>
                  <a:lnTo>
                    <a:pt x="2437" y="1722"/>
                  </a:lnTo>
                  <a:lnTo>
                    <a:pt x="2457" y="1687"/>
                  </a:lnTo>
                  <a:lnTo>
                    <a:pt x="2482" y="1657"/>
                  </a:lnTo>
                  <a:lnTo>
                    <a:pt x="2517" y="1618"/>
                  </a:lnTo>
                  <a:lnTo>
                    <a:pt x="2532" y="1578"/>
                  </a:lnTo>
                  <a:lnTo>
                    <a:pt x="2537" y="1568"/>
                  </a:lnTo>
                  <a:lnTo>
                    <a:pt x="2547" y="1558"/>
                  </a:lnTo>
                  <a:lnTo>
                    <a:pt x="2557" y="1553"/>
                  </a:lnTo>
                  <a:lnTo>
                    <a:pt x="2572" y="1553"/>
                  </a:lnTo>
                  <a:lnTo>
                    <a:pt x="2622" y="1548"/>
                  </a:lnTo>
                  <a:lnTo>
                    <a:pt x="2652" y="1573"/>
                  </a:lnTo>
                  <a:lnTo>
                    <a:pt x="2697" y="1598"/>
                  </a:lnTo>
                  <a:lnTo>
                    <a:pt x="2742" y="1628"/>
                  </a:lnTo>
                  <a:lnTo>
                    <a:pt x="2791" y="1647"/>
                  </a:lnTo>
                  <a:lnTo>
                    <a:pt x="2816" y="1647"/>
                  </a:lnTo>
                  <a:lnTo>
                    <a:pt x="2846" y="1652"/>
                  </a:lnTo>
                  <a:lnTo>
                    <a:pt x="2876" y="1662"/>
                  </a:lnTo>
                  <a:lnTo>
                    <a:pt x="2891" y="1672"/>
                  </a:lnTo>
                  <a:lnTo>
                    <a:pt x="2906" y="1687"/>
                  </a:lnTo>
                  <a:lnTo>
                    <a:pt x="2951" y="1687"/>
                  </a:lnTo>
                  <a:lnTo>
                    <a:pt x="3001" y="1682"/>
                  </a:lnTo>
                  <a:lnTo>
                    <a:pt x="3026" y="1672"/>
                  </a:lnTo>
                  <a:lnTo>
                    <a:pt x="3046" y="1662"/>
                  </a:lnTo>
                  <a:lnTo>
                    <a:pt x="3061" y="1647"/>
                  </a:lnTo>
                  <a:lnTo>
                    <a:pt x="3071" y="1628"/>
                  </a:lnTo>
                  <a:lnTo>
                    <a:pt x="3071" y="1563"/>
                  </a:lnTo>
                  <a:lnTo>
                    <a:pt x="3066" y="1518"/>
                  </a:lnTo>
                  <a:lnTo>
                    <a:pt x="3061" y="1488"/>
                  </a:lnTo>
                  <a:lnTo>
                    <a:pt x="3066" y="1463"/>
                  </a:lnTo>
                  <a:lnTo>
                    <a:pt x="3071" y="1443"/>
                  </a:lnTo>
                  <a:lnTo>
                    <a:pt x="3081" y="1423"/>
                  </a:lnTo>
                  <a:lnTo>
                    <a:pt x="3096" y="1403"/>
                  </a:lnTo>
                  <a:lnTo>
                    <a:pt x="3136" y="1353"/>
                  </a:lnTo>
                  <a:lnTo>
                    <a:pt x="3186" y="1333"/>
                  </a:lnTo>
                  <a:lnTo>
                    <a:pt x="3231" y="1323"/>
                  </a:lnTo>
                  <a:lnTo>
                    <a:pt x="3286" y="1313"/>
                  </a:lnTo>
                  <a:lnTo>
                    <a:pt x="3346" y="1308"/>
                  </a:lnTo>
                  <a:lnTo>
                    <a:pt x="3371" y="1298"/>
                  </a:lnTo>
                  <a:lnTo>
                    <a:pt x="3396" y="1223"/>
                  </a:lnTo>
                  <a:lnTo>
                    <a:pt x="3446" y="1178"/>
                  </a:lnTo>
                  <a:lnTo>
                    <a:pt x="3580" y="1173"/>
                  </a:lnTo>
                  <a:lnTo>
                    <a:pt x="3595" y="1193"/>
                  </a:lnTo>
                  <a:lnTo>
                    <a:pt x="3605" y="1218"/>
                  </a:lnTo>
                  <a:lnTo>
                    <a:pt x="3615" y="1248"/>
                  </a:lnTo>
                  <a:lnTo>
                    <a:pt x="3620" y="1283"/>
                  </a:lnTo>
                  <a:lnTo>
                    <a:pt x="3635" y="1323"/>
                  </a:lnTo>
                  <a:lnTo>
                    <a:pt x="3660" y="1368"/>
                  </a:lnTo>
                  <a:lnTo>
                    <a:pt x="3720" y="1468"/>
                  </a:lnTo>
                  <a:lnTo>
                    <a:pt x="3735" y="1478"/>
                  </a:lnTo>
                  <a:lnTo>
                    <a:pt x="3750" y="1493"/>
                  </a:lnTo>
                  <a:lnTo>
                    <a:pt x="3785" y="1508"/>
                  </a:lnTo>
                  <a:lnTo>
                    <a:pt x="3880" y="1533"/>
                  </a:lnTo>
                  <a:lnTo>
                    <a:pt x="3975" y="1608"/>
                  </a:lnTo>
                  <a:lnTo>
                    <a:pt x="4005" y="1667"/>
                  </a:lnTo>
                  <a:lnTo>
                    <a:pt x="4020" y="1792"/>
                  </a:lnTo>
                  <a:lnTo>
                    <a:pt x="4025" y="1797"/>
                  </a:lnTo>
                  <a:lnTo>
                    <a:pt x="4070" y="1887"/>
                  </a:lnTo>
                  <a:lnTo>
                    <a:pt x="4075" y="1932"/>
                  </a:lnTo>
                  <a:lnTo>
                    <a:pt x="4080" y="1992"/>
                  </a:lnTo>
                  <a:lnTo>
                    <a:pt x="4080" y="2052"/>
                  </a:lnTo>
                  <a:lnTo>
                    <a:pt x="4075" y="2082"/>
                  </a:lnTo>
                  <a:lnTo>
                    <a:pt x="4065" y="2107"/>
                  </a:lnTo>
                  <a:lnTo>
                    <a:pt x="3965" y="2192"/>
                  </a:lnTo>
                  <a:lnTo>
                    <a:pt x="3960" y="2242"/>
                  </a:lnTo>
                  <a:lnTo>
                    <a:pt x="3965" y="2277"/>
                  </a:lnTo>
                  <a:lnTo>
                    <a:pt x="3975" y="2306"/>
                  </a:lnTo>
                  <a:lnTo>
                    <a:pt x="3990" y="2341"/>
                  </a:lnTo>
                  <a:lnTo>
                    <a:pt x="4080" y="2401"/>
                  </a:lnTo>
                  <a:lnTo>
                    <a:pt x="4175" y="2421"/>
                  </a:lnTo>
                  <a:lnTo>
                    <a:pt x="4275" y="2466"/>
                  </a:lnTo>
                  <a:lnTo>
                    <a:pt x="4474" y="2491"/>
                  </a:lnTo>
                  <a:lnTo>
                    <a:pt x="4524" y="2521"/>
                  </a:lnTo>
                  <a:lnTo>
                    <a:pt x="4584" y="2586"/>
                  </a:lnTo>
                  <a:lnTo>
                    <a:pt x="4649" y="2646"/>
                  </a:lnTo>
                  <a:lnTo>
                    <a:pt x="4684" y="2671"/>
                  </a:lnTo>
                  <a:lnTo>
                    <a:pt x="4724" y="2696"/>
                  </a:lnTo>
                  <a:lnTo>
                    <a:pt x="4764" y="2716"/>
                  </a:lnTo>
                  <a:lnTo>
                    <a:pt x="4809" y="2731"/>
                  </a:lnTo>
                  <a:lnTo>
                    <a:pt x="4869" y="2786"/>
                  </a:lnTo>
                  <a:lnTo>
                    <a:pt x="4904" y="2916"/>
                  </a:lnTo>
                  <a:lnTo>
                    <a:pt x="4914" y="2935"/>
                  </a:lnTo>
                  <a:lnTo>
                    <a:pt x="4929" y="2955"/>
                  </a:lnTo>
                  <a:lnTo>
                    <a:pt x="4959" y="2990"/>
                  </a:lnTo>
                  <a:lnTo>
                    <a:pt x="4969" y="3010"/>
                  </a:lnTo>
                  <a:lnTo>
                    <a:pt x="4979" y="3035"/>
                  </a:lnTo>
                  <a:lnTo>
                    <a:pt x="4979" y="3065"/>
                  </a:lnTo>
                  <a:lnTo>
                    <a:pt x="4974" y="3100"/>
                  </a:lnTo>
                  <a:lnTo>
                    <a:pt x="4989" y="3135"/>
                  </a:lnTo>
                  <a:lnTo>
                    <a:pt x="5004" y="3160"/>
                  </a:lnTo>
                  <a:lnTo>
                    <a:pt x="5034" y="3180"/>
                  </a:lnTo>
                  <a:lnTo>
                    <a:pt x="5103" y="3190"/>
                  </a:lnTo>
                  <a:lnTo>
                    <a:pt x="5173" y="3200"/>
                  </a:lnTo>
                  <a:lnTo>
                    <a:pt x="5248" y="3215"/>
                  </a:lnTo>
                  <a:lnTo>
                    <a:pt x="5328" y="3240"/>
                  </a:lnTo>
                  <a:lnTo>
                    <a:pt x="5523" y="3285"/>
                  </a:lnTo>
                  <a:lnTo>
                    <a:pt x="5952" y="3290"/>
                  </a:lnTo>
                  <a:lnTo>
                    <a:pt x="6037" y="3310"/>
                  </a:lnTo>
                  <a:lnTo>
                    <a:pt x="6087" y="3320"/>
                  </a:lnTo>
                  <a:lnTo>
                    <a:pt x="6127" y="3340"/>
                  </a:lnTo>
                  <a:lnTo>
                    <a:pt x="6257" y="3445"/>
                  </a:lnTo>
                  <a:lnTo>
                    <a:pt x="6307" y="3470"/>
                  </a:lnTo>
                  <a:lnTo>
                    <a:pt x="6437" y="3490"/>
                  </a:lnTo>
                  <a:lnTo>
                    <a:pt x="6492" y="3530"/>
                  </a:lnTo>
                  <a:lnTo>
                    <a:pt x="6657" y="3584"/>
                  </a:lnTo>
                  <a:lnTo>
                    <a:pt x="6671" y="3594"/>
                  </a:lnTo>
                  <a:lnTo>
                    <a:pt x="6691" y="3609"/>
                  </a:lnTo>
                  <a:lnTo>
                    <a:pt x="6731" y="3644"/>
                  </a:lnTo>
                  <a:lnTo>
                    <a:pt x="6751" y="3654"/>
                  </a:lnTo>
                  <a:lnTo>
                    <a:pt x="6776" y="3659"/>
                  </a:lnTo>
                  <a:lnTo>
                    <a:pt x="6786" y="3659"/>
                  </a:lnTo>
                  <a:lnTo>
                    <a:pt x="6801" y="3649"/>
                  </a:lnTo>
                  <a:lnTo>
                    <a:pt x="6811" y="3639"/>
                  </a:lnTo>
                  <a:lnTo>
                    <a:pt x="6821" y="3624"/>
                  </a:lnTo>
                  <a:lnTo>
                    <a:pt x="6876" y="3589"/>
                  </a:lnTo>
                  <a:lnTo>
                    <a:pt x="6906" y="3580"/>
                  </a:lnTo>
                  <a:lnTo>
                    <a:pt x="6936" y="3560"/>
                  </a:lnTo>
                  <a:lnTo>
                    <a:pt x="6991" y="3520"/>
                  </a:lnTo>
                  <a:lnTo>
                    <a:pt x="7106" y="3485"/>
                  </a:lnTo>
                  <a:lnTo>
                    <a:pt x="7146" y="3460"/>
                  </a:lnTo>
                  <a:lnTo>
                    <a:pt x="7196" y="3440"/>
                  </a:lnTo>
                  <a:lnTo>
                    <a:pt x="7246" y="3420"/>
                  </a:lnTo>
                  <a:lnTo>
                    <a:pt x="7266" y="3410"/>
                  </a:lnTo>
                  <a:lnTo>
                    <a:pt x="7291" y="3395"/>
                  </a:lnTo>
                  <a:lnTo>
                    <a:pt x="7331" y="3380"/>
                  </a:lnTo>
                  <a:lnTo>
                    <a:pt x="7361" y="3365"/>
                  </a:lnTo>
                  <a:lnTo>
                    <a:pt x="7391" y="3355"/>
                  </a:lnTo>
                  <a:lnTo>
                    <a:pt x="7421" y="3350"/>
                  </a:lnTo>
                  <a:lnTo>
                    <a:pt x="7455" y="3350"/>
                  </a:lnTo>
                  <a:lnTo>
                    <a:pt x="7530" y="3360"/>
                  </a:lnTo>
                  <a:lnTo>
                    <a:pt x="7610" y="3380"/>
                  </a:lnTo>
                  <a:lnTo>
                    <a:pt x="7725" y="3380"/>
                  </a:lnTo>
                  <a:lnTo>
                    <a:pt x="7750" y="3365"/>
                  </a:lnTo>
                  <a:lnTo>
                    <a:pt x="7780" y="3355"/>
                  </a:lnTo>
                  <a:lnTo>
                    <a:pt x="7840" y="3340"/>
                  </a:lnTo>
                  <a:lnTo>
                    <a:pt x="7875" y="3320"/>
                  </a:lnTo>
                  <a:lnTo>
                    <a:pt x="7905" y="3300"/>
                  </a:lnTo>
                  <a:lnTo>
                    <a:pt x="7950" y="3250"/>
                  </a:lnTo>
                  <a:lnTo>
                    <a:pt x="7990" y="3200"/>
                  </a:lnTo>
                  <a:lnTo>
                    <a:pt x="8030" y="3155"/>
                  </a:lnTo>
                  <a:lnTo>
                    <a:pt x="8055" y="3135"/>
                  </a:lnTo>
                  <a:lnTo>
                    <a:pt x="8085" y="3120"/>
                  </a:lnTo>
                  <a:lnTo>
                    <a:pt x="8140" y="3065"/>
                  </a:lnTo>
                  <a:lnTo>
                    <a:pt x="8170" y="3035"/>
                  </a:lnTo>
                  <a:lnTo>
                    <a:pt x="8185" y="3030"/>
                  </a:lnTo>
                  <a:lnTo>
                    <a:pt x="8195" y="3025"/>
                  </a:lnTo>
                  <a:lnTo>
                    <a:pt x="8195" y="3020"/>
                  </a:lnTo>
                  <a:lnTo>
                    <a:pt x="8230" y="2995"/>
                  </a:lnTo>
                  <a:lnTo>
                    <a:pt x="8269" y="2975"/>
                  </a:lnTo>
                  <a:lnTo>
                    <a:pt x="8269" y="2935"/>
                  </a:lnTo>
                  <a:lnTo>
                    <a:pt x="8234" y="2911"/>
                  </a:lnTo>
                  <a:lnTo>
                    <a:pt x="8205" y="2871"/>
                  </a:lnTo>
                  <a:lnTo>
                    <a:pt x="8185" y="2841"/>
                  </a:lnTo>
                  <a:lnTo>
                    <a:pt x="8175" y="2811"/>
                  </a:lnTo>
                  <a:lnTo>
                    <a:pt x="8170" y="2781"/>
                  </a:lnTo>
                  <a:lnTo>
                    <a:pt x="8170" y="2751"/>
                  </a:lnTo>
                  <a:lnTo>
                    <a:pt x="8175" y="2721"/>
                  </a:lnTo>
                  <a:lnTo>
                    <a:pt x="8190" y="2651"/>
                  </a:lnTo>
                  <a:lnTo>
                    <a:pt x="8205" y="2626"/>
                  </a:lnTo>
                  <a:lnTo>
                    <a:pt x="8220" y="2601"/>
                  </a:lnTo>
                  <a:lnTo>
                    <a:pt x="8244" y="2566"/>
                  </a:lnTo>
                  <a:lnTo>
                    <a:pt x="8269" y="2551"/>
                  </a:lnTo>
                  <a:lnTo>
                    <a:pt x="8339" y="2566"/>
                  </a:lnTo>
                  <a:lnTo>
                    <a:pt x="8384" y="2606"/>
                  </a:lnTo>
                  <a:lnTo>
                    <a:pt x="8409" y="2621"/>
                  </a:lnTo>
                  <a:lnTo>
                    <a:pt x="8439" y="2636"/>
                  </a:lnTo>
                  <a:lnTo>
                    <a:pt x="8469" y="2646"/>
                  </a:lnTo>
                  <a:lnTo>
                    <a:pt x="8504" y="2651"/>
                  </a:lnTo>
                  <a:lnTo>
                    <a:pt x="8539" y="2646"/>
                  </a:lnTo>
                  <a:lnTo>
                    <a:pt x="8574" y="2631"/>
                  </a:lnTo>
                  <a:lnTo>
                    <a:pt x="8614" y="2581"/>
                  </a:lnTo>
                  <a:lnTo>
                    <a:pt x="8634" y="2561"/>
                  </a:lnTo>
                  <a:lnTo>
                    <a:pt x="8654" y="2551"/>
                  </a:lnTo>
                  <a:lnTo>
                    <a:pt x="8659" y="2531"/>
                  </a:lnTo>
                  <a:lnTo>
                    <a:pt x="8669" y="2516"/>
                  </a:lnTo>
                  <a:lnTo>
                    <a:pt x="8699" y="2481"/>
                  </a:lnTo>
                  <a:lnTo>
                    <a:pt x="8734" y="2446"/>
                  </a:lnTo>
                  <a:lnTo>
                    <a:pt x="8764" y="2421"/>
                  </a:lnTo>
                  <a:lnTo>
                    <a:pt x="8879" y="2426"/>
                  </a:lnTo>
                  <a:lnTo>
                    <a:pt x="8894" y="2406"/>
                  </a:lnTo>
                  <a:lnTo>
                    <a:pt x="8934" y="2391"/>
                  </a:lnTo>
                  <a:lnTo>
                    <a:pt x="8974" y="2371"/>
                  </a:lnTo>
                  <a:lnTo>
                    <a:pt x="9009" y="2346"/>
                  </a:lnTo>
                  <a:lnTo>
                    <a:pt x="9043" y="2311"/>
                  </a:lnTo>
                  <a:lnTo>
                    <a:pt x="9058" y="2252"/>
                  </a:lnTo>
                  <a:lnTo>
                    <a:pt x="9068" y="2227"/>
                  </a:lnTo>
                  <a:lnTo>
                    <a:pt x="9078" y="2202"/>
                  </a:lnTo>
                  <a:lnTo>
                    <a:pt x="9093" y="2182"/>
                  </a:lnTo>
                  <a:lnTo>
                    <a:pt x="9113" y="2162"/>
                  </a:lnTo>
                  <a:lnTo>
                    <a:pt x="9138" y="2147"/>
                  </a:lnTo>
                  <a:lnTo>
                    <a:pt x="9168" y="2132"/>
                  </a:lnTo>
                  <a:lnTo>
                    <a:pt x="9253" y="2112"/>
                  </a:lnTo>
                  <a:lnTo>
                    <a:pt x="9298" y="2067"/>
                  </a:lnTo>
                  <a:lnTo>
                    <a:pt x="9368" y="2027"/>
                  </a:lnTo>
                  <a:lnTo>
                    <a:pt x="9398" y="2007"/>
                  </a:lnTo>
                  <a:lnTo>
                    <a:pt x="9438" y="1992"/>
                  </a:lnTo>
                  <a:lnTo>
                    <a:pt x="9683" y="2002"/>
                  </a:lnTo>
                  <a:lnTo>
                    <a:pt x="9718" y="1987"/>
                  </a:lnTo>
                  <a:lnTo>
                    <a:pt x="9728" y="1967"/>
                  </a:lnTo>
                  <a:lnTo>
                    <a:pt x="9733" y="1947"/>
                  </a:lnTo>
                  <a:lnTo>
                    <a:pt x="9738" y="1927"/>
                  </a:lnTo>
                  <a:lnTo>
                    <a:pt x="9733" y="1912"/>
                  </a:lnTo>
                  <a:lnTo>
                    <a:pt x="9718" y="1882"/>
                  </a:lnTo>
                  <a:lnTo>
                    <a:pt x="9703" y="1852"/>
                  </a:lnTo>
                  <a:lnTo>
                    <a:pt x="9523" y="1722"/>
                  </a:lnTo>
                  <a:lnTo>
                    <a:pt x="9493" y="1682"/>
                  </a:lnTo>
                  <a:lnTo>
                    <a:pt x="9468" y="1657"/>
                  </a:lnTo>
                  <a:lnTo>
                    <a:pt x="9458" y="1647"/>
                  </a:lnTo>
                  <a:lnTo>
                    <a:pt x="9443" y="1642"/>
                  </a:lnTo>
                  <a:lnTo>
                    <a:pt x="9403" y="1642"/>
                  </a:lnTo>
                  <a:lnTo>
                    <a:pt x="9373" y="1687"/>
                  </a:lnTo>
                  <a:lnTo>
                    <a:pt x="9298" y="1687"/>
                  </a:lnTo>
                  <a:lnTo>
                    <a:pt x="9293" y="1752"/>
                  </a:lnTo>
                  <a:lnTo>
                    <a:pt x="9288" y="1767"/>
                  </a:lnTo>
                  <a:lnTo>
                    <a:pt x="9278" y="1777"/>
                  </a:lnTo>
                  <a:lnTo>
                    <a:pt x="9268" y="1782"/>
                  </a:lnTo>
                  <a:lnTo>
                    <a:pt x="9258" y="1787"/>
                  </a:lnTo>
                  <a:lnTo>
                    <a:pt x="9228" y="1787"/>
                  </a:lnTo>
                  <a:lnTo>
                    <a:pt x="9198" y="1782"/>
                  </a:lnTo>
                  <a:lnTo>
                    <a:pt x="9163" y="1772"/>
                  </a:lnTo>
                  <a:lnTo>
                    <a:pt x="9138" y="1757"/>
                  </a:lnTo>
                  <a:lnTo>
                    <a:pt x="9098" y="1742"/>
                  </a:lnTo>
                  <a:lnTo>
                    <a:pt x="9058" y="1742"/>
                  </a:lnTo>
                  <a:lnTo>
                    <a:pt x="9018" y="1757"/>
                  </a:lnTo>
                  <a:lnTo>
                    <a:pt x="8989" y="1772"/>
                  </a:lnTo>
                  <a:lnTo>
                    <a:pt x="8964" y="1802"/>
                  </a:lnTo>
                  <a:lnTo>
                    <a:pt x="8904" y="1802"/>
                  </a:lnTo>
                  <a:lnTo>
                    <a:pt x="8874" y="1792"/>
                  </a:lnTo>
                  <a:lnTo>
                    <a:pt x="8854" y="1777"/>
                  </a:lnTo>
                  <a:lnTo>
                    <a:pt x="8839" y="1757"/>
                  </a:lnTo>
                  <a:lnTo>
                    <a:pt x="8829" y="1742"/>
                  </a:lnTo>
                  <a:lnTo>
                    <a:pt x="8829" y="1722"/>
                  </a:lnTo>
                  <a:lnTo>
                    <a:pt x="8824" y="1702"/>
                  </a:lnTo>
                  <a:lnTo>
                    <a:pt x="8824" y="1667"/>
                  </a:lnTo>
                  <a:lnTo>
                    <a:pt x="8864" y="1637"/>
                  </a:lnTo>
                  <a:lnTo>
                    <a:pt x="8879" y="1618"/>
                  </a:lnTo>
                  <a:lnTo>
                    <a:pt x="8899" y="1598"/>
                  </a:lnTo>
                  <a:lnTo>
                    <a:pt x="8899" y="1523"/>
                  </a:lnTo>
                  <a:lnTo>
                    <a:pt x="8904" y="1463"/>
                  </a:lnTo>
                  <a:lnTo>
                    <a:pt x="8924" y="1413"/>
                  </a:lnTo>
                  <a:lnTo>
                    <a:pt x="8949" y="1363"/>
                  </a:lnTo>
                  <a:lnTo>
                    <a:pt x="8949" y="1308"/>
                  </a:lnTo>
                  <a:lnTo>
                    <a:pt x="8954" y="1263"/>
                  </a:lnTo>
                  <a:lnTo>
                    <a:pt x="8964" y="1228"/>
                  </a:lnTo>
                  <a:lnTo>
                    <a:pt x="8984" y="1188"/>
                  </a:lnTo>
                  <a:lnTo>
                    <a:pt x="9073" y="1183"/>
                  </a:lnTo>
                  <a:lnTo>
                    <a:pt x="9133" y="1193"/>
                  </a:lnTo>
                  <a:lnTo>
                    <a:pt x="9168" y="1193"/>
                  </a:lnTo>
                  <a:lnTo>
                    <a:pt x="9203" y="1193"/>
                  </a:lnTo>
                  <a:lnTo>
                    <a:pt x="9238" y="1188"/>
                  </a:lnTo>
                  <a:lnTo>
                    <a:pt x="9273" y="1173"/>
                  </a:lnTo>
                  <a:lnTo>
                    <a:pt x="9308" y="1158"/>
                  </a:lnTo>
                  <a:lnTo>
                    <a:pt x="9333" y="1128"/>
                  </a:lnTo>
                  <a:lnTo>
                    <a:pt x="9398" y="1078"/>
                  </a:lnTo>
                  <a:lnTo>
                    <a:pt x="9438" y="1033"/>
                  </a:lnTo>
                  <a:lnTo>
                    <a:pt x="9443" y="909"/>
                  </a:lnTo>
                  <a:lnTo>
                    <a:pt x="9448" y="854"/>
                  </a:lnTo>
                  <a:lnTo>
                    <a:pt x="9453" y="804"/>
                  </a:lnTo>
                  <a:lnTo>
                    <a:pt x="9478" y="759"/>
                  </a:lnTo>
                  <a:lnTo>
                    <a:pt x="9498" y="724"/>
                  </a:lnTo>
                  <a:lnTo>
                    <a:pt x="9523" y="684"/>
                  </a:lnTo>
                  <a:lnTo>
                    <a:pt x="9538" y="649"/>
                  </a:lnTo>
                  <a:lnTo>
                    <a:pt x="9543" y="609"/>
                  </a:lnTo>
                  <a:lnTo>
                    <a:pt x="9548" y="579"/>
                  </a:lnTo>
                  <a:lnTo>
                    <a:pt x="9563" y="549"/>
                  </a:lnTo>
                  <a:lnTo>
                    <a:pt x="9583" y="524"/>
                  </a:lnTo>
                  <a:lnTo>
                    <a:pt x="9583" y="449"/>
                  </a:lnTo>
                  <a:lnTo>
                    <a:pt x="9513" y="369"/>
                  </a:lnTo>
                  <a:lnTo>
                    <a:pt x="9483" y="359"/>
                  </a:lnTo>
                  <a:lnTo>
                    <a:pt x="9463" y="344"/>
                  </a:lnTo>
                  <a:lnTo>
                    <a:pt x="9468" y="305"/>
                  </a:lnTo>
                  <a:lnTo>
                    <a:pt x="9473" y="275"/>
                  </a:lnTo>
                  <a:lnTo>
                    <a:pt x="9478" y="250"/>
                  </a:lnTo>
                  <a:lnTo>
                    <a:pt x="9488" y="230"/>
                  </a:lnTo>
                  <a:lnTo>
                    <a:pt x="9503" y="215"/>
                  </a:lnTo>
                  <a:lnTo>
                    <a:pt x="9523" y="200"/>
                  </a:lnTo>
                  <a:lnTo>
                    <a:pt x="9583" y="170"/>
                  </a:lnTo>
                  <a:lnTo>
                    <a:pt x="9603" y="165"/>
                  </a:lnTo>
                  <a:lnTo>
                    <a:pt x="9628" y="160"/>
                  </a:lnTo>
                  <a:lnTo>
                    <a:pt x="9678" y="140"/>
                  </a:lnTo>
                  <a:lnTo>
                    <a:pt x="9728" y="115"/>
                  </a:lnTo>
                  <a:lnTo>
                    <a:pt x="9753" y="105"/>
                  </a:lnTo>
                  <a:lnTo>
                    <a:pt x="9783" y="100"/>
                  </a:lnTo>
                  <a:lnTo>
                    <a:pt x="9837" y="60"/>
                  </a:lnTo>
                  <a:lnTo>
                    <a:pt x="9902" y="25"/>
                  </a:lnTo>
                  <a:lnTo>
                    <a:pt x="9932" y="10"/>
                  </a:lnTo>
                  <a:lnTo>
                    <a:pt x="9967" y="0"/>
                  </a:lnTo>
                  <a:lnTo>
                    <a:pt x="10072" y="0"/>
                  </a:lnTo>
                  <a:lnTo>
                    <a:pt x="10122" y="15"/>
                  </a:lnTo>
                  <a:lnTo>
                    <a:pt x="10152" y="25"/>
                  </a:lnTo>
                  <a:lnTo>
                    <a:pt x="10182" y="50"/>
                  </a:lnTo>
                  <a:lnTo>
                    <a:pt x="10227" y="45"/>
                  </a:lnTo>
                  <a:lnTo>
                    <a:pt x="10277" y="40"/>
                  </a:lnTo>
                  <a:lnTo>
                    <a:pt x="10327" y="35"/>
                  </a:lnTo>
                  <a:lnTo>
                    <a:pt x="10382" y="35"/>
                  </a:lnTo>
                  <a:lnTo>
                    <a:pt x="10462" y="75"/>
                  </a:lnTo>
                  <a:lnTo>
                    <a:pt x="10502" y="120"/>
                  </a:lnTo>
                  <a:lnTo>
                    <a:pt x="10547" y="165"/>
                  </a:lnTo>
                  <a:lnTo>
                    <a:pt x="10586" y="220"/>
                  </a:lnTo>
                  <a:lnTo>
                    <a:pt x="10631" y="285"/>
                  </a:lnTo>
                  <a:lnTo>
                    <a:pt x="10661" y="315"/>
                  </a:lnTo>
                  <a:lnTo>
                    <a:pt x="10696" y="359"/>
                  </a:lnTo>
                  <a:lnTo>
                    <a:pt x="10721" y="414"/>
                  </a:lnTo>
                  <a:lnTo>
                    <a:pt x="10731" y="444"/>
                  </a:lnTo>
                  <a:lnTo>
                    <a:pt x="10741" y="474"/>
                  </a:lnTo>
                  <a:lnTo>
                    <a:pt x="10806" y="529"/>
                  </a:lnTo>
                  <a:lnTo>
                    <a:pt x="10846" y="569"/>
                  </a:lnTo>
                  <a:lnTo>
                    <a:pt x="10886" y="614"/>
                  </a:lnTo>
                  <a:lnTo>
                    <a:pt x="10891" y="629"/>
                  </a:lnTo>
                  <a:lnTo>
                    <a:pt x="10891" y="644"/>
                  </a:lnTo>
                  <a:lnTo>
                    <a:pt x="10891" y="674"/>
                  </a:lnTo>
                  <a:lnTo>
                    <a:pt x="10891" y="689"/>
                  </a:lnTo>
                  <a:lnTo>
                    <a:pt x="10901" y="704"/>
                  </a:lnTo>
                  <a:lnTo>
                    <a:pt x="10916" y="719"/>
                  </a:lnTo>
                  <a:lnTo>
                    <a:pt x="10941" y="734"/>
                  </a:lnTo>
                  <a:lnTo>
                    <a:pt x="11001" y="794"/>
                  </a:lnTo>
                  <a:lnTo>
                    <a:pt x="11001" y="834"/>
                  </a:lnTo>
                  <a:lnTo>
                    <a:pt x="11006" y="859"/>
                  </a:lnTo>
                  <a:lnTo>
                    <a:pt x="11016" y="889"/>
                  </a:lnTo>
                  <a:lnTo>
                    <a:pt x="11081" y="889"/>
                  </a:lnTo>
                  <a:lnTo>
                    <a:pt x="11111" y="889"/>
                  </a:lnTo>
                  <a:lnTo>
                    <a:pt x="11141" y="884"/>
                  </a:lnTo>
                  <a:lnTo>
                    <a:pt x="11231" y="884"/>
                  </a:lnTo>
                  <a:lnTo>
                    <a:pt x="11266" y="904"/>
                  </a:lnTo>
                  <a:lnTo>
                    <a:pt x="11286" y="909"/>
                  </a:lnTo>
                  <a:lnTo>
                    <a:pt x="11316" y="914"/>
                  </a:lnTo>
                  <a:lnTo>
                    <a:pt x="11316" y="904"/>
                  </a:lnTo>
                  <a:lnTo>
                    <a:pt x="11331" y="899"/>
                  </a:lnTo>
                  <a:lnTo>
                    <a:pt x="11356" y="894"/>
                  </a:lnTo>
                  <a:lnTo>
                    <a:pt x="11405" y="894"/>
                  </a:lnTo>
                  <a:lnTo>
                    <a:pt x="11445" y="934"/>
                  </a:lnTo>
                  <a:lnTo>
                    <a:pt x="11505" y="988"/>
                  </a:lnTo>
                  <a:lnTo>
                    <a:pt x="11550" y="988"/>
                  </a:lnTo>
                  <a:lnTo>
                    <a:pt x="11585" y="998"/>
                  </a:lnTo>
                  <a:lnTo>
                    <a:pt x="11615" y="1013"/>
                  </a:lnTo>
                  <a:lnTo>
                    <a:pt x="11635" y="1033"/>
                  </a:lnTo>
                  <a:lnTo>
                    <a:pt x="11655" y="1063"/>
                  </a:lnTo>
                  <a:lnTo>
                    <a:pt x="11670" y="1098"/>
                  </a:lnTo>
                  <a:lnTo>
                    <a:pt x="11695" y="1193"/>
                  </a:lnTo>
                  <a:lnTo>
                    <a:pt x="11770" y="1278"/>
                  </a:lnTo>
                  <a:lnTo>
                    <a:pt x="11790" y="1278"/>
                  </a:lnTo>
                  <a:lnTo>
                    <a:pt x="11845" y="1263"/>
                  </a:lnTo>
                  <a:lnTo>
                    <a:pt x="11910" y="1248"/>
                  </a:lnTo>
                  <a:lnTo>
                    <a:pt x="11975" y="1223"/>
                  </a:lnTo>
                  <a:lnTo>
                    <a:pt x="12000" y="1213"/>
                  </a:lnTo>
                  <a:lnTo>
                    <a:pt x="12020" y="1198"/>
                  </a:lnTo>
                  <a:lnTo>
                    <a:pt x="12055" y="1143"/>
                  </a:lnTo>
                  <a:lnTo>
                    <a:pt x="12085" y="1103"/>
                  </a:lnTo>
                  <a:lnTo>
                    <a:pt x="12125" y="1063"/>
                  </a:lnTo>
                  <a:lnTo>
                    <a:pt x="12169" y="1028"/>
                  </a:lnTo>
                  <a:lnTo>
                    <a:pt x="12204" y="983"/>
                  </a:lnTo>
                  <a:lnTo>
                    <a:pt x="12249" y="944"/>
                  </a:lnTo>
                  <a:lnTo>
                    <a:pt x="12339" y="864"/>
                  </a:lnTo>
                  <a:lnTo>
                    <a:pt x="12349" y="864"/>
                  </a:lnTo>
                  <a:lnTo>
                    <a:pt x="12359" y="854"/>
                  </a:lnTo>
                  <a:lnTo>
                    <a:pt x="12374" y="839"/>
                  </a:lnTo>
                  <a:lnTo>
                    <a:pt x="12414" y="839"/>
                  </a:lnTo>
                  <a:lnTo>
                    <a:pt x="12439" y="844"/>
                  </a:lnTo>
                  <a:lnTo>
                    <a:pt x="12469" y="854"/>
                  </a:lnTo>
                  <a:lnTo>
                    <a:pt x="12474" y="874"/>
                  </a:lnTo>
                  <a:lnTo>
                    <a:pt x="12474" y="904"/>
                  </a:lnTo>
                  <a:lnTo>
                    <a:pt x="12464" y="959"/>
                  </a:lnTo>
                  <a:lnTo>
                    <a:pt x="12464" y="1043"/>
                  </a:lnTo>
                  <a:lnTo>
                    <a:pt x="12509" y="1083"/>
                  </a:lnTo>
                  <a:lnTo>
                    <a:pt x="12529" y="1113"/>
                  </a:lnTo>
                  <a:lnTo>
                    <a:pt x="12544" y="1153"/>
                  </a:lnTo>
                  <a:lnTo>
                    <a:pt x="12534" y="1283"/>
                  </a:lnTo>
                  <a:lnTo>
                    <a:pt x="12509" y="1348"/>
                  </a:lnTo>
                  <a:lnTo>
                    <a:pt x="12494" y="1373"/>
                  </a:lnTo>
                  <a:lnTo>
                    <a:pt x="12489" y="1398"/>
                  </a:lnTo>
                  <a:lnTo>
                    <a:pt x="12489" y="1433"/>
                  </a:lnTo>
                  <a:lnTo>
                    <a:pt x="12499" y="1468"/>
                  </a:lnTo>
                  <a:lnTo>
                    <a:pt x="12494" y="1662"/>
                  </a:lnTo>
                  <a:lnTo>
                    <a:pt x="12469" y="1782"/>
                  </a:lnTo>
                  <a:lnTo>
                    <a:pt x="12474" y="1867"/>
                  </a:lnTo>
                  <a:lnTo>
                    <a:pt x="12444" y="1907"/>
                  </a:lnTo>
                  <a:lnTo>
                    <a:pt x="12419" y="1922"/>
                  </a:lnTo>
                  <a:lnTo>
                    <a:pt x="12399" y="1927"/>
                  </a:lnTo>
                  <a:lnTo>
                    <a:pt x="12374" y="1927"/>
                  </a:lnTo>
                  <a:lnTo>
                    <a:pt x="12349" y="1927"/>
                  </a:lnTo>
                  <a:lnTo>
                    <a:pt x="12309" y="1922"/>
                  </a:lnTo>
                  <a:lnTo>
                    <a:pt x="12279" y="1912"/>
                  </a:lnTo>
                  <a:lnTo>
                    <a:pt x="12224" y="1907"/>
                  </a:lnTo>
                  <a:lnTo>
                    <a:pt x="12209" y="1927"/>
                  </a:lnTo>
                  <a:lnTo>
                    <a:pt x="12199" y="1952"/>
                  </a:lnTo>
                  <a:lnTo>
                    <a:pt x="12174" y="1972"/>
                  </a:lnTo>
                  <a:lnTo>
                    <a:pt x="12150" y="1992"/>
                  </a:lnTo>
                  <a:lnTo>
                    <a:pt x="12130" y="2002"/>
                  </a:lnTo>
                  <a:lnTo>
                    <a:pt x="12115" y="2017"/>
                  </a:lnTo>
                  <a:lnTo>
                    <a:pt x="12110" y="2037"/>
                  </a:lnTo>
                  <a:lnTo>
                    <a:pt x="12110" y="2057"/>
                  </a:lnTo>
                  <a:lnTo>
                    <a:pt x="12130" y="2087"/>
                  </a:lnTo>
                  <a:lnTo>
                    <a:pt x="12159" y="2132"/>
                  </a:lnTo>
                  <a:lnTo>
                    <a:pt x="12174" y="2182"/>
                  </a:lnTo>
                  <a:lnTo>
                    <a:pt x="12194" y="2237"/>
                  </a:lnTo>
                  <a:lnTo>
                    <a:pt x="12219" y="2296"/>
                  </a:lnTo>
                  <a:lnTo>
                    <a:pt x="12249" y="2356"/>
                  </a:lnTo>
                  <a:lnTo>
                    <a:pt x="12259" y="2421"/>
                  </a:lnTo>
                  <a:lnTo>
                    <a:pt x="12269" y="2456"/>
                  </a:lnTo>
                  <a:lnTo>
                    <a:pt x="12284" y="2496"/>
                  </a:lnTo>
                  <a:lnTo>
                    <a:pt x="12284" y="2526"/>
                  </a:lnTo>
                  <a:lnTo>
                    <a:pt x="12289" y="2571"/>
                  </a:lnTo>
                  <a:lnTo>
                    <a:pt x="12284" y="2596"/>
                  </a:lnTo>
                  <a:lnTo>
                    <a:pt x="12279" y="2616"/>
                  </a:lnTo>
                  <a:lnTo>
                    <a:pt x="12274" y="2631"/>
                  </a:lnTo>
                  <a:lnTo>
                    <a:pt x="12259" y="2646"/>
                  </a:lnTo>
                  <a:lnTo>
                    <a:pt x="12234" y="2711"/>
                  </a:lnTo>
                  <a:lnTo>
                    <a:pt x="12219" y="2801"/>
                  </a:lnTo>
                  <a:lnTo>
                    <a:pt x="12194" y="2816"/>
                  </a:lnTo>
                  <a:lnTo>
                    <a:pt x="12174" y="2811"/>
                  </a:lnTo>
                  <a:lnTo>
                    <a:pt x="12159" y="2811"/>
                  </a:lnTo>
                  <a:lnTo>
                    <a:pt x="12150" y="2801"/>
                  </a:lnTo>
                  <a:lnTo>
                    <a:pt x="12135" y="2786"/>
                  </a:lnTo>
                  <a:lnTo>
                    <a:pt x="12115" y="2796"/>
                  </a:lnTo>
                  <a:lnTo>
                    <a:pt x="12095" y="2796"/>
                  </a:lnTo>
                  <a:lnTo>
                    <a:pt x="12065" y="2786"/>
                  </a:lnTo>
                  <a:lnTo>
                    <a:pt x="12060" y="2671"/>
                  </a:lnTo>
                  <a:lnTo>
                    <a:pt x="12045" y="2651"/>
                  </a:lnTo>
                  <a:lnTo>
                    <a:pt x="12035" y="2646"/>
                  </a:lnTo>
                  <a:lnTo>
                    <a:pt x="12030" y="2646"/>
                  </a:lnTo>
                  <a:lnTo>
                    <a:pt x="12015" y="2656"/>
                  </a:lnTo>
                  <a:lnTo>
                    <a:pt x="12005" y="2676"/>
                  </a:lnTo>
                  <a:lnTo>
                    <a:pt x="11985" y="2726"/>
                  </a:lnTo>
                  <a:lnTo>
                    <a:pt x="11980" y="2761"/>
                  </a:lnTo>
                  <a:lnTo>
                    <a:pt x="11950" y="2806"/>
                  </a:lnTo>
                  <a:lnTo>
                    <a:pt x="11925" y="2851"/>
                  </a:lnTo>
                  <a:lnTo>
                    <a:pt x="11900" y="2896"/>
                  </a:lnTo>
                  <a:lnTo>
                    <a:pt x="11870" y="2935"/>
                  </a:lnTo>
                  <a:lnTo>
                    <a:pt x="11835" y="2950"/>
                  </a:lnTo>
                  <a:lnTo>
                    <a:pt x="11805" y="2955"/>
                  </a:lnTo>
                  <a:lnTo>
                    <a:pt x="11745" y="2965"/>
                  </a:lnTo>
                  <a:lnTo>
                    <a:pt x="11735" y="2980"/>
                  </a:lnTo>
                  <a:lnTo>
                    <a:pt x="11735" y="3015"/>
                  </a:lnTo>
                  <a:lnTo>
                    <a:pt x="11745" y="3030"/>
                  </a:lnTo>
                  <a:lnTo>
                    <a:pt x="11765" y="3040"/>
                  </a:lnTo>
                  <a:lnTo>
                    <a:pt x="11785" y="3060"/>
                  </a:lnTo>
                  <a:lnTo>
                    <a:pt x="11790" y="3070"/>
                  </a:lnTo>
                  <a:lnTo>
                    <a:pt x="11795" y="3085"/>
                  </a:lnTo>
                  <a:lnTo>
                    <a:pt x="11800" y="3105"/>
                  </a:lnTo>
                  <a:lnTo>
                    <a:pt x="11795" y="3125"/>
                  </a:lnTo>
                  <a:lnTo>
                    <a:pt x="11765" y="3160"/>
                  </a:lnTo>
                  <a:lnTo>
                    <a:pt x="11745" y="3175"/>
                  </a:lnTo>
                  <a:lnTo>
                    <a:pt x="11725" y="3185"/>
                  </a:lnTo>
                  <a:lnTo>
                    <a:pt x="11585" y="3180"/>
                  </a:lnTo>
                  <a:lnTo>
                    <a:pt x="11555" y="3165"/>
                  </a:lnTo>
                  <a:lnTo>
                    <a:pt x="11525" y="3145"/>
                  </a:lnTo>
                  <a:lnTo>
                    <a:pt x="11510" y="3140"/>
                  </a:lnTo>
                  <a:lnTo>
                    <a:pt x="11495" y="3140"/>
                  </a:lnTo>
                  <a:lnTo>
                    <a:pt x="11480" y="3140"/>
                  </a:lnTo>
                  <a:lnTo>
                    <a:pt x="11470" y="3145"/>
                  </a:lnTo>
                  <a:lnTo>
                    <a:pt x="11445" y="3185"/>
                  </a:lnTo>
                  <a:lnTo>
                    <a:pt x="11425" y="3230"/>
                  </a:lnTo>
                  <a:lnTo>
                    <a:pt x="11395" y="3330"/>
                  </a:lnTo>
                  <a:lnTo>
                    <a:pt x="11366" y="3365"/>
                  </a:lnTo>
                  <a:lnTo>
                    <a:pt x="11346" y="3405"/>
                  </a:lnTo>
                  <a:lnTo>
                    <a:pt x="11291" y="3460"/>
                  </a:lnTo>
                  <a:lnTo>
                    <a:pt x="11221" y="3500"/>
                  </a:lnTo>
                  <a:lnTo>
                    <a:pt x="11191" y="3525"/>
                  </a:lnTo>
                  <a:lnTo>
                    <a:pt x="11176" y="3535"/>
                  </a:lnTo>
                  <a:lnTo>
                    <a:pt x="11171" y="3550"/>
                  </a:lnTo>
                  <a:lnTo>
                    <a:pt x="11141" y="3570"/>
                  </a:lnTo>
                  <a:lnTo>
                    <a:pt x="11111" y="3599"/>
                  </a:lnTo>
                  <a:lnTo>
                    <a:pt x="11056" y="3664"/>
                  </a:lnTo>
                  <a:lnTo>
                    <a:pt x="11051" y="3759"/>
                  </a:lnTo>
                  <a:lnTo>
                    <a:pt x="10951" y="3804"/>
                  </a:lnTo>
                  <a:lnTo>
                    <a:pt x="10901" y="3814"/>
                  </a:lnTo>
                  <a:lnTo>
                    <a:pt x="10861" y="3829"/>
                  </a:lnTo>
                  <a:lnTo>
                    <a:pt x="10826" y="3844"/>
                  </a:lnTo>
                  <a:lnTo>
                    <a:pt x="10791" y="3864"/>
                  </a:lnTo>
                  <a:lnTo>
                    <a:pt x="10761" y="3884"/>
                  </a:lnTo>
                  <a:lnTo>
                    <a:pt x="10731" y="3909"/>
                  </a:lnTo>
                  <a:lnTo>
                    <a:pt x="10671" y="3974"/>
                  </a:lnTo>
                  <a:lnTo>
                    <a:pt x="10651" y="4004"/>
                  </a:lnTo>
                  <a:lnTo>
                    <a:pt x="10636" y="4034"/>
                  </a:lnTo>
                  <a:lnTo>
                    <a:pt x="10626" y="4099"/>
                  </a:lnTo>
                  <a:lnTo>
                    <a:pt x="10596" y="4164"/>
                  </a:lnTo>
                  <a:lnTo>
                    <a:pt x="10582" y="4169"/>
                  </a:lnTo>
                  <a:lnTo>
                    <a:pt x="10557" y="4179"/>
                  </a:lnTo>
                  <a:lnTo>
                    <a:pt x="10502" y="4189"/>
                  </a:lnTo>
                  <a:lnTo>
                    <a:pt x="10447" y="4189"/>
                  </a:lnTo>
                  <a:lnTo>
                    <a:pt x="10427" y="4184"/>
                  </a:lnTo>
                  <a:lnTo>
                    <a:pt x="10417" y="4179"/>
                  </a:lnTo>
                  <a:lnTo>
                    <a:pt x="10417" y="4154"/>
                  </a:lnTo>
                  <a:lnTo>
                    <a:pt x="10427" y="4134"/>
                  </a:lnTo>
                  <a:lnTo>
                    <a:pt x="10432" y="4114"/>
                  </a:lnTo>
                  <a:lnTo>
                    <a:pt x="10442" y="4104"/>
                  </a:lnTo>
                  <a:lnTo>
                    <a:pt x="10472" y="4074"/>
                  </a:lnTo>
                  <a:lnTo>
                    <a:pt x="10502" y="4044"/>
                  </a:lnTo>
                  <a:lnTo>
                    <a:pt x="10517" y="4009"/>
                  </a:lnTo>
                  <a:lnTo>
                    <a:pt x="10492" y="3994"/>
                  </a:lnTo>
                  <a:lnTo>
                    <a:pt x="10472" y="3979"/>
                  </a:lnTo>
                  <a:lnTo>
                    <a:pt x="10462" y="3959"/>
                  </a:lnTo>
                  <a:lnTo>
                    <a:pt x="10452" y="3944"/>
                  </a:lnTo>
                  <a:lnTo>
                    <a:pt x="10452" y="3924"/>
                  </a:lnTo>
                  <a:lnTo>
                    <a:pt x="10452" y="3904"/>
                  </a:lnTo>
                  <a:lnTo>
                    <a:pt x="10462" y="3864"/>
                  </a:lnTo>
                  <a:lnTo>
                    <a:pt x="10547" y="3749"/>
                  </a:lnTo>
                  <a:lnTo>
                    <a:pt x="10557" y="3649"/>
                  </a:lnTo>
                  <a:lnTo>
                    <a:pt x="10527" y="3614"/>
                  </a:lnTo>
                  <a:lnTo>
                    <a:pt x="10502" y="3589"/>
                  </a:lnTo>
                  <a:lnTo>
                    <a:pt x="10477" y="3570"/>
                  </a:lnTo>
                  <a:lnTo>
                    <a:pt x="10457" y="3555"/>
                  </a:lnTo>
                  <a:lnTo>
                    <a:pt x="10372" y="3570"/>
                  </a:lnTo>
                  <a:lnTo>
                    <a:pt x="10342" y="3594"/>
                  </a:lnTo>
                  <a:lnTo>
                    <a:pt x="10312" y="3624"/>
                  </a:lnTo>
                  <a:lnTo>
                    <a:pt x="10267" y="3684"/>
                  </a:lnTo>
                  <a:lnTo>
                    <a:pt x="10217" y="3759"/>
                  </a:lnTo>
                  <a:lnTo>
                    <a:pt x="10192" y="3799"/>
                  </a:lnTo>
                  <a:lnTo>
                    <a:pt x="10162" y="3834"/>
                  </a:lnTo>
                  <a:lnTo>
                    <a:pt x="10137" y="3854"/>
                  </a:lnTo>
                  <a:lnTo>
                    <a:pt x="10112" y="3874"/>
                  </a:lnTo>
                  <a:lnTo>
                    <a:pt x="10077" y="3919"/>
                  </a:lnTo>
                  <a:lnTo>
                    <a:pt x="10002" y="4019"/>
                  </a:lnTo>
                  <a:lnTo>
                    <a:pt x="9992" y="4059"/>
                  </a:lnTo>
                  <a:lnTo>
                    <a:pt x="9967" y="4079"/>
                  </a:lnTo>
                  <a:lnTo>
                    <a:pt x="9947" y="4104"/>
                  </a:lnTo>
                  <a:lnTo>
                    <a:pt x="9857" y="4154"/>
                  </a:lnTo>
                  <a:lnTo>
                    <a:pt x="9753" y="4179"/>
                  </a:lnTo>
                  <a:lnTo>
                    <a:pt x="9703" y="4194"/>
                  </a:lnTo>
                  <a:lnTo>
                    <a:pt x="9653" y="4219"/>
                  </a:lnTo>
                  <a:lnTo>
                    <a:pt x="9648" y="4238"/>
                  </a:lnTo>
                  <a:lnTo>
                    <a:pt x="9643" y="4263"/>
                  </a:lnTo>
                  <a:lnTo>
                    <a:pt x="9648" y="4288"/>
                  </a:lnTo>
                  <a:lnTo>
                    <a:pt x="9653" y="4308"/>
                  </a:lnTo>
                  <a:lnTo>
                    <a:pt x="9673" y="4358"/>
                  </a:lnTo>
                  <a:lnTo>
                    <a:pt x="9703" y="4413"/>
                  </a:lnTo>
                  <a:lnTo>
                    <a:pt x="9708" y="4413"/>
                  </a:lnTo>
                  <a:lnTo>
                    <a:pt x="9713" y="4423"/>
                  </a:lnTo>
                  <a:lnTo>
                    <a:pt x="9723" y="4443"/>
                  </a:lnTo>
                  <a:lnTo>
                    <a:pt x="9738" y="4508"/>
                  </a:lnTo>
                  <a:lnTo>
                    <a:pt x="9743" y="4523"/>
                  </a:lnTo>
                  <a:lnTo>
                    <a:pt x="9768" y="4523"/>
                  </a:lnTo>
                  <a:lnTo>
                    <a:pt x="9788" y="4478"/>
                  </a:lnTo>
                  <a:lnTo>
                    <a:pt x="9793" y="4468"/>
                  </a:lnTo>
                  <a:lnTo>
                    <a:pt x="9802" y="4463"/>
                  </a:lnTo>
                  <a:lnTo>
                    <a:pt x="9832" y="4463"/>
                  </a:lnTo>
                  <a:lnTo>
                    <a:pt x="9887" y="4468"/>
                  </a:lnTo>
                  <a:lnTo>
                    <a:pt x="9892" y="4458"/>
                  </a:lnTo>
                  <a:lnTo>
                    <a:pt x="9907" y="4458"/>
                  </a:lnTo>
                  <a:lnTo>
                    <a:pt x="9947" y="4458"/>
                  </a:lnTo>
                  <a:lnTo>
                    <a:pt x="9952" y="4473"/>
                  </a:lnTo>
                  <a:lnTo>
                    <a:pt x="9957" y="4483"/>
                  </a:lnTo>
                  <a:lnTo>
                    <a:pt x="9987" y="4528"/>
                  </a:lnTo>
                  <a:lnTo>
                    <a:pt x="9987" y="4633"/>
                  </a:lnTo>
                  <a:lnTo>
                    <a:pt x="10012" y="4653"/>
                  </a:lnTo>
                  <a:lnTo>
                    <a:pt x="10047" y="4673"/>
                  </a:lnTo>
                  <a:lnTo>
                    <a:pt x="10092" y="4693"/>
                  </a:lnTo>
                  <a:lnTo>
                    <a:pt x="10137" y="4703"/>
                  </a:lnTo>
                  <a:lnTo>
                    <a:pt x="10202" y="4588"/>
                  </a:lnTo>
                  <a:lnTo>
                    <a:pt x="10257" y="4528"/>
                  </a:lnTo>
                  <a:lnTo>
                    <a:pt x="10277" y="4503"/>
                  </a:lnTo>
                  <a:lnTo>
                    <a:pt x="10302" y="4488"/>
                  </a:lnTo>
                  <a:lnTo>
                    <a:pt x="10332" y="4473"/>
                  </a:lnTo>
                  <a:lnTo>
                    <a:pt x="10362" y="4468"/>
                  </a:lnTo>
                  <a:lnTo>
                    <a:pt x="10402" y="4468"/>
                  </a:lnTo>
                  <a:lnTo>
                    <a:pt x="10447" y="4473"/>
                  </a:lnTo>
                  <a:lnTo>
                    <a:pt x="10542" y="4513"/>
                  </a:lnTo>
                  <a:lnTo>
                    <a:pt x="10786" y="4508"/>
                  </a:lnTo>
                  <a:lnTo>
                    <a:pt x="10821" y="4528"/>
                  </a:lnTo>
                  <a:lnTo>
                    <a:pt x="10811" y="4553"/>
                  </a:lnTo>
                  <a:lnTo>
                    <a:pt x="10806" y="4578"/>
                  </a:lnTo>
                  <a:lnTo>
                    <a:pt x="10806" y="4603"/>
                  </a:lnTo>
                  <a:lnTo>
                    <a:pt x="10806" y="4628"/>
                  </a:lnTo>
                  <a:lnTo>
                    <a:pt x="10796" y="4653"/>
                  </a:lnTo>
                  <a:lnTo>
                    <a:pt x="10791" y="4663"/>
                  </a:lnTo>
                  <a:lnTo>
                    <a:pt x="10776" y="4678"/>
                  </a:lnTo>
                  <a:lnTo>
                    <a:pt x="10696" y="4678"/>
                  </a:lnTo>
                  <a:lnTo>
                    <a:pt x="10621" y="4718"/>
                  </a:lnTo>
                  <a:lnTo>
                    <a:pt x="10532" y="4783"/>
                  </a:lnTo>
                  <a:lnTo>
                    <a:pt x="10512" y="4803"/>
                  </a:lnTo>
                  <a:lnTo>
                    <a:pt x="10492" y="4823"/>
                  </a:lnTo>
                  <a:lnTo>
                    <a:pt x="10477" y="4843"/>
                  </a:lnTo>
                  <a:lnTo>
                    <a:pt x="10472" y="4868"/>
                  </a:lnTo>
                  <a:lnTo>
                    <a:pt x="10457" y="4878"/>
                  </a:lnTo>
                  <a:lnTo>
                    <a:pt x="10437" y="4887"/>
                  </a:lnTo>
                  <a:lnTo>
                    <a:pt x="10407" y="4902"/>
                  </a:lnTo>
                  <a:lnTo>
                    <a:pt x="10387" y="4922"/>
                  </a:lnTo>
                  <a:lnTo>
                    <a:pt x="10362" y="4932"/>
                  </a:lnTo>
                  <a:lnTo>
                    <a:pt x="10322" y="4947"/>
                  </a:lnTo>
                  <a:lnTo>
                    <a:pt x="10312" y="5037"/>
                  </a:lnTo>
                  <a:lnTo>
                    <a:pt x="10262" y="5097"/>
                  </a:lnTo>
                  <a:lnTo>
                    <a:pt x="10237" y="5127"/>
                  </a:lnTo>
                  <a:lnTo>
                    <a:pt x="10222" y="5157"/>
                  </a:lnTo>
                  <a:lnTo>
                    <a:pt x="10212" y="5247"/>
                  </a:lnTo>
                  <a:lnTo>
                    <a:pt x="10182" y="5297"/>
                  </a:lnTo>
                  <a:lnTo>
                    <a:pt x="10177" y="5342"/>
                  </a:lnTo>
                  <a:lnTo>
                    <a:pt x="10222" y="5372"/>
                  </a:lnTo>
                  <a:lnTo>
                    <a:pt x="10257" y="5392"/>
                  </a:lnTo>
                  <a:lnTo>
                    <a:pt x="10302" y="5412"/>
                  </a:lnTo>
                  <a:lnTo>
                    <a:pt x="10312" y="5427"/>
                  </a:lnTo>
                  <a:lnTo>
                    <a:pt x="10342" y="5447"/>
                  </a:lnTo>
                  <a:lnTo>
                    <a:pt x="10372" y="5467"/>
                  </a:lnTo>
                  <a:lnTo>
                    <a:pt x="10412" y="5477"/>
                  </a:lnTo>
                  <a:lnTo>
                    <a:pt x="10427" y="5492"/>
                  </a:lnTo>
                  <a:lnTo>
                    <a:pt x="10442" y="5517"/>
                  </a:lnTo>
                  <a:lnTo>
                    <a:pt x="10477" y="5571"/>
                  </a:lnTo>
                  <a:lnTo>
                    <a:pt x="10542" y="5701"/>
                  </a:lnTo>
                  <a:lnTo>
                    <a:pt x="10621" y="5821"/>
                  </a:lnTo>
                  <a:lnTo>
                    <a:pt x="10626" y="5861"/>
                  </a:lnTo>
                  <a:lnTo>
                    <a:pt x="10631" y="5886"/>
                  </a:lnTo>
                  <a:lnTo>
                    <a:pt x="10641" y="5911"/>
                  </a:lnTo>
                  <a:lnTo>
                    <a:pt x="10656" y="5936"/>
                  </a:lnTo>
                  <a:lnTo>
                    <a:pt x="10671" y="5956"/>
                  </a:lnTo>
                  <a:lnTo>
                    <a:pt x="10691" y="5971"/>
                  </a:lnTo>
                  <a:lnTo>
                    <a:pt x="10721" y="5976"/>
                  </a:lnTo>
                  <a:lnTo>
                    <a:pt x="10891" y="6086"/>
                  </a:lnTo>
                  <a:lnTo>
                    <a:pt x="10901" y="6111"/>
                  </a:lnTo>
                  <a:lnTo>
                    <a:pt x="10901" y="6146"/>
                  </a:lnTo>
                  <a:lnTo>
                    <a:pt x="10866" y="6171"/>
                  </a:lnTo>
                  <a:lnTo>
                    <a:pt x="10756" y="6166"/>
                  </a:lnTo>
                  <a:lnTo>
                    <a:pt x="10761" y="6181"/>
                  </a:lnTo>
                  <a:lnTo>
                    <a:pt x="10786" y="6181"/>
                  </a:lnTo>
                  <a:lnTo>
                    <a:pt x="10816" y="6190"/>
                  </a:lnTo>
                  <a:lnTo>
                    <a:pt x="10831" y="6195"/>
                  </a:lnTo>
                  <a:lnTo>
                    <a:pt x="10841" y="6205"/>
                  </a:lnTo>
                  <a:lnTo>
                    <a:pt x="10846" y="6225"/>
                  </a:lnTo>
                  <a:lnTo>
                    <a:pt x="10851" y="6245"/>
                  </a:lnTo>
                  <a:lnTo>
                    <a:pt x="10836" y="6270"/>
                  </a:lnTo>
                  <a:lnTo>
                    <a:pt x="10886" y="6295"/>
                  </a:lnTo>
                  <a:lnTo>
                    <a:pt x="10916" y="6310"/>
                  </a:lnTo>
                  <a:lnTo>
                    <a:pt x="10946" y="6335"/>
                  </a:lnTo>
                  <a:lnTo>
                    <a:pt x="10946" y="6400"/>
                  </a:lnTo>
                  <a:lnTo>
                    <a:pt x="10901" y="6445"/>
                  </a:lnTo>
                  <a:lnTo>
                    <a:pt x="10871" y="6460"/>
                  </a:lnTo>
                  <a:lnTo>
                    <a:pt x="10846" y="6475"/>
                  </a:lnTo>
                  <a:lnTo>
                    <a:pt x="10801" y="6515"/>
                  </a:lnTo>
                  <a:lnTo>
                    <a:pt x="10751" y="6560"/>
                  </a:lnTo>
                  <a:lnTo>
                    <a:pt x="10701" y="6605"/>
                  </a:lnTo>
                  <a:lnTo>
                    <a:pt x="10641" y="6620"/>
                  </a:lnTo>
                  <a:lnTo>
                    <a:pt x="10641" y="6640"/>
                  </a:lnTo>
                  <a:lnTo>
                    <a:pt x="10651" y="6650"/>
                  </a:lnTo>
                  <a:lnTo>
                    <a:pt x="10666" y="6660"/>
                  </a:lnTo>
                  <a:lnTo>
                    <a:pt x="10686" y="6665"/>
                  </a:lnTo>
                  <a:lnTo>
                    <a:pt x="10711" y="6665"/>
                  </a:lnTo>
                  <a:lnTo>
                    <a:pt x="10746" y="6640"/>
                  </a:lnTo>
                  <a:lnTo>
                    <a:pt x="10766" y="6620"/>
                  </a:lnTo>
                  <a:lnTo>
                    <a:pt x="10796" y="6610"/>
                  </a:lnTo>
                  <a:lnTo>
                    <a:pt x="10841" y="6605"/>
                  </a:lnTo>
                  <a:lnTo>
                    <a:pt x="10886" y="6630"/>
                  </a:lnTo>
                  <a:lnTo>
                    <a:pt x="10931" y="6645"/>
                  </a:lnTo>
                  <a:lnTo>
                    <a:pt x="10986" y="6655"/>
                  </a:lnTo>
                  <a:lnTo>
                    <a:pt x="11046" y="6660"/>
                  </a:lnTo>
                  <a:lnTo>
                    <a:pt x="11051" y="6665"/>
                  </a:lnTo>
                  <a:lnTo>
                    <a:pt x="11056" y="6675"/>
                  </a:lnTo>
                  <a:lnTo>
                    <a:pt x="11051" y="6690"/>
                  </a:lnTo>
                  <a:lnTo>
                    <a:pt x="11036" y="6705"/>
                  </a:lnTo>
                  <a:lnTo>
                    <a:pt x="11021" y="6725"/>
                  </a:lnTo>
                  <a:lnTo>
                    <a:pt x="10981" y="6760"/>
                  </a:lnTo>
                  <a:lnTo>
                    <a:pt x="10946" y="6780"/>
                  </a:lnTo>
                  <a:lnTo>
                    <a:pt x="10926" y="6795"/>
                  </a:lnTo>
                  <a:lnTo>
                    <a:pt x="10921" y="6805"/>
                  </a:lnTo>
                  <a:lnTo>
                    <a:pt x="10926" y="6815"/>
                  </a:lnTo>
                  <a:lnTo>
                    <a:pt x="10961" y="6815"/>
                  </a:lnTo>
                  <a:lnTo>
                    <a:pt x="10991" y="6775"/>
                  </a:lnTo>
                  <a:lnTo>
                    <a:pt x="11021" y="6780"/>
                  </a:lnTo>
                  <a:lnTo>
                    <a:pt x="11036" y="6810"/>
                  </a:lnTo>
                  <a:lnTo>
                    <a:pt x="11036" y="6835"/>
                  </a:lnTo>
                  <a:lnTo>
                    <a:pt x="11041" y="6869"/>
                  </a:lnTo>
                  <a:lnTo>
                    <a:pt x="11016" y="6894"/>
                  </a:lnTo>
                  <a:lnTo>
                    <a:pt x="10966" y="6904"/>
                  </a:lnTo>
                  <a:lnTo>
                    <a:pt x="10941" y="6914"/>
                  </a:lnTo>
                  <a:lnTo>
                    <a:pt x="10936" y="6924"/>
                  </a:lnTo>
                  <a:lnTo>
                    <a:pt x="10931" y="6934"/>
                  </a:lnTo>
                  <a:lnTo>
                    <a:pt x="10986" y="6964"/>
                  </a:lnTo>
                  <a:lnTo>
                    <a:pt x="10976" y="7104"/>
                  </a:lnTo>
                  <a:lnTo>
                    <a:pt x="10996" y="7139"/>
                  </a:lnTo>
                  <a:lnTo>
                    <a:pt x="10991" y="7164"/>
                  </a:lnTo>
                  <a:lnTo>
                    <a:pt x="10986" y="7194"/>
                  </a:lnTo>
                  <a:lnTo>
                    <a:pt x="10976" y="7224"/>
                  </a:lnTo>
                  <a:lnTo>
                    <a:pt x="10966" y="7239"/>
                  </a:lnTo>
                  <a:lnTo>
                    <a:pt x="10956" y="7249"/>
                  </a:lnTo>
                  <a:lnTo>
                    <a:pt x="10906" y="7249"/>
                  </a:lnTo>
                  <a:lnTo>
                    <a:pt x="10896" y="7219"/>
                  </a:lnTo>
                  <a:lnTo>
                    <a:pt x="10826" y="7289"/>
                  </a:lnTo>
                  <a:lnTo>
                    <a:pt x="10806" y="7314"/>
                  </a:lnTo>
                  <a:lnTo>
                    <a:pt x="10791" y="7344"/>
                  </a:lnTo>
                  <a:lnTo>
                    <a:pt x="10781" y="7374"/>
                  </a:lnTo>
                  <a:lnTo>
                    <a:pt x="10776" y="7409"/>
                  </a:lnTo>
                  <a:lnTo>
                    <a:pt x="10776" y="7508"/>
                  </a:lnTo>
                  <a:lnTo>
                    <a:pt x="10761" y="7533"/>
                  </a:lnTo>
                  <a:lnTo>
                    <a:pt x="10741" y="7558"/>
                  </a:lnTo>
                  <a:lnTo>
                    <a:pt x="10691" y="7608"/>
                  </a:lnTo>
                  <a:lnTo>
                    <a:pt x="10686" y="7698"/>
                  </a:lnTo>
                  <a:lnTo>
                    <a:pt x="10666" y="7708"/>
                  </a:lnTo>
                  <a:lnTo>
                    <a:pt x="10646" y="7713"/>
                  </a:lnTo>
                  <a:lnTo>
                    <a:pt x="10611" y="7718"/>
                  </a:lnTo>
                  <a:lnTo>
                    <a:pt x="10582" y="7713"/>
                  </a:lnTo>
                  <a:lnTo>
                    <a:pt x="10562" y="7718"/>
                  </a:lnTo>
                  <a:lnTo>
                    <a:pt x="10547" y="7723"/>
                  </a:lnTo>
                  <a:lnTo>
                    <a:pt x="10586" y="7758"/>
                  </a:lnTo>
                  <a:lnTo>
                    <a:pt x="10596" y="7778"/>
                  </a:lnTo>
                  <a:lnTo>
                    <a:pt x="10656" y="7803"/>
                  </a:lnTo>
                  <a:lnTo>
                    <a:pt x="10656" y="7823"/>
                  </a:lnTo>
                  <a:lnTo>
                    <a:pt x="10626" y="7843"/>
                  </a:lnTo>
                  <a:lnTo>
                    <a:pt x="10611" y="7853"/>
                  </a:lnTo>
                  <a:lnTo>
                    <a:pt x="10601" y="7873"/>
                  </a:lnTo>
                  <a:lnTo>
                    <a:pt x="10601" y="7913"/>
                  </a:lnTo>
                  <a:lnTo>
                    <a:pt x="10591" y="7928"/>
                  </a:lnTo>
                  <a:lnTo>
                    <a:pt x="10586" y="7948"/>
                  </a:lnTo>
                  <a:lnTo>
                    <a:pt x="10582" y="8003"/>
                  </a:lnTo>
                  <a:lnTo>
                    <a:pt x="10591" y="8018"/>
                  </a:lnTo>
                  <a:lnTo>
                    <a:pt x="10606" y="8033"/>
                  </a:lnTo>
                  <a:lnTo>
                    <a:pt x="10616" y="8053"/>
                  </a:lnTo>
                  <a:lnTo>
                    <a:pt x="10621" y="8083"/>
                  </a:lnTo>
                  <a:lnTo>
                    <a:pt x="10522" y="8088"/>
                  </a:lnTo>
                  <a:lnTo>
                    <a:pt x="10527" y="8108"/>
                  </a:lnTo>
                  <a:lnTo>
                    <a:pt x="10532" y="8113"/>
                  </a:lnTo>
                  <a:lnTo>
                    <a:pt x="10542" y="8123"/>
                  </a:lnTo>
                  <a:lnTo>
                    <a:pt x="10542" y="8138"/>
                  </a:lnTo>
                  <a:lnTo>
                    <a:pt x="10467" y="8192"/>
                  </a:lnTo>
                  <a:lnTo>
                    <a:pt x="10462" y="8217"/>
                  </a:lnTo>
                  <a:lnTo>
                    <a:pt x="10457" y="8247"/>
                  </a:lnTo>
                  <a:lnTo>
                    <a:pt x="10442" y="8277"/>
                  </a:lnTo>
                  <a:lnTo>
                    <a:pt x="10422" y="8307"/>
                  </a:lnTo>
                  <a:lnTo>
                    <a:pt x="10382" y="8342"/>
                  </a:lnTo>
                  <a:lnTo>
                    <a:pt x="10302" y="8347"/>
                  </a:lnTo>
                  <a:lnTo>
                    <a:pt x="10302" y="8357"/>
                  </a:lnTo>
                  <a:lnTo>
                    <a:pt x="10307" y="8367"/>
                  </a:lnTo>
                  <a:lnTo>
                    <a:pt x="10327" y="8377"/>
                  </a:lnTo>
                  <a:lnTo>
                    <a:pt x="10327" y="8412"/>
                  </a:lnTo>
                  <a:lnTo>
                    <a:pt x="10312" y="8422"/>
                  </a:lnTo>
                  <a:lnTo>
                    <a:pt x="10297" y="8427"/>
                  </a:lnTo>
                  <a:lnTo>
                    <a:pt x="10277" y="8432"/>
                  </a:lnTo>
                  <a:lnTo>
                    <a:pt x="10242" y="8457"/>
                  </a:lnTo>
                  <a:lnTo>
                    <a:pt x="10207" y="8487"/>
                  </a:lnTo>
                  <a:lnTo>
                    <a:pt x="10177" y="8522"/>
                  </a:lnTo>
                  <a:lnTo>
                    <a:pt x="10152" y="8557"/>
                  </a:lnTo>
                  <a:lnTo>
                    <a:pt x="10142" y="8597"/>
                  </a:lnTo>
                  <a:lnTo>
                    <a:pt x="10097" y="8637"/>
                  </a:lnTo>
                  <a:lnTo>
                    <a:pt x="10057" y="8662"/>
                  </a:lnTo>
                  <a:lnTo>
                    <a:pt x="10012" y="8682"/>
                  </a:lnTo>
                  <a:lnTo>
                    <a:pt x="9962" y="8692"/>
                  </a:lnTo>
                  <a:lnTo>
                    <a:pt x="9922" y="8727"/>
                  </a:lnTo>
                  <a:lnTo>
                    <a:pt x="9887" y="8757"/>
                  </a:lnTo>
                  <a:lnTo>
                    <a:pt x="9887" y="8772"/>
                  </a:lnTo>
                  <a:lnTo>
                    <a:pt x="9892" y="8782"/>
                  </a:lnTo>
                  <a:lnTo>
                    <a:pt x="9897" y="8801"/>
                  </a:lnTo>
                  <a:lnTo>
                    <a:pt x="9897" y="8821"/>
                  </a:lnTo>
                  <a:lnTo>
                    <a:pt x="9887" y="8846"/>
                  </a:lnTo>
                  <a:lnTo>
                    <a:pt x="9812" y="8881"/>
                  </a:lnTo>
                  <a:lnTo>
                    <a:pt x="9758" y="8916"/>
                  </a:lnTo>
                  <a:lnTo>
                    <a:pt x="9708" y="8946"/>
                  </a:lnTo>
                  <a:lnTo>
                    <a:pt x="9658" y="8976"/>
                  </a:lnTo>
                  <a:lnTo>
                    <a:pt x="9608" y="9016"/>
                  </a:lnTo>
                  <a:lnTo>
                    <a:pt x="9578" y="9011"/>
                  </a:lnTo>
                  <a:lnTo>
                    <a:pt x="9553" y="9001"/>
                  </a:lnTo>
                  <a:lnTo>
                    <a:pt x="9538" y="8991"/>
                  </a:lnTo>
                  <a:lnTo>
                    <a:pt x="9523" y="8991"/>
                  </a:lnTo>
                  <a:lnTo>
                    <a:pt x="9493" y="9026"/>
                  </a:lnTo>
                  <a:lnTo>
                    <a:pt x="9433" y="9026"/>
                  </a:lnTo>
                  <a:lnTo>
                    <a:pt x="9398" y="9001"/>
                  </a:lnTo>
                  <a:lnTo>
                    <a:pt x="9398" y="9036"/>
                  </a:lnTo>
                  <a:lnTo>
                    <a:pt x="9388" y="9056"/>
                  </a:lnTo>
                  <a:lnTo>
                    <a:pt x="9383" y="9061"/>
                  </a:lnTo>
                  <a:lnTo>
                    <a:pt x="9373" y="9071"/>
                  </a:lnTo>
                  <a:lnTo>
                    <a:pt x="9343" y="9076"/>
                  </a:lnTo>
                  <a:lnTo>
                    <a:pt x="9328" y="9081"/>
                  </a:lnTo>
                  <a:lnTo>
                    <a:pt x="9323" y="9096"/>
                  </a:lnTo>
                  <a:lnTo>
                    <a:pt x="9318" y="9121"/>
                  </a:lnTo>
                  <a:lnTo>
                    <a:pt x="9303" y="9131"/>
                  </a:lnTo>
                  <a:lnTo>
                    <a:pt x="9288" y="9131"/>
                  </a:lnTo>
                  <a:lnTo>
                    <a:pt x="9258" y="9131"/>
                  </a:lnTo>
                  <a:lnTo>
                    <a:pt x="9233" y="9121"/>
                  </a:lnTo>
                  <a:lnTo>
                    <a:pt x="9218" y="9116"/>
                  </a:lnTo>
                  <a:lnTo>
                    <a:pt x="9208" y="9081"/>
                  </a:lnTo>
                  <a:lnTo>
                    <a:pt x="9193" y="9081"/>
                  </a:lnTo>
                  <a:lnTo>
                    <a:pt x="9118" y="9016"/>
                  </a:lnTo>
                  <a:lnTo>
                    <a:pt x="9108" y="9046"/>
                  </a:lnTo>
                  <a:lnTo>
                    <a:pt x="9098" y="9076"/>
                  </a:lnTo>
                  <a:lnTo>
                    <a:pt x="9063" y="9131"/>
                  </a:lnTo>
                  <a:lnTo>
                    <a:pt x="9018" y="9186"/>
                  </a:lnTo>
                  <a:lnTo>
                    <a:pt x="8989" y="9201"/>
                  </a:lnTo>
                  <a:lnTo>
                    <a:pt x="8969" y="9221"/>
                  </a:lnTo>
                  <a:lnTo>
                    <a:pt x="8949" y="9241"/>
                  </a:lnTo>
                  <a:lnTo>
                    <a:pt x="8929" y="9261"/>
                  </a:lnTo>
                  <a:lnTo>
                    <a:pt x="8894" y="9266"/>
                  </a:lnTo>
                  <a:lnTo>
                    <a:pt x="8869" y="9276"/>
                  </a:lnTo>
                  <a:lnTo>
                    <a:pt x="8849" y="9296"/>
                  </a:lnTo>
                  <a:lnTo>
                    <a:pt x="8829" y="9311"/>
                  </a:lnTo>
                  <a:lnTo>
                    <a:pt x="8769" y="9311"/>
                  </a:lnTo>
                  <a:lnTo>
                    <a:pt x="8749" y="9316"/>
                  </a:lnTo>
                  <a:lnTo>
                    <a:pt x="8734" y="9321"/>
                  </a:lnTo>
                  <a:lnTo>
                    <a:pt x="8724" y="9341"/>
                  </a:lnTo>
                  <a:lnTo>
                    <a:pt x="8709" y="9356"/>
                  </a:lnTo>
                  <a:lnTo>
                    <a:pt x="8694" y="9361"/>
                  </a:lnTo>
                  <a:lnTo>
                    <a:pt x="8679" y="9366"/>
                  </a:lnTo>
                  <a:lnTo>
                    <a:pt x="8664" y="9366"/>
                  </a:lnTo>
                  <a:lnTo>
                    <a:pt x="8649" y="9361"/>
                  </a:lnTo>
                  <a:lnTo>
                    <a:pt x="8619" y="9346"/>
                  </a:lnTo>
                  <a:lnTo>
                    <a:pt x="8564" y="9361"/>
                  </a:lnTo>
                  <a:lnTo>
                    <a:pt x="8514" y="9381"/>
                  </a:lnTo>
                  <a:lnTo>
                    <a:pt x="8464" y="9406"/>
                  </a:lnTo>
                  <a:lnTo>
                    <a:pt x="8414" y="9421"/>
                  </a:lnTo>
                  <a:lnTo>
                    <a:pt x="8349" y="9426"/>
                  </a:lnTo>
                  <a:lnTo>
                    <a:pt x="8329" y="9431"/>
                  </a:lnTo>
                  <a:lnTo>
                    <a:pt x="8309" y="9436"/>
                  </a:lnTo>
                  <a:lnTo>
                    <a:pt x="8299" y="9450"/>
                  </a:lnTo>
                  <a:lnTo>
                    <a:pt x="8289" y="9465"/>
                  </a:lnTo>
                  <a:lnTo>
                    <a:pt x="8279" y="9495"/>
                  </a:lnTo>
                  <a:lnTo>
                    <a:pt x="8269" y="9525"/>
                  </a:lnTo>
                  <a:lnTo>
                    <a:pt x="8254" y="9540"/>
                  </a:lnTo>
                  <a:lnTo>
                    <a:pt x="8234" y="9545"/>
                  </a:lnTo>
                  <a:lnTo>
                    <a:pt x="8220" y="9555"/>
                  </a:lnTo>
                  <a:lnTo>
                    <a:pt x="8210" y="9570"/>
                  </a:lnTo>
                  <a:lnTo>
                    <a:pt x="8299" y="9675"/>
                  </a:lnTo>
                  <a:lnTo>
                    <a:pt x="8299" y="9730"/>
                  </a:lnTo>
                  <a:lnTo>
                    <a:pt x="8264" y="9750"/>
                  </a:lnTo>
                  <a:lnTo>
                    <a:pt x="8234" y="9765"/>
                  </a:lnTo>
                  <a:lnTo>
                    <a:pt x="8200" y="9770"/>
                  </a:lnTo>
                  <a:lnTo>
                    <a:pt x="8170" y="977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257851" y="5409280"/>
              <a:ext cx="783837" cy="600642"/>
            </a:xfrm>
            <a:custGeom>
              <a:avLst/>
              <a:gdLst>
                <a:gd name="T0" fmla="*/ 100 w 1958"/>
                <a:gd name="T1" fmla="*/ 1472 h 1502"/>
                <a:gd name="T2" fmla="*/ 0 w 1958"/>
                <a:gd name="T3" fmla="*/ 1297 h 1502"/>
                <a:gd name="T4" fmla="*/ 20 w 1958"/>
                <a:gd name="T5" fmla="*/ 1213 h 1502"/>
                <a:gd name="T6" fmla="*/ 65 w 1958"/>
                <a:gd name="T7" fmla="*/ 1098 h 1502"/>
                <a:gd name="T8" fmla="*/ 110 w 1958"/>
                <a:gd name="T9" fmla="*/ 1033 h 1502"/>
                <a:gd name="T10" fmla="*/ 270 w 1958"/>
                <a:gd name="T11" fmla="*/ 883 h 1502"/>
                <a:gd name="T12" fmla="*/ 460 w 1958"/>
                <a:gd name="T13" fmla="*/ 689 h 1502"/>
                <a:gd name="T14" fmla="*/ 524 w 1958"/>
                <a:gd name="T15" fmla="*/ 609 h 1502"/>
                <a:gd name="T16" fmla="*/ 539 w 1958"/>
                <a:gd name="T17" fmla="*/ 509 h 1502"/>
                <a:gd name="T18" fmla="*/ 579 w 1958"/>
                <a:gd name="T19" fmla="*/ 449 h 1502"/>
                <a:gd name="T20" fmla="*/ 609 w 1958"/>
                <a:gd name="T21" fmla="*/ 264 h 1502"/>
                <a:gd name="T22" fmla="*/ 654 w 1958"/>
                <a:gd name="T23" fmla="*/ 180 h 1502"/>
                <a:gd name="T24" fmla="*/ 744 w 1958"/>
                <a:gd name="T25" fmla="*/ 90 h 1502"/>
                <a:gd name="T26" fmla="*/ 884 w 1958"/>
                <a:gd name="T27" fmla="*/ 160 h 1502"/>
                <a:gd name="T28" fmla="*/ 899 w 1958"/>
                <a:gd name="T29" fmla="*/ 80 h 1502"/>
                <a:gd name="T30" fmla="*/ 1104 w 1958"/>
                <a:gd name="T31" fmla="*/ 20 h 1502"/>
                <a:gd name="T32" fmla="*/ 1224 w 1958"/>
                <a:gd name="T33" fmla="*/ 20 h 1502"/>
                <a:gd name="T34" fmla="*/ 1294 w 1958"/>
                <a:gd name="T35" fmla="*/ 0 h 1502"/>
                <a:gd name="T36" fmla="*/ 1194 w 1958"/>
                <a:gd name="T37" fmla="*/ 205 h 1502"/>
                <a:gd name="T38" fmla="*/ 1229 w 1958"/>
                <a:gd name="T39" fmla="*/ 235 h 1502"/>
                <a:gd name="T40" fmla="*/ 1449 w 1958"/>
                <a:gd name="T41" fmla="*/ 180 h 1502"/>
                <a:gd name="T42" fmla="*/ 1558 w 1958"/>
                <a:gd name="T43" fmla="*/ 205 h 1502"/>
                <a:gd name="T44" fmla="*/ 1668 w 1958"/>
                <a:gd name="T45" fmla="*/ 145 h 1502"/>
                <a:gd name="T46" fmla="*/ 1773 w 1958"/>
                <a:gd name="T47" fmla="*/ 140 h 1502"/>
                <a:gd name="T48" fmla="*/ 1958 w 1958"/>
                <a:gd name="T49" fmla="*/ 419 h 1502"/>
                <a:gd name="T50" fmla="*/ 1863 w 1958"/>
                <a:gd name="T51" fmla="*/ 449 h 1502"/>
                <a:gd name="T52" fmla="*/ 1808 w 1958"/>
                <a:gd name="T53" fmla="*/ 499 h 1502"/>
                <a:gd name="T54" fmla="*/ 1818 w 1958"/>
                <a:gd name="T55" fmla="*/ 559 h 1502"/>
                <a:gd name="T56" fmla="*/ 1698 w 1958"/>
                <a:gd name="T57" fmla="*/ 639 h 1502"/>
                <a:gd name="T58" fmla="*/ 1543 w 1958"/>
                <a:gd name="T59" fmla="*/ 744 h 1502"/>
                <a:gd name="T60" fmla="*/ 1503 w 1958"/>
                <a:gd name="T61" fmla="*/ 729 h 1502"/>
                <a:gd name="T62" fmla="*/ 1424 w 1958"/>
                <a:gd name="T63" fmla="*/ 758 h 1502"/>
                <a:gd name="T64" fmla="*/ 1369 w 1958"/>
                <a:gd name="T65" fmla="*/ 734 h 1502"/>
                <a:gd name="T66" fmla="*/ 1334 w 1958"/>
                <a:gd name="T67" fmla="*/ 729 h 1502"/>
                <a:gd name="T68" fmla="*/ 1299 w 1958"/>
                <a:gd name="T69" fmla="*/ 803 h 1502"/>
                <a:gd name="T70" fmla="*/ 1259 w 1958"/>
                <a:gd name="T71" fmla="*/ 818 h 1502"/>
                <a:gd name="T72" fmla="*/ 1234 w 1958"/>
                <a:gd name="T73" fmla="*/ 863 h 1502"/>
                <a:gd name="T74" fmla="*/ 1189 w 1958"/>
                <a:gd name="T75" fmla="*/ 848 h 1502"/>
                <a:gd name="T76" fmla="*/ 1154 w 1958"/>
                <a:gd name="T77" fmla="*/ 813 h 1502"/>
                <a:gd name="T78" fmla="*/ 1034 w 1958"/>
                <a:gd name="T79" fmla="*/ 783 h 1502"/>
                <a:gd name="T80" fmla="*/ 934 w 1958"/>
                <a:gd name="T81" fmla="*/ 918 h 1502"/>
                <a:gd name="T82" fmla="*/ 874 w 1958"/>
                <a:gd name="T83" fmla="*/ 983 h 1502"/>
                <a:gd name="T84" fmla="*/ 764 w 1958"/>
                <a:gd name="T85" fmla="*/ 1043 h 1502"/>
                <a:gd name="T86" fmla="*/ 674 w 1958"/>
                <a:gd name="T87" fmla="*/ 1053 h 1502"/>
                <a:gd name="T88" fmla="*/ 609 w 1958"/>
                <a:gd name="T89" fmla="*/ 1093 h 1502"/>
                <a:gd name="T90" fmla="*/ 524 w 1958"/>
                <a:gd name="T91" fmla="*/ 1088 h 1502"/>
                <a:gd name="T92" fmla="*/ 300 w 1958"/>
                <a:gd name="T93" fmla="*/ 1158 h 1502"/>
                <a:gd name="T94" fmla="*/ 195 w 1958"/>
                <a:gd name="T95" fmla="*/ 1213 h 1502"/>
                <a:gd name="T96" fmla="*/ 140 w 1958"/>
                <a:gd name="T97" fmla="*/ 1297 h 1502"/>
                <a:gd name="T98" fmla="*/ 150 w 1958"/>
                <a:gd name="T99" fmla="*/ 1367 h 1502"/>
                <a:gd name="T100" fmla="*/ 205 w 1958"/>
                <a:gd name="T101" fmla="*/ 1427 h 1502"/>
                <a:gd name="T102" fmla="*/ 195 w 1958"/>
                <a:gd name="T103" fmla="*/ 148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8" h="1502">
                  <a:moveTo>
                    <a:pt x="135" y="1502"/>
                  </a:moveTo>
                  <a:lnTo>
                    <a:pt x="115" y="1487"/>
                  </a:lnTo>
                  <a:lnTo>
                    <a:pt x="100" y="1472"/>
                  </a:lnTo>
                  <a:lnTo>
                    <a:pt x="85" y="1447"/>
                  </a:lnTo>
                  <a:lnTo>
                    <a:pt x="70" y="1392"/>
                  </a:lnTo>
                  <a:lnTo>
                    <a:pt x="0" y="1297"/>
                  </a:lnTo>
                  <a:lnTo>
                    <a:pt x="0" y="1252"/>
                  </a:lnTo>
                  <a:lnTo>
                    <a:pt x="5" y="1228"/>
                  </a:lnTo>
                  <a:lnTo>
                    <a:pt x="20" y="1213"/>
                  </a:lnTo>
                  <a:lnTo>
                    <a:pt x="45" y="1193"/>
                  </a:lnTo>
                  <a:lnTo>
                    <a:pt x="55" y="1123"/>
                  </a:lnTo>
                  <a:lnTo>
                    <a:pt x="65" y="1098"/>
                  </a:lnTo>
                  <a:lnTo>
                    <a:pt x="75" y="1073"/>
                  </a:lnTo>
                  <a:lnTo>
                    <a:pt x="90" y="1053"/>
                  </a:lnTo>
                  <a:lnTo>
                    <a:pt x="110" y="1033"/>
                  </a:lnTo>
                  <a:lnTo>
                    <a:pt x="165" y="988"/>
                  </a:lnTo>
                  <a:lnTo>
                    <a:pt x="235" y="913"/>
                  </a:lnTo>
                  <a:lnTo>
                    <a:pt x="270" y="883"/>
                  </a:lnTo>
                  <a:lnTo>
                    <a:pt x="310" y="853"/>
                  </a:lnTo>
                  <a:lnTo>
                    <a:pt x="385" y="763"/>
                  </a:lnTo>
                  <a:lnTo>
                    <a:pt x="460" y="689"/>
                  </a:lnTo>
                  <a:lnTo>
                    <a:pt x="490" y="664"/>
                  </a:lnTo>
                  <a:lnTo>
                    <a:pt x="509" y="639"/>
                  </a:lnTo>
                  <a:lnTo>
                    <a:pt x="524" y="609"/>
                  </a:lnTo>
                  <a:lnTo>
                    <a:pt x="534" y="574"/>
                  </a:lnTo>
                  <a:lnTo>
                    <a:pt x="534" y="534"/>
                  </a:lnTo>
                  <a:lnTo>
                    <a:pt x="539" y="509"/>
                  </a:lnTo>
                  <a:lnTo>
                    <a:pt x="544" y="489"/>
                  </a:lnTo>
                  <a:lnTo>
                    <a:pt x="554" y="474"/>
                  </a:lnTo>
                  <a:lnTo>
                    <a:pt x="579" y="449"/>
                  </a:lnTo>
                  <a:lnTo>
                    <a:pt x="599" y="434"/>
                  </a:lnTo>
                  <a:lnTo>
                    <a:pt x="619" y="409"/>
                  </a:lnTo>
                  <a:lnTo>
                    <a:pt x="609" y="264"/>
                  </a:lnTo>
                  <a:lnTo>
                    <a:pt x="634" y="240"/>
                  </a:lnTo>
                  <a:lnTo>
                    <a:pt x="649" y="210"/>
                  </a:lnTo>
                  <a:lnTo>
                    <a:pt x="654" y="180"/>
                  </a:lnTo>
                  <a:lnTo>
                    <a:pt x="659" y="150"/>
                  </a:lnTo>
                  <a:lnTo>
                    <a:pt x="694" y="90"/>
                  </a:lnTo>
                  <a:lnTo>
                    <a:pt x="744" y="90"/>
                  </a:lnTo>
                  <a:lnTo>
                    <a:pt x="829" y="170"/>
                  </a:lnTo>
                  <a:lnTo>
                    <a:pt x="879" y="170"/>
                  </a:lnTo>
                  <a:lnTo>
                    <a:pt x="884" y="160"/>
                  </a:lnTo>
                  <a:lnTo>
                    <a:pt x="889" y="150"/>
                  </a:lnTo>
                  <a:lnTo>
                    <a:pt x="894" y="120"/>
                  </a:lnTo>
                  <a:lnTo>
                    <a:pt x="899" y="80"/>
                  </a:lnTo>
                  <a:lnTo>
                    <a:pt x="849" y="25"/>
                  </a:lnTo>
                  <a:lnTo>
                    <a:pt x="864" y="20"/>
                  </a:lnTo>
                  <a:lnTo>
                    <a:pt x="1104" y="20"/>
                  </a:lnTo>
                  <a:lnTo>
                    <a:pt x="1134" y="25"/>
                  </a:lnTo>
                  <a:lnTo>
                    <a:pt x="1179" y="25"/>
                  </a:lnTo>
                  <a:lnTo>
                    <a:pt x="1224" y="20"/>
                  </a:lnTo>
                  <a:lnTo>
                    <a:pt x="1249" y="10"/>
                  </a:lnTo>
                  <a:lnTo>
                    <a:pt x="1264" y="0"/>
                  </a:lnTo>
                  <a:lnTo>
                    <a:pt x="1294" y="0"/>
                  </a:lnTo>
                  <a:lnTo>
                    <a:pt x="1294" y="50"/>
                  </a:lnTo>
                  <a:lnTo>
                    <a:pt x="1189" y="170"/>
                  </a:lnTo>
                  <a:lnTo>
                    <a:pt x="1194" y="205"/>
                  </a:lnTo>
                  <a:lnTo>
                    <a:pt x="1204" y="220"/>
                  </a:lnTo>
                  <a:lnTo>
                    <a:pt x="1214" y="230"/>
                  </a:lnTo>
                  <a:lnTo>
                    <a:pt x="1229" y="235"/>
                  </a:lnTo>
                  <a:lnTo>
                    <a:pt x="1249" y="240"/>
                  </a:lnTo>
                  <a:lnTo>
                    <a:pt x="1309" y="245"/>
                  </a:lnTo>
                  <a:lnTo>
                    <a:pt x="1449" y="180"/>
                  </a:lnTo>
                  <a:lnTo>
                    <a:pt x="1498" y="180"/>
                  </a:lnTo>
                  <a:lnTo>
                    <a:pt x="1528" y="210"/>
                  </a:lnTo>
                  <a:lnTo>
                    <a:pt x="1558" y="205"/>
                  </a:lnTo>
                  <a:lnTo>
                    <a:pt x="1583" y="195"/>
                  </a:lnTo>
                  <a:lnTo>
                    <a:pt x="1638" y="160"/>
                  </a:lnTo>
                  <a:lnTo>
                    <a:pt x="1668" y="145"/>
                  </a:lnTo>
                  <a:lnTo>
                    <a:pt x="1698" y="135"/>
                  </a:lnTo>
                  <a:lnTo>
                    <a:pt x="1733" y="130"/>
                  </a:lnTo>
                  <a:lnTo>
                    <a:pt x="1773" y="140"/>
                  </a:lnTo>
                  <a:lnTo>
                    <a:pt x="1848" y="230"/>
                  </a:lnTo>
                  <a:lnTo>
                    <a:pt x="1958" y="379"/>
                  </a:lnTo>
                  <a:lnTo>
                    <a:pt x="1958" y="419"/>
                  </a:lnTo>
                  <a:lnTo>
                    <a:pt x="1908" y="424"/>
                  </a:lnTo>
                  <a:lnTo>
                    <a:pt x="1878" y="434"/>
                  </a:lnTo>
                  <a:lnTo>
                    <a:pt x="1863" y="449"/>
                  </a:lnTo>
                  <a:lnTo>
                    <a:pt x="1848" y="464"/>
                  </a:lnTo>
                  <a:lnTo>
                    <a:pt x="1818" y="489"/>
                  </a:lnTo>
                  <a:lnTo>
                    <a:pt x="1808" y="499"/>
                  </a:lnTo>
                  <a:lnTo>
                    <a:pt x="1803" y="519"/>
                  </a:lnTo>
                  <a:lnTo>
                    <a:pt x="1803" y="534"/>
                  </a:lnTo>
                  <a:lnTo>
                    <a:pt x="1818" y="559"/>
                  </a:lnTo>
                  <a:lnTo>
                    <a:pt x="1818" y="574"/>
                  </a:lnTo>
                  <a:lnTo>
                    <a:pt x="1758" y="604"/>
                  </a:lnTo>
                  <a:lnTo>
                    <a:pt x="1698" y="639"/>
                  </a:lnTo>
                  <a:lnTo>
                    <a:pt x="1638" y="674"/>
                  </a:lnTo>
                  <a:lnTo>
                    <a:pt x="1583" y="704"/>
                  </a:lnTo>
                  <a:lnTo>
                    <a:pt x="1543" y="744"/>
                  </a:lnTo>
                  <a:lnTo>
                    <a:pt x="1528" y="744"/>
                  </a:lnTo>
                  <a:lnTo>
                    <a:pt x="1513" y="739"/>
                  </a:lnTo>
                  <a:lnTo>
                    <a:pt x="1503" y="729"/>
                  </a:lnTo>
                  <a:lnTo>
                    <a:pt x="1498" y="719"/>
                  </a:lnTo>
                  <a:lnTo>
                    <a:pt x="1454" y="719"/>
                  </a:lnTo>
                  <a:lnTo>
                    <a:pt x="1424" y="758"/>
                  </a:lnTo>
                  <a:lnTo>
                    <a:pt x="1389" y="758"/>
                  </a:lnTo>
                  <a:lnTo>
                    <a:pt x="1379" y="744"/>
                  </a:lnTo>
                  <a:lnTo>
                    <a:pt x="1369" y="734"/>
                  </a:lnTo>
                  <a:lnTo>
                    <a:pt x="1359" y="729"/>
                  </a:lnTo>
                  <a:lnTo>
                    <a:pt x="1349" y="729"/>
                  </a:lnTo>
                  <a:lnTo>
                    <a:pt x="1334" y="729"/>
                  </a:lnTo>
                  <a:lnTo>
                    <a:pt x="1314" y="734"/>
                  </a:lnTo>
                  <a:lnTo>
                    <a:pt x="1314" y="793"/>
                  </a:lnTo>
                  <a:lnTo>
                    <a:pt x="1299" y="803"/>
                  </a:lnTo>
                  <a:lnTo>
                    <a:pt x="1289" y="813"/>
                  </a:lnTo>
                  <a:lnTo>
                    <a:pt x="1269" y="818"/>
                  </a:lnTo>
                  <a:lnTo>
                    <a:pt x="1259" y="818"/>
                  </a:lnTo>
                  <a:lnTo>
                    <a:pt x="1249" y="828"/>
                  </a:lnTo>
                  <a:lnTo>
                    <a:pt x="1244" y="843"/>
                  </a:lnTo>
                  <a:lnTo>
                    <a:pt x="1234" y="863"/>
                  </a:lnTo>
                  <a:lnTo>
                    <a:pt x="1204" y="858"/>
                  </a:lnTo>
                  <a:lnTo>
                    <a:pt x="1194" y="853"/>
                  </a:lnTo>
                  <a:lnTo>
                    <a:pt x="1189" y="848"/>
                  </a:lnTo>
                  <a:lnTo>
                    <a:pt x="1179" y="833"/>
                  </a:lnTo>
                  <a:lnTo>
                    <a:pt x="1169" y="813"/>
                  </a:lnTo>
                  <a:lnTo>
                    <a:pt x="1154" y="813"/>
                  </a:lnTo>
                  <a:lnTo>
                    <a:pt x="1089" y="753"/>
                  </a:lnTo>
                  <a:lnTo>
                    <a:pt x="1049" y="753"/>
                  </a:lnTo>
                  <a:lnTo>
                    <a:pt x="1034" y="783"/>
                  </a:lnTo>
                  <a:lnTo>
                    <a:pt x="1019" y="823"/>
                  </a:lnTo>
                  <a:lnTo>
                    <a:pt x="969" y="903"/>
                  </a:lnTo>
                  <a:lnTo>
                    <a:pt x="934" y="918"/>
                  </a:lnTo>
                  <a:lnTo>
                    <a:pt x="914" y="933"/>
                  </a:lnTo>
                  <a:lnTo>
                    <a:pt x="894" y="953"/>
                  </a:lnTo>
                  <a:lnTo>
                    <a:pt x="874" y="983"/>
                  </a:lnTo>
                  <a:lnTo>
                    <a:pt x="844" y="988"/>
                  </a:lnTo>
                  <a:lnTo>
                    <a:pt x="819" y="993"/>
                  </a:lnTo>
                  <a:lnTo>
                    <a:pt x="764" y="1043"/>
                  </a:lnTo>
                  <a:lnTo>
                    <a:pt x="724" y="1043"/>
                  </a:lnTo>
                  <a:lnTo>
                    <a:pt x="694" y="1048"/>
                  </a:lnTo>
                  <a:lnTo>
                    <a:pt x="674" y="1053"/>
                  </a:lnTo>
                  <a:lnTo>
                    <a:pt x="654" y="1063"/>
                  </a:lnTo>
                  <a:lnTo>
                    <a:pt x="639" y="1093"/>
                  </a:lnTo>
                  <a:lnTo>
                    <a:pt x="609" y="1093"/>
                  </a:lnTo>
                  <a:lnTo>
                    <a:pt x="569" y="1078"/>
                  </a:lnTo>
                  <a:lnTo>
                    <a:pt x="544" y="1078"/>
                  </a:lnTo>
                  <a:lnTo>
                    <a:pt x="524" y="1088"/>
                  </a:lnTo>
                  <a:lnTo>
                    <a:pt x="494" y="1098"/>
                  </a:lnTo>
                  <a:lnTo>
                    <a:pt x="350" y="1153"/>
                  </a:lnTo>
                  <a:lnTo>
                    <a:pt x="300" y="1158"/>
                  </a:lnTo>
                  <a:lnTo>
                    <a:pt x="260" y="1163"/>
                  </a:lnTo>
                  <a:lnTo>
                    <a:pt x="230" y="1183"/>
                  </a:lnTo>
                  <a:lnTo>
                    <a:pt x="195" y="1213"/>
                  </a:lnTo>
                  <a:lnTo>
                    <a:pt x="190" y="1272"/>
                  </a:lnTo>
                  <a:lnTo>
                    <a:pt x="160" y="1282"/>
                  </a:lnTo>
                  <a:lnTo>
                    <a:pt x="140" y="1297"/>
                  </a:lnTo>
                  <a:lnTo>
                    <a:pt x="130" y="1317"/>
                  </a:lnTo>
                  <a:lnTo>
                    <a:pt x="130" y="1352"/>
                  </a:lnTo>
                  <a:lnTo>
                    <a:pt x="150" y="1367"/>
                  </a:lnTo>
                  <a:lnTo>
                    <a:pt x="180" y="1392"/>
                  </a:lnTo>
                  <a:lnTo>
                    <a:pt x="195" y="1412"/>
                  </a:lnTo>
                  <a:lnTo>
                    <a:pt x="205" y="1427"/>
                  </a:lnTo>
                  <a:lnTo>
                    <a:pt x="215" y="1447"/>
                  </a:lnTo>
                  <a:lnTo>
                    <a:pt x="215" y="1472"/>
                  </a:lnTo>
                  <a:lnTo>
                    <a:pt x="195" y="1482"/>
                  </a:lnTo>
                  <a:lnTo>
                    <a:pt x="170" y="1492"/>
                  </a:lnTo>
                  <a:lnTo>
                    <a:pt x="135" y="1502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007516" y="4995838"/>
              <a:ext cx="880941" cy="930995"/>
            </a:xfrm>
            <a:custGeom>
              <a:avLst/>
              <a:gdLst>
                <a:gd name="T0" fmla="*/ 889 w 2202"/>
                <a:gd name="T1" fmla="*/ 2242 h 2327"/>
                <a:gd name="T2" fmla="*/ 854 w 2202"/>
                <a:gd name="T3" fmla="*/ 2087 h 2327"/>
                <a:gd name="T4" fmla="*/ 744 w 2202"/>
                <a:gd name="T5" fmla="*/ 2132 h 2327"/>
                <a:gd name="T6" fmla="*/ 584 w 2202"/>
                <a:gd name="T7" fmla="*/ 2067 h 2327"/>
                <a:gd name="T8" fmla="*/ 484 w 2202"/>
                <a:gd name="T9" fmla="*/ 1992 h 2327"/>
                <a:gd name="T10" fmla="*/ 399 w 2202"/>
                <a:gd name="T11" fmla="*/ 1913 h 2327"/>
                <a:gd name="T12" fmla="*/ 414 w 2202"/>
                <a:gd name="T13" fmla="*/ 1733 h 2327"/>
                <a:gd name="T14" fmla="*/ 310 w 2202"/>
                <a:gd name="T15" fmla="*/ 1668 h 2327"/>
                <a:gd name="T16" fmla="*/ 240 w 2202"/>
                <a:gd name="T17" fmla="*/ 1438 h 2327"/>
                <a:gd name="T18" fmla="*/ 145 w 2202"/>
                <a:gd name="T19" fmla="*/ 1388 h 2327"/>
                <a:gd name="T20" fmla="*/ 0 w 2202"/>
                <a:gd name="T21" fmla="*/ 1223 h 2327"/>
                <a:gd name="T22" fmla="*/ 210 w 2202"/>
                <a:gd name="T23" fmla="*/ 979 h 2327"/>
                <a:gd name="T24" fmla="*/ 300 w 2202"/>
                <a:gd name="T25" fmla="*/ 664 h 2327"/>
                <a:gd name="T26" fmla="*/ 335 w 2202"/>
                <a:gd name="T27" fmla="*/ 509 h 2327"/>
                <a:gd name="T28" fmla="*/ 235 w 2202"/>
                <a:gd name="T29" fmla="*/ 275 h 2327"/>
                <a:gd name="T30" fmla="*/ 320 w 2202"/>
                <a:gd name="T31" fmla="*/ 160 h 2327"/>
                <a:gd name="T32" fmla="*/ 315 w 2202"/>
                <a:gd name="T33" fmla="*/ 15 h 2327"/>
                <a:gd name="T34" fmla="*/ 384 w 2202"/>
                <a:gd name="T35" fmla="*/ 20 h 2327"/>
                <a:gd name="T36" fmla="*/ 479 w 2202"/>
                <a:gd name="T37" fmla="*/ 245 h 2327"/>
                <a:gd name="T38" fmla="*/ 544 w 2202"/>
                <a:gd name="T39" fmla="*/ 110 h 2327"/>
                <a:gd name="T40" fmla="*/ 669 w 2202"/>
                <a:gd name="T41" fmla="*/ 280 h 2327"/>
                <a:gd name="T42" fmla="*/ 1009 w 2202"/>
                <a:gd name="T43" fmla="*/ 659 h 2327"/>
                <a:gd name="T44" fmla="*/ 974 w 2202"/>
                <a:gd name="T45" fmla="*/ 809 h 2327"/>
                <a:gd name="T46" fmla="*/ 1099 w 2202"/>
                <a:gd name="T47" fmla="*/ 904 h 2327"/>
                <a:gd name="T48" fmla="*/ 1433 w 2202"/>
                <a:gd name="T49" fmla="*/ 864 h 2327"/>
                <a:gd name="T50" fmla="*/ 1443 w 2202"/>
                <a:gd name="T51" fmla="*/ 694 h 2327"/>
                <a:gd name="T52" fmla="*/ 1408 w 2202"/>
                <a:gd name="T53" fmla="*/ 554 h 2327"/>
                <a:gd name="T54" fmla="*/ 1548 w 2202"/>
                <a:gd name="T55" fmla="*/ 380 h 2327"/>
                <a:gd name="T56" fmla="*/ 1493 w 2202"/>
                <a:gd name="T57" fmla="*/ 270 h 2327"/>
                <a:gd name="T58" fmla="*/ 1588 w 2202"/>
                <a:gd name="T59" fmla="*/ 165 h 2327"/>
                <a:gd name="T60" fmla="*/ 1758 w 2202"/>
                <a:gd name="T61" fmla="*/ 340 h 2327"/>
                <a:gd name="T62" fmla="*/ 1972 w 2202"/>
                <a:gd name="T63" fmla="*/ 320 h 2327"/>
                <a:gd name="T64" fmla="*/ 1962 w 2202"/>
                <a:gd name="T65" fmla="*/ 489 h 2327"/>
                <a:gd name="T66" fmla="*/ 1733 w 2202"/>
                <a:gd name="T67" fmla="*/ 479 h 2327"/>
                <a:gd name="T68" fmla="*/ 1573 w 2202"/>
                <a:gd name="T69" fmla="*/ 589 h 2327"/>
                <a:gd name="T70" fmla="*/ 1603 w 2202"/>
                <a:gd name="T71" fmla="*/ 739 h 2327"/>
                <a:gd name="T72" fmla="*/ 1688 w 2202"/>
                <a:gd name="T73" fmla="*/ 759 h 2327"/>
                <a:gd name="T74" fmla="*/ 1783 w 2202"/>
                <a:gd name="T75" fmla="*/ 769 h 2327"/>
                <a:gd name="T76" fmla="*/ 1723 w 2202"/>
                <a:gd name="T77" fmla="*/ 999 h 2327"/>
                <a:gd name="T78" fmla="*/ 1793 w 2202"/>
                <a:gd name="T79" fmla="*/ 1094 h 2327"/>
                <a:gd name="T80" fmla="*/ 1808 w 2202"/>
                <a:gd name="T81" fmla="*/ 1273 h 2327"/>
                <a:gd name="T82" fmla="*/ 2067 w 2202"/>
                <a:gd name="T83" fmla="*/ 1473 h 2327"/>
                <a:gd name="T84" fmla="*/ 2202 w 2202"/>
                <a:gd name="T85" fmla="*/ 1568 h 2327"/>
                <a:gd name="T86" fmla="*/ 2042 w 2202"/>
                <a:gd name="T87" fmla="*/ 1663 h 2327"/>
                <a:gd name="T88" fmla="*/ 1857 w 2202"/>
                <a:gd name="T89" fmla="*/ 1748 h 2327"/>
                <a:gd name="T90" fmla="*/ 1653 w 2202"/>
                <a:gd name="T91" fmla="*/ 1888 h 2327"/>
                <a:gd name="T92" fmla="*/ 1568 w 2202"/>
                <a:gd name="T93" fmla="*/ 1883 h 2327"/>
                <a:gd name="T94" fmla="*/ 1468 w 2202"/>
                <a:gd name="T95" fmla="*/ 1868 h 2327"/>
                <a:gd name="T96" fmla="*/ 1358 w 2202"/>
                <a:gd name="T97" fmla="*/ 1888 h 2327"/>
                <a:gd name="T98" fmla="*/ 1243 w 2202"/>
                <a:gd name="T99" fmla="*/ 1843 h 2327"/>
                <a:gd name="T100" fmla="*/ 1168 w 2202"/>
                <a:gd name="T101" fmla="*/ 1918 h 2327"/>
                <a:gd name="T102" fmla="*/ 1074 w 2202"/>
                <a:gd name="T103" fmla="*/ 1888 h 2327"/>
                <a:gd name="T104" fmla="*/ 984 w 2202"/>
                <a:gd name="T105" fmla="*/ 2002 h 2327"/>
                <a:gd name="T106" fmla="*/ 1029 w 2202"/>
                <a:gd name="T107" fmla="*/ 2122 h 2327"/>
                <a:gd name="T108" fmla="*/ 1049 w 2202"/>
                <a:gd name="T109" fmla="*/ 2302 h 2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02" h="2327">
                  <a:moveTo>
                    <a:pt x="1014" y="2327"/>
                  </a:moveTo>
                  <a:lnTo>
                    <a:pt x="979" y="2297"/>
                  </a:lnTo>
                  <a:lnTo>
                    <a:pt x="949" y="2272"/>
                  </a:lnTo>
                  <a:lnTo>
                    <a:pt x="919" y="2257"/>
                  </a:lnTo>
                  <a:lnTo>
                    <a:pt x="889" y="2242"/>
                  </a:lnTo>
                  <a:lnTo>
                    <a:pt x="894" y="2197"/>
                  </a:lnTo>
                  <a:lnTo>
                    <a:pt x="894" y="2162"/>
                  </a:lnTo>
                  <a:lnTo>
                    <a:pt x="889" y="2132"/>
                  </a:lnTo>
                  <a:lnTo>
                    <a:pt x="879" y="2107"/>
                  </a:lnTo>
                  <a:lnTo>
                    <a:pt x="854" y="2087"/>
                  </a:lnTo>
                  <a:lnTo>
                    <a:pt x="829" y="2087"/>
                  </a:lnTo>
                  <a:lnTo>
                    <a:pt x="809" y="2092"/>
                  </a:lnTo>
                  <a:lnTo>
                    <a:pt x="789" y="2097"/>
                  </a:lnTo>
                  <a:lnTo>
                    <a:pt x="774" y="2107"/>
                  </a:lnTo>
                  <a:lnTo>
                    <a:pt x="744" y="2132"/>
                  </a:lnTo>
                  <a:lnTo>
                    <a:pt x="719" y="2162"/>
                  </a:lnTo>
                  <a:lnTo>
                    <a:pt x="649" y="2147"/>
                  </a:lnTo>
                  <a:lnTo>
                    <a:pt x="614" y="2097"/>
                  </a:lnTo>
                  <a:lnTo>
                    <a:pt x="599" y="2077"/>
                  </a:lnTo>
                  <a:lnTo>
                    <a:pt x="584" y="2067"/>
                  </a:lnTo>
                  <a:lnTo>
                    <a:pt x="544" y="2017"/>
                  </a:lnTo>
                  <a:lnTo>
                    <a:pt x="529" y="2002"/>
                  </a:lnTo>
                  <a:lnTo>
                    <a:pt x="519" y="1997"/>
                  </a:lnTo>
                  <a:lnTo>
                    <a:pt x="504" y="1992"/>
                  </a:lnTo>
                  <a:lnTo>
                    <a:pt x="484" y="1992"/>
                  </a:lnTo>
                  <a:lnTo>
                    <a:pt x="429" y="1992"/>
                  </a:lnTo>
                  <a:lnTo>
                    <a:pt x="419" y="1972"/>
                  </a:lnTo>
                  <a:lnTo>
                    <a:pt x="409" y="1952"/>
                  </a:lnTo>
                  <a:lnTo>
                    <a:pt x="404" y="1933"/>
                  </a:lnTo>
                  <a:lnTo>
                    <a:pt x="399" y="1913"/>
                  </a:lnTo>
                  <a:lnTo>
                    <a:pt x="399" y="1878"/>
                  </a:lnTo>
                  <a:lnTo>
                    <a:pt x="399" y="1848"/>
                  </a:lnTo>
                  <a:lnTo>
                    <a:pt x="414" y="1808"/>
                  </a:lnTo>
                  <a:lnTo>
                    <a:pt x="419" y="1768"/>
                  </a:lnTo>
                  <a:lnTo>
                    <a:pt x="414" y="1733"/>
                  </a:lnTo>
                  <a:lnTo>
                    <a:pt x="409" y="1718"/>
                  </a:lnTo>
                  <a:lnTo>
                    <a:pt x="404" y="1703"/>
                  </a:lnTo>
                  <a:lnTo>
                    <a:pt x="345" y="1688"/>
                  </a:lnTo>
                  <a:lnTo>
                    <a:pt x="315" y="1673"/>
                  </a:lnTo>
                  <a:lnTo>
                    <a:pt x="310" y="1668"/>
                  </a:lnTo>
                  <a:lnTo>
                    <a:pt x="310" y="1658"/>
                  </a:lnTo>
                  <a:lnTo>
                    <a:pt x="310" y="1623"/>
                  </a:lnTo>
                  <a:lnTo>
                    <a:pt x="285" y="1538"/>
                  </a:lnTo>
                  <a:lnTo>
                    <a:pt x="255" y="1493"/>
                  </a:lnTo>
                  <a:lnTo>
                    <a:pt x="240" y="1438"/>
                  </a:lnTo>
                  <a:lnTo>
                    <a:pt x="230" y="1418"/>
                  </a:lnTo>
                  <a:lnTo>
                    <a:pt x="220" y="1408"/>
                  </a:lnTo>
                  <a:lnTo>
                    <a:pt x="205" y="1398"/>
                  </a:lnTo>
                  <a:lnTo>
                    <a:pt x="190" y="1393"/>
                  </a:lnTo>
                  <a:lnTo>
                    <a:pt x="145" y="1388"/>
                  </a:lnTo>
                  <a:lnTo>
                    <a:pt x="75" y="1428"/>
                  </a:lnTo>
                  <a:lnTo>
                    <a:pt x="40" y="1443"/>
                  </a:lnTo>
                  <a:lnTo>
                    <a:pt x="10" y="1448"/>
                  </a:lnTo>
                  <a:lnTo>
                    <a:pt x="5" y="1438"/>
                  </a:lnTo>
                  <a:lnTo>
                    <a:pt x="0" y="1223"/>
                  </a:lnTo>
                  <a:lnTo>
                    <a:pt x="40" y="1134"/>
                  </a:lnTo>
                  <a:lnTo>
                    <a:pt x="80" y="1089"/>
                  </a:lnTo>
                  <a:lnTo>
                    <a:pt x="115" y="1054"/>
                  </a:lnTo>
                  <a:lnTo>
                    <a:pt x="155" y="1019"/>
                  </a:lnTo>
                  <a:lnTo>
                    <a:pt x="210" y="979"/>
                  </a:lnTo>
                  <a:lnTo>
                    <a:pt x="270" y="924"/>
                  </a:lnTo>
                  <a:lnTo>
                    <a:pt x="275" y="819"/>
                  </a:lnTo>
                  <a:lnTo>
                    <a:pt x="300" y="774"/>
                  </a:lnTo>
                  <a:lnTo>
                    <a:pt x="300" y="719"/>
                  </a:lnTo>
                  <a:lnTo>
                    <a:pt x="300" y="664"/>
                  </a:lnTo>
                  <a:lnTo>
                    <a:pt x="310" y="619"/>
                  </a:lnTo>
                  <a:lnTo>
                    <a:pt x="315" y="599"/>
                  </a:lnTo>
                  <a:lnTo>
                    <a:pt x="325" y="589"/>
                  </a:lnTo>
                  <a:lnTo>
                    <a:pt x="330" y="544"/>
                  </a:lnTo>
                  <a:lnTo>
                    <a:pt x="335" y="509"/>
                  </a:lnTo>
                  <a:lnTo>
                    <a:pt x="330" y="474"/>
                  </a:lnTo>
                  <a:lnTo>
                    <a:pt x="315" y="444"/>
                  </a:lnTo>
                  <a:lnTo>
                    <a:pt x="210" y="355"/>
                  </a:lnTo>
                  <a:lnTo>
                    <a:pt x="210" y="275"/>
                  </a:lnTo>
                  <a:lnTo>
                    <a:pt x="235" y="275"/>
                  </a:lnTo>
                  <a:lnTo>
                    <a:pt x="260" y="270"/>
                  </a:lnTo>
                  <a:lnTo>
                    <a:pt x="315" y="250"/>
                  </a:lnTo>
                  <a:lnTo>
                    <a:pt x="320" y="220"/>
                  </a:lnTo>
                  <a:lnTo>
                    <a:pt x="320" y="190"/>
                  </a:lnTo>
                  <a:lnTo>
                    <a:pt x="320" y="160"/>
                  </a:lnTo>
                  <a:lnTo>
                    <a:pt x="315" y="130"/>
                  </a:lnTo>
                  <a:lnTo>
                    <a:pt x="300" y="80"/>
                  </a:lnTo>
                  <a:lnTo>
                    <a:pt x="300" y="55"/>
                  </a:lnTo>
                  <a:lnTo>
                    <a:pt x="295" y="30"/>
                  </a:lnTo>
                  <a:lnTo>
                    <a:pt x="315" y="15"/>
                  </a:lnTo>
                  <a:lnTo>
                    <a:pt x="335" y="0"/>
                  </a:lnTo>
                  <a:lnTo>
                    <a:pt x="345" y="0"/>
                  </a:lnTo>
                  <a:lnTo>
                    <a:pt x="355" y="0"/>
                  </a:lnTo>
                  <a:lnTo>
                    <a:pt x="369" y="10"/>
                  </a:lnTo>
                  <a:lnTo>
                    <a:pt x="384" y="20"/>
                  </a:lnTo>
                  <a:lnTo>
                    <a:pt x="424" y="110"/>
                  </a:lnTo>
                  <a:lnTo>
                    <a:pt x="444" y="165"/>
                  </a:lnTo>
                  <a:lnTo>
                    <a:pt x="459" y="225"/>
                  </a:lnTo>
                  <a:lnTo>
                    <a:pt x="469" y="240"/>
                  </a:lnTo>
                  <a:lnTo>
                    <a:pt x="479" y="245"/>
                  </a:lnTo>
                  <a:lnTo>
                    <a:pt x="519" y="250"/>
                  </a:lnTo>
                  <a:lnTo>
                    <a:pt x="529" y="230"/>
                  </a:lnTo>
                  <a:lnTo>
                    <a:pt x="539" y="215"/>
                  </a:lnTo>
                  <a:lnTo>
                    <a:pt x="544" y="175"/>
                  </a:lnTo>
                  <a:lnTo>
                    <a:pt x="544" y="110"/>
                  </a:lnTo>
                  <a:lnTo>
                    <a:pt x="574" y="85"/>
                  </a:lnTo>
                  <a:lnTo>
                    <a:pt x="589" y="110"/>
                  </a:lnTo>
                  <a:lnTo>
                    <a:pt x="604" y="140"/>
                  </a:lnTo>
                  <a:lnTo>
                    <a:pt x="629" y="220"/>
                  </a:lnTo>
                  <a:lnTo>
                    <a:pt x="669" y="280"/>
                  </a:lnTo>
                  <a:lnTo>
                    <a:pt x="694" y="315"/>
                  </a:lnTo>
                  <a:lnTo>
                    <a:pt x="729" y="355"/>
                  </a:lnTo>
                  <a:lnTo>
                    <a:pt x="829" y="370"/>
                  </a:lnTo>
                  <a:lnTo>
                    <a:pt x="919" y="539"/>
                  </a:lnTo>
                  <a:lnTo>
                    <a:pt x="1009" y="659"/>
                  </a:lnTo>
                  <a:lnTo>
                    <a:pt x="1014" y="699"/>
                  </a:lnTo>
                  <a:lnTo>
                    <a:pt x="994" y="724"/>
                  </a:lnTo>
                  <a:lnTo>
                    <a:pt x="979" y="744"/>
                  </a:lnTo>
                  <a:lnTo>
                    <a:pt x="974" y="764"/>
                  </a:lnTo>
                  <a:lnTo>
                    <a:pt x="974" y="809"/>
                  </a:lnTo>
                  <a:lnTo>
                    <a:pt x="999" y="839"/>
                  </a:lnTo>
                  <a:lnTo>
                    <a:pt x="1019" y="864"/>
                  </a:lnTo>
                  <a:lnTo>
                    <a:pt x="1054" y="889"/>
                  </a:lnTo>
                  <a:lnTo>
                    <a:pt x="1074" y="894"/>
                  </a:lnTo>
                  <a:lnTo>
                    <a:pt x="1099" y="904"/>
                  </a:lnTo>
                  <a:lnTo>
                    <a:pt x="1128" y="924"/>
                  </a:lnTo>
                  <a:lnTo>
                    <a:pt x="1148" y="939"/>
                  </a:lnTo>
                  <a:lnTo>
                    <a:pt x="1178" y="949"/>
                  </a:lnTo>
                  <a:lnTo>
                    <a:pt x="1248" y="944"/>
                  </a:lnTo>
                  <a:lnTo>
                    <a:pt x="1433" y="864"/>
                  </a:lnTo>
                  <a:lnTo>
                    <a:pt x="1448" y="824"/>
                  </a:lnTo>
                  <a:lnTo>
                    <a:pt x="1458" y="794"/>
                  </a:lnTo>
                  <a:lnTo>
                    <a:pt x="1463" y="759"/>
                  </a:lnTo>
                  <a:lnTo>
                    <a:pt x="1463" y="724"/>
                  </a:lnTo>
                  <a:lnTo>
                    <a:pt x="1443" y="694"/>
                  </a:lnTo>
                  <a:lnTo>
                    <a:pt x="1428" y="679"/>
                  </a:lnTo>
                  <a:lnTo>
                    <a:pt x="1393" y="654"/>
                  </a:lnTo>
                  <a:lnTo>
                    <a:pt x="1393" y="594"/>
                  </a:lnTo>
                  <a:lnTo>
                    <a:pt x="1393" y="574"/>
                  </a:lnTo>
                  <a:lnTo>
                    <a:pt x="1408" y="554"/>
                  </a:lnTo>
                  <a:lnTo>
                    <a:pt x="1443" y="534"/>
                  </a:lnTo>
                  <a:lnTo>
                    <a:pt x="1483" y="509"/>
                  </a:lnTo>
                  <a:lnTo>
                    <a:pt x="1518" y="479"/>
                  </a:lnTo>
                  <a:lnTo>
                    <a:pt x="1548" y="444"/>
                  </a:lnTo>
                  <a:lnTo>
                    <a:pt x="1548" y="380"/>
                  </a:lnTo>
                  <a:lnTo>
                    <a:pt x="1538" y="345"/>
                  </a:lnTo>
                  <a:lnTo>
                    <a:pt x="1523" y="320"/>
                  </a:lnTo>
                  <a:lnTo>
                    <a:pt x="1513" y="305"/>
                  </a:lnTo>
                  <a:lnTo>
                    <a:pt x="1498" y="290"/>
                  </a:lnTo>
                  <a:lnTo>
                    <a:pt x="1493" y="270"/>
                  </a:lnTo>
                  <a:lnTo>
                    <a:pt x="1533" y="260"/>
                  </a:lnTo>
                  <a:lnTo>
                    <a:pt x="1553" y="235"/>
                  </a:lnTo>
                  <a:lnTo>
                    <a:pt x="1568" y="210"/>
                  </a:lnTo>
                  <a:lnTo>
                    <a:pt x="1578" y="180"/>
                  </a:lnTo>
                  <a:lnTo>
                    <a:pt x="1588" y="165"/>
                  </a:lnTo>
                  <a:lnTo>
                    <a:pt x="1603" y="160"/>
                  </a:lnTo>
                  <a:lnTo>
                    <a:pt x="1633" y="160"/>
                  </a:lnTo>
                  <a:lnTo>
                    <a:pt x="1678" y="165"/>
                  </a:lnTo>
                  <a:lnTo>
                    <a:pt x="1733" y="310"/>
                  </a:lnTo>
                  <a:lnTo>
                    <a:pt x="1758" y="340"/>
                  </a:lnTo>
                  <a:lnTo>
                    <a:pt x="1778" y="360"/>
                  </a:lnTo>
                  <a:lnTo>
                    <a:pt x="1803" y="380"/>
                  </a:lnTo>
                  <a:lnTo>
                    <a:pt x="1892" y="380"/>
                  </a:lnTo>
                  <a:lnTo>
                    <a:pt x="1932" y="350"/>
                  </a:lnTo>
                  <a:lnTo>
                    <a:pt x="1972" y="320"/>
                  </a:lnTo>
                  <a:lnTo>
                    <a:pt x="1987" y="345"/>
                  </a:lnTo>
                  <a:lnTo>
                    <a:pt x="1987" y="380"/>
                  </a:lnTo>
                  <a:lnTo>
                    <a:pt x="1982" y="424"/>
                  </a:lnTo>
                  <a:lnTo>
                    <a:pt x="1972" y="469"/>
                  </a:lnTo>
                  <a:lnTo>
                    <a:pt x="1962" y="489"/>
                  </a:lnTo>
                  <a:lnTo>
                    <a:pt x="1947" y="509"/>
                  </a:lnTo>
                  <a:lnTo>
                    <a:pt x="1912" y="519"/>
                  </a:lnTo>
                  <a:lnTo>
                    <a:pt x="1877" y="519"/>
                  </a:lnTo>
                  <a:lnTo>
                    <a:pt x="1798" y="479"/>
                  </a:lnTo>
                  <a:lnTo>
                    <a:pt x="1733" y="479"/>
                  </a:lnTo>
                  <a:lnTo>
                    <a:pt x="1688" y="489"/>
                  </a:lnTo>
                  <a:lnTo>
                    <a:pt x="1668" y="494"/>
                  </a:lnTo>
                  <a:lnTo>
                    <a:pt x="1648" y="509"/>
                  </a:lnTo>
                  <a:lnTo>
                    <a:pt x="1603" y="544"/>
                  </a:lnTo>
                  <a:lnTo>
                    <a:pt x="1573" y="589"/>
                  </a:lnTo>
                  <a:lnTo>
                    <a:pt x="1573" y="639"/>
                  </a:lnTo>
                  <a:lnTo>
                    <a:pt x="1573" y="664"/>
                  </a:lnTo>
                  <a:lnTo>
                    <a:pt x="1588" y="699"/>
                  </a:lnTo>
                  <a:lnTo>
                    <a:pt x="1593" y="724"/>
                  </a:lnTo>
                  <a:lnTo>
                    <a:pt x="1603" y="739"/>
                  </a:lnTo>
                  <a:lnTo>
                    <a:pt x="1613" y="754"/>
                  </a:lnTo>
                  <a:lnTo>
                    <a:pt x="1628" y="769"/>
                  </a:lnTo>
                  <a:lnTo>
                    <a:pt x="1643" y="774"/>
                  </a:lnTo>
                  <a:lnTo>
                    <a:pt x="1663" y="769"/>
                  </a:lnTo>
                  <a:lnTo>
                    <a:pt x="1688" y="759"/>
                  </a:lnTo>
                  <a:lnTo>
                    <a:pt x="1728" y="754"/>
                  </a:lnTo>
                  <a:lnTo>
                    <a:pt x="1743" y="749"/>
                  </a:lnTo>
                  <a:lnTo>
                    <a:pt x="1763" y="749"/>
                  </a:lnTo>
                  <a:lnTo>
                    <a:pt x="1773" y="759"/>
                  </a:lnTo>
                  <a:lnTo>
                    <a:pt x="1783" y="769"/>
                  </a:lnTo>
                  <a:lnTo>
                    <a:pt x="1788" y="794"/>
                  </a:lnTo>
                  <a:lnTo>
                    <a:pt x="1793" y="824"/>
                  </a:lnTo>
                  <a:lnTo>
                    <a:pt x="1758" y="944"/>
                  </a:lnTo>
                  <a:lnTo>
                    <a:pt x="1738" y="974"/>
                  </a:lnTo>
                  <a:lnTo>
                    <a:pt x="1723" y="999"/>
                  </a:lnTo>
                  <a:lnTo>
                    <a:pt x="1723" y="1024"/>
                  </a:lnTo>
                  <a:lnTo>
                    <a:pt x="1728" y="1044"/>
                  </a:lnTo>
                  <a:lnTo>
                    <a:pt x="1743" y="1064"/>
                  </a:lnTo>
                  <a:lnTo>
                    <a:pt x="1763" y="1079"/>
                  </a:lnTo>
                  <a:lnTo>
                    <a:pt x="1793" y="1094"/>
                  </a:lnTo>
                  <a:lnTo>
                    <a:pt x="1833" y="1109"/>
                  </a:lnTo>
                  <a:lnTo>
                    <a:pt x="1828" y="1178"/>
                  </a:lnTo>
                  <a:lnTo>
                    <a:pt x="1823" y="1213"/>
                  </a:lnTo>
                  <a:lnTo>
                    <a:pt x="1808" y="1253"/>
                  </a:lnTo>
                  <a:lnTo>
                    <a:pt x="1808" y="1273"/>
                  </a:lnTo>
                  <a:lnTo>
                    <a:pt x="1808" y="1298"/>
                  </a:lnTo>
                  <a:lnTo>
                    <a:pt x="1813" y="1318"/>
                  </a:lnTo>
                  <a:lnTo>
                    <a:pt x="1823" y="1338"/>
                  </a:lnTo>
                  <a:lnTo>
                    <a:pt x="1897" y="1428"/>
                  </a:lnTo>
                  <a:lnTo>
                    <a:pt x="2067" y="1473"/>
                  </a:lnTo>
                  <a:lnTo>
                    <a:pt x="2087" y="1488"/>
                  </a:lnTo>
                  <a:lnTo>
                    <a:pt x="2102" y="1498"/>
                  </a:lnTo>
                  <a:lnTo>
                    <a:pt x="2122" y="1508"/>
                  </a:lnTo>
                  <a:lnTo>
                    <a:pt x="2187" y="1513"/>
                  </a:lnTo>
                  <a:lnTo>
                    <a:pt x="2202" y="1568"/>
                  </a:lnTo>
                  <a:lnTo>
                    <a:pt x="2187" y="1588"/>
                  </a:lnTo>
                  <a:lnTo>
                    <a:pt x="2177" y="1608"/>
                  </a:lnTo>
                  <a:lnTo>
                    <a:pt x="2122" y="1643"/>
                  </a:lnTo>
                  <a:lnTo>
                    <a:pt x="2077" y="1663"/>
                  </a:lnTo>
                  <a:lnTo>
                    <a:pt x="2042" y="1663"/>
                  </a:lnTo>
                  <a:lnTo>
                    <a:pt x="2012" y="1668"/>
                  </a:lnTo>
                  <a:lnTo>
                    <a:pt x="1982" y="1678"/>
                  </a:lnTo>
                  <a:lnTo>
                    <a:pt x="1957" y="1688"/>
                  </a:lnTo>
                  <a:lnTo>
                    <a:pt x="1907" y="1713"/>
                  </a:lnTo>
                  <a:lnTo>
                    <a:pt x="1857" y="1748"/>
                  </a:lnTo>
                  <a:lnTo>
                    <a:pt x="1837" y="1788"/>
                  </a:lnTo>
                  <a:lnTo>
                    <a:pt x="1818" y="1813"/>
                  </a:lnTo>
                  <a:lnTo>
                    <a:pt x="1798" y="1833"/>
                  </a:lnTo>
                  <a:lnTo>
                    <a:pt x="1703" y="1833"/>
                  </a:lnTo>
                  <a:lnTo>
                    <a:pt x="1653" y="1888"/>
                  </a:lnTo>
                  <a:lnTo>
                    <a:pt x="1638" y="1898"/>
                  </a:lnTo>
                  <a:lnTo>
                    <a:pt x="1623" y="1908"/>
                  </a:lnTo>
                  <a:lnTo>
                    <a:pt x="1603" y="1913"/>
                  </a:lnTo>
                  <a:lnTo>
                    <a:pt x="1588" y="1913"/>
                  </a:lnTo>
                  <a:lnTo>
                    <a:pt x="1568" y="1883"/>
                  </a:lnTo>
                  <a:lnTo>
                    <a:pt x="1548" y="1863"/>
                  </a:lnTo>
                  <a:lnTo>
                    <a:pt x="1528" y="1853"/>
                  </a:lnTo>
                  <a:lnTo>
                    <a:pt x="1508" y="1853"/>
                  </a:lnTo>
                  <a:lnTo>
                    <a:pt x="1488" y="1858"/>
                  </a:lnTo>
                  <a:lnTo>
                    <a:pt x="1468" y="1868"/>
                  </a:lnTo>
                  <a:lnTo>
                    <a:pt x="1433" y="1893"/>
                  </a:lnTo>
                  <a:lnTo>
                    <a:pt x="1408" y="1898"/>
                  </a:lnTo>
                  <a:lnTo>
                    <a:pt x="1388" y="1898"/>
                  </a:lnTo>
                  <a:lnTo>
                    <a:pt x="1368" y="1893"/>
                  </a:lnTo>
                  <a:lnTo>
                    <a:pt x="1358" y="1888"/>
                  </a:lnTo>
                  <a:lnTo>
                    <a:pt x="1333" y="1868"/>
                  </a:lnTo>
                  <a:lnTo>
                    <a:pt x="1313" y="1848"/>
                  </a:lnTo>
                  <a:lnTo>
                    <a:pt x="1283" y="1843"/>
                  </a:lnTo>
                  <a:lnTo>
                    <a:pt x="1263" y="1843"/>
                  </a:lnTo>
                  <a:lnTo>
                    <a:pt x="1243" y="1843"/>
                  </a:lnTo>
                  <a:lnTo>
                    <a:pt x="1228" y="1853"/>
                  </a:lnTo>
                  <a:lnTo>
                    <a:pt x="1213" y="1863"/>
                  </a:lnTo>
                  <a:lnTo>
                    <a:pt x="1203" y="1873"/>
                  </a:lnTo>
                  <a:lnTo>
                    <a:pt x="1183" y="1908"/>
                  </a:lnTo>
                  <a:lnTo>
                    <a:pt x="1168" y="1918"/>
                  </a:lnTo>
                  <a:lnTo>
                    <a:pt x="1153" y="1923"/>
                  </a:lnTo>
                  <a:lnTo>
                    <a:pt x="1133" y="1923"/>
                  </a:lnTo>
                  <a:lnTo>
                    <a:pt x="1118" y="1918"/>
                  </a:lnTo>
                  <a:lnTo>
                    <a:pt x="1089" y="1903"/>
                  </a:lnTo>
                  <a:lnTo>
                    <a:pt x="1074" y="1888"/>
                  </a:lnTo>
                  <a:lnTo>
                    <a:pt x="1034" y="1888"/>
                  </a:lnTo>
                  <a:lnTo>
                    <a:pt x="1009" y="1913"/>
                  </a:lnTo>
                  <a:lnTo>
                    <a:pt x="994" y="1933"/>
                  </a:lnTo>
                  <a:lnTo>
                    <a:pt x="989" y="1957"/>
                  </a:lnTo>
                  <a:lnTo>
                    <a:pt x="984" y="2002"/>
                  </a:lnTo>
                  <a:lnTo>
                    <a:pt x="1004" y="2032"/>
                  </a:lnTo>
                  <a:lnTo>
                    <a:pt x="1024" y="2062"/>
                  </a:lnTo>
                  <a:lnTo>
                    <a:pt x="1029" y="2077"/>
                  </a:lnTo>
                  <a:lnTo>
                    <a:pt x="1029" y="2097"/>
                  </a:lnTo>
                  <a:lnTo>
                    <a:pt x="1029" y="2122"/>
                  </a:lnTo>
                  <a:lnTo>
                    <a:pt x="1024" y="2147"/>
                  </a:lnTo>
                  <a:lnTo>
                    <a:pt x="1024" y="2177"/>
                  </a:lnTo>
                  <a:lnTo>
                    <a:pt x="1034" y="2212"/>
                  </a:lnTo>
                  <a:lnTo>
                    <a:pt x="1039" y="2252"/>
                  </a:lnTo>
                  <a:lnTo>
                    <a:pt x="1049" y="2302"/>
                  </a:lnTo>
                  <a:lnTo>
                    <a:pt x="1029" y="2317"/>
                  </a:lnTo>
                  <a:lnTo>
                    <a:pt x="1014" y="2327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3748307" y="5329194"/>
              <a:ext cx="747799" cy="557596"/>
            </a:xfrm>
            <a:custGeom>
              <a:avLst/>
              <a:gdLst>
                <a:gd name="T0" fmla="*/ 1114 w 1868"/>
                <a:gd name="T1" fmla="*/ 1348 h 1393"/>
                <a:gd name="T2" fmla="*/ 1069 w 1868"/>
                <a:gd name="T3" fmla="*/ 1323 h 1393"/>
                <a:gd name="T4" fmla="*/ 1044 w 1868"/>
                <a:gd name="T5" fmla="*/ 1273 h 1393"/>
                <a:gd name="T6" fmla="*/ 1014 w 1868"/>
                <a:gd name="T7" fmla="*/ 1268 h 1393"/>
                <a:gd name="T8" fmla="*/ 804 w 1868"/>
                <a:gd name="T9" fmla="*/ 1348 h 1393"/>
                <a:gd name="T10" fmla="*/ 544 w 1868"/>
                <a:gd name="T11" fmla="*/ 1243 h 1393"/>
                <a:gd name="T12" fmla="*/ 499 w 1868"/>
                <a:gd name="T13" fmla="*/ 1158 h 1393"/>
                <a:gd name="T14" fmla="*/ 529 w 1868"/>
                <a:gd name="T15" fmla="*/ 1078 h 1393"/>
                <a:gd name="T16" fmla="*/ 469 w 1868"/>
                <a:gd name="T17" fmla="*/ 959 h 1393"/>
                <a:gd name="T18" fmla="*/ 205 w 1868"/>
                <a:gd name="T19" fmla="*/ 919 h 1393"/>
                <a:gd name="T20" fmla="*/ 280 w 1868"/>
                <a:gd name="T21" fmla="*/ 844 h 1393"/>
                <a:gd name="T22" fmla="*/ 370 w 1868"/>
                <a:gd name="T23" fmla="*/ 749 h 1393"/>
                <a:gd name="T24" fmla="*/ 355 w 1868"/>
                <a:gd name="T25" fmla="*/ 654 h 1393"/>
                <a:gd name="T26" fmla="*/ 220 w 1868"/>
                <a:gd name="T27" fmla="*/ 614 h 1393"/>
                <a:gd name="T28" fmla="*/ 50 w 1868"/>
                <a:gd name="T29" fmla="*/ 554 h 1393"/>
                <a:gd name="T30" fmla="*/ 0 w 1868"/>
                <a:gd name="T31" fmla="*/ 479 h 1393"/>
                <a:gd name="T32" fmla="*/ 55 w 1868"/>
                <a:gd name="T33" fmla="*/ 404 h 1393"/>
                <a:gd name="T34" fmla="*/ 120 w 1868"/>
                <a:gd name="T35" fmla="*/ 384 h 1393"/>
                <a:gd name="T36" fmla="*/ 300 w 1868"/>
                <a:gd name="T37" fmla="*/ 474 h 1393"/>
                <a:gd name="T38" fmla="*/ 390 w 1868"/>
                <a:gd name="T39" fmla="*/ 479 h 1393"/>
                <a:gd name="T40" fmla="*/ 514 w 1868"/>
                <a:gd name="T41" fmla="*/ 389 h 1393"/>
                <a:gd name="T42" fmla="*/ 599 w 1868"/>
                <a:gd name="T43" fmla="*/ 245 h 1393"/>
                <a:gd name="T44" fmla="*/ 709 w 1868"/>
                <a:gd name="T45" fmla="*/ 285 h 1393"/>
                <a:gd name="T46" fmla="*/ 809 w 1868"/>
                <a:gd name="T47" fmla="*/ 335 h 1393"/>
                <a:gd name="T48" fmla="*/ 994 w 1868"/>
                <a:gd name="T49" fmla="*/ 270 h 1393"/>
                <a:gd name="T50" fmla="*/ 1094 w 1868"/>
                <a:gd name="T51" fmla="*/ 210 h 1393"/>
                <a:gd name="T52" fmla="*/ 1154 w 1868"/>
                <a:gd name="T53" fmla="*/ 140 h 1393"/>
                <a:gd name="T54" fmla="*/ 1234 w 1868"/>
                <a:gd name="T55" fmla="*/ 100 h 1393"/>
                <a:gd name="T56" fmla="*/ 1423 w 1868"/>
                <a:gd name="T57" fmla="*/ 55 h 1393"/>
                <a:gd name="T58" fmla="*/ 1513 w 1868"/>
                <a:gd name="T59" fmla="*/ 5 h 1393"/>
                <a:gd name="T60" fmla="*/ 1633 w 1868"/>
                <a:gd name="T61" fmla="*/ 90 h 1393"/>
                <a:gd name="T62" fmla="*/ 1613 w 1868"/>
                <a:gd name="T63" fmla="*/ 240 h 1393"/>
                <a:gd name="T64" fmla="*/ 1603 w 1868"/>
                <a:gd name="T65" fmla="*/ 354 h 1393"/>
                <a:gd name="T66" fmla="*/ 1703 w 1868"/>
                <a:gd name="T67" fmla="*/ 429 h 1393"/>
                <a:gd name="T68" fmla="*/ 1848 w 1868"/>
                <a:gd name="T69" fmla="*/ 474 h 1393"/>
                <a:gd name="T70" fmla="*/ 1868 w 1868"/>
                <a:gd name="T71" fmla="*/ 594 h 1393"/>
                <a:gd name="T72" fmla="*/ 1813 w 1868"/>
                <a:gd name="T73" fmla="*/ 644 h 1393"/>
                <a:gd name="T74" fmla="*/ 1793 w 1868"/>
                <a:gd name="T75" fmla="*/ 664 h 1393"/>
                <a:gd name="T76" fmla="*/ 1748 w 1868"/>
                <a:gd name="T77" fmla="*/ 844 h 1393"/>
                <a:gd name="T78" fmla="*/ 1703 w 1868"/>
                <a:gd name="T79" fmla="*/ 889 h 1393"/>
                <a:gd name="T80" fmla="*/ 1638 w 1868"/>
                <a:gd name="T81" fmla="*/ 939 h 1393"/>
                <a:gd name="T82" fmla="*/ 1563 w 1868"/>
                <a:gd name="T83" fmla="*/ 1034 h 1393"/>
                <a:gd name="T84" fmla="*/ 1523 w 1868"/>
                <a:gd name="T85" fmla="*/ 1068 h 1393"/>
                <a:gd name="T86" fmla="*/ 1428 w 1868"/>
                <a:gd name="T87" fmla="*/ 1158 h 1393"/>
                <a:gd name="T88" fmla="*/ 1413 w 1868"/>
                <a:gd name="T89" fmla="*/ 1168 h 1393"/>
                <a:gd name="T90" fmla="*/ 1389 w 1868"/>
                <a:gd name="T91" fmla="*/ 1188 h 1393"/>
                <a:gd name="T92" fmla="*/ 1294 w 1868"/>
                <a:gd name="T93" fmla="*/ 1333 h 1393"/>
                <a:gd name="T94" fmla="*/ 1194 w 1868"/>
                <a:gd name="T95" fmla="*/ 1373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68" h="1393">
                  <a:moveTo>
                    <a:pt x="1124" y="1393"/>
                  </a:moveTo>
                  <a:lnTo>
                    <a:pt x="1124" y="1348"/>
                  </a:lnTo>
                  <a:lnTo>
                    <a:pt x="1114" y="1348"/>
                  </a:lnTo>
                  <a:lnTo>
                    <a:pt x="1109" y="1343"/>
                  </a:lnTo>
                  <a:lnTo>
                    <a:pt x="1099" y="1328"/>
                  </a:lnTo>
                  <a:lnTo>
                    <a:pt x="1069" y="1323"/>
                  </a:lnTo>
                  <a:lnTo>
                    <a:pt x="1064" y="1303"/>
                  </a:lnTo>
                  <a:lnTo>
                    <a:pt x="1054" y="1288"/>
                  </a:lnTo>
                  <a:lnTo>
                    <a:pt x="1044" y="1273"/>
                  </a:lnTo>
                  <a:lnTo>
                    <a:pt x="1034" y="1268"/>
                  </a:lnTo>
                  <a:lnTo>
                    <a:pt x="1024" y="1268"/>
                  </a:lnTo>
                  <a:lnTo>
                    <a:pt x="1014" y="1268"/>
                  </a:lnTo>
                  <a:lnTo>
                    <a:pt x="989" y="1273"/>
                  </a:lnTo>
                  <a:lnTo>
                    <a:pt x="974" y="1338"/>
                  </a:lnTo>
                  <a:lnTo>
                    <a:pt x="804" y="1348"/>
                  </a:lnTo>
                  <a:lnTo>
                    <a:pt x="699" y="1328"/>
                  </a:lnTo>
                  <a:lnTo>
                    <a:pt x="614" y="1318"/>
                  </a:lnTo>
                  <a:lnTo>
                    <a:pt x="544" y="1243"/>
                  </a:lnTo>
                  <a:lnTo>
                    <a:pt x="519" y="1193"/>
                  </a:lnTo>
                  <a:lnTo>
                    <a:pt x="509" y="1193"/>
                  </a:lnTo>
                  <a:lnTo>
                    <a:pt x="499" y="1158"/>
                  </a:lnTo>
                  <a:lnTo>
                    <a:pt x="504" y="1128"/>
                  </a:lnTo>
                  <a:lnTo>
                    <a:pt x="514" y="1103"/>
                  </a:lnTo>
                  <a:lnTo>
                    <a:pt x="529" y="1078"/>
                  </a:lnTo>
                  <a:lnTo>
                    <a:pt x="529" y="1014"/>
                  </a:lnTo>
                  <a:lnTo>
                    <a:pt x="469" y="974"/>
                  </a:lnTo>
                  <a:lnTo>
                    <a:pt x="469" y="959"/>
                  </a:lnTo>
                  <a:lnTo>
                    <a:pt x="355" y="954"/>
                  </a:lnTo>
                  <a:lnTo>
                    <a:pt x="260" y="944"/>
                  </a:lnTo>
                  <a:lnTo>
                    <a:pt x="205" y="919"/>
                  </a:lnTo>
                  <a:lnTo>
                    <a:pt x="180" y="859"/>
                  </a:lnTo>
                  <a:lnTo>
                    <a:pt x="260" y="854"/>
                  </a:lnTo>
                  <a:lnTo>
                    <a:pt x="280" y="844"/>
                  </a:lnTo>
                  <a:lnTo>
                    <a:pt x="305" y="829"/>
                  </a:lnTo>
                  <a:lnTo>
                    <a:pt x="350" y="789"/>
                  </a:lnTo>
                  <a:lnTo>
                    <a:pt x="370" y="749"/>
                  </a:lnTo>
                  <a:lnTo>
                    <a:pt x="375" y="714"/>
                  </a:lnTo>
                  <a:lnTo>
                    <a:pt x="370" y="684"/>
                  </a:lnTo>
                  <a:lnTo>
                    <a:pt x="355" y="654"/>
                  </a:lnTo>
                  <a:lnTo>
                    <a:pt x="285" y="649"/>
                  </a:lnTo>
                  <a:lnTo>
                    <a:pt x="255" y="629"/>
                  </a:lnTo>
                  <a:lnTo>
                    <a:pt x="220" y="614"/>
                  </a:lnTo>
                  <a:lnTo>
                    <a:pt x="160" y="594"/>
                  </a:lnTo>
                  <a:lnTo>
                    <a:pt x="100" y="574"/>
                  </a:lnTo>
                  <a:lnTo>
                    <a:pt x="50" y="554"/>
                  </a:lnTo>
                  <a:lnTo>
                    <a:pt x="15" y="509"/>
                  </a:lnTo>
                  <a:lnTo>
                    <a:pt x="5" y="489"/>
                  </a:lnTo>
                  <a:lnTo>
                    <a:pt x="0" y="479"/>
                  </a:lnTo>
                  <a:lnTo>
                    <a:pt x="30" y="434"/>
                  </a:lnTo>
                  <a:lnTo>
                    <a:pt x="45" y="414"/>
                  </a:lnTo>
                  <a:lnTo>
                    <a:pt x="55" y="404"/>
                  </a:lnTo>
                  <a:lnTo>
                    <a:pt x="75" y="394"/>
                  </a:lnTo>
                  <a:lnTo>
                    <a:pt x="90" y="389"/>
                  </a:lnTo>
                  <a:lnTo>
                    <a:pt x="120" y="384"/>
                  </a:lnTo>
                  <a:lnTo>
                    <a:pt x="155" y="384"/>
                  </a:lnTo>
                  <a:lnTo>
                    <a:pt x="225" y="409"/>
                  </a:lnTo>
                  <a:lnTo>
                    <a:pt x="300" y="474"/>
                  </a:lnTo>
                  <a:lnTo>
                    <a:pt x="325" y="479"/>
                  </a:lnTo>
                  <a:lnTo>
                    <a:pt x="355" y="479"/>
                  </a:lnTo>
                  <a:lnTo>
                    <a:pt x="390" y="479"/>
                  </a:lnTo>
                  <a:lnTo>
                    <a:pt x="430" y="474"/>
                  </a:lnTo>
                  <a:lnTo>
                    <a:pt x="469" y="434"/>
                  </a:lnTo>
                  <a:lnTo>
                    <a:pt x="514" y="389"/>
                  </a:lnTo>
                  <a:lnTo>
                    <a:pt x="554" y="340"/>
                  </a:lnTo>
                  <a:lnTo>
                    <a:pt x="594" y="300"/>
                  </a:lnTo>
                  <a:lnTo>
                    <a:pt x="599" y="245"/>
                  </a:lnTo>
                  <a:lnTo>
                    <a:pt x="659" y="240"/>
                  </a:lnTo>
                  <a:lnTo>
                    <a:pt x="684" y="275"/>
                  </a:lnTo>
                  <a:lnTo>
                    <a:pt x="709" y="285"/>
                  </a:lnTo>
                  <a:lnTo>
                    <a:pt x="734" y="300"/>
                  </a:lnTo>
                  <a:lnTo>
                    <a:pt x="769" y="320"/>
                  </a:lnTo>
                  <a:lnTo>
                    <a:pt x="809" y="335"/>
                  </a:lnTo>
                  <a:lnTo>
                    <a:pt x="854" y="335"/>
                  </a:lnTo>
                  <a:lnTo>
                    <a:pt x="959" y="300"/>
                  </a:lnTo>
                  <a:lnTo>
                    <a:pt x="994" y="270"/>
                  </a:lnTo>
                  <a:lnTo>
                    <a:pt x="1024" y="250"/>
                  </a:lnTo>
                  <a:lnTo>
                    <a:pt x="1054" y="230"/>
                  </a:lnTo>
                  <a:lnTo>
                    <a:pt x="1094" y="210"/>
                  </a:lnTo>
                  <a:lnTo>
                    <a:pt x="1104" y="195"/>
                  </a:lnTo>
                  <a:lnTo>
                    <a:pt x="1124" y="180"/>
                  </a:lnTo>
                  <a:lnTo>
                    <a:pt x="1154" y="140"/>
                  </a:lnTo>
                  <a:lnTo>
                    <a:pt x="1174" y="130"/>
                  </a:lnTo>
                  <a:lnTo>
                    <a:pt x="1189" y="115"/>
                  </a:lnTo>
                  <a:lnTo>
                    <a:pt x="1234" y="100"/>
                  </a:lnTo>
                  <a:lnTo>
                    <a:pt x="1284" y="95"/>
                  </a:lnTo>
                  <a:lnTo>
                    <a:pt x="1374" y="90"/>
                  </a:lnTo>
                  <a:lnTo>
                    <a:pt x="1423" y="55"/>
                  </a:lnTo>
                  <a:lnTo>
                    <a:pt x="1468" y="25"/>
                  </a:lnTo>
                  <a:lnTo>
                    <a:pt x="1488" y="15"/>
                  </a:lnTo>
                  <a:lnTo>
                    <a:pt x="1513" y="5"/>
                  </a:lnTo>
                  <a:lnTo>
                    <a:pt x="1543" y="0"/>
                  </a:lnTo>
                  <a:lnTo>
                    <a:pt x="1578" y="0"/>
                  </a:lnTo>
                  <a:lnTo>
                    <a:pt x="1633" y="90"/>
                  </a:lnTo>
                  <a:lnTo>
                    <a:pt x="1678" y="135"/>
                  </a:lnTo>
                  <a:lnTo>
                    <a:pt x="1638" y="205"/>
                  </a:lnTo>
                  <a:lnTo>
                    <a:pt x="1613" y="240"/>
                  </a:lnTo>
                  <a:lnTo>
                    <a:pt x="1598" y="280"/>
                  </a:lnTo>
                  <a:lnTo>
                    <a:pt x="1593" y="349"/>
                  </a:lnTo>
                  <a:lnTo>
                    <a:pt x="1603" y="354"/>
                  </a:lnTo>
                  <a:lnTo>
                    <a:pt x="1623" y="354"/>
                  </a:lnTo>
                  <a:lnTo>
                    <a:pt x="1678" y="354"/>
                  </a:lnTo>
                  <a:lnTo>
                    <a:pt x="1703" y="429"/>
                  </a:lnTo>
                  <a:lnTo>
                    <a:pt x="1723" y="459"/>
                  </a:lnTo>
                  <a:lnTo>
                    <a:pt x="1833" y="449"/>
                  </a:lnTo>
                  <a:lnTo>
                    <a:pt x="1848" y="474"/>
                  </a:lnTo>
                  <a:lnTo>
                    <a:pt x="1858" y="509"/>
                  </a:lnTo>
                  <a:lnTo>
                    <a:pt x="1868" y="549"/>
                  </a:lnTo>
                  <a:lnTo>
                    <a:pt x="1868" y="594"/>
                  </a:lnTo>
                  <a:lnTo>
                    <a:pt x="1848" y="619"/>
                  </a:lnTo>
                  <a:lnTo>
                    <a:pt x="1833" y="634"/>
                  </a:lnTo>
                  <a:lnTo>
                    <a:pt x="1813" y="644"/>
                  </a:lnTo>
                  <a:lnTo>
                    <a:pt x="1808" y="654"/>
                  </a:lnTo>
                  <a:lnTo>
                    <a:pt x="1803" y="659"/>
                  </a:lnTo>
                  <a:lnTo>
                    <a:pt x="1793" y="664"/>
                  </a:lnTo>
                  <a:lnTo>
                    <a:pt x="1778" y="779"/>
                  </a:lnTo>
                  <a:lnTo>
                    <a:pt x="1763" y="809"/>
                  </a:lnTo>
                  <a:lnTo>
                    <a:pt x="1748" y="844"/>
                  </a:lnTo>
                  <a:lnTo>
                    <a:pt x="1718" y="864"/>
                  </a:lnTo>
                  <a:lnTo>
                    <a:pt x="1703" y="874"/>
                  </a:lnTo>
                  <a:lnTo>
                    <a:pt x="1703" y="889"/>
                  </a:lnTo>
                  <a:lnTo>
                    <a:pt x="1678" y="899"/>
                  </a:lnTo>
                  <a:lnTo>
                    <a:pt x="1658" y="914"/>
                  </a:lnTo>
                  <a:lnTo>
                    <a:pt x="1638" y="939"/>
                  </a:lnTo>
                  <a:lnTo>
                    <a:pt x="1618" y="964"/>
                  </a:lnTo>
                  <a:lnTo>
                    <a:pt x="1583" y="1014"/>
                  </a:lnTo>
                  <a:lnTo>
                    <a:pt x="1563" y="1034"/>
                  </a:lnTo>
                  <a:lnTo>
                    <a:pt x="1538" y="1048"/>
                  </a:lnTo>
                  <a:lnTo>
                    <a:pt x="1533" y="1058"/>
                  </a:lnTo>
                  <a:lnTo>
                    <a:pt x="1523" y="1068"/>
                  </a:lnTo>
                  <a:lnTo>
                    <a:pt x="1498" y="1083"/>
                  </a:lnTo>
                  <a:lnTo>
                    <a:pt x="1463" y="1118"/>
                  </a:lnTo>
                  <a:lnTo>
                    <a:pt x="1428" y="1158"/>
                  </a:lnTo>
                  <a:lnTo>
                    <a:pt x="1423" y="1163"/>
                  </a:lnTo>
                  <a:lnTo>
                    <a:pt x="1423" y="1168"/>
                  </a:lnTo>
                  <a:lnTo>
                    <a:pt x="1413" y="1168"/>
                  </a:lnTo>
                  <a:lnTo>
                    <a:pt x="1413" y="1183"/>
                  </a:lnTo>
                  <a:lnTo>
                    <a:pt x="1399" y="1183"/>
                  </a:lnTo>
                  <a:lnTo>
                    <a:pt x="1389" y="1188"/>
                  </a:lnTo>
                  <a:lnTo>
                    <a:pt x="1364" y="1208"/>
                  </a:lnTo>
                  <a:lnTo>
                    <a:pt x="1329" y="1248"/>
                  </a:lnTo>
                  <a:lnTo>
                    <a:pt x="1294" y="1333"/>
                  </a:lnTo>
                  <a:lnTo>
                    <a:pt x="1254" y="1343"/>
                  </a:lnTo>
                  <a:lnTo>
                    <a:pt x="1219" y="1358"/>
                  </a:lnTo>
                  <a:lnTo>
                    <a:pt x="1194" y="1373"/>
                  </a:lnTo>
                  <a:lnTo>
                    <a:pt x="1164" y="1393"/>
                  </a:lnTo>
                  <a:lnTo>
                    <a:pt x="1124" y="1393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5341008" y="5331196"/>
              <a:ext cx="177189" cy="411440"/>
            </a:xfrm>
            <a:custGeom>
              <a:avLst/>
              <a:gdLst>
                <a:gd name="T0" fmla="*/ 205 w 444"/>
                <a:gd name="T1" fmla="*/ 1028 h 1028"/>
                <a:gd name="T2" fmla="*/ 125 w 444"/>
                <a:gd name="T3" fmla="*/ 908 h 1028"/>
                <a:gd name="T4" fmla="*/ 100 w 444"/>
                <a:gd name="T5" fmla="*/ 898 h 1028"/>
                <a:gd name="T6" fmla="*/ 85 w 444"/>
                <a:gd name="T7" fmla="*/ 888 h 1028"/>
                <a:gd name="T8" fmla="*/ 70 w 444"/>
                <a:gd name="T9" fmla="*/ 873 h 1028"/>
                <a:gd name="T10" fmla="*/ 65 w 444"/>
                <a:gd name="T11" fmla="*/ 863 h 1028"/>
                <a:gd name="T12" fmla="*/ 50 w 444"/>
                <a:gd name="T13" fmla="*/ 838 h 1028"/>
                <a:gd name="T14" fmla="*/ 40 w 444"/>
                <a:gd name="T15" fmla="*/ 808 h 1028"/>
                <a:gd name="T16" fmla="*/ 0 w 444"/>
                <a:gd name="T17" fmla="*/ 759 h 1028"/>
                <a:gd name="T18" fmla="*/ 5 w 444"/>
                <a:gd name="T19" fmla="*/ 699 h 1028"/>
                <a:gd name="T20" fmla="*/ 15 w 444"/>
                <a:gd name="T21" fmla="*/ 644 h 1028"/>
                <a:gd name="T22" fmla="*/ 20 w 444"/>
                <a:gd name="T23" fmla="*/ 594 h 1028"/>
                <a:gd name="T24" fmla="*/ 20 w 444"/>
                <a:gd name="T25" fmla="*/ 569 h 1028"/>
                <a:gd name="T26" fmla="*/ 15 w 444"/>
                <a:gd name="T27" fmla="*/ 549 h 1028"/>
                <a:gd name="T28" fmla="*/ 15 w 444"/>
                <a:gd name="T29" fmla="*/ 489 h 1028"/>
                <a:gd name="T30" fmla="*/ 25 w 444"/>
                <a:gd name="T31" fmla="*/ 449 h 1028"/>
                <a:gd name="T32" fmla="*/ 40 w 444"/>
                <a:gd name="T33" fmla="*/ 414 h 1028"/>
                <a:gd name="T34" fmla="*/ 75 w 444"/>
                <a:gd name="T35" fmla="*/ 374 h 1028"/>
                <a:gd name="T36" fmla="*/ 95 w 444"/>
                <a:gd name="T37" fmla="*/ 279 h 1028"/>
                <a:gd name="T38" fmla="*/ 150 w 444"/>
                <a:gd name="T39" fmla="*/ 160 h 1028"/>
                <a:gd name="T40" fmla="*/ 190 w 444"/>
                <a:gd name="T41" fmla="*/ 110 h 1028"/>
                <a:gd name="T42" fmla="*/ 224 w 444"/>
                <a:gd name="T43" fmla="*/ 70 h 1028"/>
                <a:gd name="T44" fmla="*/ 259 w 444"/>
                <a:gd name="T45" fmla="*/ 35 h 1028"/>
                <a:gd name="T46" fmla="*/ 304 w 444"/>
                <a:gd name="T47" fmla="*/ 0 h 1028"/>
                <a:gd name="T48" fmla="*/ 409 w 444"/>
                <a:gd name="T49" fmla="*/ 5 h 1028"/>
                <a:gd name="T50" fmla="*/ 424 w 444"/>
                <a:gd name="T51" fmla="*/ 15 h 1028"/>
                <a:gd name="T52" fmla="*/ 439 w 444"/>
                <a:gd name="T53" fmla="*/ 75 h 1028"/>
                <a:gd name="T54" fmla="*/ 444 w 444"/>
                <a:gd name="T55" fmla="*/ 110 h 1028"/>
                <a:gd name="T56" fmla="*/ 444 w 444"/>
                <a:gd name="T57" fmla="*/ 145 h 1028"/>
                <a:gd name="T58" fmla="*/ 429 w 444"/>
                <a:gd name="T59" fmla="*/ 180 h 1028"/>
                <a:gd name="T60" fmla="*/ 419 w 444"/>
                <a:gd name="T61" fmla="*/ 215 h 1028"/>
                <a:gd name="T62" fmla="*/ 414 w 444"/>
                <a:gd name="T63" fmla="*/ 255 h 1028"/>
                <a:gd name="T64" fmla="*/ 414 w 444"/>
                <a:gd name="T65" fmla="*/ 294 h 1028"/>
                <a:gd name="T66" fmla="*/ 419 w 444"/>
                <a:gd name="T67" fmla="*/ 384 h 1028"/>
                <a:gd name="T68" fmla="*/ 424 w 444"/>
                <a:gd name="T69" fmla="*/ 469 h 1028"/>
                <a:gd name="T70" fmla="*/ 409 w 444"/>
                <a:gd name="T71" fmla="*/ 504 h 1028"/>
                <a:gd name="T72" fmla="*/ 394 w 444"/>
                <a:gd name="T73" fmla="*/ 544 h 1028"/>
                <a:gd name="T74" fmla="*/ 294 w 444"/>
                <a:gd name="T75" fmla="*/ 759 h 1028"/>
                <a:gd name="T76" fmla="*/ 269 w 444"/>
                <a:gd name="T77" fmla="*/ 993 h 1028"/>
                <a:gd name="T78" fmla="*/ 244 w 444"/>
                <a:gd name="T79" fmla="*/ 1018 h 1028"/>
                <a:gd name="T80" fmla="*/ 224 w 444"/>
                <a:gd name="T81" fmla="*/ 1023 h 1028"/>
                <a:gd name="T82" fmla="*/ 205 w 444"/>
                <a:gd name="T83" fmla="*/ 1028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4" h="1028">
                  <a:moveTo>
                    <a:pt x="205" y="1028"/>
                  </a:moveTo>
                  <a:lnTo>
                    <a:pt x="125" y="908"/>
                  </a:lnTo>
                  <a:lnTo>
                    <a:pt x="100" y="898"/>
                  </a:lnTo>
                  <a:lnTo>
                    <a:pt x="85" y="888"/>
                  </a:lnTo>
                  <a:lnTo>
                    <a:pt x="70" y="873"/>
                  </a:lnTo>
                  <a:lnTo>
                    <a:pt x="65" y="863"/>
                  </a:lnTo>
                  <a:lnTo>
                    <a:pt x="50" y="838"/>
                  </a:lnTo>
                  <a:lnTo>
                    <a:pt x="40" y="808"/>
                  </a:lnTo>
                  <a:lnTo>
                    <a:pt x="0" y="759"/>
                  </a:lnTo>
                  <a:lnTo>
                    <a:pt x="5" y="699"/>
                  </a:lnTo>
                  <a:lnTo>
                    <a:pt x="15" y="644"/>
                  </a:lnTo>
                  <a:lnTo>
                    <a:pt x="20" y="594"/>
                  </a:lnTo>
                  <a:lnTo>
                    <a:pt x="20" y="569"/>
                  </a:lnTo>
                  <a:lnTo>
                    <a:pt x="15" y="549"/>
                  </a:lnTo>
                  <a:lnTo>
                    <a:pt x="15" y="489"/>
                  </a:lnTo>
                  <a:lnTo>
                    <a:pt x="25" y="449"/>
                  </a:lnTo>
                  <a:lnTo>
                    <a:pt x="40" y="414"/>
                  </a:lnTo>
                  <a:lnTo>
                    <a:pt x="75" y="374"/>
                  </a:lnTo>
                  <a:lnTo>
                    <a:pt x="95" y="279"/>
                  </a:lnTo>
                  <a:lnTo>
                    <a:pt x="150" y="160"/>
                  </a:lnTo>
                  <a:lnTo>
                    <a:pt x="190" y="110"/>
                  </a:lnTo>
                  <a:lnTo>
                    <a:pt x="224" y="70"/>
                  </a:lnTo>
                  <a:lnTo>
                    <a:pt x="259" y="35"/>
                  </a:lnTo>
                  <a:lnTo>
                    <a:pt x="304" y="0"/>
                  </a:lnTo>
                  <a:lnTo>
                    <a:pt x="409" y="5"/>
                  </a:lnTo>
                  <a:lnTo>
                    <a:pt x="424" y="15"/>
                  </a:lnTo>
                  <a:lnTo>
                    <a:pt x="439" y="75"/>
                  </a:lnTo>
                  <a:lnTo>
                    <a:pt x="444" y="110"/>
                  </a:lnTo>
                  <a:lnTo>
                    <a:pt x="444" y="145"/>
                  </a:lnTo>
                  <a:lnTo>
                    <a:pt x="429" y="180"/>
                  </a:lnTo>
                  <a:lnTo>
                    <a:pt x="419" y="215"/>
                  </a:lnTo>
                  <a:lnTo>
                    <a:pt x="414" y="255"/>
                  </a:lnTo>
                  <a:lnTo>
                    <a:pt x="414" y="294"/>
                  </a:lnTo>
                  <a:lnTo>
                    <a:pt x="419" y="384"/>
                  </a:lnTo>
                  <a:lnTo>
                    <a:pt x="424" y="469"/>
                  </a:lnTo>
                  <a:lnTo>
                    <a:pt x="409" y="504"/>
                  </a:lnTo>
                  <a:lnTo>
                    <a:pt x="394" y="544"/>
                  </a:lnTo>
                  <a:lnTo>
                    <a:pt x="294" y="759"/>
                  </a:lnTo>
                  <a:lnTo>
                    <a:pt x="269" y="993"/>
                  </a:lnTo>
                  <a:lnTo>
                    <a:pt x="244" y="1018"/>
                  </a:lnTo>
                  <a:lnTo>
                    <a:pt x="224" y="1023"/>
                  </a:lnTo>
                  <a:lnTo>
                    <a:pt x="205" y="1028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5353021" y="5341207"/>
              <a:ext cx="155166" cy="389416"/>
            </a:xfrm>
            <a:custGeom>
              <a:avLst/>
              <a:gdLst>
                <a:gd name="T0" fmla="*/ 190 w 389"/>
                <a:gd name="T1" fmla="*/ 973 h 973"/>
                <a:gd name="T2" fmla="*/ 115 w 389"/>
                <a:gd name="T3" fmla="*/ 858 h 973"/>
                <a:gd name="T4" fmla="*/ 65 w 389"/>
                <a:gd name="T5" fmla="*/ 843 h 973"/>
                <a:gd name="T6" fmla="*/ 55 w 389"/>
                <a:gd name="T7" fmla="*/ 808 h 973"/>
                <a:gd name="T8" fmla="*/ 35 w 389"/>
                <a:gd name="T9" fmla="*/ 773 h 973"/>
                <a:gd name="T10" fmla="*/ 15 w 389"/>
                <a:gd name="T11" fmla="*/ 748 h 973"/>
                <a:gd name="T12" fmla="*/ 0 w 389"/>
                <a:gd name="T13" fmla="*/ 733 h 973"/>
                <a:gd name="T14" fmla="*/ 0 w 389"/>
                <a:gd name="T15" fmla="*/ 679 h 973"/>
                <a:gd name="T16" fmla="*/ 10 w 389"/>
                <a:gd name="T17" fmla="*/ 604 h 973"/>
                <a:gd name="T18" fmla="*/ 15 w 389"/>
                <a:gd name="T19" fmla="*/ 574 h 973"/>
                <a:gd name="T20" fmla="*/ 20 w 389"/>
                <a:gd name="T21" fmla="*/ 539 h 973"/>
                <a:gd name="T22" fmla="*/ 10 w 389"/>
                <a:gd name="T23" fmla="*/ 504 h 973"/>
                <a:gd name="T24" fmla="*/ 10 w 389"/>
                <a:gd name="T25" fmla="*/ 479 h 973"/>
                <a:gd name="T26" fmla="*/ 10 w 389"/>
                <a:gd name="T27" fmla="*/ 454 h 973"/>
                <a:gd name="T28" fmla="*/ 20 w 389"/>
                <a:gd name="T29" fmla="*/ 434 h 973"/>
                <a:gd name="T30" fmla="*/ 45 w 389"/>
                <a:gd name="T31" fmla="*/ 394 h 973"/>
                <a:gd name="T32" fmla="*/ 75 w 389"/>
                <a:gd name="T33" fmla="*/ 354 h 973"/>
                <a:gd name="T34" fmla="*/ 95 w 389"/>
                <a:gd name="T35" fmla="*/ 269 h 973"/>
                <a:gd name="T36" fmla="*/ 120 w 389"/>
                <a:gd name="T37" fmla="*/ 210 h 973"/>
                <a:gd name="T38" fmla="*/ 140 w 389"/>
                <a:gd name="T39" fmla="*/ 160 h 973"/>
                <a:gd name="T40" fmla="*/ 170 w 389"/>
                <a:gd name="T41" fmla="*/ 115 h 973"/>
                <a:gd name="T42" fmla="*/ 209 w 389"/>
                <a:gd name="T43" fmla="*/ 70 h 973"/>
                <a:gd name="T44" fmla="*/ 289 w 389"/>
                <a:gd name="T45" fmla="*/ 5 h 973"/>
                <a:gd name="T46" fmla="*/ 374 w 389"/>
                <a:gd name="T47" fmla="*/ 0 h 973"/>
                <a:gd name="T48" fmla="*/ 384 w 389"/>
                <a:gd name="T49" fmla="*/ 45 h 973"/>
                <a:gd name="T50" fmla="*/ 389 w 389"/>
                <a:gd name="T51" fmla="*/ 80 h 973"/>
                <a:gd name="T52" fmla="*/ 389 w 389"/>
                <a:gd name="T53" fmla="*/ 110 h 973"/>
                <a:gd name="T54" fmla="*/ 374 w 389"/>
                <a:gd name="T55" fmla="*/ 140 h 973"/>
                <a:gd name="T56" fmla="*/ 364 w 389"/>
                <a:gd name="T57" fmla="*/ 175 h 973"/>
                <a:gd name="T58" fmla="*/ 359 w 389"/>
                <a:gd name="T59" fmla="*/ 215 h 973"/>
                <a:gd name="T60" fmla="*/ 354 w 389"/>
                <a:gd name="T61" fmla="*/ 254 h 973"/>
                <a:gd name="T62" fmla="*/ 359 w 389"/>
                <a:gd name="T63" fmla="*/ 344 h 973"/>
                <a:gd name="T64" fmla="*/ 364 w 389"/>
                <a:gd name="T65" fmla="*/ 434 h 973"/>
                <a:gd name="T66" fmla="*/ 344 w 389"/>
                <a:gd name="T67" fmla="*/ 489 h 973"/>
                <a:gd name="T68" fmla="*/ 314 w 389"/>
                <a:gd name="T69" fmla="*/ 554 h 973"/>
                <a:gd name="T70" fmla="*/ 254 w 389"/>
                <a:gd name="T71" fmla="*/ 674 h 973"/>
                <a:gd name="T72" fmla="*/ 239 w 389"/>
                <a:gd name="T73" fmla="*/ 724 h 973"/>
                <a:gd name="T74" fmla="*/ 209 w 389"/>
                <a:gd name="T75" fmla="*/ 953 h 973"/>
                <a:gd name="T76" fmla="*/ 199 w 389"/>
                <a:gd name="T77" fmla="*/ 963 h 973"/>
                <a:gd name="T78" fmla="*/ 190 w 389"/>
                <a:gd name="T79" fmla="*/ 973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9" h="973">
                  <a:moveTo>
                    <a:pt x="190" y="973"/>
                  </a:moveTo>
                  <a:lnTo>
                    <a:pt x="115" y="858"/>
                  </a:lnTo>
                  <a:lnTo>
                    <a:pt x="65" y="843"/>
                  </a:lnTo>
                  <a:lnTo>
                    <a:pt x="55" y="808"/>
                  </a:lnTo>
                  <a:lnTo>
                    <a:pt x="35" y="773"/>
                  </a:lnTo>
                  <a:lnTo>
                    <a:pt x="15" y="748"/>
                  </a:lnTo>
                  <a:lnTo>
                    <a:pt x="0" y="733"/>
                  </a:lnTo>
                  <a:lnTo>
                    <a:pt x="0" y="679"/>
                  </a:lnTo>
                  <a:lnTo>
                    <a:pt x="10" y="604"/>
                  </a:lnTo>
                  <a:lnTo>
                    <a:pt x="15" y="574"/>
                  </a:lnTo>
                  <a:lnTo>
                    <a:pt x="20" y="539"/>
                  </a:lnTo>
                  <a:lnTo>
                    <a:pt x="10" y="504"/>
                  </a:lnTo>
                  <a:lnTo>
                    <a:pt x="10" y="479"/>
                  </a:lnTo>
                  <a:lnTo>
                    <a:pt x="10" y="454"/>
                  </a:lnTo>
                  <a:lnTo>
                    <a:pt x="20" y="434"/>
                  </a:lnTo>
                  <a:lnTo>
                    <a:pt x="45" y="394"/>
                  </a:lnTo>
                  <a:lnTo>
                    <a:pt x="75" y="354"/>
                  </a:lnTo>
                  <a:lnTo>
                    <a:pt x="95" y="269"/>
                  </a:lnTo>
                  <a:lnTo>
                    <a:pt x="120" y="210"/>
                  </a:lnTo>
                  <a:lnTo>
                    <a:pt x="140" y="160"/>
                  </a:lnTo>
                  <a:lnTo>
                    <a:pt x="170" y="115"/>
                  </a:lnTo>
                  <a:lnTo>
                    <a:pt x="209" y="70"/>
                  </a:lnTo>
                  <a:lnTo>
                    <a:pt x="289" y="5"/>
                  </a:lnTo>
                  <a:lnTo>
                    <a:pt x="374" y="0"/>
                  </a:lnTo>
                  <a:lnTo>
                    <a:pt x="384" y="45"/>
                  </a:lnTo>
                  <a:lnTo>
                    <a:pt x="389" y="80"/>
                  </a:lnTo>
                  <a:lnTo>
                    <a:pt x="389" y="110"/>
                  </a:lnTo>
                  <a:lnTo>
                    <a:pt x="374" y="140"/>
                  </a:lnTo>
                  <a:lnTo>
                    <a:pt x="364" y="175"/>
                  </a:lnTo>
                  <a:lnTo>
                    <a:pt x="359" y="215"/>
                  </a:lnTo>
                  <a:lnTo>
                    <a:pt x="354" y="254"/>
                  </a:lnTo>
                  <a:lnTo>
                    <a:pt x="359" y="344"/>
                  </a:lnTo>
                  <a:lnTo>
                    <a:pt x="364" y="434"/>
                  </a:lnTo>
                  <a:lnTo>
                    <a:pt x="344" y="489"/>
                  </a:lnTo>
                  <a:lnTo>
                    <a:pt x="314" y="554"/>
                  </a:lnTo>
                  <a:lnTo>
                    <a:pt x="254" y="674"/>
                  </a:lnTo>
                  <a:lnTo>
                    <a:pt x="239" y="724"/>
                  </a:lnTo>
                  <a:lnTo>
                    <a:pt x="209" y="953"/>
                  </a:lnTo>
                  <a:lnTo>
                    <a:pt x="199" y="963"/>
                  </a:lnTo>
                  <a:lnTo>
                    <a:pt x="190" y="973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4917556" y="5031877"/>
              <a:ext cx="413441" cy="536573"/>
            </a:xfrm>
            <a:custGeom>
              <a:avLst/>
              <a:gdLst>
                <a:gd name="T0" fmla="*/ 340 w 1034"/>
                <a:gd name="T1" fmla="*/ 1328 h 1343"/>
                <a:gd name="T2" fmla="*/ 320 w 1034"/>
                <a:gd name="T3" fmla="*/ 1288 h 1343"/>
                <a:gd name="T4" fmla="*/ 290 w 1034"/>
                <a:gd name="T5" fmla="*/ 1258 h 1343"/>
                <a:gd name="T6" fmla="*/ 145 w 1034"/>
                <a:gd name="T7" fmla="*/ 1063 h 1343"/>
                <a:gd name="T8" fmla="*/ 65 w 1034"/>
                <a:gd name="T9" fmla="*/ 1048 h 1343"/>
                <a:gd name="T10" fmla="*/ 5 w 1034"/>
                <a:gd name="T11" fmla="*/ 1043 h 1343"/>
                <a:gd name="T12" fmla="*/ 0 w 1034"/>
                <a:gd name="T13" fmla="*/ 964 h 1343"/>
                <a:gd name="T14" fmla="*/ 20 w 1034"/>
                <a:gd name="T15" fmla="*/ 879 h 1343"/>
                <a:gd name="T16" fmla="*/ 25 w 1034"/>
                <a:gd name="T17" fmla="*/ 829 h 1343"/>
                <a:gd name="T18" fmla="*/ 20 w 1034"/>
                <a:gd name="T19" fmla="*/ 764 h 1343"/>
                <a:gd name="T20" fmla="*/ 110 w 1034"/>
                <a:gd name="T21" fmla="*/ 614 h 1343"/>
                <a:gd name="T22" fmla="*/ 105 w 1034"/>
                <a:gd name="T23" fmla="*/ 499 h 1343"/>
                <a:gd name="T24" fmla="*/ 115 w 1034"/>
                <a:gd name="T25" fmla="*/ 474 h 1343"/>
                <a:gd name="T26" fmla="*/ 185 w 1034"/>
                <a:gd name="T27" fmla="*/ 434 h 1343"/>
                <a:gd name="T28" fmla="*/ 255 w 1034"/>
                <a:gd name="T29" fmla="*/ 335 h 1343"/>
                <a:gd name="T30" fmla="*/ 240 w 1034"/>
                <a:gd name="T31" fmla="*/ 260 h 1343"/>
                <a:gd name="T32" fmla="*/ 230 w 1034"/>
                <a:gd name="T33" fmla="*/ 220 h 1343"/>
                <a:gd name="T34" fmla="*/ 245 w 1034"/>
                <a:gd name="T35" fmla="*/ 190 h 1343"/>
                <a:gd name="T36" fmla="*/ 300 w 1034"/>
                <a:gd name="T37" fmla="*/ 150 h 1343"/>
                <a:gd name="T38" fmla="*/ 360 w 1034"/>
                <a:gd name="T39" fmla="*/ 140 h 1343"/>
                <a:gd name="T40" fmla="*/ 430 w 1034"/>
                <a:gd name="T41" fmla="*/ 120 h 1343"/>
                <a:gd name="T42" fmla="*/ 475 w 1034"/>
                <a:gd name="T43" fmla="*/ 70 h 1343"/>
                <a:gd name="T44" fmla="*/ 510 w 1034"/>
                <a:gd name="T45" fmla="*/ 5 h 1343"/>
                <a:gd name="T46" fmla="*/ 539 w 1034"/>
                <a:gd name="T47" fmla="*/ 0 h 1343"/>
                <a:gd name="T48" fmla="*/ 579 w 1034"/>
                <a:gd name="T49" fmla="*/ 15 h 1343"/>
                <a:gd name="T50" fmla="*/ 594 w 1034"/>
                <a:gd name="T51" fmla="*/ 70 h 1343"/>
                <a:gd name="T52" fmla="*/ 624 w 1034"/>
                <a:gd name="T53" fmla="*/ 160 h 1343"/>
                <a:gd name="T54" fmla="*/ 664 w 1034"/>
                <a:gd name="T55" fmla="*/ 215 h 1343"/>
                <a:gd name="T56" fmla="*/ 839 w 1034"/>
                <a:gd name="T57" fmla="*/ 250 h 1343"/>
                <a:gd name="T58" fmla="*/ 874 w 1034"/>
                <a:gd name="T59" fmla="*/ 230 h 1343"/>
                <a:gd name="T60" fmla="*/ 964 w 1034"/>
                <a:gd name="T61" fmla="*/ 215 h 1343"/>
                <a:gd name="T62" fmla="*/ 1034 w 1034"/>
                <a:gd name="T63" fmla="*/ 225 h 1343"/>
                <a:gd name="T64" fmla="*/ 979 w 1034"/>
                <a:gd name="T65" fmla="*/ 280 h 1343"/>
                <a:gd name="T66" fmla="*/ 954 w 1034"/>
                <a:gd name="T67" fmla="*/ 389 h 1343"/>
                <a:gd name="T68" fmla="*/ 854 w 1034"/>
                <a:gd name="T69" fmla="*/ 384 h 1343"/>
                <a:gd name="T70" fmla="*/ 824 w 1034"/>
                <a:gd name="T71" fmla="*/ 404 h 1343"/>
                <a:gd name="T72" fmla="*/ 819 w 1034"/>
                <a:gd name="T73" fmla="*/ 449 h 1343"/>
                <a:gd name="T74" fmla="*/ 869 w 1034"/>
                <a:gd name="T75" fmla="*/ 494 h 1343"/>
                <a:gd name="T76" fmla="*/ 874 w 1034"/>
                <a:gd name="T77" fmla="*/ 554 h 1343"/>
                <a:gd name="T78" fmla="*/ 869 w 1034"/>
                <a:gd name="T79" fmla="*/ 599 h 1343"/>
                <a:gd name="T80" fmla="*/ 854 w 1034"/>
                <a:gd name="T81" fmla="*/ 669 h 1343"/>
                <a:gd name="T82" fmla="*/ 854 w 1034"/>
                <a:gd name="T83" fmla="*/ 714 h 1343"/>
                <a:gd name="T84" fmla="*/ 889 w 1034"/>
                <a:gd name="T85" fmla="*/ 759 h 1343"/>
                <a:gd name="T86" fmla="*/ 874 w 1034"/>
                <a:gd name="T87" fmla="*/ 764 h 1343"/>
                <a:gd name="T88" fmla="*/ 794 w 1034"/>
                <a:gd name="T89" fmla="*/ 779 h 1343"/>
                <a:gd name="T90" fmla="*/ 799 w 1034"/>
                <a:gd name="T91" fmla="*/ 809 h 1343"/>
                <a:gd name="T92" fmla="*/ 759 w 1034"/>
                <a:gd name="T93" fmla="*/ 864 h 1343"/>
                <a:gd name="T94" fmla="*/ 729 w 1034"/>
                <a:gd name="T95" fmla="*/ 909 h 1343"/>
                <a:gd name="T96" fmla="*/ 694 w 1034"/>
                <a:gd name="T97" fmla="*/ 989 h 1343"/>
                <a:gd name="T98" fmla="*/ 579 w 1034"/>
                <a:gd name="T99" fmla="*/ 1023 h 1343"/>
                <a:gd name="T100" fmla="*/ 569 w 1034"/>
                <a:gd name="T101" fmla="*/ 1053 h 1343"/>
                <a:gd name="T102" fmla="*/ 599 w 1034"/>
                <a:gd name="T103" fmla="*/ 1098 h 1343"/>
                <a:gd name="T104" fmla="*/ 544 w 1034"/>
                <a:gd name="T105" fmla="*/ 1123 h 1343"/>
                <a:gd name="T106" fmla="*/ 500 w 1034"/>
                <a:gd name="T107" fmla="*/ 1158 h 1343"/>
                <a:gd name="T108" fmla="*/ 420 w 1034"/>
                <a:gd name="T109" fmla="*/ 1248 h 1343"/>
                <a:gd name="T110" fmla="*/ 395 w 1034"/>
                <a:gd name="T111" fmla="*/ 1303 h 1343"/>
                <a:gd name="T112" fmla="*/ 340 w 1034"/>
                <a:gd name="T113" fmla="*/ 1343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34" h="1343">
                  <a:moveTo>
                    <a:pt x="340" y="1343"/>
                  </a:moveTo>
                  <a:lnTo>
                    <a:pt x="340" y="1328"/>
                  </a:lnTo>
                  <a:lnTo>
                    <a:pt x="335" y="1313"/>
                  </a:lnTo>
                  <a:lnTo>
                    <a:pt x="320" y="1288"/>
                  </a:lnTo>
                  <a:lnTo>
                    <a:pt x="305" y="1268"/>
                  </a:lnTo>
                  <a:lnTo>
                    <a:pt x="290" y="1258"/>
                  </a:lnTo>
                  <a:lnTo>
                    <a:pt x="290" y="1243"/>
                  </a:lnTo>
                  <a:lnTo>
                    <a:pt x="145" y="1063"/>
                  </a:lnTo>
                  <a:lnTo>
                    <a:pt x="100" y="1053"/>
                  </a:lnTo>
                  <a:lnTo>
                    <a:pt x="65" y="1048"/>
                  </a:lnTo>
                  <a:lnTo>
                    <a:pt x="30" y="1048"/>
                  </a:lnTo>
                  <a:lnTo>
                    <a:pt x="5" y="1043"/>
                  </a:lnTo>
                  <a:lnTo>
                    <a:pt x="0" y="1004"/>
                  </a:lnTo>
                  <a:lnTo>
                    <a:pt x="0" y="964"/>
                  </a:lnTo>
                  <a:lnTo>
                    <a:pt x="15" y="899"/>
                  </a:lnTo>
                  <a:lnTo>
                    <a:pt x="20" y="879"/>
                  </a:lnTo>
                  <a:lnTo>
                    <a:pt x="25" y="864"/>
                  </a:lnTo>
                  <a:lnTo>
                    <a:pt x="25" y="829"/>
                  </a:lnTo>
                  <a:lnTo>
                    <a:pt x="25" y="794"/>
                  </a:lnTo>
                  <a:lnTo>
                    <a:pt x="20" y="764"/>
                  </a:lnTo>
                  <a:lnTo>
                    <a:pt x="100" y="674"/>
                  </a:lnTo>
                  <a:lnTo>
                    <a:pt x="110" y="614"/>
                  </a:lnTo>
                  <a:lnTo>
                    <a:pt x="105" y="534"/>
                  </a:lnTo>
                  <a:lnTo>
                    <a:pt x="105" y="499"/>
                  </a:lnTo>
                  <a:lnTo>
                    <a:pt x="110" y="484"/>
                  </a:lnTo>
                  <a:lnTo>
                    <a:pt x="115" y="474"/>
                  </a:lnTo>
                  <a:lnTo>
                    <a:pt x="150" y="454"/>
                  </a:lnTo>
                  <a:lnTo>
                    <a:pt x="185" y="434"/>
                  </a:lnTo>
                  <a:lnTo>
                    <a:pt x="235" y="379"/>
                  </a:lnTo>
                  <a:lnTo>
                    <a:pt x="255" y="335"/>
                  </a:lnTo>
                  <a:lnTo>
                    <a:pt x="255" y="290"/>
                  </a:lnTo>
                  <a:lnTo>
                    <a:pt x="240" y="260"/>
                  </a:lnTo>
                  <a:lnTo>
                    <a:pt x="235" y="235"/>
                  </a:lnTo>
                  <a:lnTo>
                    <a:pt x="230" y="220"/>
                  </a:lnTo>
                  <a:lnTo>
                    <a:pt x="235" y="205"/>
                  </a:lnTo>
                  <a:lnTo>
                    <a:pt x="245" y="190"/>
                  </a:lnTo>
                  <a:lnTo>
                    <a:pt x="260" y="180"/>
                  </a:lnTo>
                  <a:lnTo>
                    <a:pt x="300" y="150"/>
                  </a:lnTo>
                  <a:lnTo>
                    <a:pt x="330" y="145"/>
                  </a:lnTo>
                  <a:lnTo>
                    <a:pt x="360" y="140"/>
                  </a:lnTo>
                  <a:lnTo>
                    <a:pt x="395" y="135"/>
                  </a:lnTo>
                  <a:lnTo>
                    <a:pt x="430" y="120"/>
                  </a:lnTo>
                  <a:lnTo>
                    <a:pt x="455" y="100"/>
                  </a:lnTo>
                  <a:lnTo>
                    <a:pt x="475" y="70"/>
                  </a:lnTo>
                  <a:lnTo>
                    <a:pt x="495" y="35"/>
                  </a:lnTo>
                  <a:lnTo>
                    <a:pt x="510" y="5"/>
                  </a:lnTo>
                  <a:lnTo>
                    <a:pt x="524" y="0"/>
                  </a:lnTo>
                  <a:lnTo>
                    <a:pt x="539" y="0"/>
                  </a:lnTo>
                  <a:lnTo>
                    <a:pt x="559" y="5"/>
                  </a:lnTo>
                  <a:lnTo>
                    <a:pt x="579" y="15"/>
                  </a:lnTo>
                  <a:lnTo>
                    <a:pt x="589" y="40"/>
                  </a:lnTo>
                  <a:lnTo>
                    <a:pt x="594" y="70"/>
                  </a:lnTo>
                  <a:lnTo>
                    <a:pt x="614" y="130"/>
                  </a:lnTo>
                  <a:lnTo>
                    <a:pt x="624" y="160"/>
                  </a:lnTo>
                  <a:lnTo>
                    <a:pt x="644" y="190"/>
                  </a:lnTo>
                  <a:lnTo>
                    <a:pt x="664" y="215"/>
                  </a:lnTo>
                  <a:lnTo>
                    <a:pt x="699" y="240"/>
                  </a:lnTo>
                  <a:lnTo>
                    <a:pt x="839" y="250"/>
                  </a:lnTo>
                  <a:lnTo>
                    <a:pt x="854" y="235"/>
                  </a:lnTo>
                  <a:lnTo>
                    <a:pt x="874" y="230"/>
                  </a:lnTo>
                  <a:lnTo>
                    <a:pt x="914" y="215"/>
                  </a:lnTo>
                  <a:lnTo>
                    <a:pt x="964" y="215"/>
                  </a:lnTo>
                  <a:lnTo>
                    <a:pt x="1009" y="210"/>
                  </a:lnTo>
                  <a:lnTo>
                    <a:pt x="1034" y="225"/>
                  </a:lnTo>
                  <a:lnTo>
                    <a:pt x="994" y="260"/>
                  </a:lnTo>
                  <a:lnTo>
                    <a:pt x="979" y="280"/>
                  </a:lnTo>
                  <a:lnTo>
                    <a:pt x="959" y="310"/>
                  </a:lnTo>
                  <a:lnTo>
                    <a:pt x="954" y="389"/>
                  </a:lnTo>
                  <a:lnTo>
                    <a:pt x="904" y="384"/>
                  </a:lnTo>
                  <a:lnTo>
                    <a:pt x="854" y="384"/>
                  </a:lnTo>
                  <a:lnTo>
                    <a:pt x="839" y="394"/>
                  </a:lnTo>
                  <a:lnTo>
                    <a:pt x="824" y="404"/>
                  </a:lnTo>
                  <a:lnTo>
                    <a:pt x="814" y="419"/>
                  </a:lnTo>
                  <a:lnTo>
                    <a:pt x="819" y="449"/>
                  </a:lnTo>
                  <a:lnTo>
                    <a:pt x="844" y="464"/>
                  </a:lnTo>
                  <a:lnTo>
                    <a:pt x="869" y="494"/>
                  </a:lnTo>
                  <a:lnTo>
                    <a:pt x="909" y="519"/>
                  </a:lnTo>
                  <a:lnTo>
                    <a:pt x="874" y="554"/>
                  </a:lnTo>
                  <a:lnTo>
                    <a:pt x="874" y="574"/>
                  </a:lnTo>
                  <a:lnTo>
                    <a:pt x="869" y="599"/>
                  </a:lnTo>
                  <a:lnTo>
                    <a:pt x="854" y="644"/>
                  </a:lnTo>
                  <a:lnTo>
                    <a:pt x="854" y="669"/>
                  </a:lnTo>
                  <a:lnTo>
                    <a:pt x="849" y="694"/>
                  </a:lnTo>
                  <a:lnTo>
                    <a:pt x="854" y="714"/>
                  </a:lnTo>
                  <a:lnTo>
                    <a:pt x="864" y="739"/>
                  </a:lnTo>
                  <a:lnTo>
                    <a:pt x="889" y="759"/>
                  </a:lnTo>
                  <a:lnTo>
                    <a:pt x="889" y="769"/>
                  </a:lnTo>
                  <a:lnTo>
                    <a:pt x="874" y="764"/>
                  </a:lnTo>
                  <a:lnTo>
                    <a:pt x="804" y="764"/>
                  </a:lnTo>
                  <a:lnTo>
                    <a:pt x="794" y="779"/>
                  </a:lnTo>
                  <a:lnTo>
                    <a:pt x="794" y="794"/>
                  </a:lnTo>
                  <a:lnTo>
                    <a:pt x="799" y="809"/>
                  </a:lnTo>
                  <a:lnTo>
                    <a:pt x="794" y="839"/>
                  </a:lnTo>
                  <a:lnTo>
                    <a:pt x="759" y="864"/>
                  </a:lnTo>
                  <a:lnTo>
                    <a:pt x="739" y="884"/>
                  </a:lnTo>
                  <a:lnTo>
                    <a:pt x="729" y="909"/>
                  </a:lnTo>
                  <a:lnTo>
                    <a:pt x="719" y="959"/>
                  </a:lnTo>
                  <a:lnTo>
                    <a:pt x="694" y="989"/>
                  </a:lnTo>
                  <a:lnTo>
                    <a:pt x="669" y="1018"/>
                  </a:lnTo>
                  <a:lnTo>
                    <a:pt x="579" y="1023"/>
                  </a:lnTo>
                  <a:lnTo>
                    <a:pt x="569" y="1038"/>
                  </a:lnTo>
                  <a:lnTo>
                    <a:pt x="569" y="1053"/>
                  </a:lnTo>
                  <a:lnTo>
                    <a:pt x="574" y="1073"/>
                  </a:lnTo>
                  <a:lnTo>
                    <a:pt x="599" y="1098"/>
                  </a:lnTo>
                  <a:lnTo>
                    <a:pt x="569" y="1108"/>
                  </a:lnTo>
                  <a:lnTo>
                    <a:pt x="544" y="1123"/>
                  </a:lnTo>
                  <a:lnTo>
                    <a:pt x="519" y="1138"/>
                  </a:lnTo>
                  <a:lnTo>
                    <a:pt x="500" y="1158"/>
                  </a:lnTo>
                  <a:lnTo>
                    <a:pt x="460" y="1198"/>
                  </a:lnTo>
                  <a:lnTo>
                    <a:pt x="420" y="1248"/>
                  </a:lnTo>
                  <a:lnTo>
                    <a:pt x="415" y="1283"/>
                  </a:lnTo>
                  <a:lnTo>
                    <a:pt x="395" y="1303"/>
                  </a:lnTo>
                  <a:lnTo>
                    <a:pt x="375" y="1318"/>
                  </a:lnTo>
                  <a:lnTo>
                    <a:pt x="340" y="1343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3647199" y="4979821"/>
              <a:ext cx="604646" cy="530567"/>
            </a:xfrm>
            <a:custGeom>
              <a:avLst/>
              <a:gdLst>
                <a:gd name="T0" fmla="*/ 524 w 1513"/>
                <a:gd name="T1" fmla="*/ 1288 h 1328"/>
                <a:gd name="T2" fmla="*/ 429 w 1513"/>
                <a:gd name="T3" fmla="*/ 1233 h 1328"/>
                <a:gd name="T4" fmla="*/ 315 w 1513"/>
                <a:gd name="T5" fmla="*/ 1243 h 1328"/>
                <a:gd name="T6" fmla="*/ 240 w 1513"/>
                <a:gd name="T7" fmla="*/ 1293 h 1328"/>
                <a:gd name="T8" fmla="*/ 265 w 1513"/>
                <a:gd name="T9" fmla="*/ 1128 h 1328"/>
                <a:gd name="T10" fmla="*/ 170 w 1513"/>
                <a:gd name="T11" fmla="*/ 1023 h 1328"/>
                <a:gd name="T12" fmla="*/ 220 w 1513"/>
                <a:gd name="T13" fmla="*/ 864 h 1328"/>
                <a:gd name="T14" fmla="*/ 175 w 1513"/>
                <a:gd name="T15" fmla="*/ 759 h 1328"/>
                <a:gd name="T16" fmla="*/ 50 w 1513"/>
                <a:gd name="T17" fmla="*/ 784 h 1328"/>
                <a:gd name="T18" fmla="*/ 20 w 1513"/>
                <a:gd name="T19" fmla="*/ 769 h 1328"/>
                <a:gd name="T20" fmla="*/ 15 w 1513"/>
                <a:gd name="T21" fmla="*/ 724 h 1328"/>
                <a:gd name="T22" fmla="*/ 10 w 1513"/>
                <a:gd name="T23" fmla="*/ 624 h 1328"/>
                <a:gd name="T24" fmla="*/ 60 w 1513"/>
                <a:gd name="T25" fmla="*/ 569 h 1328"/>
                <a:gd name="T26" fmla="*/ 185 w 1513"/>
                <a:gd name="T27" fmla="*/ 544 h 1328"/>
                <a:gd name="T28" fmla="*/ 285 w 1513"/>
                <a:gd name="T29" fmla="*/ 584 h 1328"/>
                <a:gd name="T30" fmla="*/ 360 w 1513"/>
                <a:gd name="T31" fmla="*/ 574 h 1328"/>
                <a:gd name="T32" fmla="*/ 434 w 1513"/>
                <a:gd name="T33" fmla="*/ 484 h 1328"/>
                <a:gd name="T34" fmla="*/ 514 w 1513"/>
                <a:gd name="T35" fmla="*/ 504 h 1328"/>
                <a:gd name="T36" fmla="*/ 654 w 1513"/>
                <a:gd name="T37" fmla="*/ 474 h 1328"/>
                <a:gd name="T38" fmla="*/ 664 w 1513"/>
                <a:gd name="T39" fmla="*/ 399 h 1328"/>
                <a:gd name="T40" fmla="*/ 619 w 1513"/>
                <a:gd name="T41" fmla="*/ 325 h 1328"/>
                <a:gd name="T42" fmla="*/ 484 w 1513"/>
                <a:gd name="T43" fmla="*/ 250 h 1328"/>
                <a:gd name="T44" fmla="*/ 484 w 1513"/>
                <a:gd name="T45" fmla="*/ 210 h 1328"/>
                <a:gd name="T46" fmla="*/ 539 w 1513"/>
                <a:gd name="T47" fmla="*/ 195 h 1328"/>
                <a:gd name="T48" fmla="*/ 734 w 1513"/>
                <a:gd name="T49" fmla="*/ 250 h 1328"/>
                <a:gd name="T50" fmla="*/ 854 w 1513"/>
                <a:gd name="T51" fmla="*/ 200 h 1328"/>
                <a:gd name="T52" fmla="*/ 944 w 1513"/>
                <a:gd name="T53" fmla="*/ 110 h 1328"/>
                <a:gd name="T54" fmla="*/ 974 w 1513"/>
                <a:gd name="T55" fmla="*/ 35 h 1328"/>
                <a:gd name="T56" fmla="*/ 1014 w 1513"/>
                <a:gd name="T57" fmla="*/ 5 h 1328"/>
                <a:gd name="T58" fmla="*/ 1094 w 1513"/>
                <a:gd name="T59" fmla="*/ 10 h 1328"/>
                <a:gd name="T60" fmla="*/ 1138 w 1513"/>
                <a:gd name="T61" fmla="*/ 60 h 1328"/>
                <a:gd name="T62" fmla="*/ 1233 w 1513"/>
                <a:gd name="T63" fmla="*/ 245 h 1328"/>
                <a:gd name="T64" fmla="*/ 1393 w 1513"/>
                <a:gd name="T65" fmla="*/ 354 h 1328"/>
                <a:gd name="T66" fmla="*/ 1413 w 1513"/>
                <a:gd name="T67" fmla="*/ 444 h 1328"/>
                <a:gd name="T68" fmla="*/ 1393 w 1513"/>
                <a:gd name="T69" fmla="*/ 509 h 1328"/>
                <a:gd name="T70" fmla="*/ 1288 w 1513"/>
                <a:gd name="T71" fmla="*/ 554 h 1328"/>
                <a:gd name="T72" fmla="*/ 1263 w 1513"/>
                <a:gd name="T73" fmla="*/ 614 h 1328"/>
                <a:gd name="T74" fmla="*/ 1328 w 1513"/>
                <a:gd name="T75" fmla="*/ 644 h 1328"/>
                <a:gd name="T76" fmla="*/ 1428 w 1513"/>
                <a:gd name="T77" fmla="*/ 834 h 1328"/>
                <a:gd name="T78" fmla="*/ 1513 w 1513"/>
                <a:gd name="T79" fmla="*/ 944 h 1328"/>
                <a:gd name="T80" fmla="*/ 1383 w 1513"/>
                <a:gd name="T81" fmla="*/ 994 h 1328"/>
                <a:gd name="T82" fmla="*/ 1298 w 1513"/>
                <a:gd name="T83" fmla="*/ 1073 h 1328"/>
                <a:gd name="T84" fmla="*/ 1163 w 1513"/>
                <a:gd name="T85" fmla="*/ 1158 h 1328"/>
                <a:gd name="T86" fmla="*/ 1049 w 1513"/>
                <a:gd name="T87" fmla="*/ 1178 h 1328"/>
                <a:gd name="T88" fmla="*/ 929 w 1513"/>
                <a:gd name="T89" fmla="*/ 1093 h 1328"/>
                <a:gd name="T90" fmla="*/ 854 w 1513"/>
                <a:gd name="T91" fmla="*/ 1088 h 1328"/>
                <a:gd name="T92" fmla="*/ 824 w 1513"/>
                <a:gd name="T93" fmla="*/ 1158 h 1328"/>
                <a:gd name="T94" fmla="*/ 694 w 1513"/>
                <a:gd name="T95" fmla="*/ 1303 h 1328"/>
                <a:gd name="T96" fmla="*/ 599 w 1513"/>
                <a:gd name="T97" fmla="*/ 1328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3" h="1328">
                  <a:moveTo>
                    <a:pt x="599" y="1328"/>
                  </a:moveTo>
                  <a:lnTo>
                    <a:pt x="554" y="1308"/>
                  </a:lnTo>
                  <a:lnTo>
                    <a:pt x="524" y="1288"/>
                  </a:lnTo>
                  <a:lnTo>
                    <a:pt x="504" y="1268"/>
                  </a:lnTo>
                  <a:lnTo>
                    <a:pt x="484" y="1253"/>
                  </a:lnTo>
                  <a:lnTo>
                    <a:pt x="429" y="1233"/>
                  </a:lnTo>
                  <a:lnTo>
                    <a:pt x="379" y="1233"/>
                  </a:lnTo>
                  <a:lnTo>
                    <a:pt x="345" y="1233"/>
                  </a:lnTo>
                  <a:lnTo>
                    <a:pt x="315" y="1243"/>
                  </a:lnTo>
                  <a:lnTo>
                    <a:pt x="280" y="1268"/>
                  </a:lnTo>
                  <a:lnTo>
                    <a:pt x="240" y="1323"/>
                  </a:lnTo>
                  <a:lnTo>
                    <a:pt x="240" y="1293"/>
                  </a:lnTo>
                  <a:lnTo>
                    <a:pt x="245" y="1268"/>
                  </a:lnTo>
                  <a:lnTo>
                    <a:pt x="260" y="1233"/>
                  </a:lnTo>
                  <a:lnTo>
                    <a:pt x="265" y="1128"/>
                  </a:lnTo>
                  <a:lnTo>
                    <a:pt x="155" y="1078"/>
                  </a:lnTo>
                  <a:lnTo>
                    <a:pt x="160" y="1048"/>
                  </a:lnTo>
                  <a:lnTo>
                    <a:pt x="170" y="1023"/>
                  </a:lnTo>
                  <a:lnTo>
                    <a:pt x="210" y="889"/>
                  </a:lnTo>
                  <a:lnTo>
                    <a:pt x="220" y="879"/>
                  </a:lnTo>
                  <a:lnTo>
                    <a:pt x="220" y="864"/>
                  </a:lnTo>
                  <a:lnTo>
                    <a:pt x="220" y="839"/>
                  </a:lnTo>
                  <a:lnTo>
                    <a:pt x="210" y="799"/>
                  </a:lnTo>
                  <a:lnTo>
                    <a:pt x="175" y="759"/>
                  </a:lnTo>
                  <a:lnTo>
                    <a:pt x="145" y="764"/>
                  </a:lnTo>
                  <a:lnTo>
                    <a:pt x="115" y="769"/>
                  </a:lnTo>
                  <a:lnTo>
                    <a:pt x="50" y="784"/>
                  </a:lnTo>
                  <a:lnTo>
                    <a:pt x="35" y="784"/>
                  </a:lnTo>
                  <a:lnTo>
                    <a:pt x="25" y="774"/>
                  </a:lnTo>
                  <a:lnTo>
                    <a:pt x="20" y="769"/>
                  </a:lnTo>
                  <a:lnTo>
                    <a:pt x="15" y="754"/>
                  </a:lnTo>
                  <a:lnTo>
                    <a:pt x="15" y="734"/>
                  </a:lnTo>
                  <a:lnTo>
                    <a:pt x="15" y="724"/>
                  </a:lnTo>
                  <a:lnTo>
                    <a:pt x="0" y="694"/>
                  </a:lnTo>
                  <a:lnTo>
                    <a:pt x="5" y="654"/>
                  </a:lnTo>
                  <a:lnTo>
                    <a:pt x="10" y="624"/>
                  </a:lnTo>
                  <a:lnTo>
                    <a:pt x="25" y="599"/>
                  </a:lnTo>
                  <a:lnTo>
                    <a:pt x="40" y="584"/>
                  </a:lnTo>
                  <a:lnTo>
                    <a:pt x="60" y="569"/>
                  </a:lnTo>
                  <a:lnTo>
                    <a:pt x="85" y="559"/>
                  </a:lnTo>
                  <a:lnTo>
                    <a:pt x="150" y="544"/>
                  </a:lnTo>
                  <a:lnTo>
                    <a:pt x="185" y="544"/>
                  </a:lnTo>
                  <a:lnTo>
                    <a:pt x="225" y="564"/>
                  </a:lnTo>
                  <a:lnTo>
                    <a:pt x="265" y="579"/>
                  </a:lnTo>
                  <a:lnTo>
                    <a:pt x="285" y="584"/>
                  </a:lnTo>
                  <a:lnTo>
                    <a:pt x="310" y="589"/>
                  </a:lnTo>
                  <a:lnTo>
                    <a:pt x="335" y="584"/>
                  </a:lnTo>
                  <a:lnTo>
                    <a:pt x="360" y="574"/>
                  </a:lnTo>
                  <a:lnTo>
                    <a:pt x="394" y="534"/>
                  </a:lnTo>
                  <a:lnTo>
                    <a:pt x="409" y="489"/>
                  </a:lnTo>
                  <a:lnTo>
                    <a:pt x="434" y="484"/>
                  </a:lnTo>
                  <a:lnTo>
                    <a:pt x="444" y="494"/>
                  </a:lnTo>
                  <a:lnTo>
                    <a:pt x="464" y="499"/>
                  </a:lnTo>
                  <a:lnTo>
                    <a:pt x="514" y="504"/>
                  </a:lnTo>
                  <a:lnTo>
                    <a:pt x="629" y="509"/>
                  </a:lnTo>
                  <a:lnTo>
                    <a:pt x="644" y="489"/>
                  </a:lnTo>
                  <a:lnTo>
                    <a:pt x="654" y="474"/>
                  </a:lnTo>
                  <a:lnTo>
                    <a:pt x="659" y="454"/>
                  </a:lnTo>
                  <a:lnTo>
                    <a:pt x="664" y="434"/>
                  </a:lnTo>
                  <a:lnTo>
                    <a:pt x="664" y="399"/>
                  </a:lnTo>
                  <a:lnTo>
                    <a:pt x="664" y="364"/>
                  </a:lnTo>
                  <a:lnTo>
                    <a:pt x="639" y="339"/>
                  </a:lnTo>
                  <a:lnTo>
                    <a:pt x="619" y="325"/>
                  </a:lnTo>
                  <a:lnTo>
                    <a:pt x="574" y="300"/>
                  </a:lnTo>
                  <a:lnTo>
                    <a:pt x="489" y="270"/>
                  </a:lnTo>
                  <a:lnTo>
                    <a:pt x="484" y="250"/>
                  </a:lnTo>
                  <a:lnTo>
                    <a:pt x="479" y="235"/>
                  </a:lnTo>
                  <a:lnTo>
                    <a:pt x="479" y="220"/>
                  </a:lnTo>
                  <a:lnTo>
                    <a:pt x="484" y="210"/>
                  </a:lnTo>
                  <a:lnTo>
                    <a:pt x="494" y="205"/>
                  </a:lnTo>
                  <a:lnTo>
                    <a:pt x="504" y="200"/>
                  </a:lnTo>
                  <a:lnTo>
                    <a:pt x="539" y="195"/>
                  </a:lnTo>
                  <a:lnTo>
                    <a:pt x="594" y="235"/>
                  </a:lnTo>
                  <a:lnTo>
                    <a:pt x="694" y="255"/>
                  </a:lnTo>
                  <a:lnTo>
                    <a:pt x="734" y="250"/>
                  </a:lnTo>
                  <a:lnTo>
                    <a:pt x="774" y="240"/>
                  </a:lnTo>
                  <a:lnTo>
                    <a:pt x="814" y="220"/>
                  </a:lnTo>
                  <a:lnTo>
                    <a:pt x="854" y="200"/>
                  </a:lnTo>
                  <a:lnTo>
                    <a:pt x="889" y="170"/>
                  </a:lnTo>
                  <a:lnTo>
                    <a:pt x="919" y="140"/>
                  </a:lnTo>
                  <a:lnTo>
                    <a:pt x="944" y="110"/>
                  </a:lnTo>
                  <a:lnTo>
                    <a:pt x="964" y="75"/>
                  </a:lnTo>
                  <a:lnTo>
                    <a:pt x="969" y="55"/>
                  </a:lnTo>
                  <a:lnTo>
                    <a:pt x="974" y="35"/>
                  </a:lnTo>
                  <a:lnTo>
                    <a:pt x="984" y="20"/>
                  </a:lnTo>
                  <a:lnTo>
                    <a:pt x="999" y="10"/>
                  </a:lnTo>
                  <a:lnTo>
                    <a:pt x="1014" y="5"/>
                  </a:lnTo>
                  <a:lnTo>
                    <a:pt x="1034" y="0"/>
                  </a:lnTo>
                  <a:lnTo>
                    <a:pt x="1079" y="0"/>
                  </a:lnTo>
                  <a:lnTo>
                    <a:pt x="1094" y="10"/>
                  </a:lnTo>
                  <a:lnTo>
                    <a:pt x="1109" y="25"/>
                  </a:lnTo>
                  <a:lnTo>
                    <a:pt x="1124" y="40"/>
                  </a:lnTo>
                  <a:lnTo>
                    <a:pt x="1138" y="60"/>
                  </a:lnTo>
                  <a:lnTo>
                    <a:pt x="1158" y="110"/>
                  </a:lnTo>
                  <a:lnTo>
                    <a:pt x="1168" y="165"/>
                  </a:lnTo>
                  <a:lnTo>
                    <a:pt x="1233" y="245"/>
                  </a:lnTo>
                  <a:lnTo>
                    <a:pt x="1268" y="285"/>
                  </a:lnTo>
                  <a:lnTo>
                    <a:pt x="1313" y="325"/>
                  </a:lnTo>
                  <a:lnTo>
                    <a:pt x="1393" y="354"/>
                  </a:lnTo>
                  <a:lnTo>
                    <a:pt x="1403" y="384"/>
                  </a:lnTo>
                  <a:lnTo>
                    <a:pt x="1413" y="424"/>
                  </a:lnTo>
                  <a:lnTo>
                    <a:pt x="1413" y="444"/>
                  </a:lnTo>
                  <a:lnTo>
                    <a:pt x="1413" y="469"/>
                  </a:lnTo>
                  <a:lnTo>
                    <a:pt x="1408" y="489"/>
                  </a:lnTo>
                  <a:lnTo>
                    <a:pt x="1393" y="509"/>
                  </a:lnTo>
                  <a:lnTo>
                    <a:pt x="1363" y="524"/>
                  </a:lnTo>
                  <a:lnTo>
                    <a:pt x="1333" y="539"/>
                  </a:lnTo>
                  <a:lnTo>
                    <a:pt x="1288" y="554"/>
                  </a:lnTo>
                  <a:lnTo>
                    <a:pt x="1273" y="569"/>
                  </a:lnTo>
                  <a:lnTo>
                    <a:pt x="1263" y="584"/>
                  </a:lnTo>
                  <a:lnTo>
                    <a:pt x="1263" y="614"/>
                  </a:lnTo>
                  <a:lnTo>
                    <a:pt x="1263" y="654"/>
                  </a:lnTo>
                  <a:lnTo>
                    <a:pt x="1293" y="654"/>
                  </a:lnTo>
                  <a:lnTo>
                    <a:pt x="1328" y="644"/>
                  </a:lnTo>
                  <a:lnTo>
                    <a:pt x="1428" y="639"/>
                  </a:lnTo>
                  <a:lnTo>
                    <a:pt x="1418" y="814"/>
                  </a:lnTo>
                  <a:lnTo>
                    <a:pt x="1428" y="834"/>
                  </a:lnTo>
                  <a:lnTo>
                    <a:pt x="1438" y="849"/>
                  </a:lnTo>
                  <a:lnTo>
                    <a:pt x="1478" y="889"/>
                  </a:lnTo>
                  <a:lnTo>
                    <a:pt x="1513" y="944"/>
                  </a:lnTo>
                  <a:lnTo>
                    <a:pt x="1473" y="949"/>
                  </a:lnTo>
                  <a:lnTo>
                    <a:pt x="1438" y="959"/>
                  </a:lnTo>
                  <a:lnTo>
                    <a:pt x="1383" y="994"/>
                  </a:lnTo>
                  <a:lnTo>
                    <a:pt x="1363" y="1018"/>
                  </a:lnTo>
                  <a:lnTo>
                    <a:pt x="1343" y="1038"/>
                  </a:lnTo>
                  <a:lnTo>
                    <a:pt x="1298" y="1073"/>
                  </a:lnTo>
                  <a:lnTo>
                    <a:pt x="1248" y="1108"/>
                  </a:lnTo>
                  <a:lnTo>
                    <a:pt x="1203" y="1148"/>
                  </a:lnTo>
                  <a:lnTo>
                    <a:pt x="1163" y="1158"/>
                  </a:lnTo>
                  <a:lnTo>
                    <a:pt x="1124" y="1173"/>
                  </a:lnTo>
                  <a:lnTo>
                    <a:pt x="1084" y="1178"/>
                  </a:lnTo>
                  <a:lnTo>
                    <a:pt x="1049" y="1178"/>
                  </a:lnTo>
                  <a:lnTo>
                    <a:pt x="979" y="1138"/>
                  </a:lnTo>
                  <a:lnTo>
                    <a:pt x="939" y="1098"/>
                  </a:lnTo>
                  <a:lnTo>
                    <a:pt x="929" y="1093"/>
                  </a:lnTo>
                  <a:lnTo>
                    <a:pt x="919" y="1088"/>
                  </a:lnTo>
                  <a:lnTo>
                    <a:pt x="894" y="1088"/>
                  </a:lnTo>
                  <a:lnTo>
                    <a:pt x="854" y="1088"/>
                  </a:lnTo>
                  <a:lnTo>
                    <a:pt x="839" y="1093"/>
                  </a:lnTo>
                  <a:lnTo>
                    <a:pt x="829" y="1103"/>
                  </a:lnTo>
                  <a:lnTo>
                    <a:pt x="824" y="1158"/>
                  </a:lnTo>
                  <a:lnTo>
                    <a:pt x="754" y="1228"/>
                  </a:lnTo>
                  <a:lnTo>
                    <a:pt x="724" y="1263"/>
                  </a:lnTo>
                  <a:lnTo>
                    <a:pt x="694" y="1303"/>
                  </a:lnTo>
                  <a:lnTo>
                    <a:pt x="664" y="1318"/>
                  </a:lnTo>
                  <a:lnTo>
                    <a:pt x="639" y="1323"/>
                  </a:lnTo>
                  <a:lnTo>
                    <a:pt x="599" y="1328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4161749" y="4869703"/>
              <a:ext cx="537574" cy="636680"/>
            </a:xfrm>
            <a:custGeom>
              <a:avLst/>
              <a:gdLst>
                <a:gd name="T0" fmla="*/ 794 w 1344"/>
                <a:gd name="T1" fmla="*/ 1572 h 1592"/>
                <a:gd name="T2" fmla="*/ 734 w 1344"/>
                <a:gd name="T3" fmla="*/ 1577 h 1592"/>
                <a:gd name="T4" fmla="*/ 679 w 1344"/>
                <a:gd name="T5" fmla="*/ 1517 h 1592"/>
                <a:gd name="T6" fmla="*/ 645 w 1344"/>
                <a:gd name="T7" fmla="*/ 1482 h 1592"/>
                <a:gd name="T8" fmla="*/ 585 w 1344"/>
                <a:gd name="T9" fmla="*/ 1482 h 1592"/>
                <a:gd name="T10" fmla="*/ 660 w 1344"/>
                <a:gd name="T11" fmla="*/ 1308 h 1592"/>
                <a:gd name="T12" fmla="*/ 600 w 1344"/>
                <a:gd name="T13" fmla="*/ 1178 h 1592"/>
                <a:gd name="T14" fmla="*/ 545 w 1344"/>
                <a:gd name="T15" fmla="*/ 1118 h 1592"/>
                <a:gd name="T16" fmla="*/ 430 w 1344"/>
                <a:gd name="T17" fmla="*/ 1138 h 1592"/>
                <a:gd name="T18" fmla="*/ 330 w 1344"/>
                <a:gd name="T19" fmla="*/ 1213 h 1592"/>
                <a:gd name="T20" fmla="*/ 235 w 1344"/>
                <a:gd name="T21" fmla="*/ 1173 h 1592"/>
                <a:gd name="T22" fmla="*/ 170 w 1344"/>
                <a:gd name="T23" fmla="*/ 1103 h 1592"/>
                <a:gd name="T24" fmla="*/ 70 w 1344"/>
                <a:gd name="T25" fmla="*/ 888 h 1592"/>
                <a:gd name="T26" fmla="*/ 0 w 1344"/>
                <a:gd name="T27" fmla="*/ 878 h 1592"/>
                <a:gd name="T28" fmla="*/ 20 w 1344"/>
                <a:gd name="T29" fmla="*/ 848 h 1592"/>
                <a:gd name="T30" fmla="*/ 95 w 1344"/>
                <a:gd name="T31" fmla="*/ 823 h 1592"/>
                <a:gd name="T32" fmla="*/ 150 w 1344"/>
                <a:gd name="T33" fmla="*/ 744 h 1592"/>
                <a:gd name="T34" fmla="*/ 115 w 1344"/>
                <a:gd name="T35" fmla="*/ 384 h 1592"/>
                <a:gd name="T36" fmla="*/ 135 w 1344"/>
                <a:gd name="T37" fmla="*/ 299 h 1592"/>
                <a:gd name="T38" fmla="*/ 200 w 1344"/>
                <a:gd name="T39" fmla="*/ 195 h 1592"/>
                <a:gd name="T40" fmla="*/ 285 w 1344"/>
                <a:gd name="T41" fmla="*/ 140 h 1592"/>
                <a:gd name="T42" fmla="*/ 355 w 1344"/>
                <a:gd name="T43" fmla="*/ 145 h 1592"/>
                <a:gd name="T44" fmla="*/ 410 w 1344"/>
                <a:gd name="T45" fmla="*/ 125 h 1592"/>
                <a:gd name="T46" fmla="*/ 410 w 1344"/>
                <a:gd name="T47" fmla="*/ 50 h 1592"/>
                <a:gd name="T48" fmla="*/ 390 w 1344"/>
                <a:gd name="T49" fmla="*/ 10 h 1592"/>
                <a:gd name="T50" fmla="*/ 435 w 1344"/>
                <a:gd name="T51" fmla="*/ 5 h 1592"/>
                <a:gd name="T52" fmla="*/ 595 w 1344"/>
                <a:gd name="T53" fmla="*/ 40 h 1592"/>
                <a:gd name="T54" fmla="*/ 779 w 1344"/>
                <a:gd name="T55" fmla="*/ 140 h 1592"/>
                <a:gd name="T56" fmla="*/ 979 w 1344"/>
                <a:gd name="T57" fmla="*/ 110 h 1592"/>
                <a:gd name="T58" fmla="*/ 1049 w 1344"/>
                <a:gd name="T59" fmla="*/ 150 h 1592"/>
                <a:gd name="T60" fmla="*/ 1164 w 1344"/>
                <a:gd name="T61" fmla="*/ 225 h 1592"/>
                <a:gd name="T62" fmla="*/ 1284 w 1344"/>
                <a:gd name="T63" fmla="*/ 334 h 1592"/>
                <a:gd name="T64" fmla="*/ 1304 w 1344"/>
                <a:gd name="T65" fmla="*/ 449 h 1592"/>
                <a:gd name="T66" fmla="*/ 1289 w 1344"/>
                <a:gd name="T67" fmla="*/ 534 h 1592"/>
                <a:gd name="T68" fmla="*/ 1204 w 1344"/>
                <a:gd name="T69" fmla="*/ 649 h 1592"/>
                <a:gd name="T70" fmla="*/ 1214 w 1344"/>
                <a:gd name="T71" fmla="*/ 754 h 1592"/>
                <a:gd name="T72" fmla="*/ 1254 w 1344"/>
                <a:gd name="T73" fmla="*/ 858 h 1592"/>
                <a:gd name="T74" fmla="*/ 1304 w 1344"/>
                <a:gd name="T75" fmla="*/ 1033 h 1592"/>
                <a:gd name="T76" fmla="*/ 1329 w 1344"/>
                <a:gd name="T77" fmla="*/ 1133 h 1592"/>
                <a:gd name="T78" fmla="*/ 1329 w 1344"/>
                <a:gd name="T79" fmla="*/ 1293 h 1592"/>
                <a:gd name="T80" fmla="*/ 1059 w 1344"/>
                <a:gd name="T81" fmla="*/ 1357 h 1592"/>
                <a:gd name="T82" fmla="*/ 1094 w 1344"/>
                <a:gd name="T83" fmla="*/ 1422 h 1592"/>
                <a:gd name="T84" fmla="*/ 1089 w 1344"/>
                <a:gd name="T85" fmla="*/ 1492 h 1592"/>
                <a:gd name="T86" fmla="*/ 1004 w 1344"/>
                <a:gd name="T87" fmla="*/ 1417 h 1592"/>
                <a:gd name="T88" fmla="*/ 869 w 1344"/>
                <a:gd name="T89" fmla="*/ 1507 h 1592"/>
                <a:gd name="T90" fmla="*/ 839 w 1344"/>
                <a:gd name="T91" fmla="*/ 158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4" h="1592">
                  <a:moveTo>
                    <a:pt x="829" y="1592"/>
                  </a:moveTo>
                  <a:lnTo>
                    <a:pt x="809" y="1577"/>
                  </a:lnTo>
                  <a:lnTo>
                    <a:pt x="794" y="1572"/>
                  </a:lnTo>
                  <a:lnTo>
                    <a:pt x="779" y="1567"/>
                  </a:lnTo>
                  <a:lnTo>
                    <a:pt x="764" y="1567"/>
                  </a:lnTo>
                  <a:lnTo>
                    <a:pt x="734" y="1577"/>
                  </a:lnTo>
                  <a:lnTo>
                    <a:pt x="704" y="1587"/>
                  </a:lnTo>
                  <a:lnTo>
                    <a:pt x="684" y="1547"/>
                  </a:lnTo>
                  <a:lnTo>
                    <a:pt x="679" y="1517"/>
                  </a:lnTo>
                  <a:lnTo>
                    <a:pt x="674" y="1497"/>
                  </a:lnTo>
                  <a:lnTo>
                    <a:pt x="660" y="1487"/>
                  </a:lnTo>
                  <a:lnTo>
                    <a:pt x="645" y="1482"/>
                  </a:lnTo>
                  <a:lnTo>
                    <a:pt x="630" y="1477"/>
                  </a:lnTo>
                  <a:lnTo>
                    <a:pt x="615" y="1477"/>
                  </a:lnTo>
                  <a:lnTo>
                    <a:pt x="585" y="1482"/>
                  </a:lnTo>
                  <a:lnTo>
                    <a:pt x="585" y="1447"/>
                  </a:lnTo>
                  <a:lnTo>
                    <a:pt x="635" y="1352"/>
                  </a:lnTo>
                  <a:lnTo>
                    <a:pt x="660" y="1308"/>
                  </a:lnTo>
                  <a:lnTo>
                    <a:pt x="670" y="1268"/>
                  </a:lnTo>
                  <a:lnTo>
                    <a:pt x="615" y="1208"/>
                  </a:lnTo>
                  <a:lnTo>
                    <a:pt x="600" y="1178"/>
                  </a:lnTo>
                  <a:lnTo>
                    <a:pt x="590" y="1153"/>
                  </a:lnTo>
                  <a:lnTo>
                    <a:pt x="565" y="1128"/>
                  </a:lnTo>
                  <a:lnTo>
                    <a:pt x="545" y="1118"/>
                  </a:lnTo>
                  <a:lnTo>
                    <a:pt x="530" y="1118"/>
                  </a:lnTo>
                  <a:lnTo>
                    <a:pt x="510" y="1118"/>
                  </a:lnTo>
                  <a:lnTo>
                    <a:pt x="430" y="1138"/>
                  </a:lnTo>
                  <a:lnTo>
                    <a:pt x="405" y="1163"/>
                  </a:lnTo>
                  <a:lnTo>
                    <a:pt x="380" y="1178"/>
                  </a:lnTo>
                  <a:lnTo>
                    <a:pt x="330" y="1213"/>
                  </a:lnTo>
                  <a:lnTo>
                    <a:pt x="245" y="1218"/>
                  </a:lnTo>
                  <a:lnTo>
                    <a:pt x="240" y="1193"/>
                  </a:lnTo>
                  <a:lnTo>
                    <a:pt x="235" y="1173"/>
                  </a:lnTo>
                  <a:lnTo>
                    <a:pt x="215" y="1143"/>
                  </a:lnTo>
                  <a:lnTo>
                    <a:pt x="190" y="1118"/>
                  </a:lnTo>
                  <a:lnTo>
                    <a:pt x="170" y="1103"/>
                  </a:lnTo>
                  <a:lnTo>
                    <a:pt x="160" y="1078"/>
                  </a:lnTo>
                  <a:lnTo>
                    <a:pt x="160" y="883"/>
                  </a:lnTo>
                  <a:lnTo>
                    <a:pt x="70" y="888"/>
                  </a:lnTo>
                  <a:lnTo>
                    <a:pt x="35" y="893"/>
                  </a:lnTo>
                  <a:lnTo>
                    <a:pt x="0" y="903"/>
                  </a:lnTo>
                  <a:lnTo>
                    <a:pt x="0" y="878"/>
                  </a:lnTo>
                  <a:lnTo>
                    <a:pt x="5" y="863"/>
                  </a:lnTo>
                  <a:lnTo>
                    <a:pt x="10" y="858"/>
                  </a:lnTo>
                  <a:lnTo>
                    <a:pt x="20" y="848"/>
                  </a:lnTo>
                  <a:lnTo>
                    <a:pt x="45" y="843"/>
                  </a:lnTo>
                  <a:lnTo>
                    <a:pt x="80" y="833"/>
                  </a:lnTo>
                  <a:lnTo>
                    <a:pt x="95" y="823"/>
                  </a:lnTo>
                  <a:lnTo>
                    <a:pt x="110" y="813"/>
                  </a:lnTo>
                  <a:lnTo>
                    <a:pt x="135" y="779"/>
                  </a:lnTo>
                  <a:lnTo>
                    <a:pt x="150" y="744"/>
                  </a:lnTo>
                  <a:lnTo>
                    <a:pt x="155" y="709"/>
                  </a:lnTo>
                  <a:lnTo>
                    <a:pt x="120" y="559"/>
                  </a:lnTo>
                  <a:lnTo>
                    <a:pt x="115" y="384"/>
                  </a:lnTo>
                  <a:lnTo>
                    <a:pt x="100" y="324"/>
                  </a:lnTo>
                  <a:lnTo>
                    <a:pt x="115" y="314"/>
                  </a:lnTo>
                  <a:lnTo>
                    <a:pt x="135" y="299"/>
                  </a:lnTo>
                  <a:lnTo>
                    <a:pt x="160" y="269"/>
                  </a:lnTo>
                  <a:lnTo>
                    <a:pt x="180" y="235"/>
                  </a:lnTo>
                  <a:lnTo>
                    <a:pt x="200" y="195"/>
                  </a:lnTo>
                  <a:lnTo>
                    <a:pt x="235" y="170"/>
                  </a:lnTo>
                  <a:lnTo>
                    <a:pt x="270" y="150"/>
                  </a:lnTo>
                  <a:lnTo>
                    <a:pt x="285" y="140"/>
                  </a:lnTo>
                  <a:lnTo>
                    <a:pt x="305" y="140"/>
                  </a:lnTo>
                  <a:lnTo>
                    <a:pt x="330" y="140"/>
                  </a:lnTo>
                  <a:lnTo>
                    <a:pt x="355" y="145"/>
                  </a:lnTo>
                  <a:lnTo>
                    <a:pt x="375" y="145"/>
                  </a:lnTo>
                  <a:lnTo>
                    <a:pt x="395" y="135"/>
                  </a:lnTo>
                  <a:lnTo>
                    <a:pt x="410" y="125"/>
                  </a:lnTo>
                  <a:lnTo>
                    <a:pt x="420" y="105"/>
                  </a:lnTo>
                  <a:lnTo>
                    <a:pt x="415" y="75"/>
                  </a:lnTo>
                  <a:lnTo>
                    <a:pt x="410" y="50"/>
                  </a:lnTo>
                  <a:lnTo>
                    <a:pt x="395" y="35"/>
                  </a:lnTo>
                  <a:lnTo>
                    <a:pt x="380" y="25"/>
                  </a:lnTo>
                  <a:lnTo>
                    <a:pt x="390" y="10"/>
                  </a:lnTo>
                  <a:lnTo>
                    <a:pt x="400" y="5"/>
                  </a:lnTo>
                  <a:lnTo>
                    <a:pt x="415" y="0"/>
                  </a:lnTo>
                  <a:lnTo>
                    <a:pt x="435" y="5"/>
                  </a:lnTo>
                  <a:lnTo>
                    <a:pt x="480" y="15"/>
                  </a:lnTo>
                  <a:lnTo>
                    <a:pt x="525" y="30"/>
                  </a:lnTo>
                  <a:lnTo>
                    <a:pt x="595" y="40"/>
                  </a:lnTo>
                  <a:lnTo>
                    <a:pt x="684" y="85"/>
                  </a:lnTo>
                  <a:lnTo>
                    <a:pt x="729" y="110"/>
                  </a:lnTo>
                  <a:lnTo>
                    <a:pt x="779" y="140"/>
                  </a:lnTo>
                  <a:lnTo>
                    <a:pt x="854" y="170"/>
                  </a:lnTo>
                  <a:lnTo>
                    <a:pt x="929" y="170"/>
                  </a:lnTo>
                  <a:lnTo>
                    <a:pt x="979" y="110"/>
                  </a:lnTo>
                  <a:lnTo>
                    <a:pt x="999" y="115"/>
                  </a:lnTo>
                  <a:lnTo>
                    <a:pt x="1024" y="130"/>
                  </a:lnTo>
                  <a:lnTo>
                    <a:pt x="1049" y="150"/>
                  </a:lnTo>
                  <a:lnTo>
                    <a:pt x="1074" y="180"/>
                  </a:lnTo>
                  <a:lnTo>
                    <a:pt x="1124" y="205"/>
                  </a:lnTo>
                  <a:lnTo>
                    <a:pt x="1164" y="225"/>
                  </a:lnTo>
                  <a:lnTo>
                    <a:pt x="1204" y="250"/>
                  </a:lnTo>
                  <a:lnTo>
                    <a:pt x="1249" y="289"/>
                  </a:lnTo>
                  <a:lnTo>
                    <a:pt x="1284" y="334"/>
                  </a:lnTo>
                  <a:lnTo>
                    <a:pt x="1299" y="379"/>
                  </a:lnTo>
                  <a:lnTo>
                    <a:pt x="1304" y="424"/>
                  </a:lnTo>
                  <a:lnTo>
                    <a:pt x="1304" y="449"/>
                  </a:lnTo>
                  <a:lnTo>
                    <a:pt x="1304" y="474"/>
                  </a:lnTo>
                  <a:lnTo>
                    <a:pt x="1299" y="504"/>
                  </a:lnTo>
                  <a:lnTo>
                    <a:pt x="1289" y="534"/>
                  </a:lnTo>
                  <a:lnTo>
                    <a:pt x="1234" y="594"/>
                  </a:lnTo>
                  <a:lnTo>
                    <a:pt x="1214" y="619"/>
                  </a:lnTo>
                  <a:lnTo>
                    <a:pt x="1204" y="649"/>
                  </a:lnTo>
                  <a:lnTo>
                    <a:pt x="1199" y="679"/>
                  </a:lnTo>
                  <a:lnTo>
                    <a:pt x="1199" y="714"/>
                  </a:lnTo>
                  <a:lnTo>
                    <a:pt x="1214" y="754"/>
                  </a:lnTo>
                  <a:lnTo>
                    <a:pt x="1234" y="798"/>
                  </a:lnTo>
                  <a:lnTo>
                    <a:pt x="1249" y="848"/>
                  </a:lnTo>
                  <a:lnTo>
                    <a:pt x="1254" y="858"/>
                  </a:lnTo>
                  <a:lnTo>
                    <a:pt x="1264" y="878"/>
                  </a:lnTo>
                  <a:lnTo>
                    <a:pt x="1279" y="928"/>
                  </a:lnTo>
                  <a:lnTo>
                    <a:pt x="1304" y="1033"/>
                  </a:lnTo>
                  <a:lnTo>
                    <a:pt x="1324" y="1068"/>
                  </a:lnTo>
                  <a:lnTo>
                    <a:pt x="1329" y="1098"/>
                  </a:lnTo>
                  <a:lnTo>
                    <a:pt x="1329" y="1133"/>
                  </a:lnTo>
                  <a:lnTo>
                    <a:pt x="1319" y="1178"/>
                  </a:lnTo>
                  <a:lnTo>
                    <a:pt x="1319" y="1248"/>
                  </a:lnTo>
                  <a:lnTo>
                    <a:pt x="1329" y="1293"/>
                  </a:lnTo>
                  <a:lnTo>
                    <a:pt x="1344" y="1337"/>
                  </a:lnTo>
                  <a:lnTo>
                    <a:pt x="1064" y="1347"/>
                  </a:lnTo>
                  <a:lnTo>
                    <a:pt x="1059" y="1357"/>
                  </a:lnTo>
                  <a:lnTo>
                    <a:pt x="1059" y="1367"/>
                  </a:lnTo>
                  <a:lnTo>
                    <a:pt x="1069" y="1392"/>
                  </a:lnTo>
                  <a:lnTo>
                    <a:pt x="1094" y="1422"/>
                  </a:lnTo>
                  <a:lnTo>
                    <a:pt x="1114" y="1447"/>
                  </a:lnTo>
                  <a:lnTo>
                    <a:pt x="1104" y="1492"/>
                  </a:lnTo>
                  <a:lnTo>
                    <a:pt x="1089" y="1492"/>
                  </a:lnTo>
                  <a:lnTo>
                    <a:pt x="1069" y="1482"/>
                  </a:lnTo>
                  <a:lnTo>
                    <a:pt x="1039" y="1457"/>
                  </a:lnTo>
                  <a:lnTo>
                    <a:pt x="1004" y="1417"/>
                  </a:lnTo>
                  <a:lnTo>
                    <a:pt x="919" y="1412"/>
                  </a:lnTo>
                  <a:lnTo>
                    <a:pt x="874" y="1482"/>
                  </a:lnTo>
                  <a:lnTo>
                    <a:pt x="869" y="1507"/>
                  </a:lnTo>
                  <a:lnTo>
                    <a:pt x="864" y="1537"/>
                  </a:lnTo>
                  <a:lnTo>
                    <a:pt x="849" y="1567"/>
                  </a:lnTo>
                  <a:lnTo>
                    <a:pt x="839" y="1582"/>
                  </a:lnTo>
                  <a:lnTo>
                    <a:pt x="829" y="1592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651272" y="4833664"/>
              <a:ext cx="465497" cy="664710"/>
            </a:xfrm>
            <a:custGeom>
              <a:avLst/>
              <a:gdLst>
                <a:gd name="T0" fmla="*/ 265 w 1163"/>
                <a:gd name="T1" fmla="*/ 1642 h 1662"/>
                <a:gd name="T2" fmla="*/ 334 w 1163"/>
                <a:gd name="T3" fmla="*/ 1492 h 1662"/>
                <a:gd name="T4" fmla="*/ 285 w 1163"/>
                <a:gd name="T5" fmla="*/ 1412 h 1662"/>
                <a:gd name="T6" fmla="*/ 220 w 1163"/>
                <a:gd name="T7" fmla="*/ 1437 h 1662"/>
                <a:gd name="T8" fmla="*/ 125 w 1163"/>
                <a:gd name="T9" fmla="*/ 1283 h 1662"/>
                <a:gd name="T10" fmla="*/ 130 w 1163"/>
                <a:gd name="T11" fmla="*/ 1163 h 1662"/>
                <a:gd name="T12" fmla="*/ 100 w 1163"/>
                <a:gd name="T13" fmla="*/ 1083 h 1662"/>
                <a:gd name="T14" fmla="*/ 55 w 1163"/>
                <a:gd name="T15" fmla="*/ 938 h 1662"/>
                <a:gd name="T16" fmla="*/ 10 w 1163"/>
                <a:gd name="T17" fmla="*/ 814 h 1662"/>
                <a:gd name="T18" fmla="*/ 5 w 1163"/>
                <a:gd name="T19" fmla="*/ 749 h 1662"/>
                <a:gd name="T20" fmla="*/ 40 w 1163"/>
                <a:gd name="T21" fmla="*/ 699 h 1662"/>
                <a:gd name="T22" fmla="*/ 105 w 1163"/>
                <a:gd name="T23" fmla="*/ 599 h 1662"/>
                <a:gd name="T24" fmla="*/ 55 w 1163"/>
                <a:gd name="T25" fmla="*/ 364 h 1662"/>
                <a:gd name="T26" fmla="*/ 185 w 1163"/>
                <a:gd name="T27" fmla="*/ 294 h 1662"/>
                <a:gd name="T28" fmla="*/ 220 w 1163"/>
                <a:gd name="T29" fmla="*/ 284 h 1662"/>
                <a:gd name="T30" fmla="*/ 304 w 1163"/>
                <a:gd name="T31" fmla="*/ 210 h 1662"/>
                <a:gd name="T32" fmla="*/ 419 w 1163"/>
                <a:gd name="T33" fmla="*/ 130 h 1662"/>
                <a:gd name="T34" fmla="*/ 499 w 1163"/>
                <a:gd name="T35" fmla="*/ 95 h 1662"/>
                <a:gd name="T36" fmla="*/ 624 w 1163"/>
                <a:gd name="T37" fmla="*/ 55 h 1662"/>
                <a:gd name="T38" fmla="*/ 649 w 1163"/>
                <a:gd name="T39" fmla="*/ 5 h 1662"/>
                <a:gd name="T40" fmla="*/ 714 w 1163"/>
                <a:gd name="T41" fmla="*/ 120 h 1662"/>
                <a:gd name="T42" fmla="*/ 784 w 1163"/>
                <a:gd name="T43" fmla="*/ 140 h 1662"/>
                <a:gd name="T44" fmla="*/ 814 w 1163"/>
                <a:gd name="T45" fmla="*/ 85 h 1662"/>
                <a:gd name="T46" fmla="*/ 834 w 1163"/>
                <a:gd name="T47" fmla="*/ 35 h 1662"/>
                <a:gd name="T48" fmla="*/ 873 w 1163"/>
                <a:gd name="T49" fmla="*/ 105 h 1662"/>
                <a:gd name="T50" fmla="*/ 923 w 1163"/>
                <a:gd name="T51" fmla="*/ 135 h 1662"/>
                <a:gd name="T52" fmla="*/ 1023 w 1163"/>
                <a:gd name="T53" fmla="*/ 120 h 1662"/>
                <a:gd name="T54" fmla="*/ 1093 w 1163"/>
                <a:gd name="T55" fmla="*/ 120 h 1662"/>
                <a:gd name="T56" fmla="*/ 1043 w 1163"/>
                <a:gd name="T57" fmla="*/ 185 h 1662"/>
                <a:gd name="T58" fmla="*/ 1033 w 1163"/>
                <a:gd name="T59" fmla="*/ 240 h 1662"/>
                <a:gd name="T60" fmla="*/ 1128 w 1163"/>
                <a:gd name="T61" fmla="*/ 364 h 1662"/>
                <a:gd name="T62" fmla="*/ 1148 w 1163"/>
                <a:gd name="T63" fmla="*/ 489 h 1662"/>
                <a:gd name="T64" fmla="*/ 1098 w 1163"/>
                <a:gd name="T65" fmla="*/ 569 h 1662"/>
                <a:gd name="T66" fmla="*/ 1033 w 1163"/>
                <a:gd name="T67" fmla="*/ 604 h 1662"/>
                <a:gd name="T68" fmla="*/ 938 w 1163"/>
                <a:gd name="T69" fmla="*/ 624 h 1662"/>
                <a:gd name="T70" fmla="*/ 869 w 1163"/>
                <a:gd name="T71" fmla="*/ 689 h 1662"/>
                <a:gd name="T72" fmla="*/ 883 w 1163"/>
                <a:gd name="T73" fmla="*/ 779 h 1662"/>
                <a:gd name="T74" fmla="*/ 873 w 1163"/>
                <a:gd name="T75" fmla="*/ 858 h 1662"/>
                <a:gd name="T76" fmla="*/ 754 w 1163"/>
                <a:gd name="T77" fmla="*/ 963 h 1662"/>
                <a:gd name="T78" fmla="*/ 739 w 1163"/>
                <a:gd name="T79" fmla="*/ 1018 h 1662"/>
                <a:gd name="T80" fmla="*/ 694 w 1163"/>
                <a:gd name="T81" fmla="*/ 1198 h 1662"/>
                <a:gd name="T82" fmla="*/ 659 w 1163"/>
                <a:gd name="T83" fmla="*/ 1253 h 1662"/>
                <a:gd name="T84" fmla="*/ 654 w 1163"/>
                <a:gd name="T85" fmla="*/ 1397 h 1662"/>
                <a:gd name="T86" fmla="*/ 634 w 1163"/>
                <a:gd name="T87" fmla="*/ 1532 h 1662"/>
                <a:gd name="T88" fmla="*/ 539 w 1163"/>
                <a:gd name="T89" fmla="*/ 1602 h 1662"/>
                <a:gd name="T90" fmla="*/ 469 w 1163"/>
                <a:gd name="T91" fmla="*/ 1592 h 1662"/>
                <a:gd name="T92" fmla="*/ 369 w 1163"/>
                <a:gd name="T93" fmla="*/ 1632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63" h="1662">
                  <a:moveTo>
                    <a:pt x="294" y="1662"/>
                  </a:moveTo>
                  <a:lnTo>
                    <a:pt x="280" y="1647"/>
                  </a:lnTo>
                  <a:lnTo>
                    <a:pt x="265" y="1642"/>
                  </a:lnTo>
                  <a:lnTo>
                    <a:pt x="235" y="1637"/>
                  </a:lnTo>
                  <a:lnTo>
                    <a:pt x="235" y="1622"/>
                  </a:lnTo>
                  <a:lnTo>
                    <a:pt x="334" y="1492"/>
                  </a:lnTo>
                  <a:lnTo>
                    <a:pt x="329" y="1442"/>
                  </a:lnTo>
                  <a:lnTo>
                    <a:pt x="319" y="1412"/>
                  </a:lnTo>
                  <a:lnTo>
                    <a:pt x="285" y="1412"/>
                  </a:lnTo>
                  <a:lnTo>
                    <a:pt x="260" y="1417"/>
                  </a:lnTo>
                  <a:lnTo>
                    <a:pt x="240" y="1427"/>
                  </a:lnTo>
                  <a:lnTo>
                    <a:pt x="220" y="1437"/>
                  </a:lnTo>
                  <a:lnTo>
                    <a:pt x="150" y="1437"/>
                  </a:lnTo>
                  <a:lnTo>
                    <a:pt x="120" y="1338"/>
                  </a:lnTo>
                  <a:lnTo>
                    <a:pt x="125" y="1283"/>
                  </a:lnTo>
                  <a:lnTo>
                    <a:pt x="130" y="1233"/>
                  </a:lnTo>
                  <a:lnTo>
                    <a:pt x="135" y="1183"/>
                  </a:lnTo>
                  <a:lnTo>
                    <a:pt x="130" y="1163"/>
                  </a:lnTo>
                  <a:lnTo>
                    <a:pt x="130" y="1138"/>
                  </a:lnTo>
                  <a:lnTo>
                    <a:pt x="105" y="1113"/>
                  </a:lnTo>
                  <a:lnTo>
                    <a:pt x="100" y="1083"/>
                  </a:lnTo>
                  <a:lnTo>
                    <a:pt x="95" y="1053"/>
                  </a:lnTo>
                  <a:lnTo>
                    <a:pt x="75" y="993"/>
                  </a:lnTo>
                  <a:lnTo>
                    <a:pt x="55" y="938"/>
                  </a:lnTo>
                  <a:lnTo>
                    <a:pt x="40" y="888"/>
                  </a:lnTo>
                  <a:lnTo>
                    <a:pt x="15" y="833"/>
                  </a:lnTo>
                  <a:lnTo>
                    <a:pt x="10" y="814"/>
                  </a:lnTo>
                  <a:lnTo>
                    <a:pt x="5" y="789"/>
                  </a:lnTo>
                  <a:lnTo>
                    <a:pt x="0" y="769"/>
                  </a:lnTo>
                  <a:lnTo>
                    <a:pt x="5" y="749"/>
                  </a:lnTo>
                  <a:lnTo>
                    <a:pt x="15" y="729"/>
                  </a:lnTo>
                  <a:lnTo>
                    <a:pt x="30" y="704"/>
                  </a:lnTo>
                  <a:lnTo>
                    <a:pt x="40" y="699"/>
                  </a:lnTo>
                  <a:lnTo>
                    <a:pt x="50" y="689"/>
                  </a:lnTo>
                  <a:lnTo>
                    <a:pt x="75" y="659"/>
                  </a:lnTo>
                  <a:lnTo>
                    <a:pt x="105" y="599"/>
                  </a:lnTo>
                  <a:lnTo>
                    <a:pt x="105" y="469"/>
                  </a:lnTo>
                  <a:lnTo>
                    <a:pt x="75" y="389"/>
                  </a:lnTo>
                  <a:lnTo>
                    <a:pt x="55" y="364"/>
                  </a:lnTo>
                  <a:lnTo>
                    <a:pt x="115" y="314"/>
                  </a:lnTo>
                  <a:lnTo>
                    <a:pt x="155" y="304"/>
                  </a:lnTo>
                  <a:lnTo>
                    <a:pt x="185" y="294"/>
                  </a:lnTo>
                  <a:lnTo>
                    <a:pt x="195" y="289"/>
                  </a:lnTo>
                  <a:lnTo>
                    <a:pt x="200" y="284"/>
                  </a:lnTo>
                  <a:lnTo>
                    <a:pt x="220" y="284"/>
                  </a:lnTo>
                  <a:lnTo>
                    <a:pt x="235" y="265"/>
                  </a:lnTo>
                  <a:lnTo>
                    <a:pt x="255" y="245"/>
                  </a:lnTo>
                  <a:lnTo>
                    <a:pt x="304" y="210"/>
                  </a:lnTo>
                  <a:lnTo>
                    <a:pt x="354" y="180"/>
                  </a:lnTo>
                  <a:lnTo>
                    <a:pt x="399" y="150"/>
                  </a:lnTo>
                  <a:lnTo>
                    <a:pt x="419" y="130"/>
                  </a:lnTo>
                  <a:lnTo>
                    <a:pt x="439" y="115"/>
                  </a:lnTo>
                  <a:lnTo>
                    <a:pt x="469" y="105"/>
                  </a:lnTo>
                  <a:lnTo>
                    <a:pt x="499" y="95"/>
                  </a:lnTo>
                  <a:lnTo>
                    <a:pt x="564" y="80"/>
                  </a:lnTo>
                  <a:lnTo>
                    <a:pt x="594" y="70"/>
                  </a:lnTo>
                  <a:lnTo>
                    <a:pt x="624" y="55"/>
                  </a:lnTo>
                  <a:lnTo>
                    <a:pt x="639" y="20"/>
                  </a:lnTo>
                  <a:lnTo>
                    <a:pt x="644" y="10"/>
                  </a:lnTo>
                  <a:lnTo>
                    <a:pt x="649" y="5"/>
                  </a:lnTo>
                  <a:lnTo>
                    <a:pt x="674" y="0"/>
                  </a:lnTo>
                  <a:lnTo>
                    <a:pt x="709" y="0"/>
                  </a:lnTo>
                  <a:lnTo>
                    <a:pt x="714" y="120"/>
                  </a:lnTo>
                  <a:lnTo>
                    <a:pt x="729" y="130"/>
                  </a:lnTo>
                  <a:lnTo>
                    <a:pt x="744" y="135"/>
                  </a:lnTo>
                  <a:lnTo>
                    <a:pt x="784" y="140"/>
                  </a:lnTo>
                  <a:lnTo>
                    <a:pt x="799" y="125"/>
                  </a:lnTo>
                  <a:lnTo>
                    <a:pt x="804" y="110"/>
                  </a:lnTo>
                  <a:lnTo>
                    <a:pt x="814" y="85"/>
                  </a:lnTo>
                  <a:lnTo>
                    <a:pt x="824" y="55"/>
                  </a:lnTo>
                  <a:lnTo>
                    <a:pt x="829" y="45"/>
                  </a:lnTo>
                  <a:lnTo>
                    <a:pt x="834" y="35"/>
                  </a:lnTo>
                  <a:lnTo>
                    <a:pt x="844" y="60"/>
                  </a:lnTo>
                  <a:lnTo>
                    <a:pt x="859" y="90"/>
                  </a:lnTo>
                  <a:lnTo>
                    <a:pt x="873" y="105"/>
                  </a:lnTo>
                  <a:lnTo>
                    <a:pt x="888" y="115"/>
                  </a:lnTo>
                  <a:lnTo>
                    <a:pt x="903" y="125"/>
                  </a:lnTo>
                  <a:lnTo>
                    <a:pt x="923" y="135"/>
                  </a:lnTo>
                  <a:lnTo>
                    <a:pt x="958" y="135"/>
                  </a:lnTo>
                  <a:lnTo>
                    <a:pt x="988" y="130"/>
                  </a:lnTo>
                  <a:lnTo>
                    <a:pt x="1023" y="120"/>
                  </a:lnTo>
                  <a:lnTo>
                    <a:pt x="1058" y="105"/>
                  </a:lnTo>
                  <a:lnTo>
                    <a:pt x="1103" y="105"/>
                  </a:lnTo>
                  <a:lnTo>
                    <a:pt x="1093" y="120"/>
                  </a:lnTo>
                  <a:lnTo>
                    <a:pt x="1078" y="135"/>
                  </a:lnTo>
                  <a:lnTo>
                    <a:pt x="1053" y="165"/>
                  </a:lnTo>
                  <a:lnTo>
                    <a:pt x="1043" y="185"/>
                  </a:lnTo>
                  <a:lnTo>
                    <a:pt x="1033" y="200"/>
                  </a:lnTo>
                  <a:lnTo>
                    <a:pt x="1033" y="220"/>
                  </a:lnTo>
                  <a:lnTo>
                    <a:pt x="1033" y="240"/>
                  </a:lnTo>
                  <a:lnTo>
                    <a:pt x="1068" y="279"/>
                  </a:lnTo>
                  <a:lnTo>
                    <a:pt x="1098" y="319"/>
                  </a:lnTo>
                  <a:lnTo>
                    <a:pt x="1128" y="364"/>
                  </a:lnTo>
                  <a:lnTo>
                    <a:pt x="1163" y="419"/>
                  </a:lnTo>
                  <a:lnTo>
                    <a:pt x="1158" y="479"/>
                  </a:lnTo>
                  <a:lnTo>
                    <a:pt x="1148" y="489"/>
                  </a:lnTo>
                  <a:lnTo>
                    <a:pt x="1138" y="504"/>
                  </a:lnTo>
                  <a:lnTo>
                    <a:pt x="1123" y="544"/>
                  </a:lnTo>
                  <a:lnTo>
                    <a:pt x="1098" y="569"/>
                  </a:lnTo>
                  <a:lnTo>
                    <a:pt x="1073" y="589"/>
                  </a:lnTo>
                  <a:lnTo>
                    <a:pt x="1053" y="599"/>
                  </a:lnTo>
                  <a:lnTo>
                    <a:pt x="1033" y="604"/>
                  </a:lnTo>
                  <a:lnTo>
                    <a:pt x="988" y="609"/>
                  </a:lnTo>
                  <a:lnTo>
                    <a:pt x="963" y="614"/>
                  </a:lnTo>
                  <a:lnTo>
                    <a:pt x="938" y="624"/>
                  </a:lnTo>
                  <a:lnTo>
                    <a:pt x="898" y="654"/>
                  </a:lnTo>
                  <a:lnTo>
                    <a:pt x="878" y="679"/>
                  </a:lnTo>
                  <a:lnTo>
                    <a:pt x="869" y="689"/>
                  </a:lnTo>
                  <a:lnTo>
                    <a:pt x="869" y="704"/>
                  </a:lnTo>
                  <a:lnTo>
                    <a:pt x="869" y="759"/>
                  </a:lnTo>
                  <a:lnTo>
                    <a:pt x="883" y="779"/>
                  </a:lnTo>
                  <a:lnTo>
                    <a:pt x="888" y="804"/>
                  </a:lnTo>
                  <a:lnTo>
                    <a:pt x="883" y="829"/>
                  </a:lnTo>
                  <a:lnTo>
                    <a:pt x="873" y="858"/>
                  </a:lnTo>
                  <a:lnTo>
                    <a:pt x="819" y="913"/>
                  </a:lnTo>
                  <a:lnTo>
                    <a:pt x="769" y="953"/>
                  </a:lnTo>
                  <a:lnTo>
                    <a:pt x="754" y="963"/>
                  </a:lnTo>
                  <a:lnTo>
                    <a:pt x="744" y="978"/>
                  </a:lnTo>
                  <a:lnTo>
                    <a:pt x="739" y="998"/>
                  </a:lnTo>
                  <a:lnTo>
                    <a:pt x="739" y="1018"/>
                  </a:lnTo>
                  <a:lnTo>
                    <a:pt x="749" y="1098"/>
                  </a:lnTo>
                  <a:lnTo>
                    <a:pt x="729" y="1168"/>
                  </a:lnTo>
                  <a:lnTo>
                    <a:pt x="694" y="1198"/>
                  </a:lnTo>
                  <a:lnTo>
                    <a:pt x="674" y="1223"/>
                  </a:lnTo>
                  <a:lnTo>
                    <a:pt x="664" y="1238"/>
                  </a:lnTo>
                  <a:lnTo>
                    <a:pt x="659" y="1253"/>
                  </a:lnTo>
                  <a:lnTo>
                    <a:pt x="659" y="1303"/>
                  </a:lnTo>
                  <a:lnTo>
                    <a:pt x="664" y="1363"/>
                  </a:lnTo>
                  <a:lnTo>
                    <a:pt x="654" y="1397"/>
                  </a:lnTo>
                  <a:lnTo>
                    <a:pt x="639" y="1437"/>
                  </a:lnTo>
                  <a:lnTo>
                    <a:pt x="634" y="1487"/>
                  </a:lnTo>
                  <a:lnTo>
                    <a:pt x="634" y="1532"/>
                  </a:lnTo>
                  <a:lnTo>
                    <a:pt x="649" y="1572"/>
                  </a:lnTo>
                  <a:lnTo>
                    <a:pt x="559" y="1622"/>
                  </a:lnTo>
                  <a:lnTo>
                    <a:pt x="539" y="1602"/>
                  </a:lnTo>
                  <a:lnTo>
                    <a:pt x="514" y="1592"/>
                  </a:lnTo>
                  <a:lnTo>
                    <a:pt x="489" y="1587"/>
                  </a:lnTo>
                  <a:lnTo>
                    <a:pt x="469" y="1592"/>
                  </a:lnTo>
                  <a:lnTo>
                    <a:pt x="444" y="1602"/>
                  </a:lnTo>
                  <a:lnTo>
                    <a:pt x="419" y="1612"/>
                  </a:lnTo>
                  <a:lnTo>
                    <a:pt x="369" y="1632"/>
                  </a:lnTo>
                  <a:lnTo>
                    <a:pt x="334" y="1647"/>
                  </a:lnTo>
                  <a:lnTo>
                    <a:pt x="294" y="1662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3053565" y="4412214"/>
              <a:ext cx="971037" cy="955020"/>
            </a:xfrm>
            <a:custGeom>
              <a:avLst/>
              <a:gdLst>
                <a:gd name="T0" fmla="*/ 949 w 2428"/>
                <a:gd name="T1" fmla="*/ 2317 h 2387"/>
                <a:gd name="T2" fmla="*/ 919 w 2428"/>
                <a:gd name="T3" fmla="*/ 2162 h 2387"/>
                <a:gd name="T4" fmla="*/ 874 w 2428"/>
                <a:gd name="T5" fmla="*/ 2037 h 2387"/>
                <a:gd name="T6" fmla="*/ 764 w 2428"/>
                <a:gd name="T7" fmla="*/ 1873 h 2387"/>
                <a:gd name="T8" fmla="*/ 704 w 2428"/>
                <a:gd name="T9" fmla="*/ 1798 h 2387"/>
                <a:gd name="T10" fmla="*/ 480 w 2428"/>
                <a:gd name="T11" fmla="*/ 1518 h 2387"/>
                <a:gd name="T12" fmla="*/ 405 w 2428"/>
                <a:gd name="T13" fmla="*/ 1628 h 2387"/>
                <a:gd name="T14" fmla="*/ 350 w 2428"/>
                <a:gd name="T15" fmla="*/ 1583 h 2387"/>
                <a:gd name="T16" fmla="*/ 345 w 2428"/>
                <a:gd name="T17" fmla="*/ 1473 h 2387"/>
                <a:gd name="T18" fmla="*/ 320 w 2428"/>
                <a:gd name="T19" fmla="*/ 1203 h 2387"/>
                <a:gd name="T20" fmla="*/ 310 w 2428"/>
                <a:gd name="T21" fmla="*/ 909 h 2387"/>
                <a:gd name="T22" fmla="*/ 170 w 2428"/>
                <a:gd name="T23" fmla="*/ 634 h 2387"/>
                <a:gd name="T24" fmla="*/ 15 w 2428"/>
                <a:gd name="T25" fmla="*/ 444 h 2387"/>
                <a:gd name="T26" fmla="*/ 25 w 2428"/>
                <a:gd name="T27" fmla="*/ 325 h 2387"/>
                <a:gd name="T28" fmla="*/ 65 w 2428"/>
                <a:gd name="T29" fmla="*/ 200 h 2387"/>
                <a:gd name="T30" fmla="*/ 230 w 2428"/>
                <a:gd name="T31" fmla="*/ 95 h 2387"/>
                <a:gd name="T32" fmla="*/ 305 w 2428"/>
                <a:gd name="T33" fmla="*/ 245 h 2387"/>
                <a:gd name="T34" fmla="*/ 455 w 2428"/>
                <a:gd name="T35" fmla="*/ 385 h 2387"/>
                <a:gd name="T36" fmla="*/ 540 w 2428"/>
                <a:gd name="T37" fmla="*/ 424 h 2387"/>
                <a:gd name="T38" fmla="*/ 619 w 2428"/>
                <a:gd name="T39" fmla="*/ 414 h 2387"/>
                <a:gd name="T40" fmla="*/ 704 w 2428"/>
                <a:gd name="T41" fmla="*/ 444 h 2387"/>
                <a:gd name="T42" fmla="*/ 944 w 2428"/>
                <a:gd name="T43" fmla="*/ 399 h 2387"/>
                <a:gd name="T44" fmla="*/ 919 w 2428"/>
                <a:gd name="T45" fmla="*/ 230 h 2387"/>
                <a:gd name="T46" fmla="*/ 959 w 2428"/>
                <a:gd name="T47" fmla="*/ 195 h 2387"/>
                <a:gd name="T48" fmla="*/ 1094 w 2428"/>
                <a:gd name="T49" fmla="*/ 260 h 2387"/>
                <a:gd name="T50" fmla="*/ 1194 w 2428"/>
                <a:gd name="T51" fmla="*/ 125 h 2387"/>
                <a:gd name="T52" fmla="*/ 1254 w 2428"/>
                <a:gd name="T53" fmla="*/ 5 h 2387"/>
                <a:gd name="T54" fmla="*/ 1339 w 2428"/>
                <a:gd name="T55" fmla="*/ 65 h 2387"/>
                <a:gd name="T56" fmla="*/ 1529 w 2428"/>
                <a:gd name="T57" fmla="*/ 210 h 2387"/>
                <a:gd name="T58" fmla="*/ 1639 w 2428"/>
                <a:gd name="T59" fmla="*/ 375 h 2387"/>
                <a:gd name="T60" fmla="*/ 1908 w 2428"/>
                <a:gd name="T61" fmla="*/ 459 h 2387"/>
                <a:gd name="T62" fmla="*/ 2143 w 2428"/>
                <a:gd name="T63" fmla="*/ 459 h 2387"/>
                <a:gd name="T64" fmla="*/ 2428 w 2428"/>
                <a:gd name="T65" fmla="*/ 569 h 2387"/>
                <a:gd name="T66" fmla="*/ 2323 w 2428"/>
                <a:gd name="T67" fmla="*/ 894 h 2387"/>
                <a:gd name="T68" fmla="*/ 2113 w 2428"/>
                <a:gd name="T69" fmla="*/ 1049 h 2387"/>
                <a:gd name="T70" fmla="*/ 1998 w 2428"/>
                <a:gd name="T71" fmla="*/ 954 h 2387"/>
                <a:gd name="T72" fmla="*/ 1908 w 2428"/>
                <a:gd name="T73" fmla="*/ 1054 h 2387"/>
                <a:gd name="T74" fmla="*/ 1923 w 2428"/>
                <a:gd name="T75" fmla="*/ 1228 h 2387"/>
                <a:gd name="T76" fmla="*/ 1973 w 2428"/>
                <a:gd name="T77" fmla="*/ 1418 h 2387"/>
                <a:gd name="T78" fmla="*/ 2023 w 2428"/>
                <a:gd name="T79" fmla="*/ 1528 h 2387"/>
                <a:gd name="T80" fmla="*/ 1943 w 2428"/>
                <a:gd name="T81" fmla="*/ 1623 h 2387"/>
                <a:gd name="T82" fmla="*/ 2013 w 2428"/>
                <a:gd name="T83" fmla="*/ 1733 h 2387"/>
                <a:gd name="T84" fmla="*/ 2113 w 2428"/>
                <a:gd name="T85" fmla="*/ 1878 h 2387"/>
                <a:gd name="T86" fmla="*/ 1943 w 2428"/>
                <a:gd name="T87" fmla="*/ 1883 h 2387"/>
                <a:gd name="T88" fmla="*/ 1878 w 2428"/>
                <a:gd name="T89" fmla="*/ 1753 h 2387"/>
                <a:gd name="T90" fmla="*/ 1764 w 2428"/>
                <a:gd name="T91" fmla="*/ 1808 h 2387"/>
                <a:gd name="T92" fmla="*/ 1629 w 2428"/>
                <a:gd name="T93" fmla="*/ 1718 h 2387"/>
                <a:gd name="T94" fmla="*/ 1484 w 2428"/>
                <a:gd name="T95" fmla="*/ 1588 h 2387"/>
                <a:gd name="T96" fmla="*/ 1429 w 2428"/>
                <a:gd name="T97" fmla="*/ 1673 h 2387"/>
                <a:gd name="T98" fmla="*/ 1354 w 2428"/>
                <a:gd name="T99" fmla="*/ 1758 h 2387"/>
                <a:gd name="T100" fmla="*/ 1409 w 2428"/>
                <a:gd name="T101" fmla="*/ 1868 h 2387"/>
                <a:gd name="T102" fmla="*/ 1269 w 2428"/>
                <a:gd name="T103" fmla="*/ 1997 h 2387"/>
                <a:gd name="T104" fmla="*/ 1294 w 2428"/>
                <a:gd name="T105" fmla="*/ 2162 h 2387"/>
                <a:gd name="T106" fmla="*/ 1304 w 2428"/>
                <a:gd name="T107" fmla="*/ 2292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28" h="2387">
                  <a:moveTo>
                    <a:pt x="1079" y="2387"/>
                  </a:moveTo>
                  <a:lnTo>
                    <a:pt x="1054" y="2377"/>
                  </a:lnTo>
                  <a:lnTo>
                    <a:pt x="1014" y="2352"/>
                  </a:lnTo>
                  <a:lnTo>
                    <a:pt x="979" y="2332"/>
                  </a:lnTo>
                  <a:lnTo>
                    <a:pt x="949" y="2317"/>
                  </a:lnTo>
                  <a:lnTo>
                    <a:pt x="919" y="2297"/>
                  </a:lnTo>
                  <a:lnTo>
                    <a:pt x="884" y="2257"/>
                  </a:lnTo>
                  <a:lnTo>
                    <a:pt x="884" y="2217"/>
                  </a:lnTo>
                  <a:lnTo>
                    <a:pt x="904" y="2192"/>
                  </a:lnTo>
                  <a:lnTo>
                    <a:pt x="919" y="2162"/>
                  </a:lnTo>
                  <a:lnTo>
                    <a:pt x="924" y="2142"/>
                  </a:lnTo>
                  <a:lnTo>
                    <a:pt x="919" y="2117"/>
                  </a:lnTo>
                  <a:lnTo>
                    <a:pt x="914" y="2097"/>
                  </a:lnTo>
                  <a:lnTo>
                    <a:pt x="904" y="2077"/>
                  </a:lnTo>
                  <a:lnTo>
                    <a:pt x="874" y="2037"/>
                  </a:lnTo>
                  <a:lnTo>
                    <a:pt x="854" y="2017"/>
                  </a:lnTo>
                  <a:lnTo>
                    <a:pt x="839" y="1992"/>
                  </a:lnTo>
                  <a:lnTo>
                    <a:pt x="809" y="1948"/>
                  </a:lnTo>
                  <a:lnTo>
                    <a:pt x="789" y="1908"/>
                  </a:lnTo>
                  <a:lnTo>
                    <a:pt x="764" y="1873"/>
                  </a:lnTo>
                  <a:lnTo>
                    <a:pt x="744" y="1823"/>
                  </a:lnTo>
                  <a:lnTo>
                    <a:pt x="734" y="1813"/>
                  </a:lnTo>
                  <a:lnTo>
                    <a:pt x="724" y="1803"/>
                  </a:lnTo>
                  <a:lnTo>
                    <a:pt x="714" y="1798"/>
                  </a:lnTo>
                  <a:lnTo>
                    <a:pt x="704" y="1798"/>
                  </a:lnTo>
                  <a:lnTo>
                    <a:pt x="664" y="1798"/>
                  </a:lnTo>
                  <a:lnTo>
                    <a:pt x="619" y="1778"/>
                  </a:lnTo>
                  <a:lnTo>
                    <a:pt x="560" y="1693"/>
                  </a:lnTo>
                  <a:lnTo>
                    <a:pt x="515" y="1563"/>
                  </a:lnTo>
                  <a:lnTo>
                    <a:pt x="480" y="1518"/>
                  </a:lnTo>
                  <a:lnTo>
                    <a:pt x="445" y="1518"/>
                  </a:lnTo>
                  <a:lnTo>
                    <a:pt x="425" y="1533"/>
                  </a:lnTo>
                  <a:lnTo>
                    <a:pt x="410" y="1548"/>
                  </a:lnTo>
                  <a:lnTo>
                    <a:pt x="405" y="1573"/>
                  </a:lnTo>
                  <a:lnTo>
                    <a:pt x="405" y="1628"/>
                  </a:lnTo>
                  <a:lnTo>
                    <a:pt x="400" y="1653"/>
                  </a:lnTo>
                  <a:lnTo>
                    <a:pt x="390" y="1683"/>
                  </a:lnTo>
                  <a:lnTo>
                    <a:pt x="370" y="1673"/>
                  </a:lnTo>
                  <a:lnTo>
                    <a:pt x="365" y="1628"/>
                  </a:lnTo>
                  <a:lnTo>
                    <a:pt x="350" y="1583"/>
                  </a:lnTo>
                  <a:lnTo>
                    <a:pt x="335" y="1548"/>
                  </a:lnTo>
                  <a:lnTo>
                    <a:pt x="325" y="1513"/>
                  </a:lnTo>
                  <a:lnTo>
                    <a:pt x="335" y="1503"/>
                  </a:lnTo>
                  <a:lnTo>
                    <a:pt x="340" y="1493"/>
                  </a:lnTo>
                  <a:lnTo>
                    <a:pt x="345" y="1473"/>
                  </a:lnTo>
                  <a:lnTo>
                    <a:pt x="345" y="1438"/>
                  </a:lnTo>
                  <a:lnTo>
                    <a:pt x="355" y="1343"/>
                  </a:lnTo>
                  <a:lnTo>
                    <a:pt x="335" y="1293"/>
                  </a:lnTo>
                  <a:lnTo>
                    <a:pt x="325" y="1248"/>
                  </a:lnTo>
                  <a:lnTo>
                    <a:pt x="320" y="1203"/>
                  </a:lnTo>
                  <a:lnTo>
                    <a:pt x="325" y="1164"/>
                  </a:lnTo>
                  <a:lnTo>
                    <a:pt x="350" y="1134"/>
                  </a:lnTo>
                  <a:lnTo>
                    <a:pt x="375" y="1104"/>
                  </a:lnTo>
                  <a:lnTo>
                    <a:pt x="365" y="989"/>
                  </a:lnTo>
                  <a:lnTo>
                    <a:pt x="310" y="909"/>
                  </a:lnTo>
                  <a:lnTo>
                    <a:pt x="285" y="814"/>
                  </a:lnTo>
                  <a:lnTo>
                    <a:pt x="275" y="779"/>
                  </a:lnTo>
                  <a:lnTo>
                    <a:pt x="260" y="749"/>
                  </a:lnTo>
                  <a:lnTo>
                    <a:pt x="210" y="689"/>
                  </a:lnTo>
                  <a:lnTo>
                    <a:pt x="170" y="634"/>
                  </a:lnTo>
                  <a:lnTo>
                    <a:pt x="135" y="579"/>
                  </a:lnTo>
                  <a:lnTo>
                    <a:pt x="125" y="554"/>
                  </a:lnTo>
                  <a:lnTo>
                    <a:pt x="120" y="529"/>
                  </a:lnTo>
                  <a:lnTo>
                    <a:pt x="30" y="469"/>
                  </a:lnTo>
                  <a:lnTo>
                    <a:pt x="15" y="444"/>
                  </a:lnTo>
                  <a:lnTo>
                    <a:pt x="0" y="444"/>
                  </a:lnTo>
                  <a:lnTo>
                    <a:pt x="0" y="385"/>
                  </a:lnTo>
                  <a:lnTo>
                    <a:pt x="0" y="355"/>
                  </a:lnTo>
                  <a:lnTo>
                    <a:pt x="5" y="335"/>
                  </a:lnTo>
                  <a:lnTo>
                    <a:pt x="25" y="325"/>
                  </a:lnTo>
                  <a:lnTo>
                    <a:pt x="40" y="310"/>
                  </a:lnTo>
                  <a:lnTo>
                    <a:pt x="50" y="295"/>
                  </a:lnTo>
                  <a:lnTo>
                    <a:pt x="55" y="275"/>
                  </a:lnTo>
                  <a:lnTo>
                    <a:pt x="60" y="240"/>
                  </a:lnTo>
                  <a:lnTo>
                    <a:pt x="65" y="200"/>
                  </a:lnTo>
                  <a:lnTo>
                    <a:pt x="0" y="125"/>
                  </a:lnTo>
                  <a:lnTo>
                    <a:pt x="0" y="70"/>
                  </a:lnTo>
                  <a:lnTo>
                    <a:pt x="185" y="60"/>
                  </a:lnTo>
                  <a:lnTo>
                    <a:pt x="205" y="70"/>
                  </a:lnTo>
                  <a:lnTo>
                    <a:pt x="230" y="95"/>
                  </a:lnTo>
                  <a:lnTo>
                    <a:pt x="255" y="125"/>
                  </a:lnTo>
                  <a:lnTo>
                    <a:pt x="280" y="160"/>
                  </a:lnTo>
                  <a:lnTo>
                    <a:pt x="280" y="190"/>
                  </a:lnTo>
                  <a:lnTo>
                    <a:pt x="290" y="220"/>
                  </a:lnTo>
                  <a:lnTo>
                    <a:pt x="305" y="245"/>
                  </a:lnTo>
                  <a:lnTo>
                    <a:pt x="320" y="275"/>
                  </a:lnTo>
                  <a:lnTo>
                    <a:pt x="365" y="330"/>
                  </a:lnTo>
                  <a:lnTo>
                    <a:pt x="415" y="380"/>
                  </a:lnTo>
                  <a:lnTo>
                    <a:pt x="435" y="380"/>
                  </a:lnTo>
                  <a:lnTo>
                    <a:pt x="455" y="385"/>
                  </a:lnTo>
                  <a:lnTo>
                    <a:pt x="465" y="390"/>
                  </a:lnTo>
                  <a:lnTo>
                    <a:pt x="475" y="395"/>
                  </a:lnTo>
                  <a:lnTo>
                    <a:pt x="500" y="429"/>
                  </a:lnTo>
                  <a:lnTo>
                    <a:pt x="520" y="424"/>
                  </a:lnTo>
                  <a:lnTo>
                    <a:pt x="540" y="424"/>
                  </a:lnTo>
                  <a:lnTo>
                    <a:pt x="560" y="414"/>
                  </a:lnTo>
                  <a:lnTo>
                    <a:pt x="590" y="395"/>
                  </a:lnTo>
                  <a:lnTo>
                    <a:pt x="605" y="395"/>
                  </a:lnTo>
                  <a:lnTo>
                    <a:pt x="619" y="404"/>
                  </a:lnTo>
                  <a:lnTo>
                    <a:pt x="619" y="414"/>
                  </a:lnTo>
                  <a:lnTo>
                    <a:pt x="624" y="424"/>
                  </a:lnTo>
                  <a:lnTo>
                    <a:pt x="634" y="429"/>
                  </a:lnTo>
                  <a:lnTo>
                    <a:pt x="644" y="434"/>
                  </a:lnTo>
                  <a:lnTo>
                    <a:pt x="674" y="439"/>
                  </a:lnTo>
                  <a:lnTo>
                    <a:pt x="704" y="444"/>
                  </a:lnTo>
                  <a:lnTo>
                    <a:pt x="724" y="469"/>
                  </a:lnTo>
                  <a:lnTo>
                    <a:pt x="774" y="469"/>
                  </a:lnTo>
                  <a:lnTo>
                    <a:pt x="819" y="434"/>
                  </a:lnTo>
                  <a:lnTo>
                    <a:pt x="934" y="414"/>
                  </a:lnTo>
                  <a:lnTo>
                    <a:pt x="944" y="399"/>
                  </a:lnTo>
                  <a:lnTo>
                    <a:pt x="954" y="385"/>
                  </a:lnTo>
                  <a:lnTo>
                    <a:pt x="954" y="355"/>
                  </a:lnTo>
                  <a:lnTo>
                    <a:pt x="944" y="320"/>
                  </a:lnTo>
                  <a:lnTo>
                    <a:pt x="929" y="260"/>
                  </a:lnTo>
                  <a:lnTo>
                    <a:pt x="919" y="230"/>
                  </a:lnTo>
                  <a:lnTo>
                    <a:pt x="914" y="200"/>
                  </a:lnTo>
                  <a:lnTo>
                    <a:pt x="919" y="180"/>
                  </a:lnTo>
                  <a:lnTo>
                    <a:pt x="924" y="165"/>
                  </a:lnTo>
                  <a:lnTo>
                    <a:pt x="939" y="175"/>
                  </a:lnTo>
                  <a:lnTo>
                    <a:pt x="959" y="195"/>
                  </a:lnTo>
                  <a:lnTo>
                    <a:pt x="979" y="210"/>
                  </a:lnTo>
                  <a:lnTo>
                    <a:pt x="1014" y="230"/>
                  </a:lnTo>
                  <a:lnTo>
                    <a:pt x="1029" y="250"/>
                  </a:lnTo>
                  <a:lnTo>
                    <a:pt x="1059" y="260"/>
                  </a:lnTo>
                  <a:lnTo>
                    <a:pt x="1094" y="260"/>
                  </a:lnTo>
                  <a:lnTo>
                    <a:pt x="1129" y="260"/>
                  </a:lnTo>
                  <a:lnTo>
                    <a:pt x="1169" y="250"/>
                  </a:lnTo>
                  <a:lnTo>
                    <a:pt x="1209" y="210"/>
                  </a:lnTo>
                  <a:lnTo>
                    <a:pt x="1204" y="160"/>
                  </a:lnTo>
                  <a:lnTo>
                    <a:pt x="1194" y="125"/>
                  </a:lnTo>
                  <a:lnTo>
                    <a:pt x="1184" y="100"/>
                  </a:lnTo>
                  <a:lnTo>
                    <a:pt x="1179" y="75"/>
                  </a:lnTo>
                  <a:lnTo>
                    <a:pt x="1204" y="45"/>
                  </a:lnTo>
                  <a:lnTo>
                    <a:pt x="1234" y="20"/>
                  </a:lnTo>
                  <a:lnTo>
                    <a:pt x="1254" y="5"/>
                  </a:lnTo>
                  <a:lnTo>
                    <a:pt x="1269" y="0"/>
                  </a:lnTo>
                  <a:lnTo>
                    <a:pt x="1289" y="0"/>
                  </a:lnTo>
                  <a:lnTo>
                    <a:pt x="1314" y="10"/>
                  </a:lnTo>
                  <a:lnTo>
                    <a:pt x="1324" y="40"/>
                  </a:lnTo>
                  <a:lnTo>
                    <a:pt x="1339" y="65"/>
                  </a:lnTo>
                  <a:lnTo>
                    <a:pt x="1364" y="90"/>
                  </a:lnTo>
                  <a:lnTo>
                    <a:pt x="1404" y="125"/>
                  </a:lnTo>
                  <a:lnTo>
                    <a:pt x="1469" y="150"/>
                  </a:lnTo>
                  <a:lnTo>
                    <a:pt x="1494" y="180"/>
                  </a:lnTo>
                  <a:lnTo>
                    <a:pt x="1529" y="210"/>
                  </a:lnTo>
                  <a:lnTo>
                    <a:pt x="1569" y="245"/>
                  </a:lnTo>
                  <a:lnTo>
                    <a:pt x="1589" y="265"/>
                  </a:lnTo>
                  <a:lnTo>
                    <a:pt x="1604" y="295"/>
                  </a:lnTo>
                  <a:lnTo>
                    <a:pt x="1624" y="345"/>
                  </a:lnTo>
                  <a:lnTo>
                    <a:pt x="1639" y="375"/>
                  </a:lnTo>
                  <a:lnTo>
                    <a:pt x="1664" y="409"/>
                  </a:lnTo>
                  <a:lnTo>
                    <a:pt x="1694" y="439"/>
                  </a:lnTo>
                  <a:lnTo>
                    <a:pt x="1714" y="454"/>
                  </a:lnTo>
                  <a:lnTo>
                    <a:pt x="1734" y="459"/>
                  </a:lnTo>
                  <a:lnTo>
                    <a:pt x="1908" y="459"/>
                  </a:lnTo>
                  <a:lnTo>
                    <a:pt x="1933" y="444"/>
                  </a:lnTo>
                  <a:lnTo>
                    <a:pt x="1963" y="429"/>
                  </a:lnTo>
                  <a:lnTo>
                    <a:pt x="1993" y="419"/>
                  </a:lnTo>
                  <a:lnTo>
                    <a:pt x="2028" y="419"/>
                  </a:lnTo>
                  <a:lnTo>
                    <a:pt x="2143" y="459"/>
                  </a:lnTo>
                  <a:lnTo>
                    <a:pt x="2248" y="459"/>
                  </a:lnTo>
                  <a:lnTo>
                    <a:pt x="2298" y="504"/>
                  </a:lnTo>
                  <a:lnTo>
                    <a:pt x="2328" y="519"/>
                  </a:lnTo>
                  <a:lnTo>
                    <a:pt x="2378" y="524"/>
                  </a:lnTo>
                  <a:lnTo>
                    <a:pt x="2428" y="569"/>
                  </a:lnTo>
                  <a:lnTo>
                    <a:pt x="2428" y="694"/>
                  </a:lnTo>
                  <a:lnTo>
                    <a:pt x="2393" y="739"/>
                  </a:lnTo>
                  <a:lnTo>
                    <a:pt x="2363" y="789"/>
                  </a:lnTo>
                  <a:lnTo>
                    <a:pt x="2343" y="839"/>
                  </a:lnTo>
                  <a:lnTo>
                    <a:pt x="2323" y="894"/>
                  </a:lnTo>
                  <a:lnTo>
                    <a:pt x="2268" y="969"/>
                  </a:lnTo>
                  <a:lnTo>
                    <a:pt x="2198" y="1044"/>
                  </a:lnTo>
                  <a:lnTo>
                    <a:pt x="2163" y="1054"/>
                  </a:lnTo>
                  <a:lnTo>
                    <a:pt x="2138" y="1054"/>
                  </a:lnTo>
                  <a:lnTo>
                    <a:pt x="2113" y="1049"/>
                  </a:lnTo>
                  <a:lnTo>
                    <a:pt x="2098" y="1044"/>
                  </a:lnTo>
                  <a:lnTo>
                    <a:pt x="2068" y="1014"/>
                  </a:lnTo>
                  <a:lnTo>
                    <a:pt x="2028" y="984"/>
                  </a:lnTo>
                  <a:lnTo>
                    <a:pt x="2013" y="969"/>
                  </a:lnTo>
                  <a:lnTo>
                    <a:pt x="1998" y="954"/>
                  </a:lnTo>
                  <a:lnTo>
                    <a:pt x="1968" y="939"/>
                  </a:lnTo>
                  <a:lnTo>
                    <a:pt x="1943" y="934"/>
                  </a:lnTo>
                  <a:lnTo>
                    <a:pt x="1918" y="934"/>
                  </a:lnTo>
                  <a:lnTo>
                    <a:pt x="1908" y="954"/>
                  </a:lnTo>
                  <a:lnTo>
                    <a:pt x="1908" y="1054"/>
                  </a:lnTo>
                  <a:lnTo>
                    <a:pt x="1918" y="1084"/>
                  </a:lnTo>
                  <a:lnTo>
                    <a:pt x="1928" y="1114"/>
                  </a:lnTo>
                  <a:lnTo>
                    <a:pt x="1928" y="1149"/>
                  </a:lnTo>
                  <a:lnTo>
                    <a:pt x="1928" y="1194"/>
                  </a:lnTo>
                  <a:lnTo>
                    <a:pt x="1923" y="1228"/>
                  </a:lnTo>
                  <a:lnTo>
                    <a:pt x="1913" y="1273"/>
                  </a:lnTo>
                  <a:lnTo>
                    <a:pt x="1913" y="1318"/>
                  </a:lnTo>
                  <a:lnTo>
                    <a:pt x="1918" y="1368"/>
                  </a:lnTo>
                  <a:lnTo>
                    <a:pt x="1958" y="1408"/>
                  </a:lnTo>
                  <a:lnTo>
                    <a:pt x="1973" y="1418"/>
                  </a:lnTo>
                  <a:lnTo>
                    <a:pt x="1988" y="1433"/>
                  </a:lnTo>
                  <a:lnTo>
                    <a:pt x="2003" y="1453"/>
                  </a:lnTo>
                  <a:lnTo>
                    <a:pt x="2018" y="1478"/>
                  </a:lnTo>
                  <a:lnTo>
                    <a:pt x="2023" y="1503"/>
                  </a:lnTo>
                  <a:lnTo>
                    <a:pt x="2023" y="1528"/>
                  </a:lnTo>
                  <a:lnTo>
                    <a:pt x="2018" y="1553"/>
                  </a:lnTo>
                  <a:lnTo>
                    <a:pt x="1998" y="1578"/>
                  </a:lnTo>
                  <a:lnTo>
                    <a:pt x="1963" y="1598"/>
                  </a:lnTo>
                  <a:lnTo>
                    <a:pt x="1948" y="1613"/>
                  </a:lnTo>
                  <a:lnTo>
                    <a:pt x="1943" y="1623"/>
                  </a:lnTo>
                  <a:lnTo>
                    <a:pt x="1938" y="1638"/>
                  </a:lnTo>
                  <a:lnTo>
                    <a:pt x="1938" y="1683"/>
                  </a:lnTo>
                  <a:lnTo>
                    <a:pt x="1953" y="1698"/>
                  </a:lnTo>
                  <a:lnTo>
                    <a:pt x="1968" y="1713"/>
                  </a:lnTo>
                  <a:lnTo>
                    <a:pt x="2013" y="1733"/>
                  </a:lnTo>
                  <a:lnTo>
                    <a:pt x="2068" y="1753"/>
                  </a:lnTo>
                  <a:lnTo>
                    <a:pt x="2098" y="1773"/>
                  </a:lnTo>
                  <a:lnTo>
                    <a:pt x="2123" y="1793"/>
                  </a:lnTo>
                  <a:lnTo>
                    <a:pt x="2118" y="1848"/>
                  </a:lnTo>
                  <a:lnTo>
                    <a:pt x="2113" y="1878"/>
                  </a:lnTo>
                  <a:lnTo>
                    <a:pt x="2103" y="1888"/>
                  </a:lnTo>
                  <a:lnTo>
                    <a:pt x="2098" y="1903"/>
                  </a:lnTo>
                  <a:lnTo>
                    <a:pt x="2043" y="1898"/>
                  </a:lnTo>
                  <a:lnTo>
                    <a:pt x="1988" y="1893"/>
                  </a:lnTo>
                  <a:lnTo>
                    <a:pt x="1943" y="1883"/>
                  </a:lnTo>
                  <a:lnTo>
                    <a:pt x="1908" y="1868"/>
                  </a:lnTo>
                  <a:lnTo>
                    <a:pt x="1903" y="1833"/>
                  </a:lnTo>
                  <a:lnTo>
                    <a:pt x="1898" y="1803"/>
                  </a:lnTo>
                  <a:lnTo>
                    <a:pt x="1888" y="1778"/>
                  </a:lnTo>
                  <a:lnTo>
                    <a:pt x="1878" y="1753"/>
                  </a:lnTo>
                  <a:lnTo>
                    <a:pt x="1858" y="1758"/>
                  </a:lnTo>
                  <a:lnTo>
                    <a:pt x="1838" y="1758"/>
                  </a:lnTo>
                  <a:lnTo>
                    <a:pt x="1814" y="1773"/>
                  </a:lnTo>
                  <a:lnTo>
                    <a:pt x="1789" y="1793"/>
                  </a:lnTo>
                  <a:lnTo>
                    <a:pt x="1764" y="1808"/>
                  </a:lnTo>
                  <a:lnTo>
                    <a:pt x="1699" y="1808"/>
                  </a:lnTo>
                  <a:lnTo>
                    <a:pt x="1674" y="1788"/>
                  </a:lnTo>
                  <a:lnTo>
                    <a:pt x="1654" y="1763"/>
                  </a:lnTo>
                  <a:lnTo>
                    <a:pt x="1639" y="1743"/>
                  </a:lnTo>
                  <a:lnTo>
                    <a:pt x="1629" y="1718"/>
                  </a:lnTo>
                  <a:lnTo>
                    <a:pt x="1614" y="1668"/>
                  </a:lnTo>
                  <a:lnTo>
                    <a:pt x="1604" y="1628"/>
                  </a:lnTo>
                  <a:lnTo>
                    <a:pt x="1574" y="1588"/>
                  </a:lnTo>
                  <a:lnTo>
                    <a:pt x="1509" y="1588"/>
                  </a:lnTo>
                  <a:lnTo>
                    <a:pt x="1484" y="1588"/>
                  </a:lnTo>
                  <a:lnTo>
                    <a:pt x="1469" y="1593"/>
                  </a:lnTo>
                  <a:lnTo>
                    <a:pt x="1454" y="1603"/>
                  </a:lnTo>
                  <a:lnTo>
                    <a:pt x="1444" y="1618"/>
                  </a:lnTo>
                  <a:lnTo>
                    <a:pt x="1434" y="1643"/>
                  </a:lnTo>
                  <a:lnTo>
                    <a:pt x="1429" y="1673"/>
                  </a:lnTo>
                  <a:lnTo>
                    <a:pt x="1409" y="1688"/>
                  </a:lnTo>
                  <a:lnTo>
                    <a:pt x="1389" y="1698"/>
                  </a:lnTo>
                  <a:lnTo>
                    <a:pt x="1374" y="1703"/>
                  </a:lnTo>
                  <a:lnTo>
                    <a:pt x="1354" y="1713"/>
                  </a:lnTo>
                  <a:lnTo>
                    <a:pt x="1354" y="1758"/>
                  </a:lnTo>
                  <a:lnTo>
                    <a:pt x="1374" y="1778"/>
                  </a:lnTo>
                  <a:lnTo>
                    <a:pt x="1394" y="1813"/>
                  </a:lnTo>
                  <a:lnTo>
                    <a:pt x="1404" y="1828"/>
                  </a:lnTo>
                  <a:lnTo>
                    <a:pt x="1409" y="1848"/>
                  </a:lnTo>
                  <a:lnTo>
                    <a:pt x="1409" y="1868"/>
                  </a:lnTo>
                  <a:lnTo>
                    <a:pt x="1404" y="1893"/>
                  </a:lnTo>
                  <a:lnTo>
                    <a:pt x="1394" y="1913"/>
                  </a:lnTo>
                  <a:lnTo>
                    <a:pt x="1379" y="1928"/>
                  </a:lnTo>
                  <a:lnTo>
                    <a:pt x="1339" y="1953"/>
                  </a:lnTo>
                  <a:lnTo>
                    <a:pt x="1269" y="1997"/>
                  </a:lnTo>
                  <a:lnTo>
                    <a:pt x="1249" y="2022"/>
                  </a:lnTo>
                  <a:lnTo>
                    <a:pt x="1249" y="2122"/>
                  </a:lnTo>
                  <a:lnTo>
                    <a:pt x="1259" y="2137"/>
                  </a:lnTo>
                  <a:lnTo>
                    <a:pt x="1269" y="2147"/>
                  </a:lnTo>
                  <a:lnTo>
                    <a:pt x="1294" y="2162"/>
                  </a:lnTo>
                  <a:lnTo>
                    <a:pt x="1304" y="2172"/>
                  </a:lnTo>
                  <a:lnTo>
                    <a:pt x="1314" y="2192"/>
                  </a:lnTo>
                  <a:lnTo>
                    <a:pt x="1319" y="2217"/>
                  </a:lnTo>
                  <a:lnTo>
                    <a:pt x="1324" y="2252"/>
                  </a:lnTo>
                  <a:lnTo>
                    <a:pt x="1304" y="2292"/>
                  </a:lnTo>
                  <a:lnTo>
                    <a:pt x="1274" y="2307"/>
                  </a:lnTo>
                  <a:lnTo>
                    <a:pt x="1244" y="2322"/>
                  </a:lnTo>
                  <a:lnTo>
                    <a:pt x="1079" y="2387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1245634" y="3998773"/>
              <a:ext cx="1948081" cy="1192274"/>
            </a:xfrm>
            <a:custGeom>
              <a:avLst/>
              <a:gdLst>
                <a:gd name="T0" fmla="*/ 3106 w 4869"/>
                <a:gd name="T1" fmla="*/ 2975 h 2980"/>
                <a:gd name="T2" fmla="*/ 3031 w 4869"/>
                <a:gd name="T3" fmla="*/ 2905 h 2980"/>
                <a:gd name="T4" fmla="*/ 3011 w 4869"/>
                <a:gd name="T5" fmla="*/ 2755 h 2980"/>
                <a:gd name="T6" fmla="*/ 2946 w 4869"/>
                <a:gd name="T7" fmla="*/ 2641 h 2980"/>
                <a:gd name="T8" fmla="*/ 2647 w 4869"/>
                <a:gd name="T9" fmla="*/ 2511 h 2980"/>
                <a:gd name="T10" fmla="*/ 2422 w 4869"/>
                <a:gd name="T11" fmla="*/ 2551 h 2980"/>
                <a:gd name="T12" fmla="*/ 2277 w 4869"/>
                <a:gd name="T13" fmla="*/ 2725 h 2980"/>
                <a:gd name="T14" fmla="*/ 2242 w 4869"/>
                <a:gd name="T15" fmla="*/ 2601 h 2980"/>
                <a:gd name="T16" fmla="*/ 2177 w 4869"/>
                <a:gd name="T17" fmla="*/ 2476 h 2980"/>
                <a:gd name="T18" fmla="*/ 1883 w 4869"/>
                <a:gd name="T19" fmla="*/ 2521 h 2980"/>
                <a:gd name="T20" fmla="*/ 1563 w 4869"/>
                <a:gd name="T21" fmla="*/ 2396 h 2980"/>
                <a:gd name="T22" fmla="*/ 1448 w 4869"/>
                <a:gd name="T23" fmla="*/ 2246 h 2980"/>
                <a:gd name="T24" fmla="*/ 1214 w 4869"/>
                <a:gd name="T25" fmla="*/ 2077 h 2980"/>
                <a:gd name="T26" fmla="*/ 1059 w 4869"/>
                <a:gd name="T27" fmla="*/ 1912 h 2980"/>
                <a:gd name="T28" fmla="*/ 949 w 4869"/>
                <a:gd name="T29" fmla="*/ 1787 h 2980"/>
                <a:gd name="T30" fmla="*/ 629 w 4869"/>
                <a:gd name="T31" fmla="*/ 1527 h 2980"/>
                <a:gd name="T32" fmla="*/ 405 w 4869"/>
                <a:gd name="T33" fmla="*/ 1527 h 2980"/>
                <a:gd name="T34" fmla="*/ 250 w 4869"/>
                <a:gd name="T35" fmla="*/ 1233 h 2980"/>
                <a:gd name="T36" fmla="*/ 10 w 4869"/>
                <a:gd name="T37" fmla="*/ 1118 h 2980"/>
                <a:gd name="T38" fmla="*/ 35 w 4869"/>
                <a:gd name="T39" fmla="*/ 1013 h 2980"/>
                <a:gd name="T40" fmla="*/ 35 w 4869"/>
                <a:gd name="T41" fmla="*/ 714 h 2980"/>
                <a:gd name="T42" fmla="*/ 145 w 4869"/>
                <a:gd name="T43" fmla="*/ 769 h 2980"/>
                <a:gd name="T44" fmla="*/ 260 w 4869"/>
                <a:gd name="T45" fmla="*/ 699 h 2980"/>
                <a:gd name="T46" fmla="*/ 200 w 4869"/>
                <a:gd name="T47" fmla="*/ 295 h 2980"/>
                <a:gd name="T48" fmla="*/ 454 w 4869"/>
                <a:gd name="T49" fmla="*/ 245 h 2980"/>
                <a:gd name="T50" fmla="*/ 594 w 4869"/>
                <a:gd name="T51" fmla="*/ 75 h 2980"/>
                <a:gd name="T52" fmla="*/ 874 w 4869"/>
                <a:gd name="T53" fmla="*/ 85 h 2980"/>
                <a:gd name="T54" fmla="*/ 1004 w 4869"/>
                <a:gd name="T55" fmla="*/ 105 h 2980"/>
                <a:gd name="T56" fmla="*/ 1189 w 4869"/>
                <a:gd name="T57" fmla="*/ 25 h 2980"/>
                <a:gd name="T58" fmla="*/ 1273 w 4869"/>
                <a:gd name="T59" fmla="*/ 140 h 2980"/>
                <a:gd name="T60" fmla="*/ 1593 w 4869"/>
                <a:gd name="T61" fmla="*/ 170 h 2980"/>
                <a:gd name="T62" fmla="*/ 1773 w 4869"/>
                <a:gd name="T63" fmla="*/ 140 h 2980"/>
                <a:gd name="T64" fmla="*/ 2008 w 4869"/>
                <a:gd name="T65" fmla="*/ 110 h 2980"/>
                <a:gd name="T66" fmla="*/ 2202 w 4869"/>
                <a:gd name="T67" fmla="*/ 60 h 2980"/>
                <a:gd name="T68" fmla="*/ 2612 w 4869"/>
                <a:gd name="T69" fmla="*/ 95 h 2980"/>
                <a:gd name="T70" fmla="*/ 2762 w 4869"/>
                <a:gd name="T71" fmla="*/ 285 h 2980"/>
                <a:gd name="T72" fmla="*/ 2727 w 4869"/>
                <a:gd name="T73" fmla="*/ 549 h 2980"/>
                <a:gd name="T74" fmla="*/ 2777 w 4869"/>
                <a:gd name="T75" fmla="*/ 918 h 2980"/>
                <a:gd name="T76" fmla="*/ 2941 w 4869"/>
                <a:gd name="T77" fmla="*/ 1078 h 2980"/>
                <a:gd name="T78" fmla="*/ 3191 w 4869"/>
                <a:gd name="T79" fmla="*/ 1223 h 2980"/>
                <a:gd name="T80" fmla="*/ 3436 w 4869"/>
                <a:gd name="T81" fmla="*/ 1333 h 2980"/>
                <a:gd name="T82" fmla="*/ 3875 w 4869"/>
                <a:gd name="T83" fmla="*/ 1383 h 2980"/>
                <a:gd name="T84" fmla="*/ 4105 w 4869"/>
                <a:gd name="T85" fmla="*/ 1702 h 2980"/>
                <a:gd name="T86" fmla="*/ 4260 w 4869"/>
                <a:gd name="T87" fmla="*/ 1687 h 2980"/>
                <a:gd name="T88" fmla="*/ 4479 w 4869"/>
                <a:gd name="T89" fmla="*/ 1537 h 2980"/>
                <a:gd name="T90" fmla="*/ 4619 w 4869"/>
                <a:gd name="T91" fmla="*/ 1602 h 2980"/>
                <a:gd name="T92" fmla="*/ 4829 w 4869"/>
                <a:gd name="T93" fmla="*/ 1997 h 2980"/>
                <a:gd name="T94" fmla="*/ 4819 w 4869"/>
                <a:gd name="T95" fmla="*/ 2191 h 2980"/>
                <a:gd name="T96" fmla="*/ 4849 w 4869"/>
                <a:gd name="T97" fmla="*/ 2411 h 2980"/>
                <a:gd name="T98" fmla="*/ 4819 w 4869"/>
                <a:gd name="T99" fmla="*/ 2501 h 2980"/>
                <a:gd name="T100" fmla="*/ 4694 w 4869"/>
                <a:gd name="T101" fmla="*/ 2491 h 2980"/>
                <a:gd name="T102" fmla="*/ 4659 w 4869"/>
                <a:gd name="T103" fmla="*/ 2735 h 2980"/>
                <a:gd name="T104" fmla="*/ 4400 w 4869"/>
                <a:gd name="T105" fmla="*/ 2641 h 2980"/>
                <a:gd name="T106" fmla="*/ 4355 w 4869"/>
                <a:gd name="T107" fmla="*/ 2805 h 2980"/>
                <a:gd name="T108" fmla="*/ 4190 w 4869"/>
                <a:gd name="T109" fmla="*/ 2685 h 2980"/>
                <a:gd name="T110" fmla="*/ 3965 w 4869"/>
                <a:gd name="T111" fmla="*/ 2621 h 2980"/>
                <a:gd name="T112" fmla="*/ 3725 w 4869"/>
                <a:gd name="T113" fmla="*/ 2760 h 2980"/>
                <a:gd name="T114" fmla="*/ 3571 w 4869"/>
                <a:gd name="T115" fmla="*/ 2855 h 2980"/>
                <a:gd name="T116" fmla="*/ 3351 w 4869"/>
                <a:gd name="T117" fmla="*/ 2980 h 2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69" h="2980">
                  <a:moveTo>
                    <a:pt x="3351" y="2980"/>
                  </a:moveTo>
                  <a:lnTo>
                    <a:pt x="3336" y="2975"/>
                  </a:lnTo>
                  <a:lnTo>
                    <a:pt x="3306" y="2965"/>
                  </a:lnTo>
                  <a:lnTo>
                    <a:pt x="3241" y="2960"/>
                  </a:lnTo>
                  <a:lnTo>
                    <a:pt x="3141" y="2960"/>
                  </a:lnTo>
                  <a:lnTo>
                    <a:pt x="3106" y="2975"/>
                  </a:lnTo>
                  <a:lnTo>
                    <a:pt x="3061" y="2965"/>
                  </a:lnTo>
                  <a:lnTo>
                    <a:pt x="3036" y="2955"/>
                  </a:lnTo>
                  <a:lnTo>
                    <a:pt x="3026" y="2950"/>
                  </a:lnTo>
                  <a:lnTo>
                    <a:pt x="3021" y="2945"/>
                  </a:lnTo>
                  <a:lnTo>
                    <a:pt x="3021" y="2925"/>
                  </a:lnTo>
                  <a:lnTo>
                    <a:pt x="3031" y="2905"/>
                  </a:lnTo>
                  <a:lnTo>
                    <a:pt x="3041" y="2885"/>
                  </a:lnTo>
                  <a:lnTo>
                    <a:pt x="3056" y="2860"/>
                  </a:lnTo>
                  <a:lnTo>
                    <a:pt x="3066" y="2835"/>
                  </a:lnTo>
                  <a:lnTo>
                    <a:pt x="3066" y="2780"/>
                  </a:lnTo>
                  <a:lnTo>
                    <a:pt x="3036" y="2765"/>
                  </a:lnTo>
                  <a:lnTo>
                    <a:pt x="3011" y="2755"/>
                  </a:lnTo>
                  <a:lnTo>
                    <a:pt x="2996" y="2745"/>
                  </a:lnTo>
                  <a:lnTo>
                    <a:pt x="2981" y="2730"/>
                  </a:lnTo>
                  <a:lnTo>
                    <a:pt x="2976" y="2715"/>
                  </a:lnTo>
                  <a:lnTo>
                    <a:pt x="2971" y="2700"/>
                  </a:lnTo>
                  <a:lnTo>
                    <a:pt x="2961" y="2666"/>
                  </a:lnTo>
                  <a:lnTo>
                    <a:pt x="2946" y="2641"/>
                  </a:lnTo>
                  <a:lnTo>
                    <a:pt x="2876" y="2641"/>
                  </a:lnTo>
                  <a:lnTo>
                    <a:pt x="2817" y="2626"/>
                  </a:lnTo>
                  <a:lnTo>
                    <a:pt x="2777" y="2566"/>
                  </a:lnTo>
                  <a:lnTo>
                    <a:pt x="2727" y="2551"/>
                  </a:lnTo>
                  <a:lnTo>
                    <a:pt x="2682" y="2531"/>
                  </a:lnTo>
                  <a:lnTo>
                    <a:pt x="2647" y="2511"/>
                  </a:lnTo>
                  <a:lnTo>
                    <a:pt x="2622" y="2496"/>
                  </a:lnTo>
                  <a:lnTo>
                    <a:pt x="2592" y="2481"/>
                  </a:lnTo>
                  <a:lnTo>
                    <a:pt x="2502" y="2481"/>
                  </a:lnTo>
                  <a:lnTo>
                    <a:pt x="2477" y="2501"/>
                  </a:lnTo>
                  <a:lnTo>
                    <a:pt x="2452" y="2526"/>
                  </a:lnTo>
                  <a:lnTo>
                    <a:pt x="2422" y="2551"/>
                  </a:lnTo>
                  <a:lnTo>
                    <a:pt x="2387" y="2566"/>
                  </a:lnTo>
                  <a:lnTo>
                    <a:pt x="2357" y="2596"/>
                  </a:lnTo>
                  <a:lnTo>
                    <a:pt x="2337" y="2636"/>
                  </a:lnTo>
                  <a:lnTo>
                    <a:pt x="2327" y="2685"/>
                  </a:lnTo>
                  <a:lnTo>
                    <a:pt x="2317" y="2735"/>
                  </a:lnTo>
                  <a:lnTo>
                    <a:pt x="2277" y="2725"/>
                  </a:lnTo>
                  <a:lnTo>
                    <a:pt x="2262" y="2720"/>
                  </a:lnTo>
                  <a:lnTo>
                    <a:pt x="2252" y="2710"/>
                  </a:lnTo>
                  <a:lnTo>
                    <a:pt x="2237" y="2685"/>
                  </a:lnTo>
                  <a:lnTo>
                    <a:pt x="2232" y="2661"/>
                  </a:lnTo>
                  <a:lnTo>
                    <a:pt x="2232" y="2631"/>
                  </a:lnTo>
                  <a:lnTo>
                    <a:pt x="2242" y="2601"/>
                  </a:lnTo>
                  <a:lnTo>
                    <a:pt x="2252" y="2571"/>
                  </a:lnTo>
                  <a:lnTo>
                    <a:pt x="2267" y="2546"/>
                  </a:lnTo>
                  <a:lnTo>
                    <a:pt x="2267" y="2506"/>
                  </a:lnTo>
                  <a:lnTo>
                    <a:pt x="2232" y="2486"/>
                  </a:lnTo>
                  <a:lnTo>
                    <a:pt x="2212" y="2476"/>
                  </a:lnTo>
                  <a:lnTo>
                    <a:pt x="2177" y="2476"/>
                  </a:lnTo>
                  <a:lnTo>
                    <a:pt x="2052" y="2501"/>
                  </a:lnTo>
                  <a:lnTo>
                    <a:pt x="2003" y="2516"/>
                  </a:lnTo>
                  <a:lnTo>
                    <a:pt x="1953" y="2541"/>
                  </a:lnTo>
                  <a:lnTo>
                    <a:pt x="1928" y="2536"/>
                  </a:lnTo>
                  <a:lnTo>
                    <a:pt x="1903" y="2531"/>
                  </a:lnTo>
                  <a:lnTo>
                    <a:pt x="1883" y="2521"/>
                  </a:lnTo>
                  <a:lnTo>
                    <a:pt x="1868" y="2511"/>
                  </a:lnTo>
                  <a:lnTo>
                    <a:pt x="1838" y="2481"/>
                  </a:lnTo>
                  <a:lnTo>
                    <a:pt x="1818" y="2451"/>
                  </a:lnTo>
                  <a:lnTo>
                    <a:pt x="1783" y="2411"/>
                  </a:lnTo>
                  <a:lnTo>
                    <a:pt x="1583" y="2411"/>
                  </a:lnTo>
                  <a:lnTo>
                    <a:pt x="1563" y="2396"/>
                  </a:lnTo>
                  <a:lnTo>
                    <a:pt x="1548" y="2381"/>
                  </a:lnTo>
                  <a:lnTo>
                    <a:pt x="1528" y="2341"/>
                  </a:lnTo>
                  <a:lnTo>
                    <a:pt x="1513" y="2301"/>
                  </a:lnTo>
                  <a:lnTo>
                    <a:pt x="1498" y="2266"/>
                  </a:lnTo>
                  <a:lnTo>
                    <a:pt x="1458" y="2256"/>
                  </a:lnTo>
                  <a:lnTo>
                    <a:pt x="1448" y="2246"/>
                  </a:lnTo>
                  <a:lnTo>
                    <a:pt x="1438" y="2231"/>
                  </a:lnTo>
                  <a:lnTo>
                    <a:pt x="1383" y="2191"/>
                  </a:lnTo>
                  <a:lnTo>
                    <a:pt x="1283" y="2156"/>
                  </a:lnTo>
                  <a:lnTo>
                    <a:pt x="1248" y="2126"/>
                  </a:lnTo>
                  <a:lnTo>
                    <a:pt x="1228" y="2101"/>
                  </a:lnTo>
                  <a:lnTo>
                    <a:pt x="1214" y="2077"/>
                  </a:lnTo>
                  <a:lnTo>
                    <a:pt x="1204" y="2057"/>
                  </a:lnTo>
                  <a:lnTo>
                    <a:pt x="1199" y="2037"/>
                  </a:lnTo>
                  <a:lnTo>
                    <a:pt x="1199" y="2017"/>
                  </a:lnTo>
                  <a:lnTo>
                    <a:pt x="1194" y="1957"/>
                  </a:lnTo>
                  <a:lnTo>
                    <a:pt x="1169" y="1907"/>
                  </a:lnTo>
                  <a:lnTo>
                    <a:pt x="1059" y="1912"/>
                  </a:lnTo>
                  <a:lnTo>
                    <a:pt x="1014" y="1892"/>
                  </a:lnTo>
                  <a:lnTo>
                    <a:pt x="999" y="1882"/>
                  </a:lnTo>
                  <a:lnTo>
                    <a:pt x="989" y="1872"/>
                  </a:lnTo>
                  <a:lnTo>
                    <a:pt x="979" y="1847"/>
                  </a:lnTo>
                  <a:lnTo>
                    <a:pt x="974" y="1812"/>
                  </a:lnTo>
                  <a:lnTo>
                    <a:pt x="949" y="1787"/>
                  </a:lnTo>
                  <a:lnTo>
                    <a:pt x="929" y="1772"/>
                  </a:lnTo>
                  <a:lnTo>
                    <a:pt x="894" y="1747"/>
                  </a:lnTo>
                  <a:lnTo>
                    <a:pt x="794" y="1662"/>
                  </a:lnTo>
                  <a:lnTo>
                    <a:pt x="709" y="1522"/>
                  </a:lnTo>
                  <a:lnTo>
                    <a:pt x="649" y="1522"/>
                  </a:lnTo>
                  <a:lnTo>
                    <a:pt x="629" y="1527"/>
                  </a:lnTo>
                  <a:lnTo>
                    <a:pt x="604" y="1537"/>
                  </a:lnTo>
                  <a:lnTo>
                    <a:pt x="574" y="1552"/>
                  </a:lnTo>
                  <a:lnTo>
                    <a:pt x="544" y="1572"/>
                  </a:lnTo>
                  <a:lnTo>
                    <a:pt x="454" y="1572"/>
                  </a:lnTo>
                  <a:lnTo>
                    <a:pt x="424" y="1547"/>
                  </a:lnTo>
                  <a:lnTo>
                    <a:pt x="405" y="1527"/>
                  </a:lnTo>
                  <a:lnTo>
                    <a:pt x="390" y="1502"/>
                  </a:lnTo>
                  <a:lnTo>
                    <a:pt x="375" y="1478"/>
                  </a:lnTo>
                  <a:lnTo>
                    <a:pt x="360" y="1428"/>
                  </a:lnTo>
                  <a:lnTo>
                    <a:pt x="355" y="1378"/>
                  </a:lnTo>
                  <a:lnTo>
                    <a:pt x="280" y="1263"/>
                  </a:lnTo>
                  <a:lnTo>
                    <a:pt x="250" y="1233"/>
                  </a:lnTo>
                  <a:lnTo>
                    <a:pt x="220" y="1213"/>
                  </a:lnTo>
                  <a:lnTo>
                    <a:pt x="185" y="1193"/>
                  </a:lnTo>
                  <a:lnTo>
                    <a:pt x="155" y="1178"/>
                  </a:lnTo>
                  <a:lnTo>
                    <a:pt x="90" y="1153"/>
                  </a:lnTo>
                  <a:lnTo>
                    <a:pt x="30" y="1133"/>
                  </a:lnTo>
                  <a:lnTo>
                    <a:pt x="10" y="1118"/>
                  </a:lnTo>
                  <a:lnTo>
                    <a:pt x="0" y="1103"/>
                  </a:lnTo>
                  <a:lnTo>
                    <a:pt x="0" y="1088"/>
                  </a:lnTo>
                  <a:lnTo>
                    <a:pt x="0" y="1073"/>
                  </a:lnTo>
                  <a:lnTo>
                    <a:pt x="5" y="1048"/>
                  </a:lnTo>
                  <a:lnTo>
                    <a:pt x="20" y="1028"/>
                  </a:lnTo>
                  <a:lnTo>
                    <a:pt x="35" y="1013"/>
                  </a:lnTo>
                  <a:lnTo>
                    <a:pt x="45" y="998"/>
                  </a:lnTo>
                  <a:lnTo>
                    <a:pt x="55" y="968"/>
                  </a:lnTo>
                  <a:lnTo>
                    <a:pt x="65" y="789"/>
                  </a:lnTo>
                  <a:lnTo>
                    <a:pt x="45" y="739"/>
                  </a:lnTo>
                  <a:lnTo>
                    <a:pt x="40" y="724"/>
                  </a:lnTo>
                  <a:lnTo>
                    <a:pt x="35" y="714"/>
                  </a:lnTo>
                  <a:lnTo>
                    <a:pt x="40" y="709"/>
                  </a:lnTo>
                  <a:lnTo>
                    <a:pt x="50" y="704"/>
                  </a:lnTo>
                  <a:lnTo>
                    <a:pt x="90" y="699"/>
                  </a:lnTo>
                  <a:lnTo>
                    <a:pt x="120" y="719"/>
                  </a:lnTo>
                  <a:lnTo>
                    <a:pt x="135" y="749"/>
                  </a:lnTo>
                  <a:lnTo>
                    <a:pt x="145" y="769"/>
                  </a:lnTo>
                  <a:lnTo>
                    <a:pt x="160" y="784"/>
                  </a:lnTo>
                  <a:lnTo>
                    <a:pt x="175" y="794"/>
                  </a:lnTo>
                  <a:lnTo>
                    <a:pt x="195" y="799"/>
                  </a:lnTo>
                  <a:lnTo>
                    <a:pt x="215" y="789"/>
                  </a:lnTo>
                  <a:lnTo>
                    <a:pt x="235" y="769"/>
                  </a:lnTo>
                  <a:lnTo>
                    <a:pt x="260" y="699"/>
                  </a:lnTo>
                  <a:lnTo>
                    <a:pt x="245" y="539"/>
                  </a:lnTo>
                  <a:lnTo>
                    <a:pt x="200" y="414"/>
                  </a:lnTo>
                  <a:lnTo>
                    <a:pt x="190" y="359"/>
                  </a:lnTo>
                  <a:lnTo>
                    <a:pt x="190" y="334"/>
                  </a:lnTo>
                  <a:lnTo>
                    <a:pt x="195" y="314"/>
                  </a:lnTo>
                  <a:lnTo>
                    <a:pt x="200" y="295"/>
                  </a:lnTo>
                  <a:lnTo>
                    <a:pt x="210" y="280"/>
                  </a:lnTo>
                  <a:lnTo>
                    <a:pt x="225" y="260"/>
                  </a:lnTo>
                  <a:lnTo>
                    <a:pt x="245" y="245"/>
                  </a:lnTo>
                  <a:lnTo>
                    <a:pt x="270" y="205"/>
                  </a:lnTo>
                  <a:lnTo>
                    <a:pt x="365" y="245"/>
                  </a:lnTo>
                  <a:lnTo>
                    <a:pt x="454" y="245"/>
                  </a:lnTo>
                  <a:lnTo>
                    <a:pt x="474" y="230"/>
                  </a:lnTo>
                  <a:lnTo>
                    <a:pt x="494" y="215"/>
                  </a:lnTo>
                  <a:lnTo>
                    <a:pt x="514" y="200"/>
                  </a:lnTo>
                  <a:lnTo>
                    <a:pt x="539" y="180"/>
                  </a:lnTo>
                  <a:lnTo>
                    <a:pt x="564" y="120"/>
                  </a:lnTo>
                  <a:lnTo>
                    <a:pt x="594" y="75"/>
                  </a:lnTo>
                  <a:lnTo>
                    <a:pt x="609" y="55"/>
                  </a:lnTo>
                  <a:lnTo>
                    <a:pt x="634" y="35"/>
                  </a:lnTo>
                  <a:lnTo>
                    <a:pt x="689" y="0"/>
                  </a:lnTo>
                  <a:lnTo>
                    <a:pt x="714" y="0"/>
                  </a:lnTo>
                  <a:lnTo>
                    <a:pt x="759" y="15"/>
                  </a:lnTo>
                  <a:lnTo>
                    <a:pt x="874" y="85"/>
                  </a:lnTo>
                  <a:lnTo>
                    <a:pt x="879" y="105"/>
                  </a:lnTo>
                  <a:lnTo>
                    <a:pt x="889" y="120"/>
                  </a:lnTo>
                  <a:lnTo>
                    <a:pt x="904" y="125"/>
                  </a:lnTo>
                  <a:lnTo>
                    <a:pt x="919" y="125"/>
                  </a:lnTo>
                  <a:lnTo>
                    <a:pt x="964" y="120"/>
                  </a:lnTo>
                  <a:lnTo>
                    <a:pt x="1004" y="105"/>
                  </a:lnTo>
                  <a:lnTo>
                    <a:pt x="1094" y="90"/>
                  </a:lnTo>
                  <a:lnTo>
                    <a:pt x="1134" y="50"/>
                  </a:lnTo>
                  <a:lnTo>
                    <a:pt x="1144" y="35"/>
                  </a:lnTo>
                  <a:lnTo>
                    <a:pt x="1159" y="25"/>
                  </a:lnTo>
                  <a:lnTo>
                    <a:pt x="1174" y="25"/>
                  </a:lnTo>
                  <a:lnTo>
                    <a:pt x="1189" y="25"/>
                  </a:lnTo>
                  <a:lnTo>
                    <a:pt x="1214" y="35"/>
                  </a:lnTo>
                  <a:lnTo>
                    <a:pt x="1238" y="55"/>
                  </a:lnTo>
                  <a:lnTo>
                    <a:pt x="1243" y="95"/>
                  </a:lnTo>
                  <a:lnTo>
                    <a:pt x="1243" y="110"/>
                  </a:lnTo>
                  <a:lnTo>
                    <a:pt x="1248" y="120"/>
                  </a:lnTo>
                  <a:lnTo>
                    <a:pt x="1273" y="140"/>
                  </a:lnTo>
                  <a:lnTo>
                    <a:pt x="1318" y="170"/>
                  </a:lnTo>
                  <a:lnTo>
                    <a:pt x="1408" y="205"/>
                  </a:lnTo>
                  <a:lnTo>
                    <a:pt x="1483" y="205"/>
                  </a:lnTo>
                  <a:lnTo>
                    <a:pt x="1518" y="190"/>
                  </a:lnTo>
                  <a:lnTo>
                    <a:pt x="1553" y="180"/>
                  </a:lnTo>
                  <a:lnTo>
                    <a:pt x="1593" y="170"/>
                  </a:lnTo>
                  <a:lnTo>
                    <a:pt x="1643" y="165"/>
                  </a:lnTo>
                  <a:lnTo>
                    <a:pt x="1693" y="140"/>
                  </a:lnTo>
                  <a:lnTo>
                    <a:pt x="1713" y="135"/>
                  </a:lnTo>
                  <a:lnTo>
                    <a:pt x="1733" y="135"/>
                  </a:lnTo>
                  <a:lnTo>
                    <a:pt x="1748" y="135"/>
                  </a:lnTo>
                  <a:lnTo>
                    <a:pt x="1773" y="140"/>
                  </a:lnTo>
                  <a:lnTo>
                    <a:pt x="1833" y="170"/>
                  </a:lnTo>
                  <a:lnTo>
                    <a:pt x="1938" y="170"/>
                  </a:lnTo>
                  <a:lnTo>
                    <a:pt x="1958" y="150"/>
                  </a:lnTo>
                  <a:lnTo>
                    <a:pt x="1968" y="135"/>
                  </a:lnTo>
                  <a:lnTo>
                    <a:pt x="1983" y="120"/>
                  </a:lnTo>
                  <a:lnTo>
                    <a:pt x="2008" y="110"/>
                  </a:lnTo>
                  <a:lnTo>
                    <a:pt x="2057" y="70"/>
                  </a:lnTo>
                  <a:lnTo>
                    <a:pt x="2082" y="55"/>
                  </a:lnTo>
                  <a:lnTo>
                    <a:pt x="2107" y="45"/>
                  </a:lnTo>
                  <a:lnTo>
                    <a:pt x="2132" y="45"/>
                  </a:lnTo>
                  <a:lnTo>
                    <a:pt x="2162" y="45"/>
                  </a:lnTo>
                  <a:lnTo>
                    <a:pt x="2202" y="60"/>
                  </a:lnTo>
                  <a:lnTo>
                    <a:pt x="2242" y="75"/>
                  </a:lnTo>
                  <a:lnTo>
                    <a:pt x="2312" y="75"/>
                  </a:lnTo>
                  <a:lnTo>
                    <a:pt x="2387" y="65"/>
                  </a:lnTo>
                  <a:lnTo>
                    <a:pt x="2462" y="60"/>
                  </a:lnTo>
                  <a:lnTo>
                    <a:pt x="2542" y="60"/>
                  </a:lnTo>
                  <a:lnTo>
                    <a:pt x="2612" y="95"/>
                  </a:lnTo>
                  <a:lnTo>
                    <a:pt x="2647" y="130"/>
                  </a:lnTo>
                  <a:lnTo>
                    <a:pt x="2677" y="150"/>
                  </a:lnTo>
                  <a:lnTo>
                    <a:pt x="2712" y="165"/>
                  </a:lnTo>
                  <a:lnTo>
                    <a:pt x="2717" y="225"/>
                  </a:lnTo>
                  <a:lnTo>
                    <a:pt x="2737" y="250"/>
                  </a:lnTo>
                  <a:lnTo>
                    <a:pt x="2762" y="285"/>
                  </a:lnTo>
                  <a:lnTo>
                    <a:pt x="2772" y="304"/>
                  </a:lnTo>
                  <a:lnTo>
                    <a:pt x="2777" y="324"/>
                  </a:lnTo>
                  <a:lnTo>
                    <a:pt x="2777" y="349"/>
                  </a:lnTo>
                  <a:lnTo>
                    <a:pt x="2772" y="379"/>
                  </a:lnTo>
                  <a:lnTo>
                    <a:pt x="2727" y="454"/>
                  </a:lnTo>
                  <a:lnTo>
                    <a:pt x="2727" y="549"/>
                  </a:lnTo>
                  <a:lnTo>
                    <a:pt x="2732" y="614"/>
                  </a:lnTo>
                  <a:lnTo>
                    <a:pt x="2737" y="674"/>
                  </a:lnTo>
                  <a:lnTo>
                    <a:pt x="2737" y="734"/>
                  </a:lnTo>
                  <a:lnTo>
                    <a:pt x="2747" y="799"/>
                  </a:lnTo>
                  <a:lnTo>
                    <a:pt x="2757" y="859"/>
                  </a:lnTo>
                  <a:lnTo>
                    <a:pt x="2777" y="918"/>
                  </a:lnTo>
                  <a:lnTo>
                    <a:pt x="2792" y="943"/>
                  </a:lnTo>
                  <a:lnTo>
                    <a:pt x="2812" y="973"/>
                  </a:lnTo>
                  <a:lnTo>
                    <a:pt x="2832" y="1003"/>
                  </a:lnTo>
                  <a:lnTo>
                    <a:pt x="2856" y="1028"/>
                  </a:lnTo>
                  <a:lnTo>
                    <a:pt x="2911" y="1063"/>
                  </a:lnTo>
                  <a:lnTo>
                    <a:pt x="2941" y="1078"/>
                  </a:lnTo>
                  <a:lnTo>
                    <a:pt x="2976" y="1098"/>
                  </a:lnTo>
                  <a:lnTo>
                    <a:pt x="3086" y="1113"/>
                  </a:lnTo>
                  <a:lnTo>
                    <a:pt x="3106" y="1148"/>
                  </a:lnTo>
                  <a:lnTo>
                    <a:pt x="3131" y="1178"/>
                  </a:lnTo>
                  <a:lnTo>
                    <a:pt x="3161" y="1203"/>
                  </a:lnTo>
                  <a:lnTo>
                    <a:pt x="3191" y="1223"/>
                  </a:lnTo>
                  <a:lnTo>
                    <a:pt x="3226" y="1238"/>
                  </a:lnTo>
                  <a:lnTo>
                    <a:pt x="3266" y="1253"/>
                  </a:lnTo>
                  <a:lnTo>
                    <a:pt x="3306" y="1263"/>
                  </a:lnTo>
                  <a:lnTo>
                    <a:pt x="3356" y="1273"/>
                  </a:lnTo>
                  <a:lnTo>
                    <a:pt x="3396" y="1303"/>
                  </a:lnTo>
                  <a:lnTo>
                    <a:pt x="3436" y="1333"/>
                  </a:lnTo>
                  <a:lnTo>
                    <a:pt x="3456" y="1343"/>
                  </a:lnTo>
                  <a:lnTo>
                    <a:pt x="3481" y="1353"/>
                  </a:lnTo>
                  <a:lnTo>
                    <a:pt x="3511" y="1363"/>
                  </a:lnTo>
                  <a:lnTo>
                    <a:pt x="3546" y="1368"/>
                  </a:lnTo>
                  <a:lnTo>
                    <a:pt x="3815" y="1363"/>
                  </a:lnTo>
                  <a:lnTo>
                    <a:pt x="3875" y="1383"/>
                  </a:lnTo>
                  <a:lnTo>
                    <a:pt x="3960" y="1438"/>
                  </a:lnTo>
                  <a:lnTo>
                    <a:pt x="4010" y="1552"/>
                  </a:lnTo>
                  <a:lnTo>
                    <a:pt x="4020" y="1597"/>
                  </a:lnTo>
                  <a:lnTo>
                    <a:pt x="4035" y="1627"/>
                  </a:lnTo>
                  <a:lnTo>
                    <a:pt x="4060" y="1657"/>
                  </a:lnTo>
                  <a:lnTo>
                    <a:pt x="4105" y="1702"/>
                  </a:lnTo>
                  <a:lnTo>
                    <a:pt x="4160" y="1702"/>
                  </a:lnTo>
                  <a:lnTo>
                    <a:pt x="4190" y="1657"/>
                  </a:lnTo>
                  <a:lnTo>
                    <a:pt x="4235" y="1652"/>
                  </a:lnTo>
                  <a:lnTo>
                    <a:pt x="4240" y="1662"/>
                  </a:lnTo>
                  <a:lnTo>
                    <a:pt x="4240" y="1672"/>
                  </a:lnTo>
                  <a:lnTo>
                    <a:pt x="4260" y="1687"/>
                  </a:lnTo>
                  <a:lnTo>
                    <a:pt x="4285" y="1697"/>
                  </a:lnTo>
                  <a:lnTo>
                    <a:pt x="4315" y="1702"/>
                  </a:lnTo>
                  <a:lnTo>
                    <a:pt x="4405" y="1647"/>
                  </a:lnTo>
                  <a:lnTo>
                    <a:pt x="4430" y="1612"/>
                  </a:lnTo>
                  <a:lnTo>
                    <a:pt x="4455" y="1577"/>
                  </a:lnTo>
                  <a:lnTo>
                    <a:pt x="4479" y="1537"/>
                  </a:lnTo>
                  <a:lnTo>
                    <a:pt x="4504" y="1507"/>
                  </a:lnTo>
                  <a:lnTo>
                    <a:pt x="4514" y="1502"/>
                  </a:lnTo>
                  <a:lnTo>
                    <a:pt x="4529" y="1522"/>
                  </a:lnTo>
                  <a:lnTo>
                    <a:pt x="4554" y="1537"/>
                  </a:lnTo>
                  <a:lnTo>
                    <a:pt x="4614" y="1577"/>
                  </a:lnTo>
                  <a:lnTo>
                    <a:pt x="4619" y="1602"/>
                  </a:lnTo>
                  <a:lnTo>
                    <a:pt x="4634" y="1632"/>
                  </a:lnTo>
                  <a:lnTo>
                    <a:pt x="4664" y="1687"/>
                  </a:lnTo>
                  <a:lnTo>
                    <a:pt x="4709" y="1742"/>
                  </a:lnTo>
                  <a:lnTo>
                    <a:pt x="4759" y="1802"/>
                  </a:lnTo>
                  <a:lnTo>
                    <a:pt x="4809" y="1967"/>
                  </a:lnTo>
                  <a:lnTo>
                    <a:pt x="4829" y="1997"/>
                  </a:lnTo>
                  <a:lnTo>
                    <a:pt x="4849" y="2032"/>
                  </a:lnTo>
                  <a:lnTo>
                    <a:pt x="4864" y="2072"/>
                  </a:lnTo>
                  <a:lnTo>
                    <a:pt x="4869" y="2096"/>
                  </a:lnTo>
                  <a:lnTo>
                    <a:pt x="4869" y="2121"/>
                  </a:lnTo>
                  <a:lnTo>
                    <a:pt x="4839" y="2161"/>
                  </a:lnTo>
                  <a:lnTo>
                    <a:pt x="4819" y="2191"/>
                  </a:lnTo>
                  <a:lnTo>
                    <a:pt x="4814" y="2226"/>
                  </a:lnTo>
                  <a:lnTo>
                    <a:pt x="4814" y="2291"/>
                  </a:lnTo>
                  <a:lnTo>
                    <a:pt x="4824" y="2326"/>
                  </a:lnTo>
                  <a:lnTo>
                    <a:pt x="4839" y="2366"/>
                  </a:lnTo>
                  <a:lnTo>
                    <a:pt x="4844" y="2391"/>
                  </a:lnTo>
                  <a:lnTo>
                    <a:pt x="4849" y="2411"/>
                  </a:lnTo>
                  <a:lnTo>
                    <a:pt x="4844" y="2436"/>
                  </a:lnTo>
                  <a:lnTo>
                    <a:pt x="4839" y="2461"/>
                  </a:lnTo>
                  <a:lnTo>
                    <a:pt x="4839" y="2516"/>
                  </a:lnTo>
                  <a:lnTo>
                    <a:pt x="4824" y="2516"/>
                  </a:lnTo>
                  <a:lnTo>
                    <a:pt x="4824" y="2506"/>
                  </a:lnTo>
                  <a:lnTo>
                    <a:pt x="4819" y="2501"/>
                  </a:lnTo>
                  <a:lnTo>
                    <a:pt x="4804" y="2486"/>
                  </a:lnTo>
                  <a:lnTo>
                    <a:pt x="4789" y="2476"/>
                  </a:lnTo>
                  <a:lnTo>
                    <a:pt x="4774" y="2466"/>
                  </a:lnTo>
                  <a:lnTo>
                    <a:pt x="4734" y="2471"/>
                  </a:lnTo>
                  <a:lnTo>
                    <a:pt x="4709" y="2481"/>
                  </a:lnTo>
                  <a:lnTo>
                    <a:pt x="4694" y="2491"/>
                  </a:lnTo>
                  <a:lnTo>
                    <a:pt x="4674" y="2511"/>
                  </a:lnTo>
                  <a:lnTo>
                    <a:pt x="4674" y="2541"/>
                  </a:lnTo>
                  <a:lnTo>
                    <a:pt x="4684" y="2576"/>
                  </a:lnTo>
                  <a:lnTo>
                    <a:pt x="4699" y="2661"/>
                  </a:lnTo>
                  <a:lnTo>
                    <a:pt x="4694" y="2725"/>
                  </a:lnTo>
                  <a:lnTo>
                    <a:pt x="4659" y="2735"/>
                  </a:lnTo>
                  <a:lnTo>
                    <a:pt x="4599" y="2735"/>
                  </a:lnTo>
                  <a:lnTo>
                    <a:pt x="4519" y="2631"/>
                  </a:lnTo>
                  <a:lnTo>
                    <a:pt x="4484" y="2621"/>
                  </a:lnTo>
                  <a:lnTo>
                    <a:pt x="4450" y="2616"/>
                  </a:lnTo>
                  <a:lnTo>
                    <a:pt x="4425" y="2626"/>
                  </a:lnTo>
                  <a:lnTo>
                    <a:pt x="4400" y="2641"/>
                  </a:lnTo>
                  <a:lnTo>
                    <a:pt x="4385" y="2666"/>
                  </a:lnTo>
                  <a:lnTo>
                    <a:pt x="4375" y="2690"/>
                  </a:lnTo>
                  <a:lnTo>
                    <a:pt x="4375" y="2725"/>
                  </a:lnTo>
                  <a:lnTo>
                    <a:pt x="4380" y="2765"/>
                  </a:lnTo>
                  <a:lnTo>
                    <a:pt x="4365" y="2785"/>
                  </a:lnTo>
                  <a:lnTo>
                    <a:pt x="4355" y="2805"/>
                  </a:lnTo>
                  <a:lnTo>
                    <a:pt x="4320" y="2800"/>
                  </a:lnTo>
                  <a:lnTo>
                    <a:pt x="4290" y="2790"/>
                  </a:lnTo>
                  <a:lnTo>
                    <a:pt x="4260" y="2775"/>
                  </a:lnTo>
                  <a:lnTo>
                    <a:pt x="4245" y="2765"/>
                  </a:lnTo>
                  <a:lnTo>
                    <a:pt x="4235" y="2710"/>
                  </a:lnTo>
                  <a:lnTo>
                    <a:pt x="4190" y="2685"/>
                  </a:lnTo>
                  <a:lnTo>
                    <a:pt x="4145" y="2671"/>
                  </a:lnTo>
                  <a:lnTo>
                    <a:pt x="4075" y="2646"/>
                  </a:lnTo>
                  <a:lnTo>
                    <a:pt x="4045" y="2611"/>
                  </a:lnTo>
                  <a:lnTo>
                    <a:pt x="3995" y="2611"/>
                  </a:lnTo>
                  <a:lnTo>
                    <a:pt x="3980" y="2616"/>
                  </a:lnTo>
                  <a:lnTo>
                    <a:pt x="3965" y="2621"/>
                  </a:lnTo>
                  <a:lnTo>
                    <a:pt x="3945" y="2641"/>
                  </a:lnTo>
                  <a:lnTo>
                    <a:pt x="3910" y="2671"/>
                  </a:lnTo>
                  <a:lnTo>
                    <a:pt x="3800" y="2730"/>
                  </a:lnTo>
                  <a:lnTo>
                    <a:pt x="3755" y="2745"/>
                  </a:lnTo>
                  <a:lnTo>
                    <a:pt x="3740" y="2750"/>
                  </a:lnTo>
                  <a:lnTo>
                    <a:pt x="3725" y="2760"/>
                  </a:lnTo>
                  <a:lnTo>
                    <a:pt x="3710" y="2785"/>
                  </a:lnTo>
                  <a:lnTo>
                    <a:pt x="3680" y="2825"/>
                  </a:lnTo>
                  <a:lnTo>
                    <a:pt x="3621" y="2830"/>
                  </a:lnTo>
                  <a:lnTo>
                    <a:pt x="3601" y="2840"/>
                  </a:lnTo>
                  <a:lnTo>
                    <a:pt x="3586" y="2845"/>
                  </a:lnTo>
                  <a:lnTo>
                    <a:pt x="3571" y="2855"/>
                  </a:lnTo>
                  <a:lnTo>
                    <a:pt x="3556" y="2870"/>
                  </a:lnTo>
                  <a:lnTo>
                    <a:pt x="3521" y="2920"/>
                  </a:lnTo>
                  <a:lnTo>
                    <a:pt x="3496" y="2940"/>
                  </a:lnTo>
                  <a:lnTo>
                    <a:pt x="3451" y="2950"/>
                  </a:lnTo>
                  <a:lnTo>
                    <a:pt x="3416" y="2960"/>
                  </a:lnTo>
                  <a:lnTo>
                    <a:pt x="3351" y="298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5076726" y="4763590"/>
              <a:ext cx="363389" cy="360385"/>
            </a:xfrm>
            <a:custGeom>
              <a:avLst/>
              <a:gdLst>
                <a:gd name="T0" fmla="*/ 345 w 909"/>
                <a:gd name="T1" fmla="*/ 889 h 899"/>
                <a:gd name="T2" fmla="*/ 290 w 909"/>
                <a:gd name="T3" fmla="*/ 864 h 899"/>
                <a:gd name="T4" fmla="*/ 215 w 909"/>
                <a:gd name="T5" fmla="*/ 684 h 899"/>
                <a:gd name="T6" fmla="*/ 120 w 909"/>
                <a:gd name="T7" fmla="*/ 639 h 899"/>
                <a:gd name="T8" fmla="*/ 115 w 909"/>
                <a:gd name="T9" fmla="*/ 564 h 899"/>
                <a:gd name="T10" fmla="*/ 85 w 909"/>
                <a:gd name="T11" fmla="*/ 499 h 899"/>
                <a:gd name="T12" fmla="*/ 35 w 909"/>
                <a:gd name="T13" fmla="*/ 445 h 899"/>
                <a:gd name="T14" fmla="*/ 0 w 909"/>
                <a:gd name="T15" fmla="*/ 390 h 899"/>
                <a:gd name="T16" fmla="*/ 25 w 909"/>
                <a:gd name="T17" fmla="*/ 350 h 899"/>
                <a:gd name="T18" fmla="*/ 65 w 909"/>
                <a:gd name="T19" fmla="*/ 305 h 899"/>
                <a:gd name="T20" fmla="*/ 70 w 909"/>
                <a:gd name="T21" fmla="*/ 275 h 899"/>
                <a:gd name="T22" fmla="*/ 90 w 909"/>
                <a:gd name="T23" fmla="*/ 255 h 899"/>
                <a:gd name="T24" fmla="*/ 145 w 909"/>
                <a:gd name="T25" fmla="*/ 220 h 899"/>
                <a:gd name="T26" fmla="*/ 175 w 909"/>
                <a:gd name="T27" fmla="*/ 95 h 899"/>
                <a:gd name="T28" fmla="*/ 180 w 909"/>
                <a:gd name="T29" fmla="*/ 40 h 899"/>
                <a:gd name="T30" fmla="*/ 225 w 909"/>
                <a:gd name="T31" fmla="*/ 20 h 899"/>
                <a:gd name="T32" fmla="*/ 250 w 909"/>
                <a:gd name="T33" fmla="*/ 15 h 899"/>
                <a:gd name="T34" fmla="*/ 280 w 909"/>
                <a:gd name="T35" fmla="*/ 25 h 899"/>
                <a:gd name="T36" fmla="*/ 365 w 909"/>
                <a:gd name="T37" fmla="*/ 15 h 899"/>
                <a:gd name="T38" fmla="*/ 400 w 909"/>
                <a:gd name="T39" fmla="*/ 0 h 899"/>
                <a:gd name="T40" fmla="*/ 464 w 909"/>
                <a:gd name="T41" fmla="*/ 10 h 899"/>
                <a:gd name="T42" fmla="*/ 529 w 909"/>
                <a:gd name="T43" fmla="*/ 40 h 899"/>
                <a:gd name="T44" fmla="*/ 574 w 909"/>
                <a:gd name="T45" fmla="*/ 60 h 899"/>
                <a:gd name="T46" fmla="*/ 614 w 909"/>
                <a:gd name="T47" fmla="*/ 60 h 899"/>
                <a:gd name="T48" fmla="*/ 659 w 909"/>
                <a:gd name="T49" fmla="*/ 35 h 899"/>
                <a:gd name="T50" fmla="*/ 699 w 909"/>
                <a:gd name="T51" fmla="*/ 5 h 899"/>
                <a:gd name="T52" fmla="*/ 729 w 909"/>
                <a:gd name="T53" fmla="*/ 5 h 899"/>
                <a:gd name="T54" fmla="*/ 809 w 909"/>
                <a:gd name="T55" fmla="*/ 45 h 899"/>
                <a:gd name="T56" fmla="*/ 899 w 909"/>
                <a:gd name="T57" fmla="*/ 70 h 899"/>
                <a:gd name="T58" fmla="*/ 829 w 909"/>
                <a:gd name="T59" fmla="*/ 120 h 899"/>
                <a:gd name="T60" fmla="*/ 794 w 909"/>
                <a:gd name="T61" fmla="*/ 165 h 899"/>
                <a:gd name="T62" fmla="*/ 789 w 909"/>
                <a:gd name="T63" fmla="*/ 190 h 899"/>
                <a:gd name="T64" fmla="*/ 799 w 909"/>
                <a:gd name="T65" fmla="*/ 210 h 899"/>
                <a:gd name="T66" fmla="*/ 904 w 909"/>
                <a:gd name="T67" fmla="*/ 180 h 899"/>
                <a:gd name="T68" fmla="*/ 909 w 909"/>
                <a:gd name="T69" fmla="*/ 225 h 899"/>
                <a:gd name="T70" fmla="*/ 864 w 909"/>
                <a:gd name="T71" fmla="*/ 250 h 899"/>
                <a:gd name="T72" fmla="*/ 804 w 909"/>
                <a:gd name="T73" fmla="*/ 280 h 899"/>
                <a:gd name="T74" fmla="*/ 859 w 909"/>
                <a:gd name="T75" fmla="*/ 355 h 899"/>
                <a:gd name="T76" fmla="*/ 849 w 909"/>
                <a:gd name="T77" fmla="*/ 489 h 899"/>
                <a:gd name="T78" fmla="*/ 859 w 909"/>
                <a:gd name="T79" fmla="*/ 534 h 899"/>
                <a:gd name="T80" fmla="*/ 849 w 909"/>
                <a:gd name="T81" fmla="*/ 579 h 899"/>
                <a:gd name="T82" fmla="*/ 824 w 909"/>
                <a:gd name="T83" fmla="*/ 599 h 899"/>
                <a:gd name="T84" fmla="*/ 809 w 909"/>
                <a:gd name="T85" fmla="*/ 559 h 899"/>
                <a:gd name="T86" fmla="*/ 779 w 909"/>
                <a:gd name="T87" fmla="*/ 564 h 899"/>
                <a:gd name="T88" fmla="*/ 739 w 909"/>
                <a:gd name="T89" fmla="*/ 599 h 899"/>
                <a:gd name="T90" fmla="*/ 674 w 909"/>
                <a:gd name="T91" fmla="*/ 669 h 899"/>
                <a:gd name="T92" fmla="*/ 654 w 909"/>
                <a:gd name="T93" fmla="*/ 714 h 899"/>
                <a:gd name="T94" fmla="*/ 624 w 909"/>
                <a:gd name="T95" fmla="*/ 854 h 899"/>
                <a:gd name="T96" fmla="*/ 499 w 909"/>
                <a:gd name="T97" fmla="*/ 864 h 899"/>
                <a:gd name="T98" fmla="*/ 395 w 909"/>
                <a:gd name="T99" fmla="*/ 899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9" h="899">
                  <a:moveTo>
                    <a:pt x="395" y="899"/>
                  </a:moveTo>
                  <a:lnTo>
                    <a:pt x="345" y="889"/>
                  </a:lnTo>
                  <a:lnTo>
                    <a:pt x="315" y="879"/>
                  </a:lnTo>
                  <a:lnTo>
                    <a:pt x="290" y="864"/>
                  </a:lnTo>
                  <a:lnTo>
                    <a:pt x="270" y="849"/>
                  </a:lnTo>
                  <a:lnTo>
                    <a:pt x="215" y="684"/>
                  </a:lnTo>
                  <a:lnTo>
                    <a:pt x="165" y="644"/>
                  </a:lnTo>
                  <a:lnTo>
                    <a:pt x="120" y="639"/>
                  </a:lnTo>
                  <a:lnTo>
                    <a:pt x="125" y="599"/>
                  </a:lnTo>
                  <a:lnTo>
                    <a:pt x="115" y="564"/>
                  </a:lnTo>
                  <a:lnTo>
                    <a:pt x="100" y="529"/>
                  </a:lnTo>
                  <a:lnTo>
                    <a:pt x="85" y="499"/>
                  </a:lnTo>
                  <a:lnTo>
                    <a:pt x="60" y="469"/>
                  </a:lnTo>
                  <a:lnTo>
                    <a:pt x="35" y="445"/>
                  </a:lnTo>
                  <a:lnTo>
                    <a:pt x="0" y="405"/>
                  </a:lnTo>
                  <a:lnTo>
                    <a:pt x="0" y="390"/>
                  </a:lnTo>
                  <a:lnTo>
                    <a:pt x="5" y="375"/>
                  </a:lnTo>
                  <a:lnTo>
                    <a:pt x="25" y="350"/>
                  </a:lnTo>
                  <a:lnTo>
                    <a:pt x="45" y="325"/>
                  </a:lnTo>
                  <a:lnTo>
                    <a:pt x="65" y="305"/>
                  </a:lnTo>
                  <a:lnTo>
                    <a:pt x="65" y="285"/>
                  </a:lnTo>
                  <a:lnTo>
                    <a:pt x="70" y="275"/>
                  </a:lnTo>
                  <a:lnTo>
                    <a:pt x="80" y="260"/>
                  </a:lnTo>
                  <a:lnTo>
                    <a:pt x="90" y="255"/>
                  </a:lnTo>
                  <a:lnTo>
                    <a:pt x="120" y="235"/>
                  </a:lnTo>
                  <a:lnTo>
                    <a:pt x="145" y="220"/>
                  </a:lnTo>
                  <a:lnTo>
                    <a:pt x="175" y="170"/>
                  </a:lnTo>
                  <a:lnTo>
                    <a:pt x="175" y="95"/>
                  </a:lnTo>
                  <a:lnTo>
                    <a:pt x="175" y="60"/>
                  </a:lnTo>
                  <a:lnTo>
                    <a:pt x="180" y="40"/>
                  </a:lnTo>
                  <a:lnTo>
                    <a:pt x="200" y="35"/>
                  </a:lnTo>
                  <a:lnTo>
                    <a:pt x="225" y="20"/>
                  </a:lnTo>
                  <a:lnTo>
                    <a:pt x="235" y="15"/>
                  </a:lnTo>
                  <a:lnTo>
                    <a:pt x="250" y="15"/>
                  </a:lnTo>
                  <a:lnTo>
                    <a:pt x="265" y="15"/>
                  </a:lnTo>
                  <a:lnTo>
                    <a:pt x="280" y="25"/>
                  </a:lnTo>
                  <a:lnTo>
                    <a:pt x="350" y="25"/>
                  </a:lnTo>
                  <a:lnTo>
                    <a:pt x="365" y="15"/>
                  </a:lnTo>
                  <a:lnTo>
                    <a:pt x="380" y="5"/>
                  </a:lnTo>
                  <a:lnTo>
                    <a:pt x="400" y="0"/>
                  </a:lnTo>
                  <a:lnTo>
                    <a:pt x="420" y="0"/>
                  </a:lnTo>
                  <a:lnTo>
                    <a:pt x="464" y="10"/>
                  </a:lnTo>
                  <a:lnTo>
                    <a:pt x="504" y="20"/>
                  </a:lnTo>
                  <a:lnTo>
                    <a:pt x="529" y="40"/>
                  </a:lnTo>
                  <a:lnTo>
                    <a:pt x="559" y="55"/>
                  </a:lnTo>
                  <a:lnTo>
                    <a:pt x="574" y="60"/>
                  </a:lnTo>
                  <a:lnTo>
                    <a:pt x="594" y="65"/>
                  </a:lnTo>
                  <a:lnTo>
                    <a:pt x="614" y="60"/>
                  </a:lnTo>
                  <a:lnTo>
                    <a:pt x="634" y="55"/>
                  </a:lnTo>
                  <a:lnTo>
                    <a:pt x="659" y="35"/>
                  </a:lnTo>
                  <a:lnTo>
                    <a:pt x="684" y="10"/>
                  </a:lnTo>
                  <a:lnTo>
                    <a:pt x="699" y="5"/>
                  </a:lnTo>
                  <a:lnTo>
                    <a:pt x="714" y="0"/>
                  </a:lnTo>
                  <a:lnTo>
                    <a:pt x="729" y="5"/>
                  </a:lnTo>
                  <a:lnTo>
                    <a:pt x="749" y="20"/>
                  </a:lnTo>
                  <a:lnTo>
                    <a:pt x="809" y="45"/>
                  </a:lnTo>
                  <a:lnTo>
                    <a:pt x="909" y="55"/>
                  </a:lnTo>
                  <a:lnTo>
                    <a:pt x="899" y="70"/>
                  </a:lnTo>
                  <a:lnTo>
                    <a:pt x="879" y="85"/>
                  </a:lnTo>
                  <a:lnTo>
                    <a:pt x="829" y="120"/>
                  </a:lnTo>
                  <a:lnTo>
                    <a:pt x="809" y="145"/>
                  </a:lnTo>
                  <a:lnTo>
                    <a:pt x="794" y="165"/>
                  </a:lnTo>
                  <a:lnTo>
                    <a:pt x="789" y="180"/>
                  </a:lnTo>
                  <a:lnTo>
                    <a:pt x="789" y="190"/>
                  </a:lnTo>
                  <a:lnTo>
                    <a:pt x="789" y="200"/>
                  </a:lnTo>
                  <a:lnTo>
                    <a:pt x="799" y="210"/>
                  </a:lnTo>
                  <a:lnTo>
                    <a:pt x="874" y="210"/>
                  </a:lnTo>
                  <a:lnTo>
                    <a:pt x="904" y="180"/>
                  </a:lnTo>
                  <a:lnTo>
                    <a:pt x="909" y="205"/>
                  </a:lnTo>
                  <a:lnTo>
                    <a:pt x="909" y="225"/>
                  </a:lnTo>
                  <a:lnTo>
                    <a:pt x="899" y="240"/>
                  </a:lnTo>
                  <a:lnTo>
                    <a:pt x="864" y="250"/>
                  </a:lnTo>
                  <a:lnTo>
                    <a:pt x="844" y="260"/>
                  </a:lnTo>
                  <a:lnTo>
                    <a:pt x="804" y="280"/>
                  </a:lnTo>
                  <a:lnTo>
                    <a:pt x="809" y="330"/>
                  </a:lnTo>
                  <a:lnTo>
                    <a:pt x="859" y="355"/>
                  </a:lnTo>
                  <a:lnTo>
                    <a:pt x="849" y="415"/>
                  </a:lnTo>
                  <a:lnTo>
                    <a:pt x="849" y="489"/>
                  </a:lnTo>
                  <a:lnTo>
                    <a:pt x="854" y="509"/>
                  </a:lnTo>
                  <a:lnTo>
                    <a:pt x="859" y="534"/>
                  </a:lnTo>
                  <a:lnTo>
                    <a:pt x="854" y="569"/>
                  </a:lnTo>
                  <a:lnTo>
                    <a:pt x="849" y="579"/>
                  </a:lnTo>
                  <a:lnTo>
                    <a:pt x="844" y="594"/>
                  </a:lnTo>
                  <a:lnTo>
                    <a:pt x="824" y="599"/>
                  </a:lnTo>
                  <a:lnTo>
                    <a:pt x="819" y="564"/>
                  </a:lnTo>
                  <a:lnTo>
                    <a:pt x="809" y="559"/>
                  </a:lnTo>
                  <a:lnTo>
                    <a:pt x="799" y="559"/>
                  </a:lnTo>
                  <a:lnTo>
                    <a:pt x="779" y="564"/>
                  </a:lnTo>
                  <a:lnTo>
                    <a:pt x="759" y="579"/>
                  </a:lnTo>
                  <a:lnTo>
                    <a:pt x="739" y="599"/>
                  </a:lnTo>
                  <a:lnTo>
                    <a:pt x="699" y="639"/>
                  </a:lnTo>
                  <a:lnTo>
                    <a:pt x="674" y="669"/>
                  </a:lnTo>
                  <a:lnTo>
                    <a:pt x="664" y="694"/>
                  </a:lnTo>
                  <a:lnTo>
                    <a:pt x="654" y="714"/>
                  </a:lnTo>
                  <a:lnTo>
                    <a:pt x="649" y="859"/>
                  </a:lnTo>
                  <a:lnTo>
                    <a:pt x="624" y="854"/>
                  </a:lnTo>
                  <a:lnTo>
                    <a:pt x="554" y="859"/>
                  </a:lnTo>
                  <a:lnTo>
                    <a:pt x="499" y="864"/>
                  </a:lnTo>
                  <a:lnTo>
                    <a:pt x="450" y="879"/>
                  </a:lnTo>
                  <a:lnTo>
                    <a:pt x="395" y="899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3826390" y="4629446"/>
              <a:ext cx="461493" cy="480513"/>
            </a:xfrm>
            <a:custGeom>
              <a:avLst/>
              <a:gdLst>
                <a:gd name="T0" fmla="*/ 899 w 1154"/>
                <a:gd name="T1" fmla="*/ 1184 h 1199"/>
                <a:gd name="T2" fmla="*/ 844 w 1154"/>
                <a:gd name="T3" fmla="*/ 1144 h 1199"/>
                <a:gd name="T4" fmla="*/ 779 w 1154"/>
                <a:gd name="T5" fmla="*/ 1074 h 1199"/>
                <a:gd name="T6" fmla="*/ 739 w 1154"/>
                <a:gd name="T7" fmla="*/ 984 h 1199"/>
                <a:gd name="T8" fmla="*/ 704 w 1154"/>
                <a:gd name="T9" fmla="*/ 904 h 1199"/>
                <a:gd name="T10" fmla="*/ 644 w 1154"/>
                <a:gd name="T11" fmla="*/ 854 h 1199"/>
                <a:gd name="T12" fmla="*/ 614 w 1154"/>
                <a:gd name="T13" fmla="*/ 844 h 1199"/>
                <a:gd name="T14" fmla="*/ 575 w 1154"/>
                <a:gd name="T15" fmla="*/ 849 h 1199"/>
                <a:gd name="T16" fmla="*/ 535 w 1154"/>
                <a:gd name="T17" fmla="*/ 864 h 1199"/>
                <a:gd name="T18" fmla="*/ 495 w 1154"/>
                <a:gd name="T19" fmla="*/ 909 h 1199"/>
                <a:gd name="T20" fmla="*/ 470 w 1154"/>
                <a:gd name="T21" fmla="*/ 974 h 1199"/>
                <a:gd name="T22" fmla="*/ 380 w 1154"/>
                <a:gd name="T23" fmla="*/ 1059 h 1199"/>
                <a:gd name="T24" fmla="*/ 365 w 1154"/>
                <a:gd name="T25" fmla="*/ 1069 h 1199"/>
                <a:gd name="T26" fmla="*/ 350 w 1154"/>
                <a:gd name="T27" fmla="*/ 1084 h 1199"/>
                <a:gd name="T28" fmla="*/ 235 w 1154"/>
                <a:gd name="T29" fmla="*/ 1099 h 1199"/>
                <a:gd name="T30" fmla="*/ 135 w 1154"/>
                <a:gd name="T31" fmla="*/ 1064 h 1199"/>
                <a:gd name="T32" fmla="*/ 95 w 1154"/>
                <a:gd name="T33" fmla="*/ 1039 h 1199"/>
                <a:gd name="T34" fmla="*/ 115 w 1154"/>
                <a:gd name="T35" fmla="*/ 964 h 1199"/>
                <a:gd name="T36" fmla="*/ 105 w 1154"/>
                <a:gd name="T37" fmla="*/ 899 h 1199"/>
                <a:gd name="T38" fmla="*/ 20 w 1154"/>
                <a:gd name="T39" fmla="*/ 809 h 1199"/>
                <a:gd name="T40" fmla="*/ 25 w 1154"/>
                <a:gd name="T41" fmla="*/ 570 h 1199"/>
                <a:gd name="T42" fmla="*/ 0 w 1154"/>
                <a:gd name="T43" fmla="*/ 455 h 1199"/>
                <a:gd name="T44" fmla="*/ 10 w 1154"/>
                <a:gd name="T45" fmla="*/ 415 h 1199"/>
                <a:gd name="T46" fmla="*/ 160 w 1154"/>
                <a:gd name="T47" fmla="*/ 530 h 1199"/>
                <a:gd name="T48" fmla="*/ 205 w 1154"/>
                <a:gd name="T49" fmla="*/ 540 h 1199"/>
                <a:gd name="T50" fmla="*/ 255 w 1154"/>
                <a:gd name="T51" fmla="*/ 530 h 1199"/>
                <a:gd name="T52" fmla="*/ 295 w 1154"/>
                <a:gd name="T53" fmla="*/ 510 h 1199"/>
                <a:gd name="T54" fmla="*/ 370 w 1154"/>
                <a:gd name="T55" fmla="*/ 430 h 1199"/>
                <a:gd name="T56" fmla="*/ 420 w 1154"/>
                <a:gd name="T57" fmla="*/ 335 h 1199"/>
                <a:gd name="T58" fmla="*/ 525 w 1154"/>
                <a:gd name="T59" fmla="*/ 155 h 1199"/>
                <a:gd name="T60" fmla="*/ 579 w 1154"/>
                <a:gd name="T61" fmla="*/ 10 h 1199"/>
                <a:gd name="T62" fmla="*/ 679 w 1154"/>
                <a:gd name="T63" fmla="*/ 0 h 1199"/>
                <a:gd name="T64" fmla="*/ 734 w 1154"/>
                <a:gd name="T65" fmla="*/ 10 h 1199"/>
                <a:gd name="T66" fmla="*/ 794 w 1154"/>
                <a:gd name="T67" fmla="*/ 45 h 1199"/>
                <a:gd name="T68" fmla="*/ 984 w 1154"/>
                <a:gd name="T69" fmla="*/ 150 h 1199"/>
                <a:gd name="T70" fmla="*/ 1084 w 1154"/>
                <a:gd name="T71" fmla="*/ 220 h 1199"/>
                <a:gd name="T72" fmla="*/ 1134 w 1154"/>
                <a:gd name="T73" fmla="*/ 275 h 1199"/>
                <a:gd name="T74" fmla="*/ 1154 w 1154"/>
                <a:gd name="T75" fmla="*/ 335 h 1199"/>
                <a:gd name="T76" fmla="*/ 1074 w 1154"/>
                <a:gd name="T77" fmla="*/ 395 h 1199"/>
                <a:gd name="T78" fmla="*/ 1004 w 1154"/>
                <a:gd name="T79" fmla="*/ 455 h 1199"/>
                <a:gd name="T80" fmla="*/ 919 w 1154"/>
                <a:gd name="T81" fmla="*/ 470 h 1199"/>
                <a:gd name="T82" fmla="*/ 804 w 1154"/>
                <a:gd name="T83" fmla="*/ 465 h 1199"/>
                <a:gd name="T84" fmla="*/ 729 w 1154"/>
                <a:gd name="T85" fmla="*/ 480 h 1199"/>
                <a:gd name="T86" fmla="*/ 709 w 1154"/>
                <a:gd name="T87" fmla="*/ 545 h 1199"/>
                <a:gd name="T88" fmla="*/ 719 w 1154"/>
                <a:gd name="T89" fmla="*/ 590 h 1199"/>
                <a:gd name="T90" fmla="*/ 704 w 1154"/>
                <a:gd name="T91" fmla="*/ 664 h 1199"/>
                <a:gd name="T92" fmla="*/ 724 w 1154"/>
                <a:gd name="T93" fmla="*/ 714 h 1199"/>
                <a:gd name="T94" fmla="*/ 834 w 1154"/>
                <a:gd name="T95" fmla="*/ 809 h 1199"/>
                <a:gd name="T96" fmla="*/ 929 w 1154"/>
                <a:gd name="T97" fmla="*/ 99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4" h="1199">
                  <a:moveTo>
                    <a:pt x="929" y="1199"/>
                  </a:moveTo>
                  <a:lnTo>
                    <a:pt x="899" y="1184"/>
                  </a:lnTo>
                  <a:lnTo>
                    <a:pt x="869" y="1164"/>
                  </a:lnTo>
                  <a:lnTo>
                    <a:pt x="844" y="1144"/>
                  </a:lnTo>
                  <a:lnTo>
                    <a:pt x="819" y="1119"/>
                  </a:lnTo>
                  <a:lnTo>
                    <a:pt x="779" y="1074"/>
                  </a:lnTo>
                  <a:lnTo>
                    <a:pt x="749" y="1029"/>
                  </a:lnTo>
                  <a:lnTo>
                    <a:pt x="739" y="984"/>
                  </a:lnTo>
                  <a:lnTo>
                    <a:pt x="724" y="939"/>
                  </a:lnTo>
                  <a:lnTo>
                    <a:pt x="704" y="904"/>
                  </a:lnTo>
                  <a:lnTo>
                    <a:pt x="679" y="874"/>
                  </a:lnTo>
                  <a:lnTo>
                    <a:pt x="644" y="854"/>
                  </a:lnTo>
                  <a:lnTo>
                    <a:pt x="629" y="849"/>
                  </a:lnTo>
                  <a:lnTo>
                    <a:pt x="614" y="844"/>
                  </a:lnTo>
                  <a:lnTo>
                    <a:pt x="594" y="844"/>
                  </a:lnTo>
                  <a:lnTo>
                    <a:pt x="575" y="849"/>
                  </a:lnTo>
                  <a:lnTo>
                    <a:pt x="555" y="854"/>
                  </a:lnTo>
                  <a:lnTo>
                    <a:pt x="535" y="864"/>
                  </a:lnTo>
                  <a:lnTo>
                    <a:pt x="505" y="894"/>
                  </a:lnTo>
                  <a:lnTo>
                    <a:pt x="495" y="909"/>
                  </a:lnTo>
                  <a:lnTo>
                    <a:pt x="490" y="939"/>
                  </a:lnTo>
                  <a:lnTo>
                    <a:pt x="470" y="974"/>
                  </a:lnTo>
                  <a:lnTo>
                    <a:pt x="440" y="1004"/>
                  </a:lnTo>
                  <a:lnTo>
                    <a:pt x="380" y="1059"/>
                  </a:lnTo>
                  <a:lnTo>
                    <a:pt x="380" y="1069"/>
                  </a:lnTo>
                  <a:lnTo>
                    <a:pt x="365" y="1069"/>
                  </a:lnTo>
                  <a:lnTo>
                    <a:pt x="360" y="1074"/>
                  </a:lnTo>
                  <a:lnTo>
                    <a:pt x="350" y="1084"/>
                  </a:lnTo>
                  <a:lnTo>
                    <a:pt x="295" y="1104"/>
                  </a:lnTo>
                  <a:lnTo>
                    <a:pt x="235" y="1099"/>
                  </a:lnTo>
                  <a:lnTo>
                    <a:pt x="180" y="1084"/>
                  </a:lnTo>
                  <a:lnTo>
                    <a:pt x="135" y="1064"/>
                  </a:lnTo>
                  <a:lnTo>
                    <a:pt x="115" y="1054"/>
                  </a:lnTo>
                  <a:lnTo>
                    <a:pt x="95" y="1039"/>
                  </a:lnTo>
                  <a:lnTo>
                    <a:pt x="115" y="999"/>
                  </a:lnTo>
                  <a:lnTo>
                    <a:pt x="115" y="964"/>
                  </a:lnTo>
                  <a:lnTo>
                    <a:pt x="110" y="934"/>
                  </a:lnTo>
                  <a:lnTo>
                    <a:pt x="105" y="899"/>
                  </a:lnTo>
                  <a:lnTo>
                    <a:pt x="40" y="839"/>
                  </a:lnTo>
                  <a:lnTo>
                    <a:pt x="20" y="809"/>
                  </a:lnTo>
                  <a:lnTo>
                    <a:pt x="5" y="779"/>
                  </a:lnTo>
                  <a:lnTo>
                    <a:pt x="25" y="570"/>
                  </a:lnTo>
                  <a:lnTo>
                    <a:pt x="5" y="485"/>
                  </a:lnTo>
                  <a:lnTo>
                    <a:pt x="0" y="455"/>
                  </a:lnTo>
                  <a:lnTo>
                    <a:pt x="0" y="420"/>
                  </a:lnTo>
                  <a:lnTo>
                    <a:pt x="10" y="415"/>
                  </a:lnTo>
                  <a:lnTo>
                    <a:pt x="95" y="470"/>
                  </a:lnTo>
                  <a:lnTo>
                    <a:pt x="160" y="530"/>
                  </a:lnTo>
                  <a:lnTo>
                    <a:pt x="185" y="540"/>
                  </a:lnTo>
                  <a:lnTo>
                    <a:pt x="205" y="540"/>
                  </a:lnTo>
                  <a:lnTo>
                    <a:pt x="230" y="540"/>
                  </a:lnTo>
                  <a:lnTo>
                    <a:pt x="255" y="530"/>
                  </a:lnTo>
                  <a:lnTo>
                    <a:pt x="275" y="520"/>
                  </a:lnTo>
                  <a:lnTo>
                    <a:pt x="295" y="510"/>
                  </a:lnTo>
                  <a:lnTo>
                    <a:pt x="335" y="475"/>
                  </a:lnTo>
                  <a:lnTo>
                    <a:pt x="370" y="430"/>
                  </a:lnTo>
                  <a:lnTo>
                    <a:pt x="395" y="385"/>
                  </a:lnTo>
                  <a:lnTo>
                    <a:pt x="420" y="335"/>
                  </a:lnTo>
                  <a:lnTo>
                    <a:pt x="440" y="290"/>
                  </a:lnTo>
                  <a:lnTo>
                    <a:pt x="525" y="155"/>
                  </a:lnTo>
                  <a:lnTo>
                    <a:pt x="525" y="40"/>
                  </a:lnTo>
                  <a:lnTo>
                    <a:pt x="579" y="10"/>
                  </a:lnTo>
                  <a:lnTo>
                    <a:pt x="629" y="5"/>
                  </a:lnTo>
                  <a:lnTo>
                    <a:pt x="679" y="0"/>
                  </a:lnTo>
                  <a:lnTo>
                    <a:pt x="709" y="5"/>
                  </a:lnTo>
                  <a:lnTo>
                    <a:pt x="734" y="10"/>
                  </a:lnTo>
                  <a:lnTo>
                    <a:pt x="764" y="25"/>
                  </a:lnTo>
                  <a:lnTo>
                    <a:pt x="794" y="45"/>
                  </a:lnTo>
                  <a:lnTo>
                    <a:pt x="879" y="125"/>
                  </a:lnTo>
                  <a:lnTo>
                    <a:pt x="984" y="150"/>
                  </a:lnTo>
                  <a:lnTo>
                    <a:pt x="1029" y="175"/>
                  </a:lnTo>
                  <a:lnTo>
                    <a:pt x="1084" y="220"/>
                  </a:lnTo>
                  <a:lnTo>
                    <a:pt x="1109" y="245"/>
                  </a:lnTo>
                  <a:lnTo>
                    <a:pt x="1134" y="275"/>
                  </a:lnTo>
                  <a:lnTo>
                    <a:pt x="1149" y="305"/>
                  </a:lnTo>
                  <a:lnTo>
                    <a:pt x="1154" y="335"/>
                  </a:lnTo>
                  <a:lnTo>
                    <a:pt x="1109" y="365"/>
                  </a:lnTo>
                  <a:lnTo>
                    <a:pt x="1074" y="395"/>
                  </a:lnTo>
                  <a:lnTo>
                    <a:pt x="1039" y="425"/>
                  </a:lnTo>
                  <a:lnTo>
                    <a:pt x="1004" y="455"/>
                  </a:lnTo>
                  <a:lnTo>
                    <a:pt x="964" y="465"/>
                  </a:lnTo>
                  <a:lnTo>
                    <a:pt x="919" y="470"/>
                  </a:lnTo>
                  <a:lnTo>
                    <a:pt x="839" y="470"/>
                  </a:lnTo>
                  <a:lnTo>
                    <a:pt x="804" y="465"/>
                  </a:lnTo>
                  <a:lnTo>
                    <a:pt x="764" y="470"/>
                  </a:lnTo>
                  <a:lnTo>
                    <a:pt x="729" y="480"/>
                  </a:lnTo>
                  <a:lnTo>
                    <a:pt x="699" y="495"/>
                  </a:lnTo>
                  <a:lnTo>
                    <a:pt x="709" y="545"/>
                  </a:lnTo>
                  <a:lnTo>
                    <a:pt x="719" y="570"/>
                  </a:lnTo>
                  <a:lnTo>
                    <a:pt x="719" y="590"/>
                  </a:lnTo>
                  <a:lnTo>
                    <a:pt x="709" y="639"/>
                  </a:lnTo>
                  <a:lnTo>
                    <a:pt x="704" y="664"/>
                  </a:lnTo>
                  <a:lnTo>
                    <a:pt x="709" y="689"/>
                  </a:lnTo>
                  <a:lnTo>
                    <a:pt x="724" y="714"/>
                  </a:lnTo>
                  <a:lnTo>
                    <a:pt x="759" y="739"/>
                  </a:lnTo>
                  <a:lnTo>
                    <a:pt x="834" y="809"/>
                  </a:lnTo>
                  <a:lnTo>
                    <a:pt x="904" y="909"/>
                  </a:lnTo>
                  <a:lnTo>
                    <a:pt x="929" y="999"/>
                  </a:lnTo>
                  <a:lnTo>
                    <a:pt x="929" y="1199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4117701" y="4524334"/>
              <a:ext cx="753805" cy="465497"/>
            </a:xfrm>
            <a:custGeom>
              <a:avLst/>
              <a:gdLst>
                <a:gd name="T0" fmla="*/ 160 w 1883"/>
                <a:gd name="T1" fmla="*/ 1098 h 1163"/>
                <a:gd name="T2" fmla="*/ 5 w 1883"/>
                <a:gd name="T3" fmla="*/ 918 h 1163"/>
                <a:gd name="T4" fmla="*/ 15 w 1883"/>
                <a:gd name="T5" fmla="*/ 869 h 1163"/>
                <a:gd name="T6" fmla="*/ 15 w 1883"/>
                <a:gd name="T7" fmla="*/ 764 h 1163"/>
                <a:gd name="T8" fmla="*/ 240 w 1883"/>
                <a:gd name="T9" fmla="*/ 759 h 1163"/>
                <a:gd name="T10" fmla="*/ 345 w 1883"/>
                <a:gd name="T11" fmla="*/ 689 h 1163"/>
                <a:gd name="T12" fmla="*/ 450 w 1883"/>
                <a:gd name="T13" fmla="*/ 564 h 1163"/>
                <a:gd name="T14" fmla="*/ 315 w 1883"/>
                <a:gd name="T15" fmla="*/ 414 h 1163"/>
                <a:gd name="T16" fmla="*/ 245 w 1883"/>
                <a:gd name="T17" fmla="*/ 240 h 1163"/>
                <a:gd name="T18" fmla="*/ 340 w 1883"/>
                <a:gd name="T19" fmla="*/ 165 h 1163"/>
                <a:gd name="T20" fmla="*/ 365 w 1883"/>
                <a:gd name="T21" fmla="*/ 120 h 1163"/>
                <a:gd name="T22" fmla="*/ 335 w 1883"/>
                <a:gd name="T23" fmla="*/ 55 h 1163"/>
                <a:gd name="T24" fmla="*/ 270 w 1883"/>
                <a:gd name="T25" fmla="*/ 0 h 1163"/>
                <a:gd name="T26" fmla="*/ 594 w 1883"/>
                <a:gd name="T27" fmla="*/ 35 h 1163"/>
                <a:gd name="T28" fmla="*/ 659 w 1883"/>
                <a:gd name="T29" fmla="*/ 95 h 1163"/>
                <a:gd name="T30" fmla="*/ 749 w 1883"/>
                <a:gd name="T31" fmla="*/ 145 h 1163"/>
                <a:gd name="T32" fmla="*/ 1139 w 1883"/>
                <a:gd name="T33" fmla="*/ 185 h 1163"/>
                <a:gd name="T34" fmla="*/ 1259 w 1883"/>
                <a:gd name="T35" fmla="*/ 290 h 1163"/>
                <a:gd name="T36" fmla="*/ 1443 w 1883"/>
                <a:gd name="T37" fmla="*/ 349 h 1163"/>
                <a:gd name="T38" fmla="*/ 1563 w 1883"/>
                <a:gd name="T39" fmla="*/ 399 h 1163"/>
                <a:gd name="T40" fmla="*/ 1648 w 1883"/>
                <a:gd name="T41" fmla="*/ 409 h 1163"/>
                <a:gd name="T42" fmla="*/ 1678 w 1883"/>
                <a:gd name="T43" fmla="*/ 449 h 1163"/>
                <a:gd name="T44" fmla="*/ 1723 w 1883"/>
                <a:gd name="T45" fmla="*/ 484 h 1163"/>
                <a:gd name="T46" fmla="*/ 1783 w 1883"/>
                <a:gd name="T47" fmla="*/ 504 h 1163"/>
                <a:gd name="T48" fmla="*/ 1768 w 1883"/>
                <a:gd name="T49" fmla="*/ 569 h 1163"/>
                <a:gd name="T50" fmla="*/ 1768 w 1883"/>
                <a:gd name="T51" fmla="*/ 639 h 1163"/>
                <a:gd name="T52" fmla="*/ 1828 w 1883"/>
                <a:gd name="T53" fmla="*/ 724 h 1163"/>
                <a:gd name="T54" fmla="*/ 1838 w 1883"/>
                <a:gd name="T55" fmla="*/ 789 h 1163"/>
                <a:gd name="T56" fmla="*/ 1883 w 1883"/>
                <a:gd name="T57" fmla="*/ 824 h 1163"/>
                <a:gd name="T58" fmla="*/ 1793 w 1883"/>
                <a:gd name="T59" fmla="*/ 854 h 1163"/>
                <a:gd name="T60" fmla="*/ 1673 w 1883"/>
                <a:gd name="T61" fmla="*/ 928 h 1163"/>
                <a:gd name="T62" fmla="*/ 1563 w 1883"/>
                <a:gd name="T63" fmla="*/ 998 h 1163"/>
                <a:gd name="T64" fmla="*/ 1453 w 1883"/>
                <a:gd name="T65" fmla="*/ 1058 h 1163"/>
                <a:gd name="T66" fmla="*/ 1404 w 1883"/>
                <a:gd name="T67" fmla="*/ 1083 h 1163"/>
                <a:gd name="T68" fmla="*/ 1279 w 1883"/>
                <a:gd name="T69" fmla="*/ 1053 h 1163"/>
                <a:gd name="T70" fmla="*/ 1204 w 1883"/>
                <a:gd name="T71" fmla="*/ 1018 h 1163"/>
                <a:gd name="T72" fmla="*/ 1124 w 1883"/>
                <a:gd name="T73" fmla="*/ 948 h 1163"/>
                <a:gd name="T74" fmla="*/ 1049 w 1883"/>
                <a:gd name="T75" fmla="*/ 978 h 1163"/>
                <a:gd name="T76" fmla="*/ 934 w 1883"/>
                <a:gd name="T77" fmla="*/ 993 h 1163"/>
                <a:gd name="T78" fmla="*/ 779 w 1883"/>
                <a:gd name="T79" fmla="*/ 913 h 1163"/>
                <a:gd name="T80" fmla="*/ 629 w 1883"/>
                <a:gd name="T81" fmla="*/ 864 h 1163"/>
                <a:gd name="T82" fmla="*/ 479 w 1883"/>
                <a:gd name="T83" fmla="*/ 854 h 1163"/>
                <a:gd name="T84" fmla="*/ 465 w 1883"/>
                <a:gd name="T85" fmla="*/ 893 h 1163"/>
                <a:gd name="T86" fmla="*/ 489 w 1883"/>
                <a:gd name="T87" fmla="*/ 978 h 1163"/>
                <a:gd name="T88" fmla="*/ 375 w 1883"/>
                <a:gd name="T89" fmla="*/ 983 h 1163"/>
                <a:gd name="T90" fmla="*/ 295 w 1883"/>
                <a:gd name="T91" fmla="*/ 1033 h 1163"/>
                <a:gd name="T92" fmla="*/ 220 w 1883"/>
                <a:gd name="T93" fmla="*/ 1148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83" h="1163">
                  <a:moveTo>
                    <a:pt x="200" y="1163"/>
                  </a:moveTo>
                  <a:lnTo>
                    <a:pt x="180" y="1128"/>
                  </a:lnTo>
                  <a:lnTo>
                    <a:pt x="160" y="1098"/>
                  </a:lnTo>
                  <a:lnTo>
                    <a:pt x="110" y="1043"/>
                  </a:lnTo>
                  <a:lnTo>
                    <a:pt x="10" y="948"/>
                  </a:lnTo>
                  <a:lnTo>
                    <a:pt x="5" y="918"/>
                  </a:lnTo>
                  <a:lnTo>
                    <a:pt x="5" y="903"/>
                  </a:lnTo>
                  <a:lnTo>
                    <a:pt x="10" y="888"/>
                  </a:lnTo>
                  <a:lnTo>
                    <a:pt x="15" y="869"/>
                  </a:lnTo>
                  <a:lnTo>
                    <a:pt x="20" y="819"/>
                  </a:lnTo>
                  <a:lnTo>
                    <a:pt x="0" y="774"/>
                  </a:lnTo>
                  <a:lnTo>
                    <a:pt x="15" y="764"/>
                  </a:lnTo>
                  <a:lnTo>
                    <a:pt x="45" y="759"/>
                  </a:lnTo>
                  <a:lnTo>
                    <a:pt x="110" y="754"/>
                  </a:lnTo>
                  <a:lnTo>
                    <a:pt x="240" y="759"/>
                  </a:lnTo>
                  <a:lnTo>
                    <a:pt x="280" y="744"/>
                  </a:lnTo>
                  <a:lnTo>
                    <a:pt x="315" y="719"/>
                  </a:lnTo>
                  <a:lnTo>
                    <a:pt x="345" y="689"/>
                  </a:lnTo>
                  <a:lnTo>
                    <a:pt x="380" y="659"/>
                  </a:lnTo>
                  <a:lnTo>
                    <a:pt x="445" y="609"/>
                  </a:lnTo>
                  <a:lnTo>
                    <a:pt x="450" y="564"/>
                  </a:lnTo>
                  <a:lnTo>
                    <a:pt x="405" y="499"/>
                  </a:lnTo>
                  <a:lnTo>
                    <a:pt x="360" y="454"/>
                  </a:lnTo>
                  <a:lnTo>
                    <a:pt x="315" y="414"/>
                  </a:lnTo>
                  <a:lnTo>
                    <a:pt x="265" y="389"/>
                  </a:lnTo>
                  <a:lnTo>
                    <a:pt x="250" y="359"/>
                  </a:lnTo>
                  <a:lnTo>
                    <a:pt x="245" y="240"/>
                  </a:lnTo>
                  <a:lnTo>
                    <a:pt x="285" y="200"/>
                  </a:lnTo>
                  <a:lnTo>
                    <a:pt x="310" y="180"/>
                  </a:lnTo>
                  <a:lnTo>
                    <a:pt x="340" y="165"/>
                  </a:lnTo>
                  <a:lnTo>
                    <a:pt x="355" y="150"/>
                  </a:lnTo>
                  <a:lnTo>
                    <a:pt x="365" y="135"/>
                  </a:lnTo>
                  <a:lnTo>
                    <a:pt x="365" y="120"/>
                  </a:lnTo>
                  <a:lnTo>
                    <a:pt x="365" y="105"/>
                  </a:lnTo>
                  <a:lnTo>
                    <a:pt x="350" y="75"/>
                  </a:lnTo>
                  <a:lnTo>
                    <a:pt x="335" y="55"/>
                  </a:lnTo>
                  <a:lnTo>
                    <a:pt x="295" y="25"/>
                  </a:lnTo>
                  <a:lnTo>
                    <a:pt x="280" y="15"/>
                  </a:lnTo>
                  <a:lnTo>
                    <a:pt x="270" y="0"/>
                  </a:lnTo>
                  <a:lnTo>
                    <a:pt x="489" y="0"/>
                  </a:lnTo>
                  <a:lnTo>
                    <a:pt x="584" y="15"/>
                  </a:lnTo>
                  <a:lnTo>
                    <a:pt x="594" y="35"/>
                  </a:lnTo>
                  <a:lnTo>
                    <a:pt x="614" y="55"/>
                  </a:lnTo>
                  <a:lnTo>
                    <a:pt x="634" y="75"/>
                  </a:lnTo>
                  <a:lnTo>
                    <a:pt x="659" y="95"/>
                  </a:lnTo>
                  <a:lnTo>
                    <a:pt x="689" y="115"/>
                  </a:lnTo>
                  <a:lnTo>
                    <a:pt x="719" y="130"/>
                  </a:lnTo>
                  <a:lnTo>
                    <a:pt x="749" y="145"/>
                  </a:lnTo>
                  <a:lnTo>
                    <a:pt x="784" y="155"/>
                  </a:lnTo>
                  <a:lnTo>
                    <a:pt x="844" y="180"/>
                  </a:lnTo>
                  <a:lnTo>
                    <a:pt x="1139" y="185"/>
                  </a:lnTo>
                  <a:lnTo>
                    <a:pt x="1234" y="250"/>
                  </a:lnTo>
                  <a:lnTo>
                    <a:pt x="1244" y="270"/>
                  </a:lnTo>
                  <a:lnTo>
                    <a:pt x="1259" y="290"/>
                  </a:lnTo>
                  <a:lnTo>
                    <a:pt x="1279" y="314"/>
                  </a:lnTo>
                  <a:lnTo>
                    <a:pt x="1309" y="339"/>
                  </a:lnTo>
                  <a:lnTo>
                    <a:pt x="1443" y="349"/>
                  </a:lnTo>
                  <a:lnTo>
                    <a:pt x="1543" y="394"/>
                  </a:lnTo>
                  <a:lnTo>
                    <a:pt x="1553" y="399"/>
                  </a:lnTo>
                  <a:lnTo>
                    <a:pt x="1563" y="399"/>
                  </a:lnTo>
                  <a:lnTo>
                    <a:pt x="1593" y="399"/>
                  </a:lnTo>
                  <a:lnTo>
                    <a:pt x="1628" y="404"/>
                  </a:lnTo>
                  <a:lnTo>
                    <a:pt x="1648" y="409"/>
                  </a:lnTo>
                  <a:lnTo>
                    <a:pt x="1668" y="424"/>
                  </a:lnTo>
                  <a:lnTo>
                    <a:pt x="1673" y="434"/>
                  </a:lnTo>
                  <a:lnTo>
                    <a:pt x="1678" y="449"/>
                  </a:lnTo>
                  <a:lnTo>
                    <a:pt x="1688" y="464"/>
                  </a:lnTo>
                  <a:lnTo>
                    <a:pt x="1708" y="479"/>
                  </a:lnTo>
                  <a:lnTo>
                    <a:pt x="1723" y="484"/>
                  </a:lnTo>
                  <a:lnTo>
                    <a:pt x="1753" y="489"/>
                  </a:lnTo>
                  <a:lnTo>
                    <a:pt x="1773" y="494"/>
                  </a:lnTo>
                  <a:lnTo>
                    <a:pt x="1783" y="504"/>
                  </a:lnTo>
                  <a:lnTo>
                    <a:pt x="1793" y="519"/>
                  </a:lnTo>
                  <a:lnTo>
                    <a:pt x="1798" y="534"/>
                  </a:lnTo>
                  <a:lnTo>
                    <a:pt x="1768" y="569"/>
                  </a:lnTo>
                  <a:lnTo>
                    <a:pt x="1763" y="589"/>
                  </a:lnTo>
                  <a:lnTo>
                    <a:pt x="1753" y="624"/>
                  </a:lnTo>
                  <a:lnTo>
                    <a:pt x="1768" y="639"/>
                  </a:lnTo>
                  <a:lnTo>
                    <a:pt x="1788" y="659"/>
                  </a:lnTo>
                  <a:lnTo>
                    <a:pt x="1808" y="684"/>
                  </a:lnTo>
                  <a:lnTo>
                    <a:pt x="1828" y="724"/>
                  </a:lnTo>
                  <a:lnTo>
                    <a:pt x="1828" y="744"/>
                  </a:lnTo>
                  <a:lnTo>
                    <a:pt x="1833" y="774"/>
                  </a:lnTo>
                  <a:lnTo>
                    <a:pt x="1838" y="789"/>
                  </a:lnTo>
                  <a:lnTo>
                    <a:pt x="1848" y="799"/>
                  </a:lnTo>
                  <a:lnTo>
                    <a:pt x="1863" y="814"/>
                  </a:lnTo>
                  <a:lnTo>
                    <a:pt x="1883" y="824"/>
                  </a:lnTo>
                  <a:lnTo>
                    <a:pt x="1883" y="834"/>
                  </a:lnTo>
                  <a:lnTo>
                    <a:pt x="1833" y="844"/>
                  </a:lnTo>
                  <a:lnTo>
                    <a:pt x="1793" y="854"/>
                  </a:lnTo>
                  <a:lnTo>
                    <a:pt x="1758" y="869"/>
                  </a:lnTo>
                  <a:lnTo>
                    <a:pt x="1728" y="883"/>
                  </a:lnTo>
                  <a:lnTo>
                    <a:pt x="1673" y="928"/>
                  </a:lnTo>
                  <a:lnTo>
                    <a:pt x="1598" y="978"/>
                  </a:lnTo>
                  <a:lnTo>
                    <a:pt x="1583" y="988"/>
                  </a:lnTo>
                  <a:lnTo>
                    <a:pt x="1563" y="998"/>
                  </a:lnTo>
                  <a:lnTo>
                    <a:pt x="1538" y="1033"/>
                  </a:lnTo>
                  <a:lnTo>
                    <a:pt x="1493" y="1048"/>
                  </a:lnTo>
                  <a:lnTo>
                    <a:pt x="1453" y="1058"/>
                  </a:lnTo>
                  <a:lnTo>
                    <a:pt x="1438" y="1063"/>
                  </a:lnTo>
                  <a:lnTo>
                    <a:pt x="1423" y="1073"/>
                  </a:lnTo>
                  <a:lnTo>
                    <a:pt x="1404" y="1083"/>
                  </a:lnTo>
                  <a:lnTo>
                    <a:pt x="1389" y="1103"/>
                  </a:lnTo>
                  <a:lnTo>
                    <a:pt x="1359" y="1118"/>
                  </a:lnTo>
                  <a:lnTo>
                    <a:pt x="1279" y="1053"/>
                  </a:lnTo>
                  <a:lnTo>
                    <a:pt x="1249" y="1043"/>
                  </a:lnTo>
                  <a:lnTo>
                    <a:pt x="1224" y="1033"/>
                  </a:lnTo>
                  <a:lnTo>
                    <a:pt x="1204" y="1018"/>
                  </a:lnTo>
                  <a:lnTo>
                    <a:pt x="1184" y="1003"/>
                  </a:lnTo>
                  <a:lnTo>
                    <a:pt x="1154" y="973"/>
                  </a:lnTo>
                  <a:lnTo>
                    <a:pt x="1124" y="948"/>
                  </a:lnTo>
                  <a:lnTo>
                    <a:pt x="1084" y="953"/>
                  </a:lnTo>
                  <a:lnTo>
                    <a:pt x="1064" y="958"/>
                  </a:lnTo>
                  <a:lnTo>
                    <a:pt x="1049" y="978"/>
                  </a:lnTo>
                  <a:lnTo>
                    <a:pt x="1024" y="1008"/>
                  </a:lnTo>
                  <a:lnTo>
                    <a:pt x="979" y="1003"/>
                  </a:lnTo>
                  <a:lnTo>
                    <a:pt x="934" y="993"/>
                  </a:lnTo>
                  <a:lnTo>
                    <a:pt x="894" y="978"/>
                  </a:lnTo>
                  <a:lnTo>
                    <a:pt x="854" y="958"/>
                  </a:lnTo>
                  <a:lnTo>
                    <a:pt x="779" y="913"/>
                  </a:lnTo>
                  <a:lnTo>
                    <a:pt x="714" y="878"/>
                  </a:lnTo>
                  <a:lnTo>
                    <a:pt x="669" y="869"/>
                  </a:lnTo>
                  <a:lnTo>
                    <a:pt x="629" y="864"/>
                  </a:lnTo>
                  <a:lnTo>
                    <a:pt x="569" y="844"/>
                  </a:lnTo>
                  <a:lnTo>
                    <a:pt x="499" y="844"/>
                  </a:lnTo>
                  <a:lnTo>
                    <a:pt x="479" y="854"/>
                  </a:lnTo>
                  <a:lnTo>
                    <a:pt x="465" y="859"/>
                  </a:lnTo>
                  <a:lnTo>
                    <a:pt x="460" y="873"/>
                  </a:lnTo>
                  <a:lnTo>
                    <a:pt x="465" y="893"/>
                  </a:lnTo>
                  <a:lnTo>
                    <a:pt x="479" y="918"/>
                  </a:lnTo>
                  <a:lnTo>
                    <a:pt x="504" y="948"/>
                  </a:lnTo>
                  <a:lnTo>
                    <a:pt x="489" y="978"/>
                  </a:lnTo>
                  <a:lnTo>
                    <a:pt x="455" y="973"/>
                  </a:lnTo>
                  <a:lnTo>
                    <a:pt x="410" y="973"/>
                  </a:lnTo>
                  <a:lnTo>
                    <a:pt x="375" y="983"/>
                  </a:lnTo>
                  <a:lnTo>
                    <a:pt x="345" y="993"/>
                  </a:lnTo>
                  <a:lnTo>
                    <a:pt x="320" y="1013"/>
                  </a:lnTo>
                  <a:lnTo>
                    <a:pt x="295" y="1033"/>
                  </a:lnTo>
                  <a:lnTo>
                    <a:pt x="280" y="1063"/>
                  </a:lnTo>
                  <a:lnTo>
                    <a:pt x="240" y="1133"/>
                  </a:lnTo>
                  <a:lnTo>
                    <a:pt x="220" y="1148"/>
                  </a:lnTo>
                  <a:lnTo>
                    <a:pt x="200" y="1163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4737364" y="4307102"/>
              <a:ext cx="465497" cy="572612"/>
            </a:xfrm>
            <a:custGeom>
              <a:avLst/>
              <a:gdLst>
                <a:gd name="T0" fmla="*/ 530 w 1164"/>
                <a:gd name="T1" fmla="*/ 1307 h 1432"/>
                <a:gd name="T2" fmla="*/ 440 w 1164"/>
                <a:gd name="T3" fmla="*/ 1292 h 1432"/>
                <a:gd name="T4" fmla="*/ 405 w 1164"/>
                <a:gd name="T5" fmla="*/ 1317 h 1432"/>
                <a:gd name="T6" fmla="*/ 360 w 1164"/>
                <a:gd name="T7" fmla="*/ 1367 h 1432"/>
                <a:gd name="T8" fmla="*/ 325 w 1164"/>
                <a:gd name="T9" fmla="*/ 1327 h 1432"/>
                <a:gd name="T10" fmla="*/ 300 w 1164"/>
                <a:gd name="T11" fmla="*/ 1252 h 1432"/>
                <a:gd name="T12" fmla="*/ 270 w 1164"/>
                <a:gd name="T13" fmla="*/ 1197 h 1432"/>
                <a:gd name="T14" fmla="*/ 235 w 1164"/>
                <a:gd name="T15" fmla="*/ 1153 h 1432"/>
                <a:gd name="T16" fmla="*/ 280 w 1164"/>
                <a:gd name="T17" fmla="*/ 1088 h 1432"/>
                <a:gd name="T18" fmla="*/ 250 w 1164"/>
                <a:gd name="T19" fmla="*/ 1023 h 1432"/>
                <a:gd name="T20" fmla="*/ 170 w 1164"/>
                <a:gd name="T21" fmla="*/ 993 h 1432"/>
                <a:gd name="T22" fmla="*/ 135 w 1164"/>
                <a:gd name="T23" fmla="*/ 938 h 1432"/>
                <a:gd name="T24" fmla="*/ 160 w 1164"/>
                <a:gd name="T25" fmla="*/ 888 h 1432"/>
                <a:gd name="T26" fmla="*/ 255 w 1164"/>
                <a:gd name="T27" fmla="*/ 813 h 1432"/>
                <a:gd name="T28" fmla="*/ 220 w 1164"/>
                <a:gd name="T29" fmla="*/ 664 h 1432"/>
                <a:gd name="T30" fmla="*/ 140 w 1164"/>
                <a:gd name="T31" fmla="*/ 629 h 1432"/>
                <a:gd name="T32" fmla="*/ 85 w 1164"/>
                <a:gd name="T33" fmla="*/ 644 h 1432"/>
                <a:gd name="T34" fmla="*/ 50 w 1164"/>
                <a:gd name="T35" fmla="*/ 539 h 1432"/>
                <a:gd name="T36" fmla="*/ 15 w 1164"/>
                <a:gd name="T37" fmla="*/ 464 h 1432"/>
                <a:gd name="T38" fmla="*/ 75 w 1164"/>
                <a:gd name="T39" fmla="*/ 399 h 1432"/>
                <a:gd name="T40" fmla="*/ 115 w 1164"/>
                <a:gd name="T41" fmla="*/ 269 h 1432"/>
                <a:gd name="T42" fmla="*/ 145 w 1164"/>
                <a:gd name="T43" fmla="*/ 185 h 1432"/>
                <a:gd name="T44" fmla="*/ 180 w 1164"/>
                <a:gd name="T45" fmla="*/ 259 h 1432"/>
                <a:gd name="T46" fmla="*/ 225 w 1164"/>
                <a:gd name="T47" fmla="*/ 299 h 1432"/>
                <a:gd name="T48" fmla="*/ 305 w 1164"/>
                <a:gd name="T49" fmla="*/ 230 h 1432"/>
                <a:gd name="T50" fmla="*/ 335 w 1164"/>
                <a:gd name="T51" fmla="*/ 135 h 1432"/>
                <a:gd name="T52" fmla="*/ 255 w 1164"/>
                <a:gd name="T53" fmla="*/ 15 h 1432"/>
                <a:gd name="T54" fmla="*/ 295 w 1164"/>
                <a:gd name="T55" fmla="*/ 0 h 1432"/>
                <a:gd name="T56" fmla="*/ 375 w 1164"/>
                <a:gd name="T57" fmla="*/ 100 h 1432"/>
                <a:gd name="T58" fmla="*/ 619 w 1164"/>
                <a:gd name="T59" fmla="*/ 235 h 1432"/>
                <a:gd name="T60" fmla="*/ 699 w 1164"/>
                <a:gd name="T61" fmla="*/ 374 h 1432"/>
                <a:gd name="T62" fmla="*/ 754 w 1164"/>
                <a:gd name="T63" fmla="*/ 459 h 1432"/>
                <a:gd name="T64" fmla="*/ 839 w 1164"/>
                <a:gd name="T65" fmla="*/ 499 h 1432"/>
                <a:gd name="T66" fmla="*/ 899 w 1164"/>
                <a:gd name="T67" fmla="*/ 454 h 1432"/>
                <a:gd name="T68" fmla="*/ 914 w 1164"/>
                <a:gd name="T69" fmla="*/ 449 h 1432"/>
                <a:gd name="T70" fmla="*/ 979 w 1164"/>
                <a:gd name="T71" fmla="*/ 514 h 1432"/>
                <a:gd name="T72" fmla="*/ 924 w 1164"/>
                <a:gd name="T73" fmla="*/ 564 h 1432"/>
                <a:gd name="T74" fmla="*/ 834 w 1164"/>
                <a:gd name="T75" fmla="*/ 684 h 1432"/>
                <a:gd name="T76" fmla="*/ 814 w 1164"/>
                <a:gd name="T77" fmla="*/ 728 h 1432"/>
                <a:gd name="T78" fmla="*/ 929 w 1164"/>
                <a:gd name="T79" fmla="*/ 858 h 1432"/>
                <a:gd name="T80" fmla="*/ 974 w 1164"/>
                <a:gd name="T81" fmla="*/ 883 h 1432"/>
                <a:gd name="T82" fmla="*/ 1139 w 1164"/>
                <a:gd name="T83" fmla="*/ 943 h 1432"/>
                <a:gd name="T84" fmla="*/ 1144 w 1164"/>
                <a:gd name="T85" fmla="*/ 1018 h 1432"/>
                <a:gd name="T86" fmla="*/ 1064 w 1164"/>
                <a:gd name="T87" fmla="*/ 1048 h 1432"/>
                <a:gd name="T88" fmla="*/ 1039 w 1164"/>
                <a:gd name="T89" fmla="*/ 1098 h 1432"/>
                <a:gd name="T90" fmla="*/ 1049 w 1164"/>
                <a:gd name="T91" fmla="*/ 1148 h 1432"/>
                <a:gd name="T92" fmla="*/ 999 w 1164"/>
                <a:gd name="T93" fmla="*/ 1302 h 1432"/>
                <a:gd name="T94" fmla="*/ 944 w 1164"/>
                <a:gd name="T95" fmla="*/ 1362 h 1432"/>
                <a:gd name="T96" fmla="*/ 824 w 1164"/>
                <a:gd name="T97" fmla="*/ 1397 h 1432"/>
                <a:gd name="T98" fmla="*/ 724 w 1164"/>
                <a:gd name="T99" fmla="*/ 1422 h 1432"/>
                <a:gd name="T100" fmla="*/ 649 w 1164"/>
                <a:gd name="T101" fmla="*/ 1362 h 1432"/>
                <a:gd name="T102" fmla="*/ 604 w 1164"/>
                <a:gd name="T103" fmla="*/ 1322 h 1432"/>
                <a:gd name="T104" fmla="*/ 565 w 1164"/>
                <a:gd name="T105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4" h="1432">
                  <a:moveTo>
                    <a:pt x="540" y="1432"/>
                  </a:moveTo>
                  <a:lnTo>
                    <a:pt x="530" y="1422"/>
                  </a:lnTo>
                  <a:lnTo>
                    <a:pt x="530" y="1307"/>
                  </a:lnTo>
                  <a:lnTo>
                    <a:pt x="505" y="1287"/>
                  </a:lnTo>
                  <a:lnTo>
                    <a:pt x="455" y="1287"/>
                  </a:lnTo>
                  <a:lnTo>
                    <a:pt x="440" y="1292"/>
                  </a:lnTo>
                  <a:lnTo>
                    <a:pt x="425" y="1297"/>
                  </a:lnTo>
                  <a:lnTo>
                    <a:pt x="415" y="1302"/>
                  </a:lnTo>
                  <a:lnTo>
                    <a:pt x="405" y="1317"/>
                  </a:lnTo>
                  <a:lnTo>
                    <a:pt x="385" y="1352"/>
                  </a:lnTo>
                  <a:lnTo>
                    <a:pt x="370" y="1362"/>
                  </a:lnTo>
                  <a:lnTo>
                    <a:pt x="360" y="1367"/>
                  </a:lnTo>
                  <a:lnTo>
                    <a:pt x="355" y="1352"/>
                  </a:lnTo>
                  <a:lnTo>
                    <a:pt x="350" y="1342"/>
                  </a:lnTo>
                  <a:lnTo>
                    <a:pt x="325" y="1327"/>
                  </a:lnTo>
                  <a:lnTo>
                    <a:pt x="305" y="1297"/>
                  </a:lnTo>
                  <a:lnTo>
                    <a:pt x="305" y="1272"/>
                  </a:lnTo>
                  <a:lnTo>
                    <a:pt x="300" y="1252"/>
                  </a:lnTo>
                  <a:lnTo>
                    <a:pt x="295" y="1232"/>
                  </a:lnTo>
                  <a:lnTo>
                    <a:pt x="285" y="1222"/>
                  </a:lnTo>
                  <a:lnTo>
                    <a:pt x="270" y="1197"/>
                  </a:lnTo>
                  <a:lnTo>
                    <a:pt x="260" y="1188"/>
                  </a:lnTo>
                  <a:lnTo>
                    <a:pt x="255" y="1173"/>
                  </a:lnTo>
                  <a:lnTo>
                    <a:pt x="235" y="1153"/>
                  </a:lnTo>
                  <a:lnTo>
                    <a:pt x="235" y="1128"/>
                  </a:lnTo>
                  <a:lnTo>
                    <a:pt x="250" y="1113"/>
                  </a:lnTo>
                  <a:lnTo>
                    <a:pt x="280" y="1088"/>
                  </a:lnTo>
                  <a:lnTo>
                    <a:pt x="275" y="1058"/>
                  </a:lnTo>
                  <a:lnTo>
                    <a:pt x="265" y="1038"/>
                  </a:lnTo>
                  <a:lnTo>
                    <a:pt x="250" y="1023"/>
                  </a:lnTo>
                  <a:lnTo>
                    <a:pt x="230" y="1013"/>
                  </a:lnTo>
                  <a:lnTo>
                    <a:pt x="185" y="998"/>
                  </a:lnTo>
                  <a:lnTo>
                    <a:pt x="170" y="993"/>
                  </a:lnTo>
                  <a:lnTo>
                    <a:pt x="150" y="983"/>
                  </a:lnTo>
                  <a:lnTo>
                    <a:pt x="145" y="948"/>
                  </a:lnTo>
                  <a:lnTo>
                    <a:pt x="135" y="938"/>
                  </a:lnTo>
                  <a:lnTo>
                    <a:pt x="135" y="923"/>
                  </a:lnTo>
                  <a:lnTo>
                    <a:pt x="140" y="913"/>
                  </a:lnTo>
                  <a:lnTo>
                    <a:pt x="160" y="888"/>
                  </a:lnTo>
                  <a:lnTo>
                    <a:pt x="185" y="873"/>
                  </a:lnTo>
                  <a:lnTo>
                    <a:pt x="215" y="863"/>
                  </a:lnTo>
                  <a:lnTo>
                    <a:pt x="255" y="813"/>
                  </a:lnTo>
                  <a:lnTo>
                    <a:pt x="250" y="758"/>
                  </a:lnTo>
                  <a:lnTo>
                    <a:pt x="240" y="709"/>
                  </a:lnTo>
                  <a:lnTo>
                    <a:pt x="220" y="664"/>
                  </a:lnTo>
                  <a:lnTo>
                    <a:pt x="210" y="649"/>
                  </a:lnTo>
                  <a:lnTo>
                    <a:pt x="195" y="629"/>
                  </a:lnTo>
                  <a:lnTo>
                    <a:pt x="140" y="629"/>
                  </a:lnTo>
                  <a:lnTo>
                    <a:pt x="120" y="654"/>
                  </a:lnTo>
                  <a:lnTo>
                    <a:pt x="100" y="659"/>
                  </a:lnTo>
                  <a:lnTo>
                    <a:pt x="85" y="644"/>
                  </a:lnTo>
                  <a:lnTo>
                    <a:pt x="75" y="629"/>
                  </a:lnTo>
                  <a:lnTo>
                    <a:pt x="60" y="594"/>
                  </a:lnTo>
                  <a:lnTo>
                    <a:pt x="50" y="539"/>
                  </a:lnTo>
                  <a:lnTo>
                    <a:pt x="0" y="504"/>
                  </a:lnTo>
                  <a:lnTo>
                    <a:pt x="5" y="484"/>
                  </a:lnTo>
                  <a:lnTo>
                    <a:pt x="15" y="464"/>
                  </a:lnTo>
                  <a:lnTo>
                    <a:pt x="25" y="449"/>
                  </a:lnTo>
                  <a:lnTo>
                    <a:pt x="40" y="429"/>
                  </a:lnTo>
                  <a:lnTo>
                    <a:pt x="75" y="399"/>
                  </a:lnTo>
                  <a:lnTo>
                    <a:pt x="105" y="369"/>
                  </a:lnTo>
                  <a:lnTo>
                    <a:pt x="115" y="319"/>
                  </a:lnTo>
                  <a:lnTo>
                    <a:pt x="115" y="269"/>
                  </a:lnTo>
                  <a:lnTo>
                    <a:pt x="110" y="180"/>
                  </a:lnTo>
                  <a:lnTo>
                    <a:pt x="120" y="175"/>
                  </a:lnTo>
                  <a:lnTo>
                    <a:pt x="145" y="185"/>
                  </a:lnTo>
                  <a:lnTo>
                    <a:pt x="150" y="205"/>
                  </a:lnTo>
                  <a:lnTo>
                    <a:pt x="165" y="239"/>
                  </a:lnTo>
                  <a:lnTo>
                    <a:pt x="180" y="259"/>
                  </a:lnTo>
                  <a:lnTo>
                    <a:pt x="190" y="274"/>
                  </a:lnTo>
                  <a:lnTo>
                    <a:pt x="205" y="289"/>
                  </a:lnTo>
                  <a:lnTo>
                    <a:pt x="225" y="299"/>
                  </a:lnTo>
                  <a:lnTo>
                    <a:pt x="275" y="299"/>
                  </a:lnTo>
                  <a:lnTo>
                    <a:pt x="295" y="259"/>
                  </a:lnTo>
                  <a:lnTo>
                    <a:pt x="305" y="230"/>
                  </a:lnTo>
                  <a:lnTo>
                    <a:pt x="315" y="200"/>
                  </a:lnTo>
                  <a:lnTo>
                    <a:pt x="330" y="165"/>
                  </a:lnTo>
                  <a:lnTo>
                    <a:pt x="335" y="135"/>
                  </a:lnTo>
                  <a:lnTo>
                    <a:pt x="240" y="45"/>
                  </a:lnTo>
                  <a:lnTo>
                    <a:pt x="245" y="25"/>
                  </a:lnTo>
                  <a:lnTo>
                    <a:pt x="255" y="15"/>
                  </a:lnTo>
                  <a:lnTo>
                    <a:pt x="265" y="10"/>
                  </a:lnTo>
                  <a:lnTo>
                    <a:pt x="280" y="0"/>
                  </a:lnTo>
                  <a:lnTo>
                    <a:pt x="295" y="0"/>
                  </a:lnTo>
                  <a:lnTo>
                    <a:pt x="320" y="30"/>
                  </a:lnTo>
                  <a:lnTo>
                    <a:pt x="350" y="60"/>
                  </a:lnTo>
                  <a:lnTo>
                    <a:pt x="375" y="100"/>
                  </a:lnTo>
                  <a:lnTo>
                    <a:pt x="400" y="150"/>
                  </a:lnTo>
                  <a:lnTo>
                    <a:pt x="440" y="200"/>
                  </a:lnTo>
                  <a:lnTo>
                    <a:pt x="619" y="235"/>
                  </a:lnTo>
                  <a:lnTo>
                    <a:pt x="659" y="264"/>
                  </a:lnTo>
                  <a:lnTo>
                    <a:pt x="679" y="314"/>
                  </a:lnTo>
                  <a:lnTo>
                    <a:pt x="699" y="374"/>
                  </a:lnTo>
                  <a:lnTo>
                    <a:pt x="714" y="404"/>
                  </a:lnTo>
                  <a:lnTo>
                    <a:pt x="734" y="434"/>
                  </a:lnTo>
                  <a:lnTo>
                    <a:pt x="754" y="459"/>
                  </a:lnTo>
                  <a:lnTo>
                    <a:pt x="784" y="484"/>
                  </a:lnTo>
                  <a:lnTo>
                    <a:pt x="794" y="504"/>
                  </a:lnTo>
                  <a:lnTo>
                    <a:pt x="839" y="499"/>
                  </a:lnTo>
                  <a:lnTo>
                    <a:pt x="869" y="494"/>
                  </a:lnTo>
                  <a:lnTo>
                    <a:pt x="894" y="484"/>
                  </a:lnTo>
                  <a:lnTo>
                    <a:pt x="899" y="454"/>
                  </a:lnTo>
                  <a:lnTo>
                    <a:pt x="899" y="449"/>
                  </a:lnTo>
                  <a:lnTo>
                    <a:pt x="904" y="449"/>
                  </a:lnTo>
                  <a:lnTo>
                    <a:pt x="914" y="449"/>
                  </a:lnTo>
                  <a:lnTo>
                    <a:pt x="949" y="449"/>
                  </a:lnTo>
                  <a:lnTo>
                    <a:pt x="969" y="484"/>
                  </a:lnTo>
                  <a:lnTo>
                    <a:pt x="979" y="514"/>
                  </a:lnTo>
                  <a:lnTo>
                    <a:pt x="984" y="549"/>
                  </a:lnTo>
                  <a:lnTo>
                    <a:pt x="954" y="559"/>
                  </a:lnTo>
                  <a:lnTo>
                    <a:pt x="924" y="564"/>
                  </a:lnTo>
                  <a:lnTo>
                    <a:pt x="869" y="564"/>
                  </a:lnTo>
                  <a:lnTo>
                    <a:pt x="844" y="624"/>
                  </a:lnTo>
                  <a:lnTo>
                    <a:pt x="834" y="684"/>
                  </a:lnTo>
                  <a:lnTo>
                    <a:pt x="824" y="699"/>
                  </a:lnTo>
                  <a:lnTo>
                    <a:pt x="814" y="709"/>
                  </a:lnTo>
                  <a:lnTo>
                    <a:pt x="814" y="728"/>
                  </a:lnTo>
                  <a:lnTo>
                    <a:pt x="814" y="753"/>
                  </a:lnTo>
                  <a:lnTo>
                    <a:pt x="919" y="853"/>
                  </a:lnTo>
                  <a:lnTo>
                    <a:pt x="929" y="858"/>
                  </a:lnTo>
                  <a:lnTo>
                    <a:pt x="949" y="863"/>
                  </a:lnTo>
                  <a:lnTo>
                    <a:pt x="969" y="873"/>
                  </a:lnTo>
                  <a:lnTo>
                    <a:pt x="974" y="883"/>
                  </a:lnTo>
                  <a:lnTo>
                    <a:pt x="979" y="898"/>
                  </a:lnTo>
                  <a:lnTo>
                    <a:pt x="1019" y="933"/>
                  </a:lnTo>
                  <a:lnTo>
                    <a:pt x="1139" y="943"/>
                  </a:lnTo>
                  <a:lnTo>
                    <a:pt x="1164" y="963"/>
                  </a:lnTo>
                  <a:lnTo>
                    <a:pt x="1164" y="1003"/>
                  </a:lnTo>
                  <a:lnTo>
                    <a:pt x="1144" y="1018"/>
                  </a:lnTo>
                  <a:lnTo>
                    <a:pt x="1124" y="1028"/>
                  </a:lnTo>
                  <a:lnTo>
                    <a:pt x="1084" y="1038"/>
                  </a:lnTo>
                  <a:lnTo>
                    <a:pt x="1064" y="1048"/>
                  </a:lnTo>
                  <a:lnTo>
                    <a:pt x="1054" y="1058"/>
                  </a:lnTo>
                  <a:lnTo>
                    <a:pt x="1044" y="1073"/>
                  </a:lnTo>
                  <a:lnTo>
                    <a:pt x="1039" y="1098"/>
                  </a:lnTo>
                  <a:lnTo>
                    <a:pt x="1049" y="1123"/>
                  </a:lnTo>
                  <a:lnTo>
                    <a:pt x="1049" y="1138"/>
                  </a:lnTo>
                  <a:lnTo>
                    <a:pt x="1049" y="1148"/>
                  </a:lnTo>
                  <a:lnTo>
                    <a:pt x="1019" y="1163"/>
                  </a:lnTo>
                  <a:lnTo>
                    <a:pt x="999" y="1178"/>
                  </a:lnTo>
                  <a:lnTo>
                    <a:pt x="999" y="1302"/>
                  </a:lnTo>
                  <a:lnTo>
                    <a:pt x="979" y="1327"/>
                  </a:lnTo>
                  <a:lnTo>
                    <a:pt x="959" y="1347"/>
                  </a:lnTo>
                  <a:lnTo>
                    <a:pt x="944" y="1362"/>
                  </a:lnTo>
                  <a:lnTo>
                    <a:pt x="919" y="1372"/>
                  </a:lnTo>
                  <a:lnTo>
                    <a:pt x="879" y="1387"/>
                  </a:lnTo>
                  <a:lnTo>
                    <a:pt x="824" y="1397"/>
                  </a:lnTo>
                  <a:lnTo>
                    <a:pt x="789" y="1412"/>
                  </a:lnTo>
                  <a:lnTo>
                    <a:pt x="754" y="1422"/>
                  </a:lnTo>
                  <a:lnTo>
                    <a:pt x="724" y="1422"/>
                  </a:lnTo>
                  <a:lnTo>
                    <a:pt x="694" y="1412"/>
                  </a:lnTo>
                  <a:lnTo>
                    <a:pt x="669" y="1387"/>
                  </a:lnTo>
                  <a:lnTo>
                    <a:pt x="649" y="1362"/>
                  </a:lnTo>
                  <a:lnTo>
                    <a:pt x="639" y="1337"/>
                  </a:lnTo>
                  <a:lnTo>
                    <a:pt x="624" y="1322"/>
                  </a:lnTo>
                  <a:lnTo>
                    <a:pt x="604" y="1322"/>
                  </a:lnTo>
                  <a:lnTo>
                    <a:pt x="594" y="1327"/>
                  </a:lnTo>
                  <a:lnTo>
                    <a:pt x="584" y="1352"/>
                  </a:lnTo>
                  <a:lnTo>
                    <a:pt x="565" y="1432"/>
                  </a:lnTo>
                  <a:lnTo>
                    <a:pt x="540" y="1432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4861496" y="4229018"/>
              <a:ext cx="542580" cy="536573"/>
            </a:xfrm>
            <a:custGeom>
              <a:avLst/>
              <a:gdLst>
                <a:gd name="T0" fmla="*/ 804 w 1358"/>
                <a:gd name="T1" fmla="*/ 1328 h 1343"/>
                <a:gd name="T2" fmla="*/ 759 w 1358"/>
                <a:gd name="T3" fmla="*/ 1288 h 1343"/>
                <a:gd name="T4" fmla="*/ 769 w 1358"/>
                <a:gd name="T5" fmla="*/ 1268 h 1343"/>
                <a:gd name="T6" fmla="*/ 884 w 1358"/>
                <a:gd name="T7" fmla="*/ 1208 h 1343"/>
                <a:gd name="T8" fmla="*/ 854 w 1358"/>
                <a:gd name="T9" fmla="*/ 1123 h 1343"/>
                <a:gd name="T10" fmla="*/ 794 w 1358"/>
                <a:gd name="T11" fmla="*/ 1108 h 1343"/>
                <a:gd name="T12" fmla="*/ 699 w 1358"/>
                <a:gd name="T13" fmla="*/ 1078 h 1343"/>
                <a:gd name="T14" fmla="*/ 619 w 1358"/>
                <a:gd name="T15" fmla="*/ 1018 h 1343"/>
                <a:gd name="T16" fmla="*/ 554 w 1358"/>
                <a:gd name="T17" fmla="*/ 964 h 1343"/>
                <a:gd name="T18" fmla="*/ 524 w 1358"/>
                <a:gd name="T19" fmla="*/ 919 h 1343"/>
                <a:gd name="T20" fmla="*/ 554 w 1358"/>
                <a:gd name="T21" fmla="*/ 874 h 1343"/>
                <a:gd name="T22" fmla="*/ 604 w 1358"/>
                <a:gd name="T23" fmla="*/ 784 h 1343"/>
                <a:gd name="T24" fmla="*/ 684 w 1358"/>
                <a:gd name="T25" fmla="*/ 769 h 1343"/>
                <a:gd name="T26" fmla="*/ 689 w 1358"/>
                <a:gd name="T27" fmla="*/ 669 h 1343"/>
                <a:gd name="T28" fmla="*/ 649 w 1358"/>
                <a:gd name="T29" fmla="*/ 614 h 1343"/>
                <a:gd name="T30" fmla="*/ 559 w 1358"/>
                <a:gd name="T31" fmla="*/ 669 h 1343"/>
                <a:gd name="T32" fmla="*/ 484 w 1358"/>
                <a:gd name="T33" fmla="*/ 649 h 1343"/>
                <a:gd name="T34" fmla="*/ 404 w 1358"/>
                <a:gd name="T35" fmla="*/ 514 h 1343"/>
                <a:gd name="T36" fmla="*/ 320 w 1358"/>
                <a:gd name="T37" fmla="*/ 404 h 1343"/>
                <a:gd name="T38" fmla="*/ 145 w 1358"/>
                <a:gd name="T39" fmla="*/ 364 h 1343"/>
                <a:gd name="T40" fmla="*/ 65 w 1358"/>
                <a:gd name="T41" fmla="*/ 245 h 1343"/>
                <a:gd name="T42" fmla="*/ 0 w 1358"/>
                <a:gd name="T43" fmla="*/ 140 h 1343"/>
                <a:gd name="T44" fmla="*/ 10 w 1358"/>
                <a:gd name="T45" fmla="*/ 90 h 1343"/>
                <a:gd name="T46" fmla="*/ 55 w 1358"/>
                <a:gd name="T47" fmla="*/ 120 h 1343"/>
                <a:gd name="T48" fmla="*/ 90 w 1358"/>
                <a:gd name="T49" fmla="*/ 150 h 1343"/>
                <a:gd name="T50" fmla="*/ 150 w 1358"/>
                <a:gd name="T51" fmla="*/ 225 h 1343"/>
                <a:gd name="T52" fmla="*/ 280 w 1358"/>
                <a:gd name="T53" fmla="*/ 245 h 1343"/>
                <a:gd name="T54" fmla="*/ 335 w 1358"/>
                <a:gd name="T55" fmla="*/ 185 h 1343"/>
                <a:gd name="T56" fmla="*/ 374 w 1358"/>
                <a:gd name="T57" fmla="*/ 165 h 1343"/>
                <a:gd name="T58" fmla="*/ 444 w 1358"/>
                <a:gd name="T59" fmla="*/ 195 h 1343"/>
                <a:gd name="T60" fmla="*/ 519 w 1358"/>
                <a:gd name="T61" fmla="*/ 40 h 1343"/>
                <a:gd name="T62" fmla="*/ 564 w 1358"/>
                <a:gd name="T63" fmla="*/ 5 h 1343"/>
                <a:gd name="T64" fmla="*/ 669 w 1358"/>
                <a:gd name="T65" fmla="*/ 130 h 1343"/>
                <a:gd name="T66" fmla="*/ 794 w 1358"/>
                <a:gd name="T67" fmla="*/ 195 h 1343"/>
                <a:gd name="T68" fmla="*/ 974 w 1358"/>
                <a:gd name="T69" fmla="*/ 459 h 1343"/>
                <a:gd name="T70" fmla="*/ 1043 w 1358"/>
                <a:gd name="T71" fmla="*/ 609 h 1343"/>
                <a:gd name="T72" fmla="*/ 1193 w 1358"/>
                <a:gd name="T73" fmla="*/ 744 h 1343"/>
                <a:gd name="T74" fmla="*/ 1313 w 1358"/>
                <a:gd name="T75" fmla="*/ 839 h 1343"/>
                <a:gd name="T76" fmla="*/ 1238 w 1358"/>
                <a:gd name="T77" fmla="*/ 854 h 1343"/>
                <a:gd name="T78" fmla="*/ 1258 w 1358"/>
                <a:gd name="T79" fmla="*/ 934 h 1343"/>
                <a:gd name="T80" fmla="*/ 1243 w 1358"/>
                <a:gd name="T81" fmla="*/ 979 h 1343"/>
                <a:gd name="T82" fmla="*/ 1358 w 1358"/>
                <a:gd name="T83" fmla="*/ 1063 h 1343"/>
                <a:gd name="T84" fmla="*/ 1338 w 1358"/>
                <a:gd name="T85" fmla="*/ 1113 h 1343"/>
                <a:gd name="T86" fmla="*/ 1253 w 1358"/>
                <a:gd name="T87" fmla="*/ 1168 h 1343"/>
                <a:gd name="T88" fmla="*/ 1228 w 1358"/>
                <a:gd name="T89" fmla="*/ 1193 h 1343"/>
                <a:gd name="T90" fmla="*/ 1043 w 1358"/>
                <a:gd name="T91" fmla="*/ 1313 h 1343"/>
                <a:gd name="T92" fmla="*/ 884 w 1358"/>
                <a:gd name="T93" fmla="*/ 1328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58" h="1343">
                  <a:moveTo>
                    <a:pt x="854" y="1343"/>
                  </a:moveTo>
                  <a:lnTo>
                    <a:pt x="824" y="1333"/>
                  </a:lnTo>
                  <a:lnTo>
                    <a:pt x="804" y="1328"/>
                  </a:lnTo>
                  <a:lnTo>
                    <a:pt x="769" y="1328"/>
                  </a:lnTo>
                  <a:lnTo>
                    <a:pt x="769" y="1293"/>
                  </a:lnTo>
                  <a:lnTo>
                    <a:pt x="759" y="1288"/>
                  </a:lnTo>
                  <a:lnTo>
                    <a:pt x="759" y="1283"/>
                  </a:lnTo>
                  <a:lnTo>
                    <a:pt x="759" y="1278"/>
                  </a:lnTo>
                  <a:lnTo>
                    <a:pt x="769" y="1268"/>
                  </a:lnTo>
                  <a:lnTo>
                    <a:pt x="789" y="1263"/>
                  </a:lnTo>
                  <a:lnTo>
                    <a:pt x="859" y="1238"/>
                  </a:lnTo>
                  <a:lnTo>
                    <a:pt x="884" y="1208"/>
                  </a:lnTo>
                  <a:lnTo>
                    <a:pt x="879" y="1168"/>
                  </a:lnTo>
                  <a:lnTo>
                    <a:pt x="869" y="1143"/>
                  </a:lnTo>
                  <a:lnTo>
                    <a:pt x="854" y="1123"/>
                  </a:lnTo>
                  <a:lnTo>
                    <a:pt x="839" y="1113"/>
                  </a:lnTo>
                  <a:lnTo>
                    <a:pt x="814" y="1108"/>
                  </a:lnTo>
                  <a:lnTo>
                    <a:pt x="794" y="1108"/>
                  </a:lnTo>
                  <a:lnTo>
                    <a:pt x="744" y="1108"/>
                  </a:lnTo>
                  <a:lnTo>
                    <a:pt x="714" y="1093"/>
                  </a:lnTo>
                  <a:lnTo>
                    <a:pt x="699" y="1078"/>
                  </a:lnTo>
                  <a:lnTo>
                    <a:pt x="679" y="1048"/>
                  </a:lnTo>
                  <a:lnTo>
                    <a:pt x="644" y="1033"/>
                  </a:lnTo>
                  <a:lnTo>
                    <a:pt x="619" y="1018"/>
                  </a:lnTo>
                  <a:lnTo>
                    <a:pt x="599" y="999"/>
                  </a:lnTo>
                  <a:lnTo>
                    <a:pt x="584" y="984"/>
                  </a:lnTo>
                  <a:lnTo>
                    <a:pt x="554" y="964"/>
                  </a:lnTo>
                  <a:lnTo>
                    <a:pt x="539" y="949"/>
                  </a:lnTo>
                  <a:lnTo>
                    <a:pt x="534" y="934"/>
                  </a:lnTo>
                  <a:lnTo>
                    <a:pt x="524" y="919"/>
                  </a:lnTo>
                  <a:lnTo>
                    <a:pt x="539" y="909"/>
                  </a:lnTo>
                  <a:lnTo>
                    <a:pt x="549" y="899"/>
                  </a:lnTo>
                  <a:lnTo>
                    <a:pt x="554" y="874"/>
                  </a:lnTo>
                  <a:lnTo>
                    <a:pt x="559" y="834"/>
                  </a:lnTo>
                  <a:lnTo>
                    <a:pt x="574" y="784"/>
                  </a:lnTo>
                  <a:lnTo>
                    <a:pt x="604" y="784"/>
                  </a:lnTo>
                  <a:lnTo>
                    <a:pt x="634" y="784"/>
                  </a:lnTo>
                  <a:lnTo>
                    <a:pt x="664" y="779"/>
                  </a:lnTo>
                  <a:lnTo>
                    <a:pt x="684" y="769"/>
                  </a:lnTo>
                  <a:lnTo>
                    <a:pt x="699" y="759"/>
                  </a:lnTo>
                  <a:lnTo>
                    <a:pt x="694" y="714"/>
                  </a:lnTo>
                  <a:lnTo>
                    <a:pt x="689" y="669"/>
                  </a:lnTo>
                  <a:lnTo>
                    <a:pt x="669" y="639"/>
                  </a:lnTo>
                  <a:lnTo>
                    <a:pt x="659" y="624"/>
                  </a:lnTo>
                  <a:lnTo>
                    <a:pt x="649" y="614"/>
                  </a:lnTo>
                  <a:lnTo>
                    <a:pt x="599" y="619"/>
                  </a:lnTo>
                  <a:lnTo>
                    <a:pt x="569" y="629"/>
                  </a:lnTo>
                  <a:lnTo>
                    <a:pt x="559" y="669"/>
                  </a:lnTo>
                  <a:lnTo>
                    <a:pt x="504" y="679"/>
                  </a:lnTo>
                  <a:lnTo>
                    <a:pt x="494" y="659"/>
                  </a:lnTo>
                  <a:lnTo>
                    <a:pt x="484" y="649"/>
                  </a:lnTo>
                  <a:lnTo>
                    <a:pt x="464" y="639"/>
                  </a:lnTo>
                  <a:lnTo>
                    <a:pt x="429" y="574"/>
                  </a:lnTo>
                  <a:lnTo>
                    <a:pt x="404" y="514"/>
                  </a:lnTo>
                  <a:lnTo>
                    <a:pt x="379" y="464"/>
                  </a:lnTo>
                  <a:lnTo>
                    <a:pt x="349" y="419"/>
                  </a:lnTo>
                  <a:lnTo>
                    <a:pt x="320" y="404"/>
                  </a:lnTo>
                  <a:lnTo>
                    <a:pt x="290" y="394"/>
                  </a:lnTo>
                  <a:lnTo>
                    <a:pt x="240" y="394"/>
                  </a:lnTo>
                  <a:lnTo>
                    <a:pt x="145" y="364"/>
                  </a:lnTo>
                  <a:lnTo>
                    <a:pt x="125" y="339"/>
                  </a:lnTo>
                  <a:lnTo>
                    <a:pt x="100" y="290"/>
                  </a:lnTo>
                  <a:lnTo>
                    <a:pt x="65" y="245"/>
                  </a:lnTo>
                  <a:lnTo>
                    <a:pt x="30" y="200"/>
                  </a:lnTo>
                  <a:lnTo>
                    <a:pt x="0" y="175"/>
                  </a:lnTo>
                  <a:lnTo>
                    <a:pt x="0" y="140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10" y="90"/>
                  </a:lnTo>
                  <a:lnTo>
                    <a:pt x="25" y="90"/>
                  </a:lnTo>
                  <a:lnTo>
                    <a:pt x="45" y="100"/>
                  </a:lnTo>
                  <a:lnTo>
                    <a:pt x="55" y="120"/>
                  </a:lnTo>
                  <a:lnTo>
                    <a:pt x="75" y="130"/>
                  </a:lnTo>
                  <a:lnTo>
                    <a:pt x="75" y="140"/>
                  </a:lnTo>
                  <a:lnTo>
                    <a:pt x="90" y="150"/>
                  </a:lnTo>
                  <a:lnTo>
                    <a:pt x="110" y="170"/>
                  </a:lnTo>
                  <a:lnTo>
                    <a:pt x="125" y="190"/>
                  </a:lnTo>
                  <a:lnTo>
                    <a:pt x="150" y="225"/>
                  </a:lnTo>
                  <a:lnTo>
                    <a:pt x="170" y="230"/>
                  </a:lnTo>
                  <a:lnTo>
                    <a:pt x="200" y="240"/>
                  </a:lnTo>
                  <a:lnTo>
                    <a:pt x="280" y="245"/>
                  </a:lnTo>
                  <a:lnTo>
                    <a:pt x="295" y="235"/>
                  </a:lnTo>
                  <a:lnTo>
                    <a:pt x="310" y="220"/>
                  </a:lnTo>
                  <a:lnTo>
                    <a:pt x="335" y="185"/>
                  </a:lnTo>
                  <a:lnTo>
                    <a:pt x="349" y="170"/>
                  </a:lnTo>
                  <a:lnTo>
                    <a:pt x="364" y="165"/>
                  </a:lnTo>
                  <a:lnTo>
                    <a:pt x="374" y="165"/>
                  </a:lnTo>
                  <a:lnTo>
                    <a:pt x="384" y="170"/>
                  </a:lnTo>
                  <a:lnTo>
                    <a:pt x="399" y="190"/>
                  </a:lnTo>
                  <a:lnTo>
                    <a:pt x="444" y="195"/>
                  </a:lnTo>
                  <a:lnTo>
                    <a:pt x="499" y="125"/>
                  </a:lnTo>
                  <a:lnTo>
                    <a:pt x="504" y="80"/>
                  </a:lnTo>
                  <a:lnTo>
                    <a:pt x="519" y="40"/>
                  </a:lnTo>
                  <a:lnTo>
                    <a:pt x="529" y="25"/>
                  </a:lnTo>
                  <a:lnTo>
                    <a:pt x="544" y="10"/>
                  </a:lnTo>
                  <a:lnTo>
                    <a:pt x="564" y="5"/>
                  </a:lnTo>
                  <a:lnTo>
                    <a:pt x="589" y="0"/>
                  </a:lnTo>
                  <a:lnTo>
                    <a:pt x="589" y="65"/>
                  </a:lnTo>
                  <a:lnTo>
                    <a:pt x="669" y="130"/>
                  </a:lnTo>
                  <a:lnTo>
                    <a:pt x="709" y="145"/>
                  </a:lnTo>
                  <a:lnTo>
                    <a:pt x="749" y="170"/>
                  </a:lnTo>
                  <a:lnTo>
                    <a:pt x="794" y="195"/>
                  </a:lnTo>
                  <a:lnTo>
                    <a:pt x="844" y="220"/>
                  </a:lnTo>
                  <a:lnTo>
                    <a:pt x="929" y="374"/>
                  </a:lnTo>
                  <a:lnTo>
                    <a:pt x="974" y="459"/>
                  </a:lnTo>
                  <a:lnTo>
                    <a:pt x="1028" y="544"/>
                  </a:lnTo>
                  <a:lnTo>
                    <a:pt x="1033" y="574"/>
                  </a:lnTo>
                  <a:lnTo>
                    <a:pt x="1043" y="609"/>
                  </a:lnTo>
                  <a:lnTo>
                    <a:pt x="1058" y="644"/>
                  </a:lnTo>
                  <a:lnTo>
                    <a:pt x="1078" y="684"/>
                  </a:lnTo>
                  <a:lnTo>
                    <a:pt x="1193" y="744"/>
                  </a:lnTo>
                  <a:lnTo>
                    <a:pt x="1248" y="779"/>
                  </a:lnTo>
                  <a:lnTo>
                    <a:pt x="1313" y="824"/>
                  </a:lnTo>
                  <a:lnTo>
                    <a:pt x="1313" y="839"/>
                  </a:lnTo>
                  <a:lnTo>
                    <a:pt x="1303" y="849"/>
                  </a:lnTo>
                  <a:lnTo>
                    <a:pt x="1283" y="849"/>
                  </a:lnTo>
                  <a:lnTo>
                    <a:pt x="1238" y="854"/>
                  </a:lnTo>
                  <a:lnTo>
                    <a:pt x="1173" y="849"/>
                  </a:lnTo>
                  <a:lnTo>
                    <a:pt x="1173" y="904"/>
                  </a:lnTo>
                  <a:lnTo>
                    <a:pt x="1258" y="934"/>
                  </a:lnTo>
                  <a:lnTo>
                    <a:pt x="1248" y="949"/>
                  </a:lnTo>
                  <a:lnTo>
                    <a:pt x="1243" y="964"/>
                  </a:lnTo>
                  <a:lnTo>
                    <a:pt x="1243" y="979"/>
                  </a:lnTo>
                  <a:lnTo>
                    <a:pt x="1248" y="999"/>
                  </a:lnTo>
                  <a:lnTo>
                    <a:pt x="1348" y="1048"/>
                  </a:lnTo>
                  <a:lnTo>
                    <a:pt x="1358" y="1063"/>
                  </a:lnTo>
                  <a:lnTo>
                    <a:pt x="1353" y="1083"/>
                  </a:lnTo>
                  <a:lnTo>
                    <a:pt x="1348" y="1098"/>
                  </a:lnTo>
                  <a:lnTo>
                    <a:pt x="1338" y="1113"/>
                  </a:lnTo>
                  <a:lnTo>
                    <a:pt x="1323" y="1123"/>
                  </a:lnTo>
                  <a:lnTo>
                    <a:pt x="1288" y="1148"/>
                  </a:lnTo>
                  <a:lnTo>
                    <a:pt x="1253" y="1168"/>
                  </a:lnTo>
                  <a:lnTo>
                    <a:pt x="1253" y="1178"/>
                  </a:lnTo>
                  <a:lnTo>
                    <a:pt x="1243" y="1183"/>
                  </a:lnTo>
                  <a:lnTo>
                    <a:pt x="1228" y="1193"/>
                  </a:lnTo>
                  <a:lnTo>
                    <a:pt x="1193" y="1223"/>
                  </a:lnTo>
                  <a:lnTo>
                    <a:pt x="1128" y="1283"/>
                  </a:lnTo>
                  <a:lnTo>
                    <a:pt x="1043" y="1313"/>
                  </a:lnTo>
                  <a:lnTo>
                    <a:pt x="1038" y="1323"/>
                  </a:lnTo>
                  <a:lnTo>
                    <a:pt x="914" y="1318"/>
                  </a:lnTo>
                  <a:lnTo>
                    <a:pt x="884" y="1328"/>
                  </a:lnTo>
                  <a:lnTo>
                    <a:pt x="854" y="1343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4299896" y="4136920"/>
              <a:ext cx="559598" cy="540578"/>
            </a:xfrm>
            <a:custGeom>
              <a:avLst/>
              <a:gdLst>
                <a:gd name="T0" fmla="*/ 1083 w 1398"/>
                <a:gd name="T1" fmla="*/ 1338 h 1353"/>
                <a:gd name="T2" fmla="*/ 939 w 1398"/>
                <a:gd name="T3" fmla="*/ 1293 h 1353"/>
                <a:gd name="T4" fmla="*/ 864 w 1398"/>
                <a:gd name="T5" fmla="*/ 1278 h 1353"/>
                <a:gd name="T6" fmla="*/ 789 w 1398"/>
                <a:gd name="T7" fmla="*/ 1188 h 1353"/>
                <a:gd name="T8" fmla="*/ 404 w 1398"/>
                <a:gd name="T9" fmla="*/ 1128 h 1353"/>
                <a:gd name="T10" fmla="*/ 240 w 1398"/>
                <a:gd name="T11" fmla="*/ 1058 h 1353"/>
                <a:gd name="T12" fmla="*/ 210 w 1398"/>
                <a:gd name="T13" fmla="*/ 1028 h 1353"/>
                <a:gd name="T14" fmla="*/ 170 w 1398"/>
                <a:gd name="T15" fmla="*/ 994 h 1353"/>
                <a:gd name="T16" fmla="*/ 145 w 1398"/>
                <a:gd name="T17" fmla="*/ 924 h 1353"/>
                <a:gd name="T18" fmla="*/ 105 w 1398"/>
                <a:gd name="T19" fmla="*/ 829 h 1353"/>
                <a:gd name="T20" fmla="*/ 5 w 1398"/>
                <a:gd name="T21" fmla="*/ 614 h 1353"/>
                <a:gd name="T22" fmla="*/ 35 w 1398"/>
                <a:gd name="T23" fmla="*/ 514 h 1353"/>
                <a:gd name="T24" fmla="*/ 100 w 1398"/>
                <a:gd name="T25" fmla="*/ 474 h 1353"/>
                <a:gd name="T26" fmla="*/ 145 w 1398"/>
                <a:gd name="T27" fmla="*/ 439 h 1353"/>
                <a:gd name="T28" fmla="*/ 215 w 1398"/>
                <a:gd name="T29" fmla="*/ 424 h 1353"/>
                <a:gd name="T30" fmla="*/ 300 w 1398"/>
                <a:gd name="T31" fmla="*/ 389 h 1353"/>
                <a:gd name="T32" fmla="*/ 384 w 1398"/>
                <a:gd name="T33" fmla="*/ 354 h 1353"/>
                <a:gd name="T34" fmla="*/ 519 w 1398"/>
                <a:gd name="T35" fmla="*/ 320 h 1353"/>
                <a:gd name="T36" fmla="*/ 584 w 1398"/>
                <a:gd name="T37" fmla="*/ 265 h 1353"/>
                <a:gd name="T38" fmla="*/ 664 w 1398"/>
                <a:gd name="T39" fmla="*/ 185 h 1353"/>
                <a:gd name="T40" fmla="*/ 694 w 1398"/>
                <a:gd name="T41" fmla="*/ 135 h 1353"/>
                <a:gd name="T42" fmla="*/ 709 w 1398"/>
                <a:gd name="T43" fmla="*/ 50 h 1353"/>
                <a:gd name="T44" fmla="*/ 844 w 1398"/>
                <a:gd name="T45" fmla="*/ 30 h 1353"/>
                <a:gd name="T46" fmla="*/ 1068 w 1398"/>
                <a:gd name="T47" fmla="*/ 80 h 1353"/>
                <a:gd name="T48" fmla="*/ 1103 w 1398"/>
                <a:gd name="T49" fmla="*/ 125 h 1353"/>
                <a:gd name="T50" fmla="*/ 1108 w 1398"/>
                <a:gd name="T51" fmla="*/ 165 h 1353"/>
                <a:gd name="T52" fmla="*/ 1093 w 1398"/>
                <a:gd name="T53" fmla="*/ 205 h 1353"/>
                <a:gd name="T54" fmla="*/ 1044 w 1398"/>
                <a:gd name="T55" fmla="*/ 240 h 1353"/>
                <a:gd name="T56" fmla="*/ 1019 w 1398"/>
                <a:gd name="T57" fmla="*/ 295 h 1353"/>
                <a:gd name="T58" fmla="*/ 989 w 1398"/>
                <a:gd name="T59" fmla="*/ 305 h 1353"/>
                <a:gd name="T60" fmla="*/ 1078 w 1398"/>
                <a:gd name="T61" fmla="*/ 389 h 1353"/>
                <a:gd name="T62" fmla="*/ 1118 w 1398"/>
                <a:gd name="T63" fmla="*/ 434 h 1353"/>
                <a:gd name="T64" fmla="*/ 1163 w 1398"/>
                <a:gd name="T65" fmla="*/ 464 h 1353"/>
                <a:gd name="T66" fmla="*/ 1218 w 1398"/>
                <a:gd name="T67" fmla="*/ 484 h 1353"/>
                <a:gd name="T68" fmla="*/ 1273 w 1398"/>
                <a:gd name="T69" fmla="*/ 464 h 1353"/>
                <a:gd name="T70" fmla="*/ 1298 w 1398"/>
                <a:gd name="T71" fmla="*/ 479 h 1353"/>
                <a:gd name="T72" fmla="*/ 1398 w 1398"/>
                <a:gd name="T73" fmla="*/ 564 h 1353"/>
                <a:gd name="T74" fmla="*/ 1388 w 1398"/>
                <a:gd name="T75" fmla="*/ 599 h 1353"/>
                <a:gd name="T76" fmla="*/ 1373 w 1398"/>
                <a:gd name="T77" fmla="*/ 639 h 1353"/>
                <a:gd name="T78" fmla="*/ 1358 w 1398"/>
                <a:gd name="T79" fmla="*/ 704 h 1353"/>
                <a:gd name="T80" fmla="*/ 1283 w 1398"/>
                <a:gd name="T81" fmla="*/ 639 h 1353"/>
                <a:gd name="T82" fmla="*/ 1248 w 1398"/>
                <a:gd name="T83" fmla="*/ 584 h 1353"/>
                <a:gd name="T84" fmla="*/ 1208 w 1398"/>
                <a:gd name="T85" fmla="*/ 574 h 1353"/>
                <a:gd name="T86" fmla="*/ 1183 w 1398"/>
                <a:gd name="T87" fmla="*/ 754 h 1353"/>
                <a:gd name="T88" fmla="*/ 1133 w 1398"/>
                <a:gd name="T89" fmla="*/ 824 h 1353"/>
                <a:gd name="T90" fmla="*/ 1068 w 1398"/>
                <a:gd name="T91" fmla="*/ 884 h 1353"/>
                <a:gd name="T92" fmla="*/ 1088 w 1398"/>
                <a:gd name="T93" fmla="*/ 959 h 1353"/>
                <a:gd name="T94" fmla="*/ 1148 w 1398"/>
                <a:gd name="T95" fmla="*/ 1073 h 1353"/>
                <a:gd name="T96" fmla="*/ 1163 w 1398"/>
                <a:gd name="T97" fmla="*/ 1093 h 1353"/>
                <a:gd name="T98" fmla="*/ 1198 w 1398"/>
                <a:gd name="T99" fmla="*/ 1113 h 1353"/>
                <a:gd name="T100" fmla="*/ 1228 w 1398"/>
                <a:gd name="T101" fmla="*/ 1098 h 1353"/>
                <a:gd name="T102" fmla="*/ 1258 w 1398"/>
                <a:gd name="T103" fmla="*/ 1083 h 1353"/>
                <a:gd name="T104" fmla="*/ 1298 w 1398"/>
                <a:gd name="T105" fmla="*/ 1118 h 1353"/>
                <a:gd name="T106" fmla="*/ 1318 w 1398"/>
                <a:gd name="T107" fmla="*/ 1183 h 1353"/>
                <a:gd name="T108" fmla="*/ 1323 w 1398"/>
                <a:gd name="T109" fmla="*/ 1228 h 1353"/>
                <a:gd name="T110" fmla="*/ 1288 w 1398"/>
                <a:gd name="T111" fmla="*/ 1258 h 1353"/>
                <a:gd name="T112" fmla="*/ 1228 w 1398"/>
                <a:gd name="T113" fmla="*/ 1303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98" h="1353">
                  <a:moveTo>
                    <a:pt x="1193" y="1353"/>
                  </a:moveTo>
                  <a:lnTo>
                    <a:pt x="1083" y="1338"/>
                  </a:lnTo>
                  <a:lnTo>
                    <a:pt x="999" y="1293"/>
                  </a:lnTo>
                  <a:lnTo>
                    <a:pt x="939" y="1293"/>
                  </a:lnTo>
                  <a:lnTo>
                    <a:pt x="899" y="1288"/>
                  </a:lnTo>
                  <a:lnTo>
                    <a:pt x="864" y="1278"/>
                  </a:lnTo>
                  <a:lnTo>
                    <a:pt x="834" y="1253"/>
                  </a:lnTo>
                  <a:lnTo>
                    <a:pt x="789" y="1188"/>
                  </a:lnTo>
                  <a:lnTo>
                    <a:pt x="704" y="1133"/>
                  </a:lnTo>
                  <a:lnTo>
                    <a:pt x="404" y="1128"/>
                  </a:lnTo>
                  <a:lnTo>
                    <a:pt x="290" y="1083"/>
                  </a:lnTo>
                  <a:lnTo>
                    <a:pt x="240" y="1058"/>
                  </a:lnTo>
                  <a:lnTo>
                    <a:pt x="225" y="1043"/>
                  </a:lnTo>
                  <a:lnTo>
                    <a:pt x="210" y="1028"/>
                  </a:lnTo>
                  <a:lnTo>
                    <a:pt x="185" y="1014"/>
                  </a:lnTo>
                  <a:lnTo>
                    <a:pt x="170" y="994"/>
                  </a:lnTo>
                  <a:lnTo>
                    <a:pt x="150" y="964"/>
                  </a:lnTo>
                  <a:lnTo>
                    <a:pt x="145" y="924"/>
                  </a:lnTo>
                  <a:lnTo>
                    <a:pt x="135" y="889"/>
                  </a:lnTo>
                  <a:lnTo>
                    <a:pt x="105" y="829"/>
                  </a:lnTo>
                  <a:lnTo>
                    <a:pt x="45" y="729"/>
                  </a:lnTo>
                  <a:lnTo>
                    <a:pt x="5" y="614"/>
                  </a:lnTo>
                  <a:lnTo>
                    <a:pt x="0" y="519"/>
                  </a:lnTo>
                  <a:lnTo>
                    <a:pt x="35" y="514"/>
                  </a:lnTo>
                  <a:lnTo>
                    <a:pt x="65" y="494"/>
                  </a:lnTo>
                  <a:lnTo>
                    <a:pt x="100" y="474"/>
                  </a:lnTo>
                  <a:lnTo>
                    <a:pt x="125" y="454"/>
                  </a:lnTo>
                  <a:lnTo>
                    <a:pt x="145" y="439"/>
                  </a:lnTo>
                  <a:lnTo>
                    <a:pt x="170" y="429"/>
                  </a:lnTo>
                  <a:lnTo>
                    <a:pt x="215" y="424"/>
                  </a:lnTo>
                  <a:lnTo>
                    <a:pt x="260" y="409"/>
                  </a:lnTo>
                  <a:lnTo>
                    <a:pt x="300" y="389"/>
                  </a:lnTo>
                  <a:lnTo>
                    <a:pt x="345" y="359"/>
                  </a:lnTo>
                  <a:lnTo>
                    <a:pt x="384" y="354"/>
                  </a:lnTo>
                  <a:lnTo>
                    <a:pt x="429" y="344"/>
                  </a:lnTo>
                  <a:lnTo>
                    <a:pt x="519" y="320"/>
                  </a:lnTo>
                  <a:lnTo>
                    <a:pt x="554" y="295"/>
                  </a:lnTo>
                  <a:lnTo>
                    <a:pt x="584" y="265"/>
                  </a:lnTo>
                  <a:lnTo>
                    <a:pt x="644" y="205"/>
                  </a:lnTo>
                  <a:lnTo>
                    <a:pt x="664" y="185"/>
                  </a:lnTo>
                  <a:lnTo>
                    <a:pt x="684" y="160"/>
                  </a:lnTo>
                  <a:lnTo>
                    <a:pt x="694" y="135"/>
                  </a:lnTo>
                  <a:lnTo>
                    <a:pt x="699" y="110"/>
                  </a:lnTo>
                  <a:lnTo>
                    <a:pt x="709" y="50"/>
                  </a:lnTo>
                  <a:lnTo>
                    <a:pt x="709" y="0"/>
                  </a:lnTo>
                  <a:lnTo>
                    <a:pt x="844" y="30"/>
                  </a:lnTo>
                  <a:lnTo>
                    <a:pt x="1034" y="30"/>
                  </a:lnTo>
                  <a:lnTo>
                    <a:pt x="1068" y="80"/>
                  </a:lnTo>
                  <a:lnTo>
                    <a:pt x="1088" y="95"/>
                  </a:lnTo>
                  <a:lnTo>
                    <a:pt x="1103" y="125"/>
                  </a:lnTo>
                  <a:lnTo>
                    <a:pt x="1108" y="145"/>
                  </a:lnTo>
                  <a:lnTo>
                    <a:pt x="1108" y="165"/>
                  </a:lnTo>
                  <a:lnTo>
                    <a:pt x="1103" y="185"/>
                  </a:lnTo>
                  <a:lnTo>
                    <a:pt x="1093" y="205"/>
                  </a:lnTo>
                  <a:lnTo>
                    <a:pt x="1063" y="220"/>
                  </a:lnTo>
                  <a:lnTo>
                    <a:pt x="1044" y="240"/>
                  </a:lnTo>
                  <a:lnTo>
                    <a:pt x="1029" y="260"/>
                  </a:lnTo>
                  <a:lnTo>
                    <a:pt x="1019" y="295"/>
                  </a:lnTo>
                  <a:lnTo>
                    <a:pt x="1004" y="300"/>
                  </a:lnTo>
                  <a:lnTo>
                    <a:pt x="989" y="305"/>
                  </a:lnTo>
                  <a:lnTo>
                    <a:pt x="989" y="325"/>
                  </a:lnTo>
                  <a:lnTo>
                    <a:pt x="1078" y="389"/>
                  </a:lnTo>
                  <a:lnTo>
                    <a:pt x="1083" y="404"/>
                  </a:lnTo>
                  <a:lnTo>
                    <a:pt x="1118" y="434"/>
                  </a:lnTo>
                  <a:lnTo>
                    <a:pt x="1138" y="449"/>
                  </a:lnTo>
                  <a:lnTo>
                    <a:pt x="1163" y="464"/>
                  </a:lnTo>
                  <a:lnTo>
                    <a:pt x="1188" y="479"/>
                  </a:lnTo>
                  <a:lnTo>
                    <a:pt x="1218" y="484"/>
                  </a:lnTo>
                  <a:lnTo>
                    <a:pt x="1243" y="479"/>
                  </a:lnTo>
                  <a:lnTo>
                    <a:pt x="1273" y="464"/>
                  </a:lnTo>
                  <a:lnTo>
                    <a:pt x="1288" y="469"/>
                  </a:lnTo>
                  <a:lnTo>
                    <a:pt x="1298" y="479"/>
                  </a:lnTo>
                  <a:lnTo>
                    <a:pt x="1328" y="509"/>
                  </a:lnTo>
                  <a:lnTo>
                    <a:pt x="1398" y="564"/>
                  </a:lnTo>
                  <a:lnTo>
                    <a:pt x="1393" y="584"/>
                  </a:lnTo>
                  <a:lnTo>
                    <a:pt x="1388" y="599"/>
                  </a:lnTo>
                  <a:lnTo>
                    <a:pt x="1383" y="609"/>
                  </a:lnTo>
                  <a:lnTo>
                    <a:pt x="1373" y="639"/>
                  </a:lnTo>
                  <a:lnTo>
                    <a:pt x="1368" y="674"/>
                  </a:lnTo>
                  <a:lnTo>
                    <a:pt x="1358" y="704"/>
                  </a:lnTo>
                  <a:lnTo>
                    <a:pt x="1318" y="689"/>
                  </a:lnTo>
                  <a:lnTo>
                    <a:pt x="1283" y="639"/>
                  </a:lnTo>
                  <a:lnTo>
                    <a:pt x="1258" y="599"/>
                  </a:lnTo>
                  <a:lnTo>
                    <a:pt x="1248" y="584"/>
                  </a:lnTo>
                  <a:lnTo>
                    <a:pt x="1228" y="579"/>
                  </a:lnTo>
                  <a:lnTo>
                    <a:pt x="1208" y="574"/>
                  </a:lnTo>
                  <a:lnTo>
                    <a:pt x="1178" y="579"/>
                  </a:lnTo>
                  <a:lnTo>
                    <a:pt x="1183" y="754"/>
                  </a:lnTo>
                  <a:lnTo>
                    <a:pt x="1163" y="789"/>
                  </a:lnTo>
                  <a:lnTo>
                    <a:pt x="1133" y="824"/>
                  </a:lnTo>
                  <a:lnTo>
                    <a:pt x="1103" y="859"/>
                  </a:lnTo>
                  <a:lnTo>
                    <a:pt x="1068" y="884"/>
                  </a:lnTo>
                  <a:lnTo>
                    <a:pt x="1068" y="939"/>
                  </a:lnTo>
                  <a:lnTo>
                    <a:pt x="1088" y="959"/>
                  </a:lnTo>
                  <a:lnTo>
                    <a:pt x="1123" y="979"/>
                  </a:lnTo>
                  <a:lnTo>
                    <a:pt x="1148" y="1073"/>
                  </a:lnTo>
                  <a:lnTo>
                    <a:pt x="1153" y="1083"/>
                  </a:lnTo>
                  <a:lnTo>
                    <a:pt x="1163" y="1093"/>
                  </a:lnTo>
                  <a:lnTo>
                    <a:pt x="1183" y="1108"/>
                  </a:lnTo>
                  <a:lnTo>
                    <a:pt x="1198" y="1113"/>
                  </a:lnTo>
                  <a:lnTo>
                    <a:pt x="1213" y="1113"/>
                  </a:lnTo>
                  <a:lnTo>
                    <a:pt x="1228" y="1098"/>
                  </a:lnTo>
                  <a:lnTo>
                    <a:pt x="1243" y="1088"/>
                  </a:lnTo>
                  <a:lnTo>
                    <a:pt x="1258" y="1083"/>
                  </a:lnTo>
                  <a:lnTo>
                    <a:pt x="1283" y="1088"/>
                  </a:lnTo>
                  <a:lnTo>
                    <a:pt x="1298" y="1118"/>
                  </a:lnTo>
                  <a:lnTo>
                    <a:pt x="1313" y="1158"/>
                  </a:lnTo>
                  <a:lnTo>
                    <a:pt x="1318" y="1183"/>
                  </a:lnTo>
                  <a:lnTo>
                    <a:pt x="1323" y="1208"/>
                  </a:lnTo>
                  <a:lnTo>
                    <a:pt x="1323" y="1228"/>
                  </a:lnTo>
                  <a:lnTo>
                    <a:pt x="1313" y="1253"/>
                  </a:lnTo>
                  <a:lnTo>
                    <a:pt x="1288" y="1258"/>
                  </a:lnTo>
                  <a:lnTo>
                    <a:pt x="1263" y="1273"/>
                  </a:lnTo>
                  <a:lnTo>
                    <a:pt x="1228" y="1303"/>
                  </a:lnTo>
                  <a:lnTo>
                    <a:pt x="1193" y="1353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3858425" y="3787547"/>
              <a:ext cx="489523" cy="885946"/>
            </a:xfrm>
            <a:custGeom>
              <a:avLst/>
              <a:gdLst>
                <a:gd name="T0" fmla="*/ 799 w 1224"/>
                <a:gd name="T1" fmla="*/ 2192 h 2217"/>
                <a:gd name="T2" fmla="*/ 629 w 1224"/>
                <a:gd name="T3" fmla="*/ 2082 h 2217"/>
                <a:gd name="T4" fmla="*/ 490 w 1224"/>
                <a:gd name="T5" fmla="*/ 2092 h 2217"/>
                <a:gd name="T6" fmla="*/ 425 w 1224"/>
                <a:gd name="T7" fmla="*/ 2102 h 2217"/>
                <a:gd name="T8" fmla="*/ 340 w 1224"/>
                <a:gd name="T9" fmla="*/ 2057 h 2217"/>
                <a:gd name="T10" fmla="*/ 285 w 1224"/>
                <a:gd name="T11" fmla="*/ 2032 h 2217"/>
                <a:gd name="T12" fmla="*/ 245 w 1224"/>
                <a:gd name="T13" fmla="*/ 1997 h 2217"/>
                <a:gd name="T14" fmla="*/ 30 w 1224"/>
                <a:gd name="T15" fmla="*/ 1937 h 2217"/>
                <a:gd name="T16" fmla="*/ 50 w 1224"/>
                <a:gd name="T17" fmla="*/ 1857 h 2217"/>
                <a:gd name="T18" fmla="*/ 20 w 1224"/>
                <a:gd name="T19" fmla="*/ 1813 h 2217"/>
                <a:gd name="T20" fmla="*/ 0 w 1224"/>
                <a:gd name="T21" fmla="*/ 1768 h 2217"/>
                <a:gd name="T22" fmla="*/ 155 w 1224"/>
                <a:gd name="T23" fmla="*/ 1738 h 2217"/>
                <a:gd name="T24" fmla="*/ 170 w 1224"/>
                <a:gd name="T25" fmla="*/ 1663 h 2217"/>
                <a:gd name="T26" fmla="*/ 130 w 1224"/>
                <a:gd name="T27" fmla="*/ 1503 h 2217"/>
                <a:gd name="T28" fmla="*/ 125 w 1224"/>
                <a:gd name="T29" fmla="*/ 1353 h 2217"/>
                <a:gd name="T30" fmla="*/ 210 w 1224"/>
                <a:gd name="T31" fmla="*/ 1323 h 2217"/>
                <a:gd name="T32" fmla="*/ 405 w 1224"/>
                <a:gd name="T33" fmla="*/ 1373 h 2217"/>
                <a:gd name="T34" fmla="*/ 430 w 1224"/>
                <a:gd name="T35" fmla="*/ 1258 h 2217"/>
                <a:gd name="T36" fmla="*/ 455 w 1224"/>
                <a:gd name="T37" fmla="*/ 1233 h 2217"/>
                <a:gd name="T38" fmla="*/ 525 w 1224"/>
                <a:gd name="T39" fmla="*/ 1238 h 2217"/>
                <a:gd name="T40" fmla="*/ 614 w 1224"/>
                <a:gd name="T41" fmla="*/ 1223 h 2217"/>
                <a:gd name="T42" fmla="*/ 624 w 1224"/>
                <a:gd name="T43" fmla="*/ 1079 h 2217"/>
                <a:gd name="T44" fmla="*/ 619 w 1224"/>
                <a:gd name="T45" fmla="*/ 1009 h 2217"/>
                <a:gd name="T46" fmla="*/ 639 w 1224"/>
                <a:gd name="T47" fmla="*/ 909 h 2217"/>
                <a:gd name="T48" fmla="*/ 525 w 1224"/>
                <a:gd name="T49" fmla="*/ 854 h 2217"/>
                <a:gd name="T50" fmla="*/ 425 w 1224"/>
                <a:gd name="T51" fmla="*/ 809 h 2217"/>
                <a:gd name="T52" fmla="*/ 315 w 1224"/>
                <a:gd name="T53" fmla="*/ 764 h 2217"/>
                <a:gd name="T54" fmla="*/ 340 w 1224"/>
                <a:gd name="T55" fmla="*/ 699 h 2217"/>
                <a:gd name="T56" fmla="*/ 350 w 1224"/>
                <a:gd name="T57" fmla="*/ 589 h 2217"/>
                <a:gd name="T58" fmla="*/ 430 w 1224"/>
                <a:gd name="T59" fmla="*/ 554 h 2217"/>
                <a:gd name="T60" fmla="*/ 674 w 1224"/>
                <a:gd name="T61" fmla="*/ 549 h 2217"/>
                <a:gd name="T62" fmla="*/ 699 w 1224"/>
                <a:gd name="T63" fmla="*/ 464 h 2217"/>
                <a:gd name="T64" fmla="*/ 694 w 1224"/>
                <a:gd name="T65" fmla="*/ 340 h 2217"/>
                <a:gd name="T66" fmla="*/ 714 w 1224"/>
                <a:gd name="T67" fmla="*/ 300 h 2217"/>
                <a:gd name="T68" fmla="*/ 834 w 1224"/>
                <a:gd name="T69" fmla="*/ 150 h 2217"/>
                <a:gd name="T70" fmla="*/ 1009 w 1224"/>
                <a:gd name="T71" fmla="*/ 70 h 2217"/>
                <a:gd name="T72" fmla="*/ 1054 w 1224"/>
                <a:gd name="T73" fmla="*/ 40 h 2217"/>
                <a:gd name="T74" fmla="*/ 1124 w 1224"/>
                <a:gd name="T75" fmla="*/ 10 h 2217"/>
                <a:gd name="T76" fmla="*/ 1154 w 1224"/>
                <a:gd name="T77" fmla="*/ 50 h 2217"/>
                <a:gd name="T78" fmla="*/ 1124 w 1224"/>
                <a:gd name="T79" fmla="*/ 180 h 2217"/>
                <a:gd name="T80" fmla="*/ 1094 w 1224"/>
                <a:gd name="T81" fmla="*/ 270 h 2217"/>
                <a:gd name="T82" fmla="*/ 1054 w 1224"/>
                <a:gd name="T83" fmla="*/ 345 h 2217"/>
                <a:gd name="T84" fmla="*/ 1074 w 1224"/>
                <a:gd name="T85" fmla="*/ 569 h 2217"/>
                <a:gd name="T86" fmla="*/ 1049 w 1224"/>
                <a:gd name="T87" fmla="*/ 664 h 2217"/>
                <a:gd name="T88" fmla="*/ 994 w 1224"/>
                <a:gd name="T89" fmla="*/ 959 h 2217"/>
                <a:gd name="T90" fmla="*/ 1044 w 1224"/>
                <a:gd name="T91" fmla="*/ 1133 h 2217"/>
                <a:gd name="T92" fmla="*/ 1024 w 1224"/>
                <a:gd name="T93" fmla="*/ 1283 h 2217"/>
                <a:gd name="T94" fmla="*/ 1054 w 1224"/>
                <a:gd name="T95" fmla="*/ 1368 h 2217"/>
                <a:gd name="T96" fmla="*/ 1079 w 1224"/>
                <a:gd name="T97" fmla="*/ 1498 h 2217"/>
                <a:gd name="T98" fmla="*/ 1189 w 1224"/>
                <a:gd name="T99" fmla="*/ 1723 h 2217"/>
                <a:gd name="T100" fmla="*/ 1154 w 1224"/>
                <a:gd name="T101" fmla="*/ 1813 h 2217"/>
                <a:gd name="T102" fmla="*/ 904 w 1224"/>
                <a:gd name="T103" fmla="*/ 1818 h 2217"/>
                <a:gd name="T104" fmla="*/ 984 w 1224"/>
                <a:gd name="T105" fmla="*/ 1937 h 2217"/>
                <a:gd name="T106" fmla="*/ 924 w 1224"/>
                <a:gd name="T107" fmla="*/ 2012 h 2217"/>
                <a:gd name="T108" fmla="*/ 874 w 1224"/>
                <a:gd name="T109" fmla="*/ 2217 h 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4" h="2217">
                  <a:moveTo>
                    <a:pt x="859" y="2217"/>
                  </a:moveTo>
                  <a:lnTo>
                    <a:pt x="824" y="2207"/>
                  </a:lnTo>
                  <a:lnTo>
                    <a:pt x="799" y="2192"/>
                  </a:lnTo>
                  <a:lnTo>
                    <a:pt x="759" y="2162"/>
                  </a:lnTo>
                  <a:lnTo>
                    <a:pt x="694" y="2102"/>
                  </a:lnTo>
                  <a:lnTo>
                    <a:pt x="629" y="2082"/>
                  </a:lnTo>
                  <a:lnTo>
                    <a:pt x="580" y="2082"/>
                  </a:lnTo>
                  <a:lnTo>
                    <a:pt x="535" y="2082"/>
                  </a:lnTo>
                  <a:lnTo>
                    <a:pt x="490" y="2092"/>
                  </a:lnTo>
                  <a:lnTo>
                    <a:pt x="470" y="2097"/>
                  </a:lnTo>
                  <a:lnTo>
                    <a:pt x="450" y="2107"/>
                  </a:lnTo>
                  <a:lnTo>
                    <a:pt x="425" y="2102"/>
                  </a:lnTo>
                  <a:lnTo>
                    <a:pt x="400" y="2087"/>
                  </a:lnTo>
                  <a:lnTo>
                    <a:pt x="365" y="2062"/>
                  </a:lnTo>
                  <a:lnTo>
                    <a:pt x="340" y="2057"/>
                  </a:lnTo>
                  <a:lnTo>
                    <a:pt x="320" y="2052"/>
                  </a:lnTo>
                  <a:lnTo>
                    <a:pt x="300" y="2042"/>
                  </a:lnTo>
                  <a:lnTo>
                    <a:pt x="285" y="2032"/>
                  </a:lnTo>
                  <a:lnTo>
                    <a:pt x="265" y="2007"/>
                  </a:lnTo>
                  <a:lnTo>
                    <a:pt x="255" y="2002"/>
                  </a:lnTo>
                  <a:lnTo>
                    <a:pt x="245" y="1997"/>
                  </a:lnTo>
                  <a:lnTo>
                    <a:pt x="140" y="1997"/>
                  </a:lnTo>
                  <a:lnTo>
                    <a:pt x="30" y="1957"/>
                  </a:lnTo>
                  <a:lnTo>
                    <a:pt x="30" y="1937"/>
                  </a:lnTo>
                  <a:lnTo>
                    <a:pt x="35" y="1922"/>
                  </a:lnTo>
                  <a:lnTo>
                    <a:pt x="50" y="1892"/>
                  </a:lnTo>
                  <a:lnTo>
                    <a:pt x="50" y="1857"/>
                  </a:lnTo>
                  <a:lnTo>
                    <a:pt x="45" y="1833"/>
                  </a:lnTo>
                  <a:lnTo>
                    <a:pt x="35" y="1818"/>
                  </a:lnTo>
                  <a:lnTo>
                    <a:pt x="20" y="1813"/>
                  </a:lnTo>
                  <a:lnTo>
                    <a:pt x="5" y="1793"/>
                  </a:lnTo>
                  <a:lnTo>
                    <a:pt x="0" y="1783"/>
                  </a:lnTo>
                  <a:lnTo>
                    <a:pt x="0" y="1768"/>
                  </a:lnTo>
                  <a:lnTo>
                    <a:pt x="0" y="1763"/>
                  </a:lnTo>
                  <a:lnTo>
                    <a:pt x="145" y="1758"/>
                  </a:lnTo>
                  <a:lnTo>
                    <a:pt x="155" y="1738"/>
                  </a:lnTo>
                  <a:lnTo>
                    <a:pt x="165" y="1713"/>
                  </a:lnTo>
                  <a:lnTo>
                    <a:pt x="165" y="1688"/>
                  </a:lnTo>
                  <a:lnTo>
                    <a:pt x="170" y="1663"/>
                  </a:lnTo>
                  <a:lnTo>
                    <a:pt x="165" y="1618"/>
                  </a:lnTo>
                  <a:lnTo>
                    <a:pt x="160" y="1578"/>
                  </a:lnTo>
                  <a:lnTo>
                    <a:pt x="130" y="1503"/>
                  </a:lnTo>
                  <a:lnTo>
                    <a:pt x="115" y="1408"/>
                  </a:lnTo>
                  <a:lnTo>
                    <a:pt x="115" y="1373"/>
                  </a:lnTo>
                  <a:lnTo>
                    <a:pt x="125" y="1353"/>
                  </a:lnTo>
                  <a:lnTo>
                    <a:pt x="140" y="1338"/>
                  </a:lnTo>
                  <a:lnTo>
                    <a:pt x="170" y="1328"/>
                  </a:lnTo>
                  <a:lnTo>
                    <a:pt x="210" y="1323"/>
                  </a:lnTo>
                  <a:lnTo>
                    <a:pt x="260" y="1323"/>
                  </a:lnTo>
                  <a:lnTo>
                    <a:pt x="375" y="1378"/>
                  </a:lnTo>
                  <a:lnTo>
                    <a:pt x="405" y="1373"/>
                  </a:lnTo>
                  <a:lnTo>
                    <a:pt x="420" y="1368"/>
                  </a:lnTo>
                  <a:lnTo>
                    <a:pt x="430" y="1363"/>
                  </a:lnTo>
                  <a:lnTo>
                    <a:pt x="430" y="1258"/>
                  </a:lnTo>
                  <a:lnTo>
                    <a:pt x="435" y="1248"/>
                  </a:lnTo>
                  <a:lnTo>
                    <a:pt x="445" y="1238"/>
                  </a:lnTo>
                  <a:lnTo>
                    <a:pt x="455" y="1233"/>
                  </a:lnTo>
                  <a:lnTo>
                    <a:pt x="475" y="1233"/>
                  </a:lnTo>
                  <a:lnTo>
                    <a:pt x="510" y="1233"/>
                  </a:lnTo>
                  <a:lnTo>
                    <a:pt x="525" y="1238"/>
                  </a:lnTo>
                  <a:lnTo>
                    <a:pt x="535" y="1248"/>
                  </a:lnTo>
                  <a:lnTo>
                    <a:pt x="605" y="1248"/>
                  </a:lnTo>
                  <a:lnTo>
                    <a:pt x="614" y="1223"/>
                  </a:lnTo>
                  <a:lnTo>
                    <a:pt x="619" y="1193"/>
                  </a:lnTo>
                  <a:lnTo>
                    <a:pt x="624" y="1133"/>
                  </a:lnTo>
                  <a:lnTo>
                    <a:pt x="624" y="1079"/>
                  </a:lnTo>
                  <a:lnTo>
                    <a:pt x="619" y="1059"/>
                  </a:lnTo>
                  <a:lnTo>
                    <a:pt x="614" y="1039"/>
                  </a:lnTo>
                  <a:lnTo>
                    <a:pt x="619" y="1009"/>
                  </a:lnTo>
                  <a:lnTo>
                    <a:pt x="624" y="989"/>
                  </a:lnTo>
                  <a:lnTo>
                    <a:pt x="639" y="959"/>
                  </a:lnTo>
                  <a:lnTo>
                    <a:pt x="639" y="909"/>
                  </a:lnTo>
                  <a:lnTo>
                    <a:pt x="600" y="904"/>
                  </a:lnTo>
                  <a:lnTo>
                    <a:pt x="560" y="879"/>
                  </a:lnTo>
                  <a:lnTo>
                    <a:pt x="525" y="854"/>
                  </a:lnTo>
                  <a:lnTo>
                    <a:pt x="490" y="834"/>
                  </a:lnTo>
                  <a:lnTo>
                    <a:pt x="470" y="819"/>
                  </a:lnTo>
                  <a:lnTo>
                    <a:pt x="425" y="809"/>
                  </a:lnTo>
                  <a:lnTo>
                    <a:pt x="380" y="794"/>
                  </a:lnTo>
                  <a:lnTo>
                    <a:pt x="340" y="779"/>
                  </a:lnTo>
                  <a:lnTo>
                    <a:pt x="315" y="764"/>
                  </a:lnTo>
                  <a:lnTo>
                    <a:pt x="315" y="739"/>
                  </a:lnTo>
                  <a:lnTo>
                    <a:pt x="320" y="724"/>
                  </a:lnTo>
                  <a:lnTo>
                    <a:pt x="340" y="699"/>
                  </a:lnTo>
                  <a:lnTo>
                    <a:pt x="325" y="609"/>
                  </a:lnTo>
                  <a:lnTo>
                    <a:pt x="335" y="604"/>
                  </a:lnTo>
                  <a:lnTo>
                    <a:pt x="350" y="589"/>
                  </a:lnTo>
                  <a:lnTo>
                    <a:pt x="370" y="554"/>
                  </a:lnTo>
                  <a:lnTo>
                    <a:pt x="405" y="554"/>
                  </a:lnTo>
                  <a:lnTo>
                    <a:pt x="430" y="554"/>
                  </a:lnTo>
                  <a:lnTo>
                    <a:pt x="460" y="564"/>
                  </a:lnTo>
                  <a:lnTo>
                    <a:pt x="659" y="574"/>
                  </a:lnTo>
                  <a:lnTo>
                    <a:pt x="674" y="549"/>
                  </a:lnTo>
                  <a:lnTo>
                    <a:pt x="689" y="524"/>
                  </a:lnTo>
                  <a:lnTo>
                    <a:pt x="694" y="494"/>
                  </a:lnTo>
                  <a:lnTo>
                    <a:pt x="699" y="464"/>
                  </a:lnTo>
                  <a:lnTo>
                    <a:pt x="694" y="404"/>
                  </a:lnTo>
                  <a:lnTo>
                    <a:pt x="694" y="360"/>
                  </a:lnTo>
                  <a:lnTo>
                    <a:pt x="694" y="340"/>
                  </a:lnTo>
                  <a:lnTo>
                    <a:pt x="699" y="325"/>
                  </a:lnTo>
                  <a:lnTo>
                    <a:pt x="704" y="310"/>
                  </a:lnTo>
                  <a:lnTo>
                    <a:pt x="714" y="300"/>
                  </a:lnTo>
                  <a:lnTo>
                    <a:pt x="734" y="285"/>
                  </a:lnTo>
                  <a:lnTo>
                    <a:pt x="759" y="260"/>
                  </a:lnTo>
                  <a:lnTo>
                    <a:pt x="834" y="150"/>
                  </a:lnTo>
                  <a:lnTo>
                    <a:pt x="909" y="95"/>
                  </a:lnTo>
                  <a:lnTo>
                    <a:pt x="954" y="30"/>
                  </a:lnTo>
                  <a:lnTo>
                    <a:pt x="1009" y="70"/>
                  </a:lnTo>
                  <a:lnTo>
                    <a:pt x="1024" y="70"/>
                  </a:lnTo>
                  <a:lnTo>
                    <a:pt x="1039" y="55"/>
                  </a:lnTo>
                  <a:lnTo>
                    <a:pt x="1054" y="40"/>
                  </a:lnTo>
                  <a:lnTo>
                    <a:pt x="1074" y="0"/>
                  </a:lnTo>
                  <a:lnTo>
                    <a:pt x="1099" y="5"/>
                  </a:lnTo>
                  <a:lnTo>
                    <a:pt x="1124" y="10"/>
                  </a:lnTo>
                  <a:lnTo>
                    <a:pt x="1139" y="20"/>
                  </a:lnTo>
                  <a:lnTo>
                    <a:pt x="1149" y="30"/>
                  </a:lnTo>
                  <a:lnTo>
                    <a:pt x="1154" y="50"/>
                  </a:lnTo>
                  <a:lnTo>
                    <a:pt x="1159" y="70"/>
                  </a:lnTo>
                  <a:lnTo>
                    <a:pt x="1129" y="130"/>
                  </a:lnTo>
                  <a:lnTo>
                    <a:pt x="1124" y="180"/>
                  </a:lnTo>
                  <a:lnTo>
                    <a:pt x="1114" y="225"/>
                  </a:lnTo>
                  <a:lnTo>
                    <a:pt x="1109" y="250"/>
                  </a:lnTo>
                  <a:lnTo>
                    <a:pt x="1094" y="270"/>
                  </a:lnTo>
                  <a:lnTo>
                    <a:pt x="1079" y="295"/>
                  </a:lnTo>
                  <a:lnTo>
                    <a:pt x="1059" y="315"/>
                  </a:lnTo>
                  <a:lnTo>
                    <a:pt x="1054" y="345"/>
                  </a:lnTo>
                  <a:lnTo>
                    <a:pt x="1049" y="374"/>
                  </a:lnTo>
                  <a:lnTo>
                    <a:pt x="1054" y="434"/>
                  </a:lnTo>
                  <a:lnTo>
                    <a:pt x="1074" y="569"/>
                  </a:lnTo>
                  <a:lnTo>
                    <a:pt x="1074" y="594"/>
                  </a:lnTo>
                  <a:lnTo>
                    <a:pt x="1069" y="614"/>
                  </a:lnTo>
                  <a:lnTo>
                    <a:pt x="1049" y="664"/>
                  </a:lnTo>
                  <a:lnTo>
                    <a:pt x="1019" y="709"/>
                  </a:lnTo>
                  <a:lnTo>
                    <a:pt x="994" y="749"/>
                  </a:lnTo>
                  <a:lnTo>
                    <a:pt x="994" y="959"/>
                  </a:lnTo>
                  <a:lnTo>
                    <a:pt x="1029" y="1039"/>
                  </a:lnTo>
                  <a:lnTo>
                    <a:pt x="1039" y="1084"/>
                  </a:lnTo>
                  <a:lnTo>
                    <a:pt x="1044" y="1133"/>
                  </a:lnTo>
                  <a:lnTo>
                    <a:pt x="1034" y="1178"/>
                  </a:lnTo>
                  <a:lnTo>
                    <a:pt x="1024" y="1228"/>
                  </a:lnTo>
                  <a:lnTo>
                    <a:pt x="1024" y="1283"/>
                  </a:lnTo>
                  <a:lnTo>
                    <a:pt x="1029" y="1313"/>
                  </a:lnTo>
                  <a:lnTo>
                    <a:pt x="1034" y="1343"/>
                  </a:lnTo>
                  <a:lnTo>
                    <a:pt x="1054" y="1368"/>
                  </a:lnTo>
                  <a:lnTo>
                    <a:pt x="1069" y="1388"/>
                  </a:lnTo>
                  <a:lnTo>
                    <a:pt x="1084" y="1418"/>
                  </a:lnTo>
                  <a:lnTo>
                    <a:pt x="1079" y="1498"/>
                  </a:lnTo>
                  <a:lnTo>
                    <a:pt x="1139" y="1648"/>
                  </a:lnTo>
                  <a:lnTo>
                    <a:pt x="1164" y="1683"/>
                  </a:lnTo>
                  <a:lnTo>
                    <a:pt x="1189" y="1723"/>
                  </a:lnTo>
                  <a:lnTo>
                    <a:pt x="1209" y="1773"/>
                  </a:lnTo>
                  <a:lnTo>
                    <a:pt x="1224" y="1828"/>
                  </a:lnTo>
                  <a:lnTo>
                    <a:pt x="1154" y="1813"/>
                  </a:lnTo>
                  <a:lnTo>
                    <a:pt x="1009" y="1813"/>
                  </a:lnTo>
                  <a:lnTo>
                    <a:pt x="929" y="1818"/>
                  </a:lnTo>
                  <a:lnTo>
                    <a:pt x="904" y="1818"/>
                  </a:lnTo>
                  <a:lnTo>
                    <a:pt x="889" y="1828"/>
                  </a:lnTo>
                  <a:lnTo>
                    <a:pt x="884" y="1857"/>
                  </a:lnTo>
                  <a:lnTo>
                    <a:pt x="984" y="1937"/>
                  </a:lnTo>
                  <a:lnTo>
                    <a:pt x="994" y="1977"/>
                  </a:lnTo>
                  <a:lnTo>
                    <a:pt x="954" y="1992"/>
                  </a:lnTo>
                  <a:lnTo>
                    <a:pt x="924" y="2012"/>
                  </a:lnTo>
                  <a:lnTo>
                    <a:pt x="899" y="2037"/>
                  </a:lnTo>
                  <a:lnTo>
                    <a:pt x="874" y="2067"/>
                  </a:lnTo>
                  <a:lnTo>
                    <a:pt x="874" y="2217"/>
                  </a:lnTo>
                  <a:lnTo>
                    <a:pt x="859" y="2217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2346809" y="3773532"/>
              <a:ext cx="1234319" cy="897959"/>
            </a:xfrm>
            <a:custGeom>
              <a:avLst/>
              <a:gdLst>
                <a:gd name="T0" fmla="*/ 1233 w 3086"/>
                <a:gd name="T1" fmla="*/ 1992 h 2247"/>
                <a:gd name="T2" fmla="*/ 1109 w 3086"/>
                <a:gd name="T3" fmla="*/ 1912 h 2247"/>
                <a:gd name="T4" fmla="*/ 744 w 3086"/>
                <a:gd name="T5" fmla="*/ 1892 h 2247"/>
                <a:gd name="T6" fmla="*/ 549 w 3086"/>
                <a:gd name="T7" fmla="*/ 1798 h 2247"/>
                <a:gd name="T8" fmla="*/ 389 w 3086"/>
                <a:gd name="T9" fmla="*/ 1713 h 2247"/>
                <a:gd name="T10" fmla="*/ 295 w 3086"/>
                <a:gd name="T11" fmla="*/ 1643 h 2247"/>
                <a:gd name="T12" fmla="*/ 155 w 3086"/>
                <a:gd name="T13" fmla="*/ 1593 h 2247"/>
                <a:gd name="T14" fmla="*/ 60 w 3086"/>
                <a:gd name="T15" fmla="*/ 1488 h 2247"/>
                <a:gd name="T16" fmla="*/ 0 w 3086"/>
                <a:gd name="T17" fmla="*/ 1029 h 2247"/>
                <a:gd name="T18" fmla="*/ 50 w 3086"/>
                <a:gd name="T19" fmla="*/ 879 h 2247"/>
                <a:gd name="T20" fmla="*/ 55 w 3086"/>
                <a:gd name="T21" fmla="*/ 814 h 2247"/>
                <a:gd name="T22" fmla="*/ 125 w 3086"/>
                <a:gd name="T23" fmla="*/ 799 h 2247"/>
                <a:gd name="T24" fmla="*/ 180 w 3086"/>
                <a:gd name="T25" fmla="*/ 789 h 2247"/>
                <a:gd name="T26" fmla="*/ 270 w 3086"/>
                <a:gd name="T27" fmla="*/ 854 h 2247"/>
                <a:gd name="T28" fmla="*/ 394 w 3086"/>
                <a:gd name="T29" fmla="*/ 814 h 2247"/>
                <a:gd name="T30" fmla="*/ 340 w 3086"/>
                <a:gd name="T31" fmla="*/ 674 h 2247"/>
                <a:gd name="T32" fmla="*/ 419 w 3086"/>
                <a:gd name="T33" fmla="*/ 589 h 2247"/>
                <a:gd name="T34" fmla="*/ 464 w 3086"/>
                <a:gd name="T35" fmla="*/ 479 h 2247"/>
                <a:gd name="T36" fmla="*/ 399 w 3086"/>
                <a:gd name="T37" fmla="*/ 409 h 2247"/>
                <a:gd name="T38" fmla="*/ 315 w 3086"/>
                <a:gd name="T39" fmla="*/ 315 h 2247"/>
                <a:gd name="T40" fmla="*/ 285 w 3086"/>
                <a:gd name="T41" fmla="*/ 275 h 2247"/>
                <a:gd name="T42" fmla="*/ 295 w 3086"/>
                <a:gd name="T43" fmla="*/ 215 h 2247"/>
                <a:gd name="T44" fmla="*/ 260 w 3086"/>
                <a:gd name="T45" fmla="*/ 145 h 2247"/>
                <a:gd name="T46" fmla="*/ 534 w 3086"/>
                <a:gd name="T47" fmla="*/ 115 h 2247"/>
                <a:gd name="T48" fmla="*/ 774 w 3086"/>
                <a:gd name="T49" fmla="*/ 30 h 2247"/>
                <a:gd name="T50" fmla="*/ 944 w 3086"/>
                <a:gd name="T51" fmla="*/ 0 h 2247"/>
                <a:gd name="T52" fmla="*/ 1193 w 3086"/>
                <a:gd name="T53" fmla="*/ 25 h 2247"/>
                <a:gd name="T54" fmla="*/ 1508 w 3086"/>
                <a:gd name="T55" fmla="*/ 180 h 2247"/>
                <a:gd name="T56" fmla="*/ 1688 w 3086"/>
                <a:gd name="T57" fmla="*/ 305 h 2247"/>
                <a:gd name="T58" fmla="*/ 1798 w 3086"/>
                <a:gd name="T59" fmla="*/ 200 h 2247"/>
                <a:gd name="T60" fmla="*/ 1808 w 3086"/>
                <a:gd name="T61" fmla="*/ 135 h 2247"/>
                <a:gd name="T62" fmla="*/ 2052 w 3086"/>
                <a:gd name="T63" fmla="*/ 200 h 2247"/>
                <a:gd name="T64" fmla="*/ 2322 w 3086"/>
                <a:gd name="T65" fmla="*/ 330 h 2247"/>
                <a:gd name="T66" fmla="*/ 2477 w 3086"/>
                <a:gd name="T67" fmla="*/ 340 h 2247"/>
                <a:gd name="T68" fmla="*/ 2911 w 3086"/>
                <a:gd name="T69" fmla="*/ 594 h 2247"/>
                <a:gd name="T70" fmla="*/ 2981 w 3086"/>
                <a:gd name="T71" fmla="*/ 789 h 2247"/>
                <a:gd name="T72" fmla="*/ 3081 w 3086"/>
                <a:gd name="T73" fmla="*/ 1089 h 2247"/>
                <a:gd name="T74" fmla="*/ 3061 w 3086"/>
                <a:gd name="T75" fmla="*/ 1163 h 2247"/>
                <a:gd name="T76" fmla="*/ 2926 w 3086"/>
                <a:gd name="T77" fmla="*/ 1283 h 2247"/>
                <a:gd name="T78" fmla="*/ 2881 w 3086"/>
                <a:gd name="T79" fmla="*/ 1533 h 2247"/>
                <a:gd name="T80" fmla="*/ 2841 w 3086"/>
                <a:gd name="T81" fmla="*/ 1568 h 2247"/>
                <a:gd name="T82" fmla="*/ 2627 w 3086"/>
                <a:gd name="T83" fmla="*/ 1508 h 2247"/>
                <a:gd name="T84" fmla="*/ 2572 w 3086"/>
                <a:gd name="T85" fmla="*/ 1603 h 2247"/>
                <a:gd name="T86" fmla="*/ 2627 w 3086"/>
                <a:gd name="T87" fmla="*/ 1703 h 2247"/>
                <a:gd name="T88" fmla="*/ 2692 w 3086"/>
                <a:gd name="T89" fmla="*/ 1967 h 2247"/>
                <a:gd name="T90" fmla="*/ 2642 w 3086"/>
                <a:gd name="T91" fmla="*/ 1997 h 2247"/>
                <a:gd name="T92" fmla="*/ 2532 w 3086"/>
                <a:gd name="T93" fmla="*/ 2042 h 2247"/>
                <a:gd name="T94" fmla="*/ 2417 w 3086"/>
                <a:gd name="T95" fmla="*/ 1992 h 2247"/>
                <a:gd name="T96" fmla="*/ 2332 w 3086"/>
                <a:gd name="T97" fmla="*/ 1977 h 2247"/>
                <a:gd name="T98" fmla="*/ 2267 w 3086"/>
                <a:gd name="T99" fmla="*/ 1962 h 2247"/>
                <a:gd name="T100" fmla="*/ 2072 w 3086"/>
                <a:gd name="T101" fmla="*/ 1773 h 2247"/>
                <a:gd name="T102" fmla="*/ 2017 w 3086"/>
                <a:gd name="T103" fmla="*/ 1673 h 2247"/>
                <a:gd name="T104" fmla="*/ 1808 w 3086"/>
                <a:gd name="T105" fmla="*/ 1633 h 2247"/>
                <a:gd name="T106" fmla="*/ 1743 w 3086"/>
                <a:gd name="T107" fmla="*/ 1683 h 2247"/>
                <a:gd name="T108" fmla="*/ 1778 w 3086"/>
                <a:gd name="T109" fmla="*/ 1892 h 2247"/>
                <a:gd name="T110" fmla="*/ 1733 w 3086"/>
                <a:gd name="T111" fmla="*/ 1987 h 2247"/>
                <a:gd name="T112" fmla="*/ 1708 w 3086"/>
                <a:gd name="T113" fmla="*/ 2082 h 2247"/>
                <a:gd name="T114" fmla="*/ 1608 w 3086"/>
                <a:gd name="T115" fmla="*/ 2202 h 2247"/>
                <a:gd name="T116" fmla="*/ 1528 w 3086"/>
                <a:gd name="T117" fmla="*/ 2237 h 2247"/>
                <a:gd name="T118" fmla="*/ 1493 w 3086"/>
                <a:gd name="T119" fmla="*/ 2192 h 2247"/>
                <a:gd name="T120" fmla="*/ 1398 w 3086"/>
                <a:gd name="T121" fmla="*/ 2227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86" h="2247">
                  <a:moveTo>
                    <a:pt x="1378" y="2247"/>
                  </a:moveTo>
                  <a:lnTo>
                    <a:pt x="1303" y="2182"/>
                  </a:lnTo>
                  <a:lnTo>
                    <a:pt x="1273" y="2082"/>
                  </a:lnTo>
                  <a:lnTo>
                    <a:pt x="1233" y="1992"/>
                  </a:lnTo>
                  <a:lnTo>
                    <a:pt x="1213" y="1972"/>
                  </a:lnTo>
                  <a:lnTo>
                    <a:pt x="1193" y="1952"/>
                  </a:lnTo>
                  <a:lnTo>
                    <a:pt x="1149" y="1927"/>
                  </a:lnTo>
                  <a:lnTo>
                    <a:pt x="1109" y="1912"/>
                  </a:lnTo>
                  <a:lnTo>
                    <a:pt x="1074" y="1902"/>
                  </a:lnTo>
                  <a:lnTo>
                    <a:pt x="804" y="1907"/>
                  </a:lnTo>
                  <a:lnTo>
                    <a:pt x="774" y="1902"/>
                  </a:lnTo>
                  <a:lnTo>
                    <a:pt x="744" y="1892"/>
                  </a:lnTo>
                  <a:lnTo>
                    <a:pt x="694" y="1868"/>
                  </a:lnTo>
                  <a:lnTo>
                    <a:pt x="654" y="1838"/>
                  </a:lnTo>
                  <a:lnTo>
                    <a:pt x="619" y="1808"/>
                  </a:lnTo>
                  <a:lnTo>
                    <a:pt x="549" y="1798"/>
                  </a:lnTo>
                  <a:lnTo>
                    <a:pt x="494" y="1778"/>
                  </a:lnTo>
                  <a:lnTo>
                    <a:pt x="439" y="1758"/>
                  </a:lnTo>
                  <a:lnTo>
                    <a:pt x="394" y="1728"/>
                  </a:lnTo>
                  <a:lnTo>
                    <a:pt x="389" y="1713"/>
                  </a:lnTo>
                  <a:lnTo>
                    <a:pt x="385" y="1698"/>
                  </a:lnTo>
                  <a:lnTo>
                    <a:pt x="370" y="1673"/>
                  </a:lnTo>
                  <a:lnTo>
                    <a:pt x="345" y="1653"/>
                  </a:lnTo>
                  <a:lnTo>
                    <a:pt x="295" y="1643"/>
                  </a:lnTo>
                  <a:lnTo>
                    <a:pt x="250" y="1633"/>
                  </a:lnTo>
                  <a:lnTo>
                    <a:pt x="210" y="1618"/>
                  </a:lnTo>
                  <a:lnTo>
                    <a:pt x="175" y="1598"/>
                  </a:lnTo>
                  <a:lnTo>
                    <a:pt x="155" y="1593"/>
                  </a:lnTo>
                  <a:lnTo>
                    <a:pt x="135" y="1583"/>
                  </a:lnTo>
                  <a:lnTo>
                    <a:pt x="105" y="1558"/>
                  </a:lnTo>
                  <a:lnTo>
                    <a:pt x="80" y="1523"/>
                  </a:lnTo>
                  <a:lnTo>
                    <a:pt x="60" y="1488"/>
                  </a:lnTo>
                  <a:lnTo>
                    <a:pt x="45" y="1448"/>
                  </a:lnTo>
                  <a:lnTo>
                    <a:pt x="30" y="1413"/>
                  </a:lnTo>
                  <a:lnTo>
                    <a:pt x="15" y="1353"/>
                  </a:lnTo>
                  <a:lnTo>
                    <a:pt x="0" y="1029"/>
                  </a:lnTo>
                  <a:lnTo>
                    <a:pt x="35" y="969"/>
                  </a:lnTo>
                  <a:lnTo>
                    <a:pt x="45" y="939"/>
                  </a:lnTo>
                  <a:lnTo>
                    <a:pt x="55" y="914"/>
                  </a:lnTo>
                  <a:lnTo>
                    <a:pt x="50" y="879"/>
                  </a:lnTo>
                  <a:lnTo>
                    <a:pt x="40" y="849"/>
                  </a:lnTo>
                  <a:lnTo>
                    <a:pt x="30" y="829"/>
                  </a:lnTo>
                  <a:lnTo>
                    <a:pt x="25" y="819"/>
                  </a:lnTo>
                  <a:lnTo>
                    <a:pt x="55" y="814"/>
                  </a:lnTo>
                  <a:lnTo>
                    <a:pt x="65" y="819"/>
                  </a:lnTo>
                  <a:lnTo>
                    <a:pt x="80" y="824"/>
                  </a:lnTo>
                  <a:lnTo>
                    <a:pt x="105" y="824"/>
                  </a:lnTo>
                  <a:lnTo>
                    <a:pt x="125" y="799"/>
                  </a:lnTo>
                  <a:lnTo>
                    <a:pt x="130" y="784"/>
                  </a:lnTo>
                  <a:lnTo>
                    <a:pt x="150" y="779"/>
                  </a:lnTo>
                  <a:lnTo>
                    <a:pt x="165" y="779"/>
                  </a:lnTo>
                  <a:lnTo>
                    <a:pt x="180" y="789"/>
                  </a:lnTo>
                  <a:lnTo>
                    <a:pt x="195" y="799"/>
                  </a:lnTo>
                  <a:lnTo>
                    <a:pt x="225" y="824"/>
                  </a:lnTo>
                  <a:lnTo>
                    <a:pt x="245" y="839"/>
                  </a:lnTo>
                  <a:lnTo>
                    <a:pt x="270" y="854"/>
                  </a:lnTo>
                  <a:lnTo>
                    <a:pt x="320" y="854"/>
                  </a:lnTo>
                  <a:lnTo>
                    <a:pt x="350" y="849"/>
                  </a:lnTo>
                  <a:lnTo>
                    <a:pt x="375" y="839"/>
                  </a:lnTo>
                  <a:lnTo>
                    <a:pt x="394" y="814"/>
                  </a:lnTo>
                  <a:lnTo>
                    <a:pt x="394" y="749"/>
                  </a:lnTo>
                  <a:lnTo>
                    <a:pt x="370" y="714"/>
                  </a:lnTo>
                  <a:lnTo>
                    <a:pt x="345" y="684"/>
                  </a:lnTo>
                  <a:lnTo>
                    <a:pt x="340" y="674"/>
                  </a:lnTo>
                  <a:lnTo>
                    <a:pt x="340" y="659"/>
                  </a:lnTo>
                  <a:lnTo>
                    <a:pt x="340" y="644"/>
                  </a:lnTo>
                  <a:lnTo>
                    <a:pt x="350" y="629"/>
                  </a:lnTo>
                  <a:lnTo>
                    <a:pt x="419" y="589"/>
                  </a:lnTo>
                  <a:lnTo>
                    <a:pt x="449" y="559"/>
                  </a:lnTo>
                  <a:lnTo>
                    <a:pt x="459" y="529"/>
                  </a:lnTo>
                  <a:lnTo>
                    <a:pt x="469" y="499"/>
                  </a:lnTo>
                  <a:lnTo>
                    <a:pt x="464" y="479"/>
                  </a:lnTo>
                  <a:lnTo>
                    <a:pt x="459" y="459"/>
                  </a:lnTo>
                  <a:lnTo>
                    <a:pt x="444" y="444"/>
                  </a:lnTo>
                  <a:lnTo>
                    <a:pt x="429" y="434"/>
                  </a:lnTo>
                  <a:lnTo>
                    <a:pt x="399" y="409"/>
                  </a:lnTo>
                  <a:lnTo>
                    <a:pt x="380" y="375"/>
                  </a:lnTo>
                  <a:lnTo>
                    <a:pt x="355" y="345"/>
                  </a:lnTo>
                  <a:lnTo>
                    <a:pt x="330" y="320"/>
                  </a:lnTo>
                  <a:lnTo>
                    <a:pt x="315" y="315"/>
                  </a:lnTo>
                  <a:lnTo>
                    <a:pt x="305" y="315"/>
                  </a:lnTo>
                  <a:lnTo>
                    <a:pt x="300" y="300"/>
                  </a:lnTo>
                  <a:lnTo>
                    <a:pt x="290" y="285"/>
                  </a:lnTo>
                  <a:lnTo>
                    <a:pt x="285" y="275"/>
                  </a:lnTo>
                  <a:lnTo>
                    <a:pt x="285" y="260"/>
                  </a:lnTo>
                  <a:lnTo>
                    <a:pt x="295" y="245"/>
                  </a:lnTo>
                  <a:lnTo>
                    <a:pt x="295" y="230"/>
                  </a:lnTo>
                  <a:lnTo>
                    <a:pt x="295" y="215"/>
                  </a:lnTo>
                  <a:lnTo>
                    <a:pt x="290" y="200"/>
                  </a:lnTo>
                  <a:lnTo>
                    <a:pt x="275" y="175"/>
                  </a:lnTo>
                  <a:lnTo>
                    <a:pt x="260" y="165"/>
                  </a:lnTo>
                  <a:lnTo>
                    <a:pt x="260" y="145"/>
                  </a:lnTo>
                  <a:lnTo>
                    <a:pt x="300" y="140"/>
                  </a:lnTo>
                  <a:lnTo>
                    <a:pt x="345" y="130"/>
                  </a:lnTo>
                  <a:lnTo>
                    <a:pt x="439" y="125"/>
                  </a:lnTo>
                  <a:lnTo>
                    <a:pt x="534" y="115"/>
                  </a:lnTo>
                  <a:lnTo>
                    <a:pt x="584" y="105"/>
                  </a:lnTo>
                  <a:lnTo>
                    <a:pt x="629" y="95"/>
                  </a:lnTo>
                  <a:lnTo>
                    <a:pt x="699" y="60"/>
                  </a:lnTo>
                  <a:lnTo>
                    <a:pt x="774" y="30"/>
                  </a:lnTo>
                  <a:lnTo>
                    <a:pt x="809" y="15"/>
                  </a:lnTo>
                  <a:lnTo>
                    <a:pt x="849" y="10"/>
                  </a:lnTo>
                  <a:lnTo>
                    <a:pt x="894" y="0"/>
                  </a:lnTo>
                  <a:lnTo>
                    <a:pt x="944" y="0"/>
                  </a:lnTo>
                  <a:lnTo>
                    <a:pt x="999" y="25"/>
                  </a:lnTo>
                  <a:lnTo>
                    <a:pt x="1074" y="20"/>
                  </a:lnTo>
                  <a:lnTo>
                    <a:pt x="1154" y="25"/>
                  </a:lnTo>
                  <a:lnTo>
                    <a:pt x="1193" y="25"/>
                  </a:lnTo>
                  <a:lnTo>
                    <a:pt x="1233" y="30"/>
                  </a:lnTo>
                  <a:lnTo>
                    <a:pt x="1273" y="40"/>
                  </a:lnTo>
                  <a:lnTo>
                    <a:pt x="1313" y="55"/>
                  </a:lnTo>
                  <a:lnTo>
                    <a:pt x="1508" y="180"/>
                  </a:lnTo>
                  <a:lnTo>
                    <a:pt x="1528" y="210"/>
                  </a:lnTo>
                  <a:lnTo>
                    <a:pt x="1593" y="260"/>
                  </a:lnTo>
                  <a:lnTo>
                    <a:pt x="1633" y="285"/>
                  </a:lnTo>
                  <a:lnTo>
                    <a:pt x="1688" y="305"/>
                  </a:lnTo>
                  <a:lnTo>
                    <a:pt x="1763" y="305"/>
                  </a:lnTo>
                  <a:lnTo>
                    <a:pt x="1798" y="275"/>
                  </a:lnTo>
                  <a:lnTo>
                    <a:pt x="1803" y="235"/>
                  </a:lnTo>
                  <a:lnTo>
                    <a:pt x="1798" y="200"/>
                  </a:lnTo>
                  <a:lnTo>
                    <a:pt x="1793" y="170"/>
                  </a:lnTo>
                  <a:lnTo>
                    <a:pt x="1788" y="145"/>
                  </a:lnTo>
                  <a:lnTo>
                    <a:pt x="1798" y="140"/>
                  </a:lnTo>
                  <a:lnTo>
                    <a:pt x="1808" y="135"/>
                  </a:lnTo>
                  <a:lnTo>
                    <a:pt x="1838" y="130"/>
                  </a:lnTo>
                  <a:lnTo>
                    <a:pt x="1903" y="130"/>
                  </a:lnTo>
                  <a:lnTo>
                    <a:pt x="1977" y="180"/>
                  </a:lnTo>
                  <a:lnTo>
                    <a:pt x="2052" y="200"/>
                  </a:lnTo>
                  <a:lnTo>
                    <a:pt x="2142" y="210"/>
                  </a:lnTo>
                  <a:lnTo>
                    <a:pt x="2242" y="260"/>
                  </a:lnTo>
                  <a:lnTo>
                    <a:pt x="2322" y="320"/>
                  </a:lnTo>
                  <a:lnTo>
                    <a:pt x="2322" y="330"/>
                  </a:lnTo>
                  <a:lnTo>
                    <a:pt x="2347" y="350"/>
                  </a:lnTo>
                  <a:lnTo>
                    <a:pt x="2377" y="355"/>
                  </a:lnTo>
                  <a:lnTo>
                    <a:pt x="2407" y="350"/>
                  </a:lnTo>
                  <a:lnTo>
                    <a:pt x="2477" y="340"/>
                  </a:lnTo>
                  <a:lnTo>
                    <a:pt x="2577" y="459"/>
                  </a:lnTo>
                  <a:lnTo>
                    <a:pt x="2716" y="559"/>
                  </a:lnTo>
                  <a:lnTo>
                    <a:pt x="2786" y="594"/>
                  </a:lnTo>
                  <a:lnTo>
                    <a:pt x="2911" y="594"/>
                  </a:lnTo>
                  <a:lnTo>
                    <a:pt x="2931" y="624"/>
                  </a:lnTo>
                  <a:lnTo>
                    <a:pt x="2951" y="679"/>
                  </a:lnTo>
                  <a:lnTo>
                    <a:pt x="2966" y="734"/>
                  </a:lnTo>
                  <a:lnTo>
                    <a:pt x="2981" y="789"/>
                  </a:lnTo>
                  <a:lnTo>
                    <a:pt x="3036" y="919"/>
                  </a:lnTo>
                  <a:lnTo>
                    <a:pt x="3046" y="1029"/>
                  </a:lnTo>
                  <a:lnTo>
                    <a:pt x="3066" y="1054"/>
                  </a:lnTo>
                  <a:lnTo>
                    <a:pt x="3081" y="1089"/>
                  </a:lnTo>
                  <a:lnTo>
                    <a:pt x="3086" y="1109"/>
                  </a:lnTo>
                  <a:lnTo>
                    <a:pt x="3086" y="1128"/>
                  </a:lnTo>
                  <a:lnTo>
                    <a:pt x="3076" y="1143"/>
                  </a:lnTo>
                  <a:lnTo>
                    <a:pt x="3061" y="1163"/>
                  </a:lnTo>
                  <a:lnTo>
                    <a:pt x="2996" y="1203"/>
                  </a:lnTo>
                  <a:lnTo>
                    <a:pt x="2976" y="1218"/>
                  </a:lnTo>
                  <a:lnTo>
                    <a:pt x="2956" y="1238"/>
                  </a:lnTo>
                  <a:lnTo>
                    <a:pt x="2926" y="1283"/>
                  </a:lnTo>
                  <a:lnTo>
                    <a:pt x="2886" y="1353"/>
                  </a:lnTo>
                  <a:lnTo>
                    <a:pt x="2796" y="1418"/>
                  </a:lnTo>
                  <a:lnTo>
                    <a:pt x="2796" y="1458"/>
                  </a:lnTo>
                  <a:lnTo>
                    <a:pt x="2881" y="1533"/>
                  </a:lnTo>
                  <a:lnTo>
                    <a:pt x="2876" y="1548"/>
                  </a:lnTo>
                  <a:lnTo>
                    <a:pt x="2866" y="1558"/>
                  </a:lnTo>
                  <a:lnTo>
                    <a:pt x="2856" y="1563"/>
                  </a:lnTo>
                  <a:lnTo>
                    <a:pt x="2841" y="1568"/>
                  </a:lnTo>
                  <a:lnTo>
                    <a:pt x="2816" y="1568"/>
                  </a:lnTo>
                  <a:lnTo>
                    <a:pt x="2796" y="1568"/>
                  </a:lnTo>
                  <a:lnTo>
                    <a:pt x="2711" y="1513"/>
                  </a:lnTo>
                  <a:lnTo>
                    <a:pt x="2627" y="1508"/>
                  </a:lnTo>
                  <a:lnTo>
                    <a:pt x="2592" y="1513"/>
                  </a:lnTo>
                  <a:lnTo>
                    <a:pt x="2572" y="1518"/>
                  </a:lnTo>
                  <a:lnTo>
                    <a:pt x="2572" y="1578"/>
                  </a:lnTo>
                  <a:lnTo>
                    <a:pt x="2572" y="1603"/>
                  </a:lnTo>
                  <a:lnTo>
                    <a:pt x="2577" y="1628"/>
                  </a:lnTo>
                  <a:lnTo>
                    <a:pt x="2587" y="1653"/>
                  </a:lnTo>
                  <a:lnTo>
                    <a:pt x="2602" y="1678"/>
                  </a:lnTo>
                  <a:lnTo>
                    <a:pt x="2627" y="1703"/>
                  </a:lnTo>
                  <a:lnTo>
                    <a:pt x="2657" y="1733"/>
                  </a:lnTo>
                  <a:lnTo>
                    <a:pt x="2657" y="1823"/>
                  </a:lnTo>
                  <a:lnTo>
                    <a:pt x="2697" y="1947"/>
                  </a:lnTo>
                  <a:lnTo>
                    <a:pt x="2692" y="1967"/>
                  </a:lnTo>
                  <a:lnTo>
                    <a:pt x="2687" y="1977"/>
                  </a:lnTo>
                  <a:lnTo>
                    <a:pt x="2682" y="1987"/>
                  </a:lnTo>
                  <a:lnTo>
                    <a:pt x="2667" y="1992"/>
                  </a:lnTo>
                  <a:lnTo>
                    <a:pt x="2642" y="1997"/>
                  </a:lnTo>
                  <a:lnTo>
                    <a:pt x="2612" y="1997"/>
                  </a:lnTo>
                  <a:lnTo>
                    <a:pt x="2582" y="2007"/>
                  </a:lnTo>
                  <a:lnTo>
                    <a:pt x="2567" y="2017"/>
                  </a:lnTo>
                  <a:lnTo>
                    <a:pt x="2532" y="2042"/>
                  </a:lnTo>
                  <a:lnTo>
                    <a:pt x="2507" y="2042"/>
                  </a:lnTo>
                  <a:lnTo>
                    <a:pt x="2487" y="2012"/>
                  </a:lnTo>
                  <a:lnTo>
                    <a:pt x="2417" y="2007"/>
                  </a:lnTo>
                  <a:lnTo>
                    <a:pt x="2417" y="1992"/>
                  </a:lnTo>
                  <a:lnTo>
                    <a:pt x="2407" y="1982"/>
                  </a:lnTo>
                  <a:lnTo>
                    <a:pt x="2387" y="1967"/>
                  </a:lnTo>
                  <a:lnTo>
                    <a:pt x="2337" y="1962"/>
                  </a:lnTo>
                  <a:lnTo>
                    <a:pt x="2332" y="1977"/>
                  </a:lnTo>
                  <a:lnTo>
                    <a:pt x="2312" y="1987"/>
                  </a:lnTo>
                  <a:lnTo>
                    <a:pt x="2297" y="1997"/>
                  </a:lnTo>
                  <a:lnTo>
                    <a:pt x="2282" y="1997"/>
                  </a:lnTo>
                  <a:lnTo>
                    <a:pt x="2267" y="1962"/>
                  </a:lnTo>
                  <a:lnTo>
                    <a:pt x="2192" y="1947"/>
                  </a:lnTo>
                  <a:lnTo>
                    <a:pt x="2087" y="1828"/>
                  </a:lnTo>
                  <a:lnTo>
                    <a:pt x="2072" y="1803"/>
                  </a:lnTo>
                  <a:lnTo>
                    <a:pt x="2072" y="1773"/>
                  </a:lnTo>
                  <a:lnTo>
                    <a:pt x="2067" y="1743"/>
                  </a:lnTo>
                  <a:lnTo>
                    <a:pt x="2057" y="1723"/>
                  </a:lnTo>
                  <a:lnTo>
                    <a:pt x="2047" y="1703"/>
                  </a:lnTo>
                  <a:lnTo>
                    <a:pt x="2017" y="1673"/>
                  </a:lnTo>
                  <a:lnTo>
                    <a:pt x="1987" y="1643"/>
                  </a:lnTo>
                  <a:lnTo>
                    <a:pt x="1942" y="1633"/>
                  </a:lnTo>
                  <a:lnTo>
                    <a:pt x="1893" y="1628"/>
                  </a:lnTo>
                  <a:lnTo>
                    <a:pt x="1808" y="1633"/>
                  </a:lnTo>
                  <a:lnTo>
                    <a:pt x="1763" y="1638"/>
                  </a:lnTo>
                  <a:lnTo>
                    <a:pt x="1753" y="1648"/>
                  </a:lnTo>
                  <a:lnTo>
                    <a:pt x="1748" y="1653"/>
                  </a:lnTo>
                  <a:lnTo>
                    <a:pt x="1743" y="1683"/>
                  </a:lnTo>
                  <a:lnTo>
                    <a:pt x="1743" y="1733"/>
                  </a:lnTo>
                  <a:lnTo>
                    <a:pt x="1803" y="1813"/>
                  </a:lnTo>
                  <a:lnTo>
                    <a:pt x="1803" y="1863"/>
                  </a:lnTo>
                  <a:lnTo>
                    <a:pt x="1778" y="1892"/>
                  </a:lnTo>
                  <a:lnTo>
                    <a:pt x="1748" y="1927"/>
                  </a:lnTo>
                  <a:lnTo>
                    <a:pt x="1738" y="1942"/>
                  </a:lnTo>
                  <a:lnTo>
                    <a:pt x="1733" y="1962"/>
                  </a:lnTo>
                  <a:lnTo>
                    <a:pt x="1733" y="1987"/>
                  </a:lnTo>
                  <a:lnTo>
                    <a:pt x="1743" y="2007"/>
                  </a:lnTo>
                  <a:lnTo>
                    <a:pt x="1743" y="2022"/>
                  </a:lnTo>
                  <a:lnTo>
                    <a:pt x="1733" y="2042"/>
                  </a:lnTo>
                  <a:lnTo>
                    <a:pt x="1708" y="2082"/>
                  </a:lnTo>
                  <a:lnTo>
                    <a:pt x="1658" y="2152"/>
                  </a:lnTo>
                  <a:lnTo>
                    <a:pt x="1643" y="2172"/>
                  </a:lnTo>
                  <a:lnTo>
                    <a:pt x="1628" y="2192"/>
                  </a:lnTo>
                  <a:lnTo>
                    <a:pt x="1608" y="2202"/>
                  </a:lnTo>
                  <a:lnTo>
                    <a:pt x="1583" y="2212"/>
                  </a:lnTo>
                  <a:lnTo>
                    <a:pt x="1558" y="2242"/>
                  </a:lnTo>
                  <a:lnTo>
                    <a:pt x="1543" y="2237"/>
                  </a:lnTo>
                  <a:lnTo>
                    <a:pt x="1528" y="2237"/>
                  </a:lnTo>
                  <a:lnTo>
                    <a:pt x="1518" y="2222"/>
                  </a:lnTo>
                  <a:lnTo>
                    <a:pt x="1508" y="2207"/>
                  </a:lnTo>
                  <a:lnTo>
                    <a:pt x="1508" y="2197"/>
                  </a:lnTo>
                  <a:lnTo>
                    <a:pt x="1493" y="2192"/>
                  </a:lnTo>
                  <a:lnTo>
                    <a:pt x="1483" y="2187"/>
                  </a:lnTo>
                  <a:lnTo>
                    <a:pt x="1453" y="2187"/>
                  </a:lnTo>
                  <a:lnTo>
                    <a:pt x="1418" y="2197"/>
                  </a:lnTo>
                  <a:lnTo>
                    <a:pt x="1398" y="2227"/>
                  </a:lnTo>
                  <a:lnTo>
                    <a:pt x="1388" y="2237"/>
                  </a:lnTo>
                  <a:lnTo>
                    <a:pt x="1378" y="2247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4267862" y="3651401"/>
              <a:ext cx="340364" cy="682729"/>
            </a:xfrm>
            <a:custGeom>
              <a:avLst/>
              <a:gdLst>
                <a:gd name="T0" fmla="*/ 60 w 849"/>
                <a:gd name="T1" fmla="*/ 1687 h 1707"/>
                <a:gd name="T2" fmla="*/ 30 w 849"/>
                <a:gd name="T3" fmla="*/ 1652 h 1707"/>
                <a:gd name="T4" fmla="*/ 25 w 849"/>
                <a:gd name="T5" fmla="*/ 1592 h 1707"/>
                <a:gd name="T6" fmla="*/ 50 w 849"/>
                <a:gd name="T7" fmla="*/ 1482 h 1707"/>
                <a:gd name="T8" fmla="*/ 0 w 849"/>
                <a:gd name="T9" fmla="*/ 1283 h 1707"/>
                <a:gd name="T10" fmla="*/ 20 w 849"/>
                <a:gd name="T11" fmla="*/ 1063 h 1707"/>
                <a:gd name="T12" fmla="*/ 75 w 849"/>
                <a:gd name="T13" fmla="*/ 963 h 1707"/>
                <a:gd name="T14" fmla="*/ 60 w 849"/>
                <a:gd name="T15" fmla="*/ 814 h 1707"/>
                <a:gd name="T16" fmla="*/ 50 w 849"/>
                <a:gd name="T17" fmla="*/ 739 h 1707"/>
                <a:gd name="T18" fmla="*/ 60 w 849"/>
                <a:gd name="T19" fmla="*/ 674 h 1707"/>
                <a:gd name="T20" fmla="*/ 110 w 849"/>
                <a:gd name="T21" fmla="*/ 619 h 1707"/>
                <a:gd name="T22" fmla="*/ 125 w 849"/>
                <a:gd name="T23" fmla="*/ 544 h 1707"/>
                <a:gd name="T24" fmla="*/ 160 w 849"/>
                <a:gd name="T25" fmla="*/ 424 h 1707"/>
                <a:gd name="T26" fmla="*/ 175 w 849"/>
                <a:gd name="T27" fmla="*/ 374 h 1707"/>
                <a:gd name="T28" fmla="*/ 200 w 849"/>
                <a:gd name="T29" fmla="*/ 334 h 1707"/>
                <a:gd name="T30" fmla="*/ 275 w 849"/>
                <a:gd name="T31" fmla="*/ 275 h 1707"/>
                <a:gd name="T32" fmla="*/ 350 w 849"/>
                <a:gd name="T33" fmla="*/ 170 h 1707"/>
                <a:gd name="T34" fmla="*/ 380 w 849"/>
                <a:gd name="T35" fmla="*/ 145 h 1707"/>
                <a:gd name="T36" fmla="*/ 509 w 849"/>
                <a:gd name="T37" fmla="*/ 105 h 1707"/>
                <a:gd name="T38" fmla="*/ 559 w 849"/>
                <a:gd name="T39" fmla="*/ 100 h 1707"/>
                <a:gd name="T40" fmla="*/ 594 w 849"/>
                <a:gd name="T41" fmla="*/ 80 h 1707"/>
                <a:gd name="T42" fmla="*/ 649 w 849"/>
                <a:gd name="T43" fmla="*/ 65 h 1707"/>
                <a:gd name="T44" fmla="*/ 704 w 849"/>
                <a:gd name="T45" fmla="*/ 25 h 1707"/>
                <a:gd name="T46" fmla="*/ 769 w 849"/>
                <a:gd name="T47" fmla="*/ 30 h 1707"/>
                <a:gd name="T48" fmla="*/ 754 w 849"/>
                <a:gd name="T49" fmla="*/ 60 h 1707"/>
                <a:gd name="T50" fmla="*/ 709 w 849"/>
                <a:gd name="T51" fmla="*/ 100 h 1707"/>
                <a:gd name="T52" fmla="*/ 689 w 849"/>
                <a:gd name="T53" fmla="*/ 135 h 1707"/>
                <a:gd name="T54" fmla="*/ 714 w 849"/>
                <a:gd name="T55" fmla="*/ 160 h 1707"/>
                <a:gd name="T56" fmla="*/ 754 w 849"/>
                <a:gd name="T57" fmla="*/ 185 h 1707"/>
                <a:gd name="T58" fmla="*/ 809 w 849"/>
                <a:gd name="T59" fmla="*/ 250 h 1707"/>
                <a:gd name="T60" fmla="*/ 849 w 849"/>
                <a:gd name="T61" fmla="*/ 354 h 1707"/>
                <a:gd name="T62" fmla="*/ 794 w 849"/>
                <a:gd name="T63" fmla="*/ 419 h 1707"/>
                <a:gd name="T64" fmla="*/ 699 w 849"/>
                <a:gd name="T65" fmla="*/ 504 h 1707"/>
                <a:gd name="T66" fmla="*/ 669 w 849"/>
                <a:gd name="T67" fmla="*/ 569 h 1707"/>
                <a:gd name="T68" fmla="*/ 669 w 849"/>
                <a:gd name="T69" fmla="*/ 619 h 1707"/>
                <a:gd name="T70" fmla="*/ 749 w 849"/>
                <a:gd name="T71" fmla="*/ 694 h 1707"/>
                <a:gd name="T72" fmla="*/ 789 w 849"/>
                <a:gd name="T73" fmla="*/ 754 h 1707"/>
                <a:gd name="T74" fmla="*/ 809 w 849"/>
                <a:gd name="T75" fmla="*/ 799 h 1707"/>
                <a:gd name="T76" fmla="*/ 819 w 849"/>
                <a:gd name="T77" fmla="*/ 858 h 1707"/>
                <a:gd name="T78" fmla="*/ 789 w 849"/>
                <a:gd name="T79" fmla="*/ 958 h 1707"/>
                <a:gd name="T80" fmla="*/ 744 w 849"/>
                <a:gd name="T81" fmla="*/ 1028 h 1707"/>
                <a:gd name="T82" fmla="*/ 689 w 849"/>
                <a:gd name="T83" fmla="*/ 1088 h 1707"/>
                <a:gd name="T84" fmla="*/ 744 w 849"/>
                <a:gd name="T85" fmla="*/ 1183 h 1707"/>
                <a:gd name="T86" fmla="*/ 754 w 849"/>
                <a:gd name="T87" fmla="*/ 1263 h 1707"/>
                <a:gd name="T88" fmla="*/ 739 w 849"/>
                <a:gd name="T89" fmla="*/ 1358 h 1707"/>
                <a:gd name="T90" fmla="*/ 669 w 849"/>
                <a:gd name="T91" fmla="*/ 1432 h 1707"/>
                <a:gd name="T92" fmla="*/ 410 w 849"/>
                <a:gd name="T93" fmla="*/ 1547 h 1707"/>
                <a:gd name="T94" fmla="*/ 320 w 849"/>
                <a:gd name="T95" fmla="*/ 1597 h 1707"/>
                <a:gd name="T96" fmla="*/ 230 w 849"/>
                <a:gd name="T97" fmla="*/ 1617 h 1707"/>
                <a:gd name="T98" fmla="*/ 140 w 849"/>
                <a:gd name="T99" fmla="*/ 1677 h 1707"/>
                <a:gd name="T100" fmla="*/ 80 w 849"/>
                <a:gd name="T101" fmla="*/ 1707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9" h="1707">
                  <a:moveTo>
                    <a:pt x="80" y="1707"/>
                  </a:moveTo>
                  <a:lnTo>
                    <a:pt x="60" y="1687"/>
                  </a:lnTo>
                  <a:lnTo>
                    <a:pt x="40" y="1667"/>
                  </a:lnTo>
                  <a:lnTo>
                    <a:pt x="30" y="1652"/>
                  </a:lnTo>
                  <a:lnTo>
                    <a:pt x="25" y="1632"/>
                  </a:lnTo>
                  <a:lnTo>
                    <a:pt x="25" y="1592"/>
                  </a:lnTo>
                  <a:lnTo>
                    <a:pt x="25" y="1557"/>
                  </a:lnTo>
                  <a:lnTo>
                    <a:pt x="50" y="1482"/>
                  </a:lnTo>
                  <a:lnTo>
                    <a:pt x="45" y="1398"/>
                  </a:lnTo>
                  <a:lnTo>
                    <a:pt x="0" y="1283"/>
                  </a:lnTo>
                  <a:lnTo>
                    <a:pt x="0" y="1098"/>
                  </a:lnTo>
                  <a:lnTo>
                    <a:pt x="20" y="1063"/>
                  </a:lnTo>
                  <a:lnTo>
                    <a:pt x="40" y="1028"/>
                  </a:lnTo>
                  <a:lnTo>
                    <a:pt x="75" y="963"/>
                  </a:lnTo>
                  <a:lnTo>
                    <a:pt x="75" y="893"/>
                  </a:lnTo>
                  <a:lnTo>
                    <a:pt x="60" y="814"/>
                  </a:lnTo>
                  <a:lnTo>
                    <a:pt x="55" y="774"/>
                  </a:lnTo>
                  <a:lnTo>
                    <a:pt x="50" y="739"/>
                  </a:lnTo>
                  <a:lnTo>
                    <a:pt x="55" y="704"/>
                  </a:lnTo>
                  <a:lnTo>
                    <a:pt x="60" y="674"/>
                  </a:lnTo>
                  <a:lnTo>
                    <a:pt x="80" y="644"/>
                  </a:lnTo>
                  <a:lnTo>
                    <a:pt x="110" y="619"/>
                  </a:lnTo>
                  <a:lnTo>
                    <a:pt x="120" y="579"/>
                  </a:lnTo>
                  <a:lnTo>
                    <a:pt x="125" y="544"/>
                  </a:lnTo>
                  <a:lnTo>
                    <a:pt x="130" y="479"/>
                  </a:lnTo>
                  <a:lnTo>
                    <a:pt x="160" y="424"/>
                  </a:lnTo>
                  <a:lnTo>
                    <a:pt x="165" y="394"/>
                  </a:lnTo>
                  <a:lnTo>
                    <a:pt x="175" y="374"/>
                  </a:lnTo>
                  <a:lnTo>
                    <a:pt x="185" y="354"/>
                  </a:lnTo>
                  <a:lnTo>
                    <a:pt x="200" y="334"/>
                  </a:lnTo>
                  <a:lnTo>
                    <a:pt x="235" y="304"/>
                  </a:lnTo>
                  <a:lnTo>
                    <a:pt x="275" y="275"/>
                  </a:lnTo>
                  <a:lnTo>
                    <a:pt x="320" y="205"/>
                  </a:lnTo>
                  <a:lnTo>
                    <a:pt x="350" y="170"/>
                  </a:lnTo>
                  <a:lnTo>
                    <a:pt x="365" y="155"/>
                  </a:lnTo>
                  <a:lnTo>
                    <a:pt x="380" y="145"/>
                  </a:lnTo>
                  <a:lnTo>
                    <a:pt x="425" y="100"/>
                  </a:lnTo>
                  <a:lnTo>
                    <a:pt x="509" y="105"/>
                  </a:lnTo>
                  <a:lnTo>
                    <a:pt x="534" y="105"/>
                  </a:lnTo>
                  <a:lnTo>
                    <a:pt x="559" y="100"/>
                  </a:lnTo>
                  <a:lnTo>
                    <a:pt x="579" y="95"/>
                  </a:lnTo>
                  <a:lnTo>
                    <a:pt x="594" y="80"/>
                  </a:lnTo>
                  <a:lnTo>
                    <a:pt x="624" y="75"/>
                  </a:lnTo>
                  <a:lnTo>
                    <a:pt x="649" y="65"/>
                  </a:lnTo>
                  <a:lnTo>
                    <a:pt x="674" y="50"/>
                  </a:lnTo>
                  <a:lnTo>
                    <a:pt x="704" y="25"/>
                  </a:lnTo>
                  <a:lnTo>
                    <a:pt x="724" y="0"/>
                  </a:lnTo>
                  <a:lnTo>
                    <a:pt x="769" y="30"/>
                  </a:lnTo>
                  <a:lnTo>
                    <a:pt x="764" y="45"/>
                  </a:lnTo>
                  <a:lnTo>
                    <a:pt x="754" y="60"/>
                  </a:lnTo>
                  <a:lnTo>
                    <a:pt x="724" y="85"/>
                  </a:lnTo>
                  <a:lnTo>
                    <a:pt x="709" y="100"/>
                  </a:lnTo>
                  <a:lnTo>
                    <a:pt x="699" y="115"/>
                  </a:lnTo>
                  <a:lnTo>
                    <a:pt x="689" y="135"/>
                  </a:lnTo>
                  <a:lnTo>
                    <a:pt x="694" y="155"/>
                  </a:lnTo>
                  <a:lnTo>
                    <a:pt x="714" y="160"/>
                  </a:lnTo>
                  <a:lnTo>
                    <a:pt x="739" y="170"/>
                  </a:lnTo>
                  <a:lnTo>
                    <a:pt x="754" y="185"/>
                  </a:lnTo>
                  <a:lnTo>
                    <a:pt x="774" y="205"/>
                  </a:lnTo>
                  <a:lnTo>
                    <a:pt x="809" y="250"/>
                  </a:lnTo>
                  <a:lnTo>
                    <a:pt x="849" y="309"/>
                  </a:lnTo>
                  <a:lnTo>
                    <a:pt x="849" y="354"/>
                  </a:lnTo>
                  <a:lnTo>
                    <a:pt x="819" y="394"/>
                  </a:lnTo>
                  <a:lnTo>
                    <a:pt x="794" y="419"/>
                  </a:lnTo>
                  <a:lnTo>
                    <a:pt x="724" y="464"/>
                  </a:lnTo>
                  <a:lnTo>
                    <a:pt x="699" y="504"/>
                  </a:lnTo>
                  <a:lnTo>
                    <a:pt x="679" y="544"/>
                  </a:lnTo>
                  <a:lnTo>
                    <a:pt x="669" y="569"/>
                  </a:lnTo>
                  <a:lnTo>
                    <a:pt x="669" y="594"/>
                  </a:lnTo>
                  <a:lnTo>
                    <a:pt x="669" y="619"/>
                  </a:lnTo>
                  <a:lnTo>
                    <a:pt x="684" y="639"/>
                  </a:lnTo>
                  <a:lnTo>
                    <a:pt x="749" y="694"/>
                  </a:lnTo>
                  <a:lnTo>
                    <a:pt x="769" y="724"/>
                  </a:lnTo>
                  <a:lnTo>
                    <a:pt x="789" y="754"/>
                  </a:lnTo>
                  <a:lnTo>
                    <a:pt x="799" y="779"/>
                  </a:lnTo>
                  <a:lnTo>
                    <a:pt x="809" y="799"/>
                  </a:lnTo>
                  <a:lnTo>
                    <a:pt x="814" y="829"/>
                  </a:lnTo>
                  <a:lnTo>
                    <a:pt x="819" y="858"/>
                  </a:lnTo>
                  <a:lnTo>
                    <a:pt x="804" y="908"/>
                  </a:lnTo>
                  <a:lnTo>
                    <a:pt x="789" y="958"/>
                  </a:lnTo>
                  <a:lnTo>
                    <a:pt x="769" y="993"/>
                  </a:lnTo>
                  <a:lnTo>
                    <a:pt x="744" y="1028"/>
                  </a:lnTo>
                  <a:lnTo>
                    <a:pt x="714" y="1063"/>
                  </a:lnTo>
                  <a:lnTo>
                    <a:pt x="689" y="1088"/>
                  </a:lnTo>
                  <a:lnTo>
                    <a:pt x="684" y="1118"/>
                  </a:lnTo>
                  <a:lnTo>
                    <a:pt x="744" y="1183"/>
                  </a:lnTo>
                  <a:lnTo>
                    <a:pt x="754" y="1218"/>
                  </a:lnTo>
                  <a:lnTo>
                    <a:pt x="754" y="1263"/>
                  </a:lnTo>
                  <a:lnTo>
                    <a:pt x="749" y="1308"/>
                  </a:lnTo>
                  <a:lnTo>
                    <a:pt x="739" y="1358"/>
                  </a:lnTo>
                  <a:lnTo>
                    <a:pt x="704" y="1398"/>
                  </a:lnTo>
                  <a:lnTo>
                    <a:pt x="669" y="1432"/>
                  </a:lnTo>
                  <a:lnTo>
                    <a:pt x="589" y="1502"/>
                  </a:lnTo>
                  <a:lnTo>
                    <a:pt x="410" y="1547"/>
                  </a:lnTo>
                  <a:lnTo>
                    <a:pt x="365" y="1577"/>
                  </a:lnTo>
                  <a:lnTo>
                    <a:pt x="320" y="1597"/>
                  </a:lnTo>
                  <a:lnTo>
                    <a:pt x="280" y="1607"/>
                  </a:lnTo>
                  <a:lnTo>
                    <a:pt x="230" y="1617"/>
                  </a:lnTo>
                  <a:lnTo>
                    <a:pt x="165" y="1657"/>
                  </a:lnTo>
                  <a:lnTo>
                    <a:pt x="140" y="1677"/>
                  </a:lnTo>
                  <a:lnTo>
                    <a:pt x="120" y="1692"/>
                  </a:lnTo>
                  <a:lnTo>
                    <a:pt x="80" y="1707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713337" y="3892660"/>
              <a:ext cx="639683" cy="428458"/>
            </a:xfrm>
            <a:custGeom>
              <a:avLst/>
              <a:gdLst>
                <a:gd name="T0" fmla="*/ 105 w 1598"/>
                <a:gd name="T1" fmla="*/ 1024 h 1069"/>
                <a:gd name="T2" fmla="*/ 25 w 1598"/>
                <a:gd name="T3" fmla="*/ 879 h 1069"/>
                <a:gd name="T4" fmla="*/ 80 w 1598"/>
                <a:gd name="T5" fmla="*/ 824 h 1069"/>
                <a:gd name="T6" fmla="*/ 95 w 1598"/>
                <a:gd name="T7" fmla="*/ 719 h 1069"/>
                <a:gd name="T8" fmla="*/ 45 w 1598"/>
                <a:gd name="T9" fmla="*/ 549 h 1069"/>
                <a:gd name="T10" fmla="*/ 30 w 1598"/>
                <a:gd name="T11" fmla="*/ 465 h 1069"/>
                <a:gd name="T12" fmla="*/ 50 w 1598"/>
                <a:gd name="T13" fmla="*/ 435 h 1069"/>
                <a:gd name="T14" fmla="*/ 105 w 1598"/>
                <a:gd name="T15" fmla="*/ 360 h 1069"/>
                <a:gd name="T16" fmla="*/ 190 w 1598"/>
                <a:gd name="T17" fmla="*/ 265 h 1069"/>
                <a:gd name="T18" fmla="*/ 230 w 1598"/>
                <a:gd name="T19" fmla="*/ 220 h 1069"/>
                <a:gd name="T20" fmla="*/ 315 w 1598"/>
                <a:gd name="T21" fmla="*/ 165 h 1069"/>
                <a:gd name="T22" fmla="*/ 504 w 1598"/>
                <a:gd name="T23" fmla="*/ 0 h 1069"/>
                <a:gd name="T24" fmla="*/ 589 w 1598"/>
                <a:gd name="T25" fmla="*/ 95 h 1069"/>
                <a:gd name="T26" fmla="*/ 669 w 1598"/>
                <a:gd name="T27" fmla="*/ 40 h 1069"/>
                <a:gd name="T28" fmla="*/ 734 w 1598"/>
                <a:gd name="T29" fmla="*/ 30 h 1069"/>
                <a:gd name="T30" fmla="*/ 744 w 1598"/>
                <a:gd name="T31" fmla="*/ 55 h 1069"/>
                <a:gd name="T32" fmla="*/ 769 w 1598"/>
                <a:gd name="T33" fmla="*/ 200 h 1069"/>
                <a:gd name="T34" fmla="*/ 849 w 1598"/>
                <a:gd name="T35" fmla="*/ 250 h 1069"/>
                <a:gd name="T36" fmla="*/ 929 w 1598"/>
                <a:gd name="T37" fmla="*/ 275 h 1069"/>
                <a:gd name="T38" fmla="*/ 1059 w 1598"/>
                <a:gd name="T39" fmla="*/ 120 h 1069"/>
                <a:gd name="T40" fmla="*/ 1099 w 1598"/>
                <a:gd name="T41" fmla="*/ 75 h 1069"/>
                <a:gd name="T42" fmla="*/ 1154 w 1598"/>
                <a:gd name="T43" fmla="*/ 45 h 1069"/>
                <a:gd name="T44" fmla="*/ 1228 w 1598"/>
                <a:gd name="T45" fmla="*/ 40 h 1069"/>
                <a:gd name="T46" fmla="*/ 1578 w 1598"/>
                <a:gd name="T47" fmla="*/ 80 h 1069"/>
                <a:gd name="T48" fmla="*/ 1588 w 1598"/>
                <a:gd name="T49" fmla="*/ 100 h 1069"/>
                <a:gd name="T50" fmla="*/ 1578 w 1598"/>
                <a:gd name="T51" fmla="*/ 190 h 1069"/>
                <a:gd name="T52" fmla="*/ 1423 w 1598"/>
                <a:gd name="T53" fmla="*/ 240 h 1069"/>
                <a:gd name="T54" fmla="*/ 1313 w 1598"/>
                <a:gd name="T55" fmla="*/ 310 h 1069"/>
                <a:gd name="T56" fmla="*/ 1263 w 1598"/>
                <a:gd name="T57" fmla="*/ 370 h 1069"/>
                <a:gd name="T58" fmla="*/ 1194 w 1598"/>
                <a:gd name="T59" fmla="*/ 425 h 1069"/>
                <a:gd name="T60" fmla="*/ 1159 w 1598"/>
                <a:gd name="T61" fmla="*/ 455 h 1069"/>
                <a:gd name="T62" fmla="*/ 1099 w 1598"/>
                <a:gd name="T63" fmla="*/ 485 h 1069"/>
                <a:gd name="T64" fmla="*/ 1074 w 1598"/>
                <a:gd name="T65" fmla="*/ 599 h 1069"/>
                <a:gd name="T66" fmla="*/ 1019 w 1598"/>
                <a:gd name="T67" fmla="*/ 659 h 1069"/>
                <a:gd name="T68" fmla="*/ 999 w 1598"/>
                <a:gd name="T69" fmla="*/ 744 h 1069"/>
                <a:gd name="T70" fmla="*/ 974 w 1598"/>
                <a:gd name="T71" fmla="*/ 809 h 1069"/>
                <a:gd name="T72" fmla="*/ 934 w 1598"/>
                <a:gd name="T73" fmla="*/ 814 h 1069"/>
                <a:gd name="T74" fmla="*/ 899 w 1598"/>
                <a:gd name="T75" fmla="*/ 829 h 1069"/>
                <a:gd name="T76" fmla="*/ 854 w 1598"/>
                <a:gd name="T77" fmla="*/ 879 h 1069"/>
                <a:gd name="T78" fmla="*/ 834 w 1598"/>
                <a:gd name="T79" fmla="*/ 949 h 1069"/>
                <a:gd name="T80" fmla="*/ 804 w 1598"/>
                <a:gd name="T81" fmla="*/ 999 h 1069"/>
                <a:gd name="T82" fmla="*/ 784 w 1598"/>
                <a:gd name="T83" fmla="*/ 999 h 1069"/>
                <a:gd name="T84" fmla="*/ 714 w 1598"/>
                <a:gd name="T85" fmla="*/ 974 h 1069"/>
                <a:gd name="T86" fmla="*/ 654 w 1598"/>
                <a:gd name="T87" fmla="*/ 1049 h 1069"/>
                <a:gd name="T88" fmla="*/ 589 w 1598"/>
                <a:gd name="T89" fmla="*/ 1054 h 1069"/>
                <a:gd name="T90" fmla="*/ 534 w 1598"/>
                <a:gd name="T91" fmla="*/ 1039 h 1069"/>
                <a:gd name="T92" fmla="*/ 419 w 1598"/>
                <a:gd name="T93" fmla="*/ 909 h 1069"/>
                <a:gd name="T94" fmla="*/ 350 w 1598"/>
                <a:gd name="T95" fmla="*/ 924 h 1069"/>
                <a:gd name="T96" fmla="*/ 340 w 1598"/>
                <a:gd name="T97" fmla="*/ 1009 h 1069"/>
                <a:gd name="T98" fmla="*/ 295 w 1598"/>
                <a:gd name="T99" fmla="*/ 1024 h 1069"/>
                <a:gd name="T100" fmla="*/ 270 w 1598"/>
                <a:gd name="T101" fmla="*/ 1044 h 1069"/>
                <a:gd name="T102" fmla="*/ 215 w 1598"/>
                <a:gd name="T103" fmla="*/ 1054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98" h="1069">
                  <a:moveTo>
                    <a:pt x="175" y="1069"/>
                  </a:moveTo>
                  <a:lnTo>
                    <a:pt x="105" y="1024"/>
                  </a:lnTo>
                  <a:lnTo>
                    <a:pt x="0" y="929"/>
                  </a:lnTo>
                  <a:lnTo>
                    <a:pt x="25" y="879"/>
                  </a:lnTo>
                  <a:lnTo>
                    <a:pt x="65" y="844"/>
                  </a:lnTo>
                  <a:lnTo>
                    <a:pt x="80" y="824"/>
                  </a:lnTo>
                  <a:lnTo>
                    <a:pt x="95" y="804"/>
                  </a:lnTo>
                  <a:lnTo>
                    <a:pt x="95" y="719"/>
                  </a:lnTo>
                  <a:lnTo>
                    <a:pt x="65" y="609"/>
                  </a:lnTo>
                  <a:lnTo>
                    <a:pt x="45" y="549"/>
                  </a:lnTo>
                  <a:lnTo>
                    <a:pt x="30" y="520"/>
                  </a:lnTo>
                  <a:lnTo>
                    <a:pt x="30" y="465"/>
                  </a:lnTo>
                  <a:lnTo>
                    <a:pt x="35" y="450"/>
                  </a:lnTo>
                  <a:lnTo>
                    <a:pt x="50" y="435"/>
                  </a:lnTo>
                  <a:lnTo>
                    <a:pt x="75" y="390"/>
                  </a:lnTo>
                  <a:lnTo>
                    <a:pt x="105" y="360"/>
                  </a:lnTo>
                  <a:lnTo>
                    <a:pt x="170" y="295"/>
                  </a:lnTo>
                  <a:lnTo>
                    <a:pt x="190" y="265"/>
                  </a:lnTo>
                  <a:lnTo>
                    <a:pt x="210" y="240"/>
                  </a:lnTo>
                  <a:lnTo>
                    <a:pt x="230" y="220"/>
                  </a:lnTo>
                  <a:lnTo>
                    <a:pt x="260" y="200"/>
                  </a:lnTo>
                  <a:lnTo>
                    <a:pt x="315" y="165"/>
                  </a:lnTo>
                  <a:lnTo>
                    <a:pt x="375" y="130"/>
                  </a:lnTo>
                  <a:lnTo>
                    <a:pt x="504" y="0"/>
                  </a:lnTo>
                  <a:lnTo>
                    <a:pt x="524" y="95"/>
                  </a:lnTo>
                  <a:lnTo>
                    <a:pt x="589" y="95"/>
                  </a:lnTo>
                  <a:lnTo>
                    <a:pt x="619" y="40"/>
                  </a:lnTo>
                  <a:lnTo>
                    <a:pt x="669" y="40"/>
                  </a:lnTo>
                  <a:lnTo>
                    <a:pt x="704" y="40"/>
                  </a:lnTo>
                  <a:lnTo>
                    <a:pt x="734" y="30"/>
                  </a:lnTo>
                  <a:lnTo>
                    <a:pt x="734" y="40"/>
                  </a:lnTo>
                  <a:lnTo>
                    <a:pt x="744" y="55"/>
                  </a:lnTo>
                  <a:lnTo>
                    <a:pt x="769" y="90"/>
                  </a:lnTo>
                  <a:lnTo>
                    <a:pt x="769" y="200"/>
                  </a:lnTo>
                  <a:lnTo>
                    <a:pt x="804" y="225"/>
                  </a:lnTo>
                  <a:lnTo>
                    <a:pt x="849" y="250"/>
                  </a:lnTo>
                  <a:lnTo>
                    <a:pt x="899" y="270"/>
                  </a:lnTo>
                  <a:lnTo>
                    <a:pt x="929" y="275"/>
                  </a:lnTo>
                  <a:lnTo>
                    <a:pt x="959" y="275"/>
                  </a:lnTo>
                  <a:lnTo>
                    <a:pt x="1059" y="120"/>
                  </a:lnTo>
                  <a:lnTo>
                    <a:pt x="1079" y="95"/>
                  </a:lnTo>
                  <a:lnTo>
                    <a:pt x="1099" y="75"/>
                  </a:lnTo>
                  <a:lnTo>
                    <a:pt x="1129" y="60"/>
                  </a:lnTo>
                  <a:lnTo>
                    <a:pt x="1154" y="45"/>
                  </a:lnTo>
                  <a:lnTo>
                    <a:pt x="1189" y="40"/>
                  </a:lnTo>
                  <a:lnTo>
                    <a:pt x="1228" y="40"/>
                  </a:lnTo>
                  <a:lnTo>
                    <a:pt x="1338" y="85"/>
                  </a:lnTo>
                  <a:lnTo>
                    <a:pt x="1578" y="80"/>
                  </a:lnTo>
                  <a:lnTo>
                    <a:pt x="1598" y="90"/>
                  </a:lnTo>
                  <a:lnTo>
                    <a:pt x="1588" y="100"/>
                  </a:lnTo>
                  <a:lnTo>
                    <a:pt x="1588" y="115"/>
                  </a:lnTo>
                  <a:lnTo>
                    <a:pt x="1578" y="190"/>
                  </a:lnTo>
                  <a:lnTo>
                    <a:pt x="1493" y="200"/>
                  </a:lnTo>
                  <a:lnTo>
                    <a:pt x="1423" y="240"/>
                  </a:lnTo>
                  <a:lnTo>
                    <a:pt x="1348" y="285"/>
                  </a:lnTo>
                  <a:lnTo>
                    <a:pt x="1313" y="310"/>
                  </a:lnTo>
                  <a:lnTo>
                    <a:pt x="1283" y="340"/>
                  </a:lnTo>
                  <a:lnTo>
                    <a:pt x="1263" y="370"/>
                  </a:lnTo>
                  <a:lnTo>
                    <a:pt x="1248" y="400"/>
                  </a:lnTo>
                  <a:lnTo>
                    <a:pt x="1194" y="425"/>
                  </a:lnTo>
                  <a:lnTo>
                    <a:pt x="1179" y="445"/>
                  </a:lnTo>
                  <a:lnTo>
                    <a:pt x="1159" y="455"/>
                  </a:lnTo>
                  <a:lnTo>
                    <a:pt x="1114" y="470"/>
                  </a:lnTo>
                  <a:lnTo>
                    <a:pt x="1099" y="485"/>
                  </a:lnTo>
                  <a:lnTo>
                    <a:pt x="1094" y="569"/>
                  </a:lnTo>
                  <a:lnTo>
                    <a:pt x="1074" y="599"/>
                  </a:lnTo>
                  <a:lnTo>
                    <a:pt x="1044" y="629"/>
                  </a:lnTo>
                  <a:lnTo>
                    <a:pt x="1019" y="659"/>
                  </a:lnTo>
                  <a:lnTo>
                    <a:pt x="999" y="689"/>
                  </a:lnTo>
                  <a:lnTo>
                    <a:pt x="999" y="744"/>
                  </a:lnTo>
                  <a:lnTo>
                    <a:pt x="989" y="779"/>
                  </a:lnTo>
                  <a:lnTo>
                    <a:pt x="974" y="809"/>
                  </a:lnTo>
                  <a:lnTo>
                    <a:pt x="954" y="809"/>
                  </a:lnTo>
                  <a:lnTo>
                    <a:pt x="934" y="814"/>
                  </a:lnTo>
                  <a:lnTo>
                    <a:pt x="914" y="819"/>
                  </a:lnTo>
                  <a:lnTo>
                    <a:pt x="899" y="829"/>
                  </a:lnTo>
                  <a:lnTo>
                    <a:pt x="874" y="854"/>
                  </a:lnTo>
                  <a:lnTo>
                    <a:pt x="854" y="879"/>
                  </a:lnTo>
                  <a:lnTo>
                    <a:pt x="844" y="914"/>
                  </a:lnTo>
                  <a:lnTo>
                    <a:pt x="834" y="949"/>
                  </a:lnTo>
                  <a:lnTo>
                    <a:pt x="814" y="984"/>
                  </a:lnTo>
                  <a:lnTo>
                    <a:pt x="804" y="999"/>
                  </a:lnTo>
                  <a:lnTo>
                    <a:pt x="784" y="1009"/>
                  </a:lnTo>
                  <a:lnTo>
                    <a:pt x="784" y="999"/>
                  </a:lnTo>
                  <a:lnTo>
                    <a:pt x="759" y="979"/>
                  </a:lnTo>
                  <a:lnTo>
                    <a:pt x="714" y="974"/>
                  </a:lnTo>
                  <a:lnTo>
                    <a:pt x="684" y="1009"/>
                  </a:lnTo>
                  <a:lnTo>
                    <a:pt x="654" y="1049"/>
                  </a:lnTo>
                  <a:lnTo>
                    <a:pt x="624" y="1054"/>
                  </a:lnTo>
                  <a:lnTo>
                    <a:pt x="589" y="1054"/>
                  </a:lnTo>
                  <a:lnTo>
                    <a:pt x="554" y="1049"/>
                  </a:lnTo>
                  <a:lnTo>
                    <a:pt x="534" y="1039"/>
                  </a:lnTo>
                  <a:lnTo>
                    <a:pt x="519" y="1009"/>
                  </a:lnTo>
                  <a:lnTo>
                    <a:pt x="419" y="909"/>
                  </a:lnTo>
                  <a:lnTo>
                    <a:pt x="355" y="904"/>
                  </a:lnTo>
                  <a:lnTo>
                    <a:pt x="350" y="924"/>
                  </a:lnTo>
                  <a:lnTo>
                    <a:pt x="345" y="949"/>
                  </a:lnTo>
                  <a:lnTo>
                    <a:pt x="340" y="1009"/>
                  </a:lnTo>
                  <a:lnTo>
                    <a:pt x="315" y="1014"/>
                  </a:lnTo>
                  <a:lnTo>
                    <a:pt x="295" y="1024"/>
                  </a:lnTo>
                  <a:lnTo>
                    <a:pt x="280" y="1034"/>
                  </a:lnTo>
                  <a:lnTo>
                    <a:pt x="270" y="1044"/>
                  </a:lnTo>
                  <a:lnTo>
                    <a:pt x="240" y="1049"/>
                  </a:lnTo>
                  <a:lnTo>
                    <a:pt x="215" y="1054"/>
                  </a:lnTo>
                  <a:lnTo>
                    <a:pt x="175" y="1069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3720277" y="3828591"/>
              <a:ext cx="276295" cy="430460"/>
            </a:xfrm>
            <a:custGeom>
              <a:avLst/>
              <a:gdLst>
                <a:gd name="T0" fmla="*/ 245 w 690"/>
                <a:gd name="T1" fmla="*/ 909 h 1074"/>
                <a:gd name="T2" fmla="*/ 230 w 690"/>
                <a:gd name="T3" fmla="*/ 794 h 1074"/>
                <a:gd name="T4" fmla="*/ 170 w 690"/>
                <a:gd name="T5" fmla="*/ 644 h 1074"/>
                <a:gd name="T6" fmla="*/ 90 w 690"/>
                <a:gd name="T7" fmla="*/ 564 h 1074"/>
                <a:gd name="T8" fmla="*/ 0 w 690"/>
                <a:gd name="T9" fmla="*/ 500 h 1074"/>
                <a:gd name="T10" fmla="*/ 25 w 690"/>
                <a:gd name="T11" fmla="*/ 480 h 1074"/>
                <a:gd name="T12" fmla="*/ 170 w 690"/>
                <a:gd name="T13" fmla="*/ 450 h 1074"/>
                <a:gd name="T14" fmla="*/ 210 w 690"/>
                <a:gd name="T15" fmla="*/ 415 h 1074"/>
                <a:gd name="T16" fmla="*/ 280 w 690"/>
                <a:gd name="T17" fmla="*/ 400 h 1074"/>
                <a:gd name="T18" fmla="*/ 320 w 690"/>
                <a:gd name="T19" fmla="*/ 245 h 1074"/>
                <a:gd name="T20" fmla="*/ 405 w 690"/>
                <a:gd name="T21" fmla="*/ 30 h 1074"/>
                <a:gd name="T22" fmla="*/ 440 w 690"/>
                <a:gd name="T23" fmla="*/ 20 h 1074"/>
                <a:gd name="T24" fmla="*/ 495 w 690"/>
                <a:gd name="T25" fmla="*/ 0 h 1074"/>
                <a:gd name="T26" fmla="*/ 530 w 690"/>
                <a:gd name="T27" fmla="*/ 5 h 1074"/>
                <a:gd name="T28" fmla="*/ 565 w 690"/>
                <a:gd name="T29" fmla="*/ 55 h 1074"/>
                <a:gd name="T30" fmla="*/ 530 w 690"/>
                <a:gd name="T31" fmla="*/ 145 h 1074"/>
                <a:gd name="T32" fmla="*/ 490 w 690"/>
                <a:gd name="T33" fmla="*/ 205 h 1074"/>
                <a:gd name="T34" fmla="*/ 480 w 690"/>
                <a:gd name="T35" fmla="*/ 270 h 1074"/>
                <a:gd name="T36" fmla="*/ 580 w 690"/>
                <a:gd name="T37" fmla="*/ 345 h 1074"/>
                <a:gd name="T38" fmla="*/ 620 w 690"/>
                <a:gd name="T39" fmla="*/ 385 h 1074"/>
                <a:gd name="T40" fmla="*/ 670 w 690"/>
                <a:gd name="T41" fmla="*/ 420 h 1074"/>
                <a:gd name="T42" fmla="*/ 685 w 690"/>
                <a:gd name="T43" fmla="*/ 440 h 1074"/>
                <a:gd name="T44" fmla="*/ 660 w 690"/>
                <a:gd name="T45" fmla="*/ 480 h 1074"/>
                <a:gd name="T46" fmla="*/ 630 w 690"/>
                <a:gd name="T47" fmla="*/ 515 h 1074"/>
                <a:gd name="T48" fmla="*/ 570 w 690"/>
                <a:gd name="T49" fmla="*/ 564 h 1074"/>
                <a:gd name="T50" fmla="*/ 515 w 690"/>
                <a:gd name="T51" fmla="*/ 569 h 1074"/>
                <a:gd name="T52" fmla="*/ 500 w 690"/>
                <a:gd name="T53" fmla="*/ 589 h 1074"/>
                <a:gd name="T54" fmla="*/ 500 w 690"/>
                <a:gd name="T55" fmla="*/ 644 h 1074"/>
                <a:gd name="T56" fmla="*/ 470 w 690"/>
                <a:gd name="T57" fmla="*/ 709 h 1074"/>
                <a:gd name="T58" fmla="*/ 450 w 690"/>
                <a:gd name="T59" fmla="*/ 769 h 1074"/>
                <a:gd name="T60" fmla="*/ 485 w 690"/>
                <a:gd name="T61" fmla="*/ 864 h 1074"/>
                <a:gd name="T62" fmla="*/ 535 w 690"/>
                <a:gd name="T63" fmla="*/ 879 h 1074"/>
                <a:gd name="T64" fmla="*/ 555 w 690"/>
                <a:gd name="T65" fmla="*/ 909 h 1074"/>
                <a:gd name="T66" fmla="*/ 555 w 690"/>
                <a:gd name="T67" fmla="*/ 954 h 1074"/>
                <a:gd name="T68" fmla="*/ 495 w 690"/>
                <a:gd name="T69" fmla="*/ 999 h 1074"/>
                <a:gd name="T70" fmla="*/ 400 w 690"/>
                <a:gd name="T71" fmla="*/ 1064 h 1074"/>
                <a:gd name="T72" fmla="*/ 370 w 690"/>
                <a:gd name="T73" fmla="*/ 1074 h 1074"/>
                <a:gd name="T74" fmla="*/ 335 w 690"/>
                <a:gd name="T75" fmla="*/ 105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0" h="1074">
                  <a:moveTo>
                    <a:pt x="265" y="994"/>
                  </a:moveTo>
                  <a:lnTo>
                    <a:pt x="245" y="909"/>
                  </a:lnTo>
                  <a:lnTo>
                    <a:pt x="240" y="849"/>
                  </a:lnTo>
                  <a:lnTo>
                    <a:pt x="230" y="794"/>
                  </a:lnTo>
                  <a:lnTo>
                    <a:pt x="215" y="699"/>
                  </a:lnTo>
                  <a:lnTo>
                    <a:pt x="170" y="644"/>
                  </a:lnTo>
                  <a:lnTo>
                    <a:pt x="130" y="599"/>
                  </a:lnTo>
                  <a:lnTo>
                    <a:pt x="90" y="564"/>
                  </a:lnTo>
                  <a:lnTo>
                    <a:pt x="65" y="535"/>
                  </a:lnTo>
                  <a:lnTo>
                    <a:pt x="0" y="500"/>
                  </a:lnTo>
                  <a:lnTo>
                    <a:pt x="10" y="490"/>
                  </a:lnTo>
                  <a:lnTo>
                    <a:pt x="25" y="480"/>
                  </a:lnTo>
                  <a:lnTo>
                    <a:pt x="70" y="465"/>
                  </a:lnTo>
                  <a:lnTo>
                    <a:pt x="170" y="450"/>
                  </a:lnTo>
                  <a:lnTo>
                    <a:pt x="195" y="425"/>
                  </a:lnTo>
                  <a:lnTo>
                    <a:pt x="210" y="415"/>
                  </a:lnTo>
                  <a:lnTo>
                    <a:pt x="235" y="405"/>
                  </a:lnTo>
                  <a:lnTo>
                    <a:pt x="280" y="400"/>
                  </a:lnTo>
                  <a:lnTo>
                    <a:pt x="325" y="345"/>
                  </a:lnTo>
                  <a:lnTo>
                    <a:pt x="320" y="245"/>
                  </a:lnTo>
                  <a:lnTo>
                    <a:pt x="395" y="105"/>
                  </a:lnTo>
                  <a:lnTo>
                    <a:pt x="405" y="30"/>
                  </a:lnTo>
                  <a:lnTo>
                    <a:pt x="425" y="25"/>
                  </a:lnTo>
                  <a:lnTo>
                    <a:pt x="440" y="20"/>
                  </a:lnTo>
                  <a:lnTo>
                    <a:pt x="475" y="5"/>
                  </a:lnTo>
                  <a:lnTo>
                    <a:pt x="495" y="0"/>
                  </a:lnTo>
                  <a:lnTo>
                    <a:pt x="510" y="0"/>
                  </a:lnTo>
                  <a:lnTo>
                    <a:pt x="530" y="5"/>
                  </a:lnTo>
                  <a:lnTo>
                    <a:pt x="550" y="15"/>
                  </a:lnTo>
                  <a:lnTo>
                    <a:pt x="565" y="55"/>
                  </a:lnTo>
                  <a:lnTo>
                    <a:pt x="545" y="100"/>
                  </a:lnTo>
                  <a:lnTo>
                    <a:pt x="530" y="145"/>
                  </a:lnTo>
                  <a:lnTo>
                    <a:pt x="495" y="185"/>
                  </a:lnTo>
                  <a:lnTo>
                    <a:pt x="490" y="205"/>
                  </a:lnTo>
                  <a:lnTo>
                    <a:pt x="480" y="225"/>
                  </a:lnTo>
                  <a:lnTo>
                    <a:pt x="480" y="270"/>
                  </a:lnTo>
                  <a:lnTo>
                    <a:pt x="485" y="330"/>
                  </a:lnTo>
                  <a:lnTo>
                    <a:pt x="580" y="345"/>
                  </a:lnTo>
                  <a:lnTo>
                    <a:pt x="595" y="365"/>
                  </a:lnTo>
                  <a:lnTo>
                    <a:pt x="620" y="385"/>
                  </a:lnTo>
                  <a:lnTo>
                    <a:pt x="650" y="410"/>
                  </a:lnTo>
                  <a:lnTo>
                    <a:pt x="670" y="420"/>
                  </a:lnTo>
                  <a:lnTo>
                    <a:pt x="690" y="425"/>
                  </a:lnTo>
                  <a:lnTo>
                    <a:pt x="685" y="440"/>
                  </a:lnTo>
                  <a:lnTo>
                    <a:pt x="675" y="460"/>
                  </a:lnTo>
                  <a:lnTo>
                    <a:pt x="660" y="480"/>
                  </a:lnTo>
                  <a:lnTo>
                    <a:pt x="645" y="495"/>
                  </a:lnTo>
                  <a:lnTo>
                    <a:pt x="630" y="515"/>
                  </a:lnTo>
                  <a:lnTo>
                    <a:pt x="610" y="535"/>
                  </a:lnTo>
                  <a:lnTo>
                    <a:pt x="570" y="564"/>
                  </a:lnTo>
                  <a:lnTo>
                    <a:pt x="540" y="569"/>
                  </a:lnTo>
                  <a:lnTo>
                    <a:pt x="515" y="569"/>
                  </a:lnTo>
                  <a:lnTo>
                    <a:pt x="505" y="579"/>
                  </a:lnTo>
                  <a:lnTo>
                    <a:pt x="500" y="589"/>
                  </a:lnTo>
                  <a:lnTo>
                    <a:pt x="505" y="619"/>
                  </a:lnTo>
                  <a:lnTo>
                    <a:pt x="500" y="644"/>
                  </a:lnTo>
                  <a:lnTo>
                    <a:pt x="495" y="674"/>
                  </a:lnTo>
                  <a:lnTo>
                    <a:pt x="470" y="709"/>
                  </a:lnTo>
                  <a:lnTo>
                    <a:pt x="455" y="739"/>
                  </a:lnTo>
                  <a:lnTo>
                    <a:pt x="450" y="769"/>
                  </a:lnTo>
                  <a:lnTo>
                    <a:pt x="445" y="829"/>
                  </a:lnTo>
                  <a:lnTo>
                    <a:pt x="485" y="864"/>
                  </a:lnTo>
                  <a:lnTo>
                    <a:pt x="505" y="869"/>
                  </a:lnTo>
                  <a:lnTo>
                    <a:pt x="535" y="879"/>
                  </a:lnTo>
                  <a:lnTo>
                    <a:pt x="545" y="894"/>
                  </a:lnTo>
                  <a:lnTo>
                    <a:pt x="555" y="909"/>
                  </a:lnTo>
                  <a:lnTo>
                    <a:pt x="560" y="929"/>
                  </a:lnTo>
                  <a:lnTo>
                    <a:pt x="555" y="954"/>
                  </a:lnTo>
                  <a:lnTo>
                    <a:pt x="540" y="984"/>
                  </a:lnTo>
                  <a:lnTo>
                    <a:pt x="495" y="999"/>
                  </a:lnTo>
                  <a:lnTo>
                    <a:pt x="460" y="1014"/>
                  </a:lnTo>
                  <a:lnTo>
                    <a:pt x="400" y="1064"/>
                  </a:lnTo>
                  <a:lnTo>
                    <a:pt x="385" y="1074"/>
                  </a:lnTo>
                  <a:lnTo>
                    <a:pt x="370" y="1074"/>
                  </a:lnTo>
                  <a:lnTo>
                    <a:pt x="355" y="1069"/>
                  </a:lnTo>
                  <a:lnTo>
                    <a:pt x="335" y="1054"/>
                  </a:lnTo>
                  <a:lnTo>
                    <a:pt x="265" y="994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4540153" y="3386118"/>
              <a:ext cx="534571" cy="766819"/>
            </a:xfrm>
            <a:custGeom>
              <a:avLst/>
              <a:gdLst>
                <a:gd name="T0" fmla="*/ 110 w 1338"/>
                <a:gd name="T1" fmla="*/ 1847 h 1917"/>
                <a:gd name="T2" fmla="*/ 35 w 1338"/>
                <a:gd name="T3" fmla="*/ 1767 h 1917"/>
                <a:gd name="T4" fmla="*/ 160 w 1338"/>
                <a:gd name="T5" fmla="*/ 1468 h 1917"/>
                <a:gd name="T6" fmla="*/ 75 w 1338"/>
                <a:gd name="T7" fmla="*/ 1328 h 1917"/>
                <a:gd name="T8" fmla="*/ 40 w 1338"/>
                <a:gd name="T9" fmla="*/ 1183 h 1917"/>
                <a:gd name="T10" fmla="*/ 155 w 1338"/>
                <a:gd name="T11" fmla="*/ 1093 h 1917"/>
                <a:gd name="T12" fmla="*/ 130 w 1338"/>
                <a:gd name="T13" fmla="*/ 864 h 1917"/>
                <a:gd name="T14" fmla="*/ 45 w 1338"/>
                <a:gd name="T15" fmla="*/ 789 h 1917"/>
                <a:gd name="T16" fmla="*/ 120 w 1338"/>
                <a:gd name="T17" fmla="*/ 689 h 1917"/>
                <a:gd name="T18" fmla="*/ 0 w 1338"/>
                <a:gd name="T19" fmla="*/ 519 h 1917"/>
                <a:gd name="T20" fmla="*/ 70 w 1338"/>
                <a:gd name="T21" fmla="*/ 354 h 1917"/>
                <a:gd name="T22" fmla="*/ 125 w 1338"/>
                <a:gd name="T23" fmla="*/ 200 h 1917"/>
                <a:gd name="T24" fmla="*/ 190 w 1338"/>
                <a:gd name="T25" fmla="*/ 245 h 1917"/>
                <a:gd name="T26" fmla="*/ 170 w 1338"/>
                <a:gd name="T27" fmla="*/ 310 h 1917"/>
                <a:gd name="T28" fmla="*/ 205 w 1338"/>
                <a:gd name="T29" fmla="*/ 374 h 1917"/>
                <a:gd name="T30" fmla="*/ 310 w 1338"/>
                <a:gd name="T31" fmla="*/ 369 h 1917"/>
                <a:gd name="T32" fmla="*/ 369 w 1338"/>
                <a:gd name="T33" fmla="*/ 315 h 1917"/>
                <a:gd name="T34" fmla="*/ 474 w 1338"/>
                <a:gd name="T35" fmla="*/ 260 h 1917"/>
                <a:gd name="T36" fmla="*/ 629 w 1338"/>
                <a:gd name="T37" fmla="*/ 230 h 1917"/>
                <a:gd name="T38" fmla="*/ 719 w 1338"/>
                <a:gd name="T39" fmla="*/ 20 h 1917"/>
                <a:gd name="T40" fmla="*/ 784 w 1338"/>
                <a:gd name="T41" fmla="*/ 10 h 1917"/>
                <a:gd name="T42" fmla="*/ 924 w 1338"/>
                <a:gd name="T43" fmla="*/ 250 h 1917"/>
                <a:gd name="T44" fmla="*/ 954 w 1338"/>
                <a:gd name="T45" fmla="*/ 329 h 1917"/>
                <a:gd name="T46" fmla="*/ 1103 w 1338"/>
                <a:gd name="T47" fmla="*/ 344 h 1917"/>
                <a:gd name="T48" fmla="*/ 1088 w 1338"/>
                <a:gd name="T49" fmla="*/ 394 h 1917"/>
                <a:gd name="T50" fmla="*/ 1078 w 1338"/>
                <a:gd name="T51" fmla="*/ 479 h 1917"/>
                <a:gd name="T52" fmla="*/ 1143 w 1338"/>
                <a:gd name="T53" fmla="*/ 529 h 1917"/>
                <a:gd name="T54" fmla="*/ 1298 w 1338"/>
                <a:gd name="T55" fmla="*/ 624 h 1917"/>
                <a:gd name="T56" fmla="*/ 1203 w 1338"/>
                <a:gd name="T57" fmla="*/ 859 h 1917"/>
                <a:gd name="T58" fmla="*/ 1088 w 1338"/>
                <a:gd name="T59" fmla="*/ 939 h 1917"/>
                <a:gd name="T60" fmla="*/ 924 w 1338"/>
                <a:gd name="T61" fmla="*/ 899 h 1917"/>
                <a:gd name="T62" fmla="*/ 864 w 1338"/>
                <a:gd name="T63" fmla="*/ 809 h 1917"/>
                <a:gd name="T64" fmla="*/ 854 w 1338"/>
                <a:gd name="T65" fmla="*/ 709 h 1917"/>
                <a:gd name="T66" fmla="*/ 784 w 1338"/>
                <a:gd name="T67" fmla="*/ 534 h 1917"/>
                <a:gd name="T68" fmla="*/ 674 w 1338"/>
                <a:gd name="T69" fmla="*/ 489 h 1917"/>
                <a:gd name="T70" fmla="*/ 594 w 1338"/>
                <a:gd name="T71" fmla="*/ 459 h 1917"/>
                <a:gd name="T72" fmla="*/ 559 w 1338"/>
                <a:gd name="T73" fmla="*/ 489 h 1917"/>
                <a:gd name="T74" fmla="*/ 429 w 1338"/>
                <a:gd name="T75" fmla="*/ 609 h 1917"/>
                <a:gd name="T76" fmla="*/ 459 w 1338"/>
                <a:gd name="T77" fmla="*/ 694 h 1917"/>
                <a:gd name="T78" fmla="*/ 409 w 1338"/>
                <a:gd name="T79" fmla="*/ 749 h 1917"/>
                <a:gd name="T80" fmla="*/ 354 w 1338"/>
                <a:gd name="T81" fmla="*/ 814 h 1917"/>
                <a:gd name="T82" fmla="*/ 354 w 1338"/>
                <a:gd name="T83" fmla="*/ 899 h 1917"/>
                <a:gd name="T84" fmla="*/ 569 w 1338"/>
                <a:gd name="T85" fmla="*/ 854 h 1917"/>
                <a:gd name="T86" fmla="*/ 639 w 1338"/>
                <a:gd name="T87" fmla="*/ 869 h 1917"/>
                <a:gd name="T88" fmla="*/ 704 w 1338"/>
                <a:gd name="T89" fmla="*/ 944 h 1917"/>
                <a:gd name="T90" fmla="*/ 824 w 1338"/>
                <a:gd name="T91" fmla="*/ 1148 h 1917"/>
                <a:gd name="T92" fmla="*/ 919 w 1338"/>
                <a:gd name="T93" fmla="*/ 1253 h 1917"/>
                <a:gd name="T94" fmla="*/ 849 w 1338"/>
                <a:gd name="T95" fmla="*/ 1313 h 1917"/>
                <a:gd name="T96" fmla="*/ 739 w 1338"/>
                <a:gd name="T97" fmla="*/ 1408 h 1917"/>
                <a:gd name="T98" fmla="*/ 609 w 1338"/>
                <a:gd name="T99" fmla="*/ 1513 h 1917"/>
                <a:gd name="T100" fmla="*/ 454 w 1338"/>
                <a:gd name="T101" fmla="*/ 1687 h 1917"/>
                <a:gd name="T102" fmla="*/ 474 w 1338"/>
                <a:gd name="T103" fmla="*/ 1887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38" h="1917">
                  <a:moveTo>
                    <a:pt x="479" y="1917"/>
                  </a:moveTo>
                  <a:lnTo>
                    <a:pt x="444" y="1882"/>
                  </a:lnTo>
                  <a:lnTo>
                    <a:pt x="270" y="1882"/>
                  </a:lnTo>
                  <a:lnTo>
                    <a:pt x="110" y="1847"/>
                  </a:lnTo>
                  <a:lnTo>
                    <a:pt x="80" y="1822"/>
                  </a:lnTo>
                  <a:lnTo>
                    <a:pt x="55" y="1797"/>
                  </a:lnTo>
                  <a:lnTo>
                    <a:pt x="40" y="1777"/>
                  </a:lnTo>
                  <a:lnTo>
                    <a:pt x="35" y="1767"/>
                  </a:lnTo>
                  <a:lnTo>
                    <a:pt x="130" y="1657"/>
                  </a:lnTo>
                  <a:lnTo>
                    <a:pt x="155" y="1573"/>
                  </a:lnTo>
                  <a:lnTo>
                    <a:pt x="165" y="1518"/>
                  </a:lnTo>
                  <a:lnTo>
                    <a:pt x="160" y="1468"/>
                  </a:lnTo>
                  <a:lnTo>
                    <a:pt x="145" y="1428"/>
                  </a:lnTo>
                  <a:lnTo>
                    <a:pt x="125" y="1393"/>
                  </a:lnTo>
                  <a:lnTo>
                    <a:pt x="105" y="1358"/>
                  </a:lnTo>
                  <a:lnTo>
                    <a:pt x="75" y="1328"/>
                  </a:lnTo>
                  <a:lnTo>
                    <a:pt x="15" y="1268"/>
                  </a:lnTo>
                  <a:lnTo>
                    <a:pt x="15" y="1233"/>
                  </a:lnTo>
                  <a:lnTo>
                    <a:pt x="25" y="1203"/>
                  </a:lnTo>
                  <a:lnTo>
                    <a:pt x="40" y="1183"/>
                  </a:lnTo>
                  <a:lnTo>
                    <a:pt x="55" y="1158"/>
                  </a:lnTo>
                  <a:lnTo>
                    <a:pt x="80" y="1143"/>
                  </a:lnTo>
                  <a:lnTo>
                    <a:pt x="100" y="1123"/>
                  </a:lnTo>
                  <a:lnTo>
                    <a:pt x="155" y="1093"/>
                  </a:lnTo>
                  <a:lnTo>
                    <a:pt x="195" y="1028"/>
                  </a:lnTo>
                  <a:lnTo>
                    <a:pt x="195" y="954"/>
                  </a:lnTo>
                  <a:lnTo>
                    <a:pt x="160" y="904"/>
                  </a:lnTo>
                  <a:lnTo>
                    <a:pt x="130" y="864"/>
                  </a:lnTo>
                  <a:lnTo>
                    <a:pt x="100" y="834"/>
                  </a:lnTo>
                  <a:lnTo>
                    <a:pt x="65" y="804"/>
                  </a:lnTo>
                  <a:lnTo>
                    <a:pt x="45" y="799"/>
                  </a:lnTo>
                  <a:lnTo>
                    <a:pt x="45" y="789"/>
                  </a:lnTo>
                  <a:lnTo>
                    <a:pt x="95" y="749"/>
                  </a:lnTo>
                  <a:lnTo>
                    <a:pt x="110" y="719"/>
                  </a:lnTo>
                  <a:lnTo>
                    <a:pt x="115" y="704"/>
                  </a:lnTo>
                  <a:lnTo>
                    <a:pt x="120" y="689"/>
                  </a:lnTo>
                  <a:lnTo>
                    <a:pt x="60" y="639"/>
                  </a:lnTo>
                  <a:lnTo>
                    <a:pt x="60" y="589"/>
                  </a:lnTo>
                  <a:lnTo>
                    <a:pt x="25" y="549"/>
                  </a:lnTo>
                  <a:lnTo>
                    <a:pt x="0" y="519"/>
                  </a:lnTo>
                  <a:lnTo>
                    <a:pt x="0" y="409"/>
                  </a:lnTo>
                  <a:lnTo>
                    <a:pt x="40" y="364"/>
                  </a:lnTo>
                  <a:lnTo>
                    <a:pt x="55" y="359"/>
                  </a:lnTo>
                  <a:lnTo>
                    <a:pt x="70" y="354"/>
                  </a:lnTo>
                  <a:lnTo>
                    <a:pt x="85" y="349"/>
                  </a:lnTo>
                  <a:lnTo>
                    <a:pt x="85" y="235"/>
                  </a:lnTo>
                  <a:lnTo>
                    <a:pt x="110" y="210"/>
                  </a:lnTo>
                  <a:lnTo>
                    <a:pt x="125" y="200"/>
                  </a:lnTo>
                  <a:lnTo>
                    <a:pt x="145" y="195"/>
                  </a:lnTo>
                  <a:lnTo>
                    <a:pt x="160" y="205"/>
                  </a:lnTo>
                  <a:lnTo>
                    <a:pt x="175" y="220"/>
                  </a:lnTo>
                  <a:lnTo>
                    <a:pt x="190" y="245"/>
                  </a:lnTo>
                  <a:lnTo>
                    <a:pt x="195" y="260"/>
                  </a:lnTo>
                  <a:lnTo>
                    <a:pt x="200" y="280"/>
                  </a:lnTo>
                  <a:lnTo>
                    <a:pt x="180" y="295"/>
                  </a:lnTo>
                  <a:lnTo>
                    <a:pt x="170" y="310"/>
                  </a:lnTo>
                  <a:lnTo>
                    <a:pt x="170" y="324"/>
                  </a:lnTo>
                  <a:lnTo>
                    <a:pt x="175" y="339"/>
                  </a:lnTo>
                  <a:lnTo>
                    <a:pt x="190" y="354"/>
                  </a:lnTo>
                  <a:lnTo>
                    <a:pt x="205" y="374"/>
                  </a:lnTo>
                  <a:lnTo>
                    <a:pt x="245" y="409"/>
                  </a:lnTo>
                  <a:lnTo>
                    <a:pt x="270" y="409"/>
                  </a:lnTo>
                  <a:lnTo>
                    <a:pt x="310" y="384"/>
                  </a:lnTo>
                  <a:lnTo>
                    <a:pt x="310" y="369"/>
                  </a:lnTo>
                  <a:lnTo>
                    <a:pt x="320" y="354"/>
                  </a:lnTo>
                  <a:lnTo>
                    <a:pt x="330" y="344"/>
                  </a:lnTo>
                  <a:lnTo>
                    <a:pt x="339" y="334"/>
                  </a:lnTo>
                  <a:lnTo>
                    <a:pt x="369" y="315"/>
                  </a:lnTo>
                  <a:lnTo>
                    <a:pt x="404" y="300"/>
                  </a:lnTo>
                  <a:lnTo>
                    <a:pt x="424" y="275"/>
                  </a:lnTo>
                  <a:lnTo>
                    <a:pt x="449" y="265"/>
                  </a:lnTo>
                  <a:lnTo>
                    <a:pt x="474" y="260"/>
                  </a:lnTo>
                  <a:lnTo>
                    <a:pt x="504" y="255"/>
                  </a:lnTo>
                  <a:lnTo>
                    <a:pt x="569" y="250"/>
                  </a:lnTo>
                  <a:lnTo>
                    <a:pt x="599" y="245"/>
                  </a:lnTo>
                  <a:lnTo>
                    <a:pt x="629" y="230"/>
                  </a:lnTo>
                  <a:lnTo>
                    <a:pt x="624" y="100"/>
                  </a:lnTo>
                  <a:lnTo>
                    <a:pt x="644" y="75"/>
                  </a:lnTo>
                  <a:lnTo>
                    <a:pt x="664" y="55"/>
                  </a:lnTo>
                  <a:lnTo>
                    <a:pt x="719" y="20"/>
                  </a:lnTo>
                  <a:lnTo>
                    <a:pt x="739" y="5"/>
                  </a:lnTo>
                  <a:lnTo>
                    <a:pt x="759" y="0"/>
                  </a:lnTo>
                  <a:lnTo>
                    <a:pt x="774" y="0"/>
                  </a:lnTo>
                  <a:lnTo>
                    <a:pt x="784" y="10"/>
                  </a:lnTo>
                  <a:lnTo>
                    <a:pt x="794" y="25"/>
                  </a:lnTo>
                  <a:lnTo>
                    <a:pt x="804" y="45"/>
                  </a:lnTo>
                  <a:lnTo>
                    <a:pt x="829" y="100"/>
                  </a:lnTo>
                  <a:lnTo>
                    <a:pt x="924" y="250"/>
                  </a:lnTo>
                  <a:lnTo>
                    <a:pt x="929" y="280"/>
                  </a:lnTo>
                  <a:lnTo>
                    <a:pt x="934" y="305"/>
                  </a:lnTo>
                  <a:lnTo>
                    <a:pt x="944" y="320"/>
                  </a:lnTo>
                  <a:lnTo>
                    <a:pt x="954" y="329"/>
                  </a:lnTo>
                  <a:lnTo>
                    <a:pt x="969" y="339"/>
                  </a:lnTo>
                  <a:lnTo>
                    <a:pt x="994" y="349"/>
                  </a:lnTo>
                  <a:lnTo>
                    <a:pt x="1058" y="344"/>
                  </a:lnTo>
                  <a:lnTo>
                    <a:pt x="1103" y="344"/>
                  </a:lnTo>
                  <a:lnTo>
                    <a:pt x="1143" y="349"/>
                  </a:lnTo>
                  <a:lnTo>
                    <a:pt x="1123" y="364"/>
                  </a:lnTo>
                  <a:lnTo>
                    <a:pt x="1108" y="379"/>
                  </a:lnTo>
                  <a:lnTo>
                    <a:pt x="1088" y="394"/>
                  </a:lnTo>
                  <a:lnTo>
                    <a:pt x="1073" y="414"/>
                  </a:lnTo>
                  <a:lnTo>
                    <a:pt x="1073" y="444"/>
                  </a:lnTo>
                  <a:lnTo>
                    <a:pt x="1073" y="469"/>
                  </a:lnTo>
                  <a:lnTo>
                    <a:pt x="1078" y="479"/>
                  </a:lnTo>
                  <a:lnTo>
                    <a:pt x="1088" y="494"/>
                  </a:lnTo>
                  <a:lnTo>
                    <a:pt x="1098" y="509"/>
                  </a:lnTo>
                  <a:lnTo>
                    <a:pt x="1118" y="524"/>
                  </a:lnTo>
                  <a:lnTo>
                    <a:pt x="1143" y="529"/>
                  </a:lnTo>
                  <a:lnTo>
                    <a:pt x="1163" y="539"/>
                  </a:lnTo>
                  <a:lnTo>
                    <a:pt x="1203" y="564"/>
                  </a:lnTo>
                  <a:lnTo>
                    <a:pt x="1248" y="594"/>
                  </a:lnTo>
                  <a:lnTo>
                    <a:pt x="1298" y="624"/>
                  </a:lnTo>
                  <a:lnTo>
                    <a:pt x="1338" y="659"/>
                  </a:lnTo>
                  <a:lnTo>
                    <a:pt x="1218" y="824"/>
                  </a:lnTo>
                  <a:lnTo>
                    <a:pt x="1213" y="839"/>
                  </a:lnTo>
                  <a:lnTo>
                    <a:pt x="1203" y="859"/>
                  </a:lnTo>
                  <a:lnTo>
                    <a:pt x="1188" y="879"/>
                  </a:lnTo>
                  <a:lnTo>
                    <a:pt x="1168" y="894"/>
                  </a:lnTo>
                  <a:lnTo>
                    <a:pt x="1123" y="924"/>
                  </a:lnTo>
                  <a:lnTo>
                    <a:pt x="1088" y="939"/>
                  </a:lnTo>
                  <a:lnTo>
                    <a:pt x="1038" y="949"/>
                  </a:lnTo>
                  <a:lnTo>
                    <a:pt x="994" y="959"/>
                  </a:lnTo>
                  <a:lnTo>
                    <a:pt x="954" y="929"/>
                  </a:lnTo>
                  <a:lnTo>
                    <a:pt x="924" y="899"/>
                  </a:lnTo>
                  <a:lnTo>
                    <a:pt x="899" y="869"/>
                  </a:lnTo>
                  <a:lnTo>
                    <a:pt x="874" y="849"/>
                  </a:lnTo>
                  <a:lnTo>
                    <a:pt x="864" y="829"/>
                  </a:lnTo>
                  <a:lnTo>
                    <a:pt x="864" y="809"/>
                  </a:lnTo>
                  <a:lnTo>
                    <a:pt x="864" y="769"/>
                  </a:lnTo>
                  <a:lnTo>
                    <a:pt x="859" y="734"/>
                  </a:lnTo>
                  <a:lnTo>
                    <a:pt x="859" y="719"/>
                  </a:lnTo>
                  <a:lnTo>
                    <a:pt x="854" y="709"/>
                  </a:lnTo>
                  <a:lnTo>
                    <a:pt x="774" y="679"/>
                  </a:lnTo>
                  <a:lnTo>
                    <a:pt x="774" y="629"/>
                  </a:lnTo>
                  <a:lnTo>
                    <a:pt x="779" y="579"/>
                  </a:lnTo>
                  <a:lnTo>
                    <a:pt x="784" y="534"/>
                  </a:lnTo>
                  <a:lnTo>
                    <a:pt x="784" y="504"/>
                  </a:lnTo>
                  <a:lnTo>
                    <a:pt x="734" y="499"/>
                  </a:lnTo>
                  <a:lnTo>
                    <a:pt x="694" y="494"/>
                  </a:lnTo>
                  <a:lnTo>
                    <a:pt x="674" y="489"/>
                  </a:lnTo>
                  <a:lnTo>
                    <a:pt x="659" y="479"/>
                  </a:lnTo>
                  <a:lnTo>
                    <a:pt x="649" y="469"/>
                  </a:lnTo>
                  <a:lnTo>
                    <a:pt x="644" y="459"/>
                  </a:lnTo>
                  <a:lnTo>
                    <a:pt x="594" y="459"/>
                  </a:lnTo>
                  <a:lnTo>
                    <a:pt x="579" y="459"/>
                  </a:lnTo>
                  <a:lnTo>
                    <a:pt x="569" y="464"/>
                  </a:lnTo>
                  <a:lnTo>
                    <a:pt x="564" y="474"/>
                  </a:lnTo>
                  <a:lnTo>
                    <a:pt x="559" y="489"/>
                  </a:lnTo>
                  <a:lnTo>
                    <a:pt x="549" y="534"/>
                  </a:lnTo>
                  <a:lnTo>
                    <a:pt x="514" y="549"/>
                  </a:lnTo>
                  <a:lnTo>
                    <a:pt x="484" y="569"/>
                  </a:lnTo>
                  <a:lnTo>
                    <a:pt x="429" y="609"/>
                  </a:lnTo>
                  <a:lnTo>
                    <a:pt x="429" y="624"/>
                  </a:lnTo>
                  <a:lnTo>
                    <a:pt x="434" y="644"/>
                  </a:lnTo>
                  <a:lnTo>
                    <a:pt x="444" y="664"/>
                  </a:lnTo>
                  <a:lnTo>
                    <a:pt x="459" y="694"/>
                  </a:lnTo>
                  <a:lnTo>
                    <a:pt x="454" y="714"/>
                  </a:lnTo>
                  <a:lnTo>
                    <a:pt x="439" y="729"/>
                  </a:lnTo>
                  <a:lnTo>
                    <a:pt x="429" y="744"/>
                  </a:lnTo>
                  <a:lnTo>
                    <a:pt x="409" y="749"/>
                  </a:lnTo>
                  <a:lnTo>
                    <a:pt x="379" y="764"/>
                  </a:lnTo>
                  <a:lnTo>
                    <a:pt x="364" y="774"/>
                  </a:lnTo>
                  <a:lnTo>
                    <a:pt x="354" y="784"/>
                  </a:lnTo>
                  <a:lnTo>
                    <a:pt x="354" y="814"/>
                  </a:lnTo>
                  <a:lnTo>
                    <a:pt x="349" y="844"/>
                  </a:lnTo>
                  <a:lnTo>
                    <a:pt x="344" y="874"/>
                  </a:lnTo>
                  <a:lnTo>
                    <a:pt x="349" y="889"/>
                  </a:lnTo>
                  <a:lnTo>
                    <a:pt x="354" y="899"/>
                  </a:lnTo>
                  <a:lnTo>
                    <a:pt x="514" y="899"/>
                  </a:lnTo>
                  <a:lnTo>
                    <a:pt x="534" y="879"/>
                  </a:lnTo>
                  <a:lnTo>
                    <a:pt x="554" y="864"/>
                  </a:lnTo>
                  <a:lnTo>
                    <a:pt x="569" y="854"/>
                  </a:lnTo>
                  <a:lnTo>
                    <a:pt x="584" y="854"/>
                  </a:lnTo>
                  <a:lnTo>
                    <a:pt x="604" y="849"/>
                  </a:lnTo>
                  <a:lnTo>
                    <a:pt x="629" y="854"/>
                  </a:lnTo>
                  <a:lnTo>
                    <a:pt x="639" y="869"/>
                  </a:lnTo>
                  <a:lnTo>
                    <a:pt x="649" y="874"/>
                  </a:lnTo>
                  <a:lnTo>
                    <a:pt x="664" y="889"/>
                  </a:lnTo>
                  <a:lnTo>
                    <a:pt x="684" y="899"/>
                  </a:lnTo>
                  <a:lnTo>
                    <a:pt x="704" y="944"/>
                  </a:lnTo>
                  <a:lnTo>
                    <a:pt x="724" y="1053"/>
                  </a:lnTo>
                  <a:lnTo>
                    <a:pt x="749" y="1088"/>
                  </a:lnTo>
                  <a:lnTo>
                    <a:pt x="784" y="1118"/>
                  </a:lnTo>
                  <a:lnTo>
                    <a:pt x="824" y="1148"/>
                  </a:lnTo>
                  <a:lnTo>
                    <a:pt x="849" y="1158"/>
                  </a:lnTo>
                  <a:lnTo>
                    <a:pt x="879" y="1168"/>
                  </a:lnTo>
                  <a:lnTo>
                    <a:pt x="929" y="1253"/>
                  </a:lnTo>
                  <a:lnTo>
                    <a:pt x="919" y="1253"/>
                  </a:lnTo>
                  <a:lnTo>
                    <a:pt x="904" y="1258"/>
                  </a:lnTo>
                  <a:lnTo>
                    <a:pt x="884" y="1278"/>
                  </a:lnTo>
                  <a:lnTo>
                    <a:pt x="864" y="1298"/>
                  </a:lnTo>
                  <a:lnTo>
                    <a:pt x="849" y="1313"/>
                  </a:lnTo>
                  <a:lnTo>
                    <a:pt x="839" y="1333"/>
                  </a:lnTo>
                  <a:lnTo>
                    <a:pt x="819" y="1348"/>
                  </a:lnTo>
                  <a:lnTo>
                    <a:pt x="779" y="1383"/>
                  </a:lnTo>
                  <a:lnTo>
                    <a:pt x="739" y="1408"/>
                  </a:lnTo>
                  <a:lnTo>
                    <a:pt x="699" y="1423"/>
                  </a:lnTo>
                  <a:lnTo>
                    <a:pt x="664" y="1453"/>
                  </a:lnTo>
                  <a:lnTo>
                    <a:pt x="634" y="1478"/>
                  </a:lnTo>
                  <a:lnTo>
                    <a:pt x="609" y="1513"/>
                  </a:lnTo>
                  <a:lnTo>
                    <a:pt x="584" y="1548"/>
                  </a:lnTo>
                  <a:lnTo>
                    <a:pt x="504" y="1622"/>
                  </a:lnTo>
                  <a:lnTo>
                    <a:pt x="474" y="1652"/>
                  </a:lnTo>
                  <a:lnTo>
                    <a:pt x="454" y="1687"/>
                  </a:lnTo>
                  <a:lnTo>
                    <a:pt x="439" y="1722"/>
                  </a:lnTo>
                  <a:lnTo>
                    <a:pt x="439" y="1767"/>
                  </a:lnTo>
                  <a:lnTo>
                    <a:pt x="449" y="1822"/>
                  </a:lnTo>
                  <a:lnTo>
                    <a:pt x="474" y="1887"/>
                  </a:lnTo>
                  <a:lnTo>
                    <a:pt x="479" y="1917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1046421" y="2593271"/>
              <a:ext cx="1977112" cy="1513617"/>
            </a:xfrm>
            <a:custGeom>
              <a:avLst/>
              <a:gdLst>
                <a:gd name="T0" fmla="*/ 3362 w 4945"/>
                <a:gd name="T1" fmla="*/ 3714 h 3784"/>
                <a:gd name="T2" fmla="*/ 3187 w 4945"/>
                <a:gd name="T3" fmla="*/ 3639 h 3784"/>
                <a:gd name="T4" fmla="*/ 2947 w 4945"/>
                <a:gd name="T5" fmla="*/ 3549 h 3784"/>
                <a:gd name="T6" fmla="*/ 2497 w 4945"/>
                <a:gd name="T7" fmla="*/ 3584 h 3784"/>
                <a:gd name="T8" fmla="*/ 2188 w 4945"/>
                <a:gd name="T9" fmla="*/ 3624 h 3784"/>
                <a:gd name="T10" fmla="*/ 1938 w 4945"/>
                <a:gd name="T11" fmla="*/ 3694 h 3784"/>
                <a:gd name="T12" fmla="*/ 1753 w 4945"/>
                <a:gd name="T13" fmla="*/ 3544 h 3784"/>
                <a:gd name="T14" fmla="*/ 1583 w 4945"/>
                <a:gd name="T15" fmla="*/ 3579 h 3784"/>
                <a:gd name="T16" fmla="*/ 1404 w 4945"/>
                <a:gd name="T17" fmla="*/ 3589 h 3784"/>
                <a:gd name="T18" fmla="*/ 1204 w 4945"/>
                <a:gd name="T19" fmla="*/ 3484 h 3784"/>
                <a:gd name="T20" fmla="*/ 969 w 4945"/>
                <a:gd name="T21" fmla="*/ 3714 h 3784"/>
                <a:gd name="T22" fmla="*/ 769 w 4945"/>
                <a:gd name="T23" fmla="*/ 3674 h 3784"/>
                <a:gd name="T24" fmla="*/ 629 w 4945"/>
                <a:gd name="T25" fmla="*/ 3440 h 3784"/>
                <a:gd name="T26" fmla="*/ 564 w 4945"/>
                <a:gd name="T27" fmla="*/ 3305 h 3784"/>
                <a:gd name="T28" fmla="*/ 280 w 4945"/>
                <a:gd name="T29" fmla="*/ 3100 h 3784"/>
                <a:gd name="T30" fmla="*/ 305 w 4945"/>
                <a:gd name="T31" fmla="*/ 2900 h 3784"/>
                <a:gd name="T32" fmla="*/ 80 w 4945"/>
                <a:gd name="T33" fmla="*/ 2651 h 3784"/>
                <a:gd name="T34" fmla="*/ 205 w 4945"/>
                <a:gd name="T35" fmla="*/ 2556 h 3784"/>
                <a:gd name="T36" fmla="*/ 125 w 4945"/>
                <a:gd name="T37" fmla="*/ 2207 h 3784"/>
                <a:gd name="T38" fmla="*/ 5 w 4945"/>
                <a:gd name="T39" fmla="*/ 2202 h 3784"/>
                <a:gd name="T40" fmla="*/ 30 w 4945"/>
                <a:gd name="T41" fmla="*/ 2002 h 3784"/>
                <a:gd name="T42" fmla="*/ 265 w 4945"/>
                <a:gd name="T43" fmla="*/ 1812 h 3784"/>
                <a:gd name="T44" fmla="*/ 589 w 4945"/>
                <a:gd name="T45" fmla="*/ 1827 h 3784"/>
                <a:gd name="T46" fmla="*/ 739 w 4945"/>
                <a:gd name="T47" fmla="*/ 1877 h 3784"/>
                <a:gd name="T48" fmla="*/ 1044 w 4945"/>
                <a:gd name="T49" fmla="*/ 1707 h 3784"/>
                <a:gd name="T50" fmla="*/ 1339 w 4945"/>
                <a:gd name="T51" fmla="*/ 1712 h 3784"/>
                <a:gd name="T52" fmla="*/ 1638 w 4945"/>
                <a:gd name="T53" fmla="*/ 1518 h 3784"/>
                <a:gd name="T54" fmla="*/ 1788 w 4945"/>
                <a:gd name="T55" fmla="*/ 1318 h 3784"/>
                <a:gd name="T56" fmla="*/ 1828 w 4945"/>
                <a:gd name="T57" fmla="*/ 874 h 3784"/>
                <a:gd name="T58" fmla="*/ 2083 w 4945"/>
                <a:gd name="T59" fmla="*/ 834 h 3784"/>
                <a:gd name="T60" fmla="*/ 2328 w 4945"/>
                <a:gd name="T61" fmla="*/ 854 h 3784"/>
                <a:gd name="T62" fmla="*/ 2443 w 4945"/>
                <a:gd name="T63" fmla="*/ 534 h 3784"/>
                <a:gd name="T64" fmla="*/ 2552 w 4945"/>
                <a:gd name="T65" fmla="*/ 374 h 3784"/>
                <a:gd name="T66" fmla="*/ 2872 w 4945"/>
                <a:gd name="T67" fmla="*/ 509 h 3784"/>
                <a:gd name="T68" fmla="*/ 3077 w 4945"/>
                <a:gd name="T69" fmla="*/ 434 h 3784"/>
                <a:gd name="T70" fmla="*/ 3242 w 4945"/>
                <a:gd name="T71" fmla="*/ 140 h 3784"/>
                <a:gd name="T72" fmla="*/ 3541 w 4945"/>
                <a:gd name="T73" fmla="*/ 0 h 3784"/>
                <a:gd name="T74" fmla="*/ 3756 w 4945"/>
                <a:gd name="T75" fmla="*/ 334 h 3784"/>
                <a:gd name="T76" fmla="*/ 4026 w 4945"/>
                <a:gd name="T77" fmla="*/ 799 h 3784"/>
                <a:gd name="T78" fmla="*/ 3926 w 4945"/>
                <a:gd name="T79" fmla="*/ 963 h 3784"/>
                <a:gd name="T80" fmla="*/ 4031 w 4945"/>
                <a:gd name="T81" fmla="*/ 1218 h 3784"/>
                <a:gd name="T82" fmla="*/ 4441 w 4945"/>
                <a:gd name="T83" fmla="*/ 1313 h 3784"/>
                <a:gd name="T84" fmla="*/ 4790 w 4945"/>
                <a:gd name="T85" fmla="*/ 1568 h 3784"/>
                <a:gd name="T86" fmla="*/ 4930 w 4945"/>
                <a:gd name="T87" fmla="*/ 1837 h 3784"/>
                <a:gd name="T88" fmla="*/ 4875 w 4945"/>
                <a:gd name="T89" fmla="*/ 2157 h 3784"/>
                <a:gd name="T90" fmla="*/ 4515 w 4945"/>
                <a:gd name="T91" fmla="*/ 2321 h 3784"/>
                <a:gd name="T92" fmla="*/ 4381 w 4945"/>
                <a:gd name="T93" fmla="*/ 2541 h 3784"/>
                <a:gd name="T94" fmla="*/ 4156 w 4945"/>
                <a:gd name="T95" fmla="*/ 2636 h 3784"/>
                <a:gd name="T96" fmla="*/ 4141 w 4945"/>
                <a:gd name="T97" fmla="*/ 2860 h 3784"/>
                <a:gd name="T98" fmla="*/ 3721 w 4945"/>
                <a:gd name="T99" fmla="*/ 3045 h 3784"/>
                <a:gd name="T100" fmla="*/ 3501 w 4945"/>
                <a:gd name="T101" fmla="*/ 3140 h 3784"/>
                <a:gd name="T102" fmla="*/ 3546 w 4945"/>
                <a:gd name="T103" fmla="*/ 3280 h 3784"/>
                <a:gd name="T104" fmla="*/ 3686 w 4945"/>
                <a:gd name="T105" fmla="*/ 3484 h 3784"/>
                <a:gd name="T106" fmla="*/ 3566 w 4945"/>
                <a:gd name="T107" fmla="*/ 3644 h 3784"/>
                <a:gd name="T108" fmla="*/ 3571 w 4945"/>
                <a:gd name="T109" fmla="*/ 3774 h 3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45" h="3784">
                  <a:moveTo>
                    <a:pt x="3536" y="3784"/>
                  </a:moveTo>
                  <a:lnTo>
                    <a:pt x="3501" y="3764"/>
                  </a:lnTo>
                  <a:lnTo>
                    <a:pt x="3442" y="3704"/>
                  </a:lnTo>
                  <a:lnTo>
                    <a:pt x="3402" y="3704"/>
                  </a:lnTo>
                  <a:lnTo>
                    <a:pt x="3377" y="3704"/>
                  </a:lnTo>
                  <a:lnTo>
                    <a:pt x="3367" y="3709"/>
                  </a:lnTo>
                  <a:lnTo>
                    <a:pt x="3362" y="3714"/>
                  </a:lnTo>
                  <a:lnTo>
                    <a:pt x="3347" y="3749"/>
                  </a:lnTo>
                  <a:lnTo>
                    <a:pt x="3322" y="3739"/>
                  </a:lnTo>
                  <a:lnTo>
                    <a:pt x="3257" y="3744"/>
                  </a:lnTo>
                  <a:lnTo>
                    <a:pt x="3242" y="3719"/>
                  </a:lnTo>
                  <a:lnTo>
                    <a:pt x="3237" y="3694"/>
                  </a:lnTo>
                  <a:lnTo>
                    <a:pt x="3232" y="3659"/>
                  </a:lnTo>
                  <a:lnTo>
                    <a:pt x="3187" y="3639"/>
                  </a:lnTo>
                  <a:lnTo>
                    <a:pt x="3127" y="3589"/>
                  </a:lnTo>
                  <a:lnTo>
                    <a:pt x="3102" y="3569"/>
                  </a:lnTo>
                  <a:lnTo>
                    <a:pt x="3072" y="3554"/>
                  </a:lnTo>
                  <a:lnTo>
                    <a:pt x="3042" y="3544"/>
                  </a:lnTo>
                  <a:lnTo>
                    <a:pt x="3012" y="3539"/>
                  </a:lnTo>
                  <a:lnTo>
                    <a:pt x="2982" y="3539"/>
                  </a:lnTo>
                  <a:lnTo>
                    <a:pt x="2947" y="3549"/>
                  </a:lnTo>
                  <a:lnTo>
                    <a:pt x="2852" y="3564"/>
                  </a:lnTo>
                  <a:lnTo>
                    <a:pt x="2802" y="3564"/>
                  </a:lnTo>
                  <a:lnTo>
                    <a:pt x="2757" y="3564"/>
                  </a:lnTo>
                  <a:lnTo>
                    <a:pt x="2667" y="3534"/>
                  </a:lnTo>
                  <a:lnTo>
                    <a:pt x="2592" y="3534"/>
                  </a:lnTo>
                  <a:lnTo>
                    <a:pt x="2542" y="3559"/>
                  </a:lnTo>
                  <a:lnTo>
                    <a:pt x="2497" y="3584"/>
                  </a:lnTo>
                  <a:lnTo>
                    <a:pt x="2458" y="3619"/>
                  </a:lnTo>
                  <a:lnTo>
                    <a:pt x="2443" y="3639"/>
                  </a:lnTo>
                  <a:lnTo>
                    <a:pt x="2428" y="3659"/>
                  </a:lnTo>
                  <a:lnTo>
                    <a:pt x="2343" y="3654"/>
                  </a:lnTo>
                  <a:lnTo>
                    <a:pt x="2263" y="3619"/>
                  </a:lnTo>
                  <a:lnTo>
                    <a:pt x="2208" y="3619"/>
                  </a:lnTo>
                  <a:lnTo>
                    <a:pt x="2188" y="3624"/>
                  </a:lnTo>
                  <a:lnTo>
                    <a:pt x="2173" y="3639"/>
                  </a:lnTo>
                  <a:lnTo>
                    <a:pt x="2103" y="3654"/>
                  </a:lnTo>
                  <a:lnTo>
                    <a:pt x="2063" y="3659"/>
                  </a:lnTo>
                  <a:lnTo>
                    <a:pt x="2033" y="3669"/>
                  </a:lnTo>
                  <a:lnTo>
                    <a:pt x="2003" y="3684"/>
                  </a:lnTo>
                  <a:lnTo>
                    <a:pt x="1968" y="3694"/>
                  </a:lnTo>
                  <a:lnTo>
                    <a:pt x="1938" y="3694"/>
                  </a:lnTo>
                  <a:lnTo>
                    <a:pt x="1908" y="3684"/>
                  </a:lnTo>
                  <a:lnTo>
                    <a:pt x="1848" y="3664"/>
                  </a:lnTo>
                  <a:lnTo>
                    <a:pt x="1798" y="3639"/>
                  </a:lnTo>
                  <a:lnTo>
                    <a:pt x="1768" y="3614"/>
                  </a:lnTo>
                  <a:lnTo>
                    <a:pt x="1763" y="3564"/>
                  </a:lnTo>
                  <a:lnTo>
                    <a:pt x="1758" y="3554"/>
                  </a:lnTo>
                  <a:lnTo>
                    <a:pt x="1753" y="3544"/>
                  </a:lnTo>
                  <a:lnTo>
                    <a:pt x="1733" y="3529"/>
                  </a:lnTo>
                  <a:lnTo>
                    <a:pt x="1708" y="3509"/>
                  </a:lnTo>
                  <a:lnTo>
                    <a:pt x="1658" y="3514"/>
                  </a:lnTo>
                  <a:lnTo>
                    <a:pt x="1643" y="3514"/>
                  </a:lnTo>
                  <a:lnTo>
                    <a:pt x="1633" y="3519"/>
                  </a:lnTo>
                  <a:lnTo>
                    <a:pt x="1613" y="3539"/>
                  </a:lnTo>
                  <a:lnTo>
                    <a:pt x="1583" y="3579"/>
                  </a:lnTo>
                  <a:lnTo>
                    <a:pt x="1543" y="3589"/>
                  </a:lnTo>
                  <a:lnTo>
                    <a:pt x="1503" y="3594"/>
                  </a:lnTo>
                  <a:lnTo>
                    <a:pt x="1464" y="3599"/>
                  </a:lnTo>
                  <a:lnTo>
                    <a:pt x="1449" y="3609"/>
                  </a:lnTo>
                  <a:lnTo>
                    <a:pt x="1429" y="3614"/>
                  </a:lnTo>
                  <a:lnTo>
                    <a:pt x="1414" y="3614"/>
                  </a:lnTo>
                  <a:lnTo>
                    <a:pt x="1404" y="3589"/>
                  </a:lnTo>
                  <a:lnTo>
                    <a:pt x="1374" y="3564"/>
                  </a:lnTo>
                  <a:lnTo>
                    <a:pt x="1349" y="3544"/>
                  </a:lnTo>
                  <a:lnTo>
                    <a:pt x="1319" y="3524"/>
                  </a:lnTo>
                  <a:lnTo>
                    <a:pt x="1289" y="3509"/>
                  </a:lnTo>
                  <a:lnTo>
                    <a:pt x="1259" y="3494"/>
                  </a:lnTo>
                  <a:lnTo>
                    <a:pt x="1229" y="3489"/>
                  </a:lnTo>
                  <a:lnTo>
                    <a:pt x="1204" y="3484"/>
                  </a:lnTo>
                  <a:lnTo>
                    <a:pt x="1174" y="3489"/>
                  </a:lnTo>
                  <a:lnTo>
                    <a:pt x="1119" y="3529"/>
                  </a:lnTo>
                  <a:lnTo>
                    <a:pt x="1079" y="3564"/>
                  </a:lnTo>
                  <a:lnTo>
                    <a:pt x="1049" y="3609"/>
                  </a:lnTo>
                  <a:lnTo>
                    <a:pt x="1019" y="3664"/>
                  </a:lnTo>
                  <a:lnTo>
                    <a:pt x="994" y="3694"/>
                  </a:lnTo>
                  <a:lnTo>
                    <a:pt x="969" y="3714"/>
                  </a:lnTo>
                  <a:lnTo>
                    <a:pt x="939" y="3729"/>
                  </a:lnTo>
                  <a:lnTo>
                    <a:pt x="904" y="3739"/>
                  </a:lnTo>
                  <a:lnTo>
                    <a:pt x="829" y="3719"/>
                  </a:lnTo>
                  <a:lnTo>
                    <a:pt x="804" y="3704"/>
                  </a:lnTo>
                  <a:lnTo>
                    <a:pt x="794" y="3699"/>
                  </a:lnTo>
                  <a:lnTo>
                    <a:pt x="779" y="3699"/>
                  </a:lnTo>
                  <a:lnTo>
                    <a:pt x="769" y="3674"/>
                  </a:lnTo>
                  <a:lnTo>
                    <a:pt x="759" y="3654"/>
                  </a:lnTo>
                  <a:lnTo>
                    <a:pt x="744" y="3634"/>
                  </a:lnTo>
                  <a:lnTo>
                    <a:pt x="729" y="3624"/>
                  </a:lnTo>
                  <a:lnTo>
                    <a:pt x="694" y="3604"/>
                  </a:lnTo>
                  <a:lnTo>
                    <a:pt x="659" y="3589"/>
                  </a:lnTo>
                  <a:lnTo>
                    <a:pt x="629" y="3544"/>
                  </a:lnTo>
                  <a:lnTo>
                    <a:pt x="629" y="3440"/>
                  </a:lnTo>
                  <a:lnTo>
                    <a:pt x="639" y="3425"/>
                  </a:lnTo>
                  <a:lnTo>
                    <a:pt x="639" y="3405"/>
                  </a:lnTo>
                  <a:lnTo>
                    <a:pt x="639" y="3370"/>
                  </a:lnTo>
                  <a:lnTo>
                    <a:pt x="624" y="3345"/>
                  </a:lnTo>
                  <a:lnTo>
                    <a:pt x="609" y="3325"/>
                  </a:lnTo>
                  <a:lnTo>
                    <a:pt x="584" y="3310"/>
                  </a:lnTo>
                  <a:lnTo>
                    <a:pt x="564" y="3305"/>
                  </a:lnTo>
                  <a:lnTo>
                    <a:pt x="514" y="3300"/>
                  </a:lnTo>
                  <a:lnTo>
                    <a:pt x="495" y="3295"/>
                  </a:lnTo>
                  <a:lnTo>
                    <a:pt x="475" y="3290"/>
                  </a:lnTo>
                  <a:lnTo>
                    <a:pt x="435" y="3250"/>
                  </a:lnTo>
                  <a:lnTo>
                    <a:pt x="375" y="3140"/>
                  </a:lnTo>
                  <a:lnTo>
                    <a:pt x="285" y="3120"/>
                  </a:lnTo>
                  <a:lnTo>
                    <a:pt x="280" y="3100"/>
                  </a:lnTo>
                  <a:lnTo>
                    <a:pt x="280" y="3075"/>
                  </a:lnTo>
                  <a:lnTo>
                    <a:pt x="280" y="3055"/>
                  </a:lnTo>
                  <a:lnTo>
                    <a:pt x="285" y="3035"/>
                  </a:lnTo>
                  <a:lnTo>
                    <a:pt x="300" y="2995"/>
                  </a:lnTo>
                  <a:lnTo>
                    <a:pt x="315" y="2960"/>
                  </a:lnTo>
                  <a:lnTo>
                    <a:pt x="310" y="2930"/>
                  </a:lnTo>
                  <a:lnTo>
                    <a:pt x="305" y="2900"/>
                  </a:lnTo>
                  <a:lnTo>
                    <a:pt x="295" y="2875"/>
                  </a:lnTo>
                  <a:lnTo>
                    <a:pt x="280" y="2855"/>
                  </a:lnTo>
                  <a:lnTo>
                    <a:pt x="245" y="2816"/>
                  </a:lnTo>
                  <a:lnTo>
                    <a:pt x="210" y="2781"/>
                  </a:lnTo>
                  <a:lnTo>
                    <a:pt x="95" y="2726"/>
                  </a:lnTo>
                  <a:lnTo>
                    <a:pt x="80" y="2706"/>
                  </a:lnTo>
                  <a:lnTo>
                    <a:pt x="80" y="2651"/>
                  </a:lnTo>
                  <a:lnTo>
                    <a:pt x="80" y="2636"/>
                  </a:lnTo>
                  <a:lnTo>
                    <a:pt x="90" y="2631"/>
                  </a:lnTo>
                  <a:lnTo>
                    <a:pt x="100" y="2621"/>
                  </a:lnTo>
                  <a:lnTo>
                    <a:pt x="115" y="2616"/>
                  </a:lnTo>
                  <a:lnTo>
                    <a:pt x="165" y="2591"/>
                  </a:lnTo>
                  <a:lnTo>
                    <a:pt x="195" y="2566"/>
                  </a:lnTo>
                  <a:lnTo>
                    <a:pt x="205" y="2556"/>
                  </a:lnTo>
                  <a:lnTo>
                    <a:pt x="215" y="2541"/>
                  </a:lnTo>
                  <a:lnTo>
                    <a:pt x="215" y="2296"/>
                  </a:lnTo>
                  <a:lnTo>
                    <a:pt x="205" y="2256"/>
                  </a:lnTo>
                  <a:lnTo>
                    <a:pt x="190" y="2231"/>
                  </a:lnTo>
                  <a:lnTo>
                    <a:pt x="170" y="2216"/>
                  </a:lnTo>
                  <a:lnTo>
                    <a:pt x="150" y="2211"/>
                  </a:lnTo>
                  <a:lnTo>
                    <a:pt x="125" y="2207"/>
                  </a:lnTo>
                  <a:lnTo>
                    <a:pt x="100" y="2207"/>
                  </a:lnTo>
                  <a:lnTo>
                    <a:pt x="50" y="2207"/>
                  </a:lnTo>
                  <a:lnTo>
                    <a:pt x="35" y="2216"/>
                  </a:lnTo>
                  <a:lnTo>
                    <a:pt x="25" y="2231"/>
                  </a:lnTo>
                  <a:lnTo>
                    <a:pt x="20" y="2231"/>
                  </a:lnTo>
                  <a:lnTo>
                    <a:pt x="20" y="2241"/>
                  </a:lnTo>
                  <a:lnTo>
                    <a:pt x="5" y="2202"/>
                  </a:lnTo>
                  <a:lnTo>
                    <a:pt x="0" y="2177"/>
                  </a:lnTo>
                  <a:lnTo>
                    <a:pt x="0" y="2157"/>
                  </a:lnTo>
                  <a:lnTo>
                    <a:pt x="5" y="2137"/>
                  </a:lnTo>
                  <a:lnTo>
                    <a:pt x="65" y="2107"/>
                  </a:lnTo>
                  <a:lnTo>
                    <a:pt x="65" y="2047"/>
                  </a:lnTo>
                  <a:lnTo>
                    <a:pt x="45" y="2017"/>
                  </a:lnTo>
                  <a:lnTo>
                    <a:pt x="30" y="2002"/>
                  </a:lnTo>
                  <a:lnTo>
                    <a:pt x="20" y="1992"/>
                  </a:lnTo>
                  <a:lnTo>
                    <a:pt x="20" y="1987"/>
                  </a:lnTo>
                  <a:lnTo>
                    <a:pt x="40" y="1977"/>
                  </a:lnTo>
                  <a:lnTo>
                    <a:pt x="65" y="1962"/>
                  </a:lnTo>
                  <a:lnTo>
                    <a:pt x="100" y="1942"/>
                  </a:lnTo>
                  <a:lnTo>
                    <a:pt x="160" y="1852"/>
                  </a:lnTo>
                  <a:lnTo>
                    <a:pt x="265" y="1812"/>
                  </a:lnTo>
                  <a:lnTo>
                    <a:pt x="340" y="1807"/>
                  </a:lnTo>
                  <a:lnTo>
                    <a:pt x="400" y="1802"/>
                  </a:lnTo>
                  <a:lnTo>
                    <a:pt x="465" y="1787"/>
                  </a:lnTo>
                  <a:lnTo>
                    <a:pt x="534" y="1757"/>
                  </a:lnTo>
                  <a:lnTo>
                    <a:pt x="579" y="1757"/>
                  </a:lnTo>
                  <a:lnTo>
                    <a:pt x="579" y="1787"/>
                  </a:lnTo>
                  <a:lnTo>
                    <a:pt x="589" y="1827"/>
                  </a:lnTo>
                  <a:lnTo>
                    <a:pt x="599" y="1842"/>
                  </a:lnTo>
                  <a:lnTo>
                    <a:pt x="614" y="1862"/>
                  </a:lnTo>
                  <a:lnTo>
                    <a:pt x="634" y="1877"/>
                  </a:lnTo>
                  <a:lnTo>
                    <a:pt x="654" y="1887"/>
                  </a:lnTo>
                  <a:lnTo>
                    <a:pt x="684" y="1887"/>
                  </a:lnTo>
                  <a:lnTo>
                    <a:pt x="709" y="1882"/>
                  </a:lnTo>
                  <a:lnTo>
                    <a:pt x="739" y="1877"/>
                  </a:lnTo>
                  <a:lnTo>
                    <a:pt x="769" y="1862"/>
                  </a:lnTo>
                  <a:lnTo>
                    <a:pt x="844" y="1762"/>
                  </a:lnTo>
                  <a:lnTo>
                    <a:pt x="904" y="1767"/>
                  </a:lnTo>
                  <a:lnTo>
                    <a:pt x="934" y="1767"/>
                  </a:lnTo>
                  <a:lnTo>
                    <a:pt x="969" y="1762"/>
                  </a:lnTo>
                  <a:lnTo>
                    <a:pt x="1004" y="1732"/>
                  </a:lnTo>
                  <a:lnTo>
                    <a:pt x="1044" y="1707"/>
                  </a:lnTo>
                  <a:lnTo>
                    <a:pt x="1089" y="1702"/>
                  </a:lnTo>
                  <a:lnTo>
                    <a:pt x="1144" y="1722"/>
                  </a:lnTo>
                  <a:lnTo>
                    <a:pt x="1179" y="1732"/>
                  </a:lnTo>
                  <a:lnTo>
                    <a:pt x="1219" y="1737"/>
                  </a:lnTo>
                  <a:lnTo>
                    <a:pt x="1244" y="1727"/>
                  </a:lnTo>
                  <a:lnTo>
                    <a:pt x="1274" y="1717"/>
                  </a:lnTo>
                  <a:lnTo>
                    <a:pt x="1339" y="1712"/>
                  </a:lnTo>
                  <a:lnTo>
                    <a:pt x="1404" y="1702"/>
                  </a:lnTo>
                  <a:lnTo>
                    <a:pt x="1439" y="1692"/>
                  </a:lnTo>
                  <a:lnTo>
                    <a:pt x="1469" y="1682"/>
                  </a:lnTo>
                  <a:lnTo>
                    <a:pt x="1568" y="1622"/>
                  </a:lnTo>
                  <a:lnTo>
                    <a:pt x="1593" y="1548"/>
                  </a:lnTo>
                  <a:lnTo>
                    <a:pt x="1618" y="1538"/>
                  </a:lnTo>
                  <a:lnTo>
                    <a:pt x="1638" y="1518"/>
                  </a:lnTo>
                  <a:lnTo>
                    <a:pt x="1653" y="1498"/>
                  </a:lnTo>
                  <a:lnTo>
                    <a:pt x="1668" y="1473"/>
                  </a:lnTo>
                  <a:lnTo>
                    <a:pt x="1688" y="1418"/>
                  </a:lnTo>
                  <a:lnTo>
                    <a:pt x="1703" y="1373"/>
                  </a:lnTo>
                  <a:lnTo>
                    <a:pt x="1748" y="1353"/>
                  </a:lnTo>
                  <a:lnTo>
                    <a:pt x="1768" y="1338"/>
                  </a:lnTo>
                  <a:lnTo>
                    <a:pt x="1788" y="1318"/>
                  </a:lnTo>
                  <a:lnTo>
                    <a:pt x="1823" y="1238"/>
                  </a:lnTo>
                  <a:lnTo>
                    <a:pt x="1828" y="1093"/>
                  </a:lnTo>
                  <a:lnTo>
                    <a:pt x="1813" y="1033"/>
                  </a:lnTo>
                  <a:lnTo>
                    <a:pt x="1818" y="978"/>
                  </a:lnTo>
                  <a:lnTo>
                    <a:pt x="1828" y="924"/>
                  </a:lnTo>
                  <a:lnTo>
                    <a:pt x="1828" y="894"/>
                  </a:lnTo>
                  <a:lnTo>
                    <a:pt x="1828" y="874"/>
                  </a:lnTo>
                  <a:lnTo>
                    <a:pt x="1823" y="854"/>
                  </a:lnTo>
                  <a:lnTo>
                    <a:pt x="1813" y="834"/>
                  </a:lnTo>
                  <a:lnTo>
                    <a:pt x="1803" y="809"/>
                  </a:lnTo>
                  <a:lnTo>
                    <a:pt x="1928" y="814"/>
                  </a:lnTo>
                  <a:lnTo>
                    <a:pt x="1993" y="819"/>
                  </a:lnTo>
                  <a:lnTo>
                    <a:pt x="2058" y="829"/>
                  </a:lnTo>
                  <a:lnTo>
                    <a:pt x="2083" y="834"/>
                  </a:lnTo>
                  <a:lnTo>
                    <a:pt x="2103" y="844"/>
                  </a:lnTo>
                  <a:lnTo>
                    <a:pt x="2148" y="849"/>
                  </a:lnTo>
                  <a:lnTo>
                    <a:pt x="2203" y="859"/>
                  </a:lnTo>
                  <a:lnTo>
                    <a:pt x="2228" y="874"/>
                  </a:lnTo>
                  <a:lnTo>
                    <a:pt x="2258" y="889"/>
                  </a:lnTo>
                  <a:lnTo>
                    <a:pt x="2293" y="889"/>
                  </a:lnTo>
                  <a:lnTo>
                    <a:pt x="2328" y="854"/>
                  </a:lnTo>
                  <a:lnTo>
                    <a:pt x="2328" y="819"/>
                  </a:lnTo>
                  <a:lnTo>
                    <a:pt x="2318" y="784"/>
                  </a:lnTo>
                  <a:lnTo>
                    <a:pt x="2313" y="754"/>
                  </a:lnTo>
                  <a:lnTo>
                    <a:pt x="2323" y="724"/>
                  </a:lnTo>
                  <a:lnTo>
                    <a:pt x="2333" y="699"/>
                  </a:lnTo>
                  <a:lnTo>
                    <a:pt x="2428" y="584"/>
                  </a:lnTo>
                  <a:lnTo>
                    <a:pt x="2443" y="534"/>
                  </a:lnTo>
                  <a:lnTo>
                    <a:pt x="2458" y="499"/>
                  </a:lnTo>
                  <a:lnTo>
                    <a:pt x="2482" y="464"/>
                  </a:lnTo>
                  <a:lnTo>
                    <a:pt x="2517" y="429"/>
                  </a:lnTo>
                  <a:lnTo>
                    <a:pt x="2527" y="399"/>
                  </a:lnTo>
                  <a:lnTo>
                    <a:pt x="2537" y="384"/>
                  </a:lnTo>
                  <a:lnTo>
                    <a:pt x="2542" y="379"/>
                  </a:lnTo>
                  <a:lnTo>
                    <a:pt x="2552" y="374"/>
                  </a:lnTo>
                  <a:lnTo>
                    <a:pt x="2582" y="374"/>
                  </a:lnTo>
                  <a:lnTo>
                    <a:pt x="2727" y="464"/>
                  </a:lnTo>
                  <a:lnTo>
                    <a:pt x="2757" y="469"/>
                  </a:lnTo>
                  <a:lnTo>
                    <a:pt x="2792" y="474"/>
                  </a:lnTo>
                  <a:lnTo>
                    <a:pt x="2832" y="484"/>
                  </a:lnTo>
                  <a:lnTo>
                    <a:pt x="2852" y="494"/>
                  </a:lnTo>
                  <a:lnTo>
                    <a:pt x="2872" y="509"/>
                  </a:lnTo>
                  <a:lnTo>
                    <a:pt x="2927" y="509"/>
                  </a:lnTo>
                  <a:lnTo>
                    <a:pt x="2957" y="509"/>
                  </a:lnTo>
                  <a:lnTo>
                    <a:pt x="2987" y="504"/>
                  </a:lnTo>
                  <a:lnTo>
                    <a:pt x="3017" y="494"/>
                  </a:lnTo>
                  <a:lnTo>
                    <a:pt x="3042" y="484"/>
                  </a:lnTo>
                  <a:lnTo>
                    <a:pt x="3062" y="464"/>
                  </a:lnTo>
                  <a:lnTo>
                    <a:pt x="3077" y="434"/>
                  </a:lnTo>
                  <a:lnTo>
                    <a:pt x="3062" y="265"/>
                  </a:lnTo>
                  <a:lnTo>
                    <a:pt x="3087" y="220"/>
                  </a:lnTo>
                  <a:lnTo>
                    <a:pt x="3112" y="190"/>
                  </a:lnTo>
                  <a:lnTo>
                    <a:pt x="3142" y="170"/>
                  </a:lnTo>
                  <a:lnTo>
                    <a:pt x="3172" y="155"/>
                  </a:lnTo>
                  <a:lnTo>
                    <a:pt x="3207" y="145"/>
                  </a:lnTo>
                  <a:lnTo>
                    <a:pt x="3242" y="140"/>
                  </a:lnTo>
                  <a:lnTo>
                    <a:pt x="3337" y="130"/>
                  </a:lnTo>
                  <a:lnTo>
                    <a:pt x="3347" y="125"/>
                  </a:lnTo>
                  <a:lnTo>
                    <a:pt x="3357" y="115"/>
                  </a:lnTo>
                  <a:lnTo>
                    <a:pt x="3377" y="90"/>
                  </a:lnTo>
                  <a:lnTo>
                    <a:pt x="3397" y="35"/>
                  </a:lnTo>
                  <a:lnTo>
                    <a:pt x="3432" y="0"/>
                  </a:lnTo>
                  <a:lnTo>
                    <a:pt x="3541" y="0"/>
                  </a:lnTo>
                  <a:lnTo>
                    <a:pt x="3546" y="5"/>
                  </a:lnTo>
                  <a:lnTo>
                    <a:pt x="3556" y="20"/>
                  </a:lnTo>
                  <a:lnTo>
                    <a:pt x="3561" y="55"/>
                  </a:lnTo>
                  <a:lnTo>
                    <a:pt x="3571" y="100"/>
                  </a:lnTo>
                  <a:lnTo>
                    <a:pt x="3586" y="145"/>
                  </a:lnTo>
                  <a:lnTo>
                    <a:pt x="3696" y="310"/>
                  </a:lnTo>
                  <a:lnTo>
                    <a:pt x="3756" y="334"/>
                  </a:lnTo>
                  <a:lnTo>
                    <a:pt x="3841" y="359"/>
                  </a:lnTo>
                  <a:lnTo>
                    <a:pt x="3916" y="409"/>
                  </a:lnTo>
                  <a:lnTo>
                    <a:pt x="3956" y="474"/>
                  </a:lnTo>
                  <a:lnTo>
                    <a:pt x="3971" y="604"/>
                  </a:lnTo>
                  <a:lnTo>
                    <a:pt x="4021" y="699"/>
                  </a:lnTo>
                  <a:lnTo>
                    <a:pt x="4026" y="744"/>
                  </a:lnTo>
                  <a:lnTo>
                    <a:pt x="4026" y="799"/>
                  </a:lnTo>
                  <a:lnTo>
                    <a:pt x="4026" y="829"/>
                  </a:lnTo>
                  <a:lnTo>
                    <a:pt x="4021" y="854"/>
                  </a:lnTo>
                  <a:lnTo>
                    <a:pt x="4011" y="884"/>
                  </a:lnTo>
                  <a:lnTo>
                    <a:pt x="4001" y="909"/>
                  </a:lnTo>
                  <a:lnTo>
                    <a:pt x="3946" y="944"/>
                  </a:lnTo>
                  <a:lnTo>
                    <a:pt x="3931" y="953"/>
                  </a:lnTo>
                  <a:lnTo>
                    <a:pt x="3926" y="963"/>
                  </a:lnTo>
                  <a:lnTo>
                    <a:pt x="3916" y="973"/>
                  </a:lnTo>
                  <a:lnTo>
                    <a:pt x="3916" y="988"/>
                  </a:lnTo>
                  <a:lnTo>
                    <a:pt x="3911" y="1048"/>
                  </a:lnTo>
                  <a:lnTo>
                    <a:pt x="3921" y="1098"/>
                  </a:lnTo>
                  <a:lnTo>
                    <a:pt x="3931" y="1128"/>
                  </a:lnTo>
                  <a:lnTo>
                    <a:pt x="3951" y="1163"/>
                  </a:lnTo>
                  <a:lnTo>
                    <a:pt x="4031" y="1218"/>
                  </a:lnTo>
                  <a:lnTo>
                    <a:pt x="4151" y="1248"/>
                  </a:lnTo>
                  <a:lnTo>
                    <a:pt x="4181" y="1263"/>
                  </a:lnTo>
                  <a:lnTo>
                    <a:pt x="4216" y="1278"/>
                  </a:lnTo>
                  <a:lnTo>
                    <a:pt x="4246" y="1288"/>
                  </a:lnTo>
                  <a:lnTo>
                    <a:pt x="4281" y="1298"/>
                  </a:lnTo>
                  <a:lnTo>
                    <a:pt x="4356" y="1308"/>
                  </a:lnTo>
                  <a:lnTo>
                    <a:pt x="4441" y="1313"/>
                  </a:lnTo>
                  <a:lnTo>
                    <a:pt x="4470" y="1333"/>
                  </a:lnTo>
                  <a:lnTo>
                    <a:pt x="4510" y="1363"/>
                  </a:lnTo>
                  <a:lnTo>
                    <a:pt x="4585" y="1438"/>
                  </a:lnTo>
                  <a:lnTo>
                    <a:pt x="4700" y="1533"/>
                  </a:lnTo>
                  <a:lnTo>
                    <a:pt x="4730" y="1538"/>
                  </a:lnTo>
                  <a:lnTo>
                    <a:pt x="4760" y="1548"/>
                  </a:lnTo>
                  <a:lnTo>
                    <a:pt x="4790" y="1568"/>
                  </a:lnTo>
                  <a:lnTo>
                    <a:pt x="4820" y="1597"/>
                  </a:lnTo>
                  <a:lnTo>
                    <a:pt x="4840" y="1677"/>
                  </a:lnTo>
                  <a:lnTo>
                    <a:pt x="4855" y="1722"/>
                  </a:lnTo>
                  <a:lnTo>
                    <a:pt x="4875" y="1772"/>
                  </a:lnTo>
                  <a:lnTo>
                    <a:pt x="4905" y="1792"/>
                  </a:lnTo>
                  <a:lnTo>
                    <a:pt x="4915" y="1807"/>
                  </a:lnTo>
                  <a:lnTo>
                    <a:pt x="4930" y="1837"/>
                  </a:lnTo>
                  <a:lnTo>
                    <a:pt x="4925" y="1912"/>
                  </a:lnTo>
                  <a:lnTo>
                    <a:pt x="4945" y="1967"/>
                  </a:lnTo>
                  <a:lnTo>
                    <a:pt x="4915" y="1987"/>
                  </a:lnTo>
                  <a:lnTo>
                    <a:pt x="4895" y="2007"/>
                  </a:lnTo>
                  <a:lnTo>
                    <a:pt x="4885" y="2032"/>
                  </a:lnTo>
                  <a:lnTo>
                    <a:pt x="4875" y="2077"/>
                  </a:lnTo>
                  <a:lnTo>
                    <a:pt x="4875" y="2157"/>
                  </a:lnTo>
                  <a:lnTo>
                    <a:pt x="4890" y="2251"/>
                  </a:lnTo>
                  <a:lnTo>
                    <a:pt x="4875" y="2261"/>
                  </a:lnTo>
                  <a:lnTo>
                    <a:pt x="4690" y="2266"/>
                  </a:lnTo>
                  <a:lnTo>
                    <a:pt x="4605" y="2281"/>
                  </a:lnTo>
                  <a:lnTo>
                    <a:pt x="4570" y="2291"/>
                  </a:lnTo>
                  <a:lnTo>
                    <a:pt x="4540" y="2301"/>
                  </a:lnTo>
                  <a:lnTo>
                    <a:pt x="4515" y="2321"/>
                  </a:lnTo>
                  <a:lnTo>
                    <a:pt x="4490" y="2346"/>
                  </a:lnTo>
                  <a:lnTo>
                    <a:pt x="4475" y="2376"/>
                  </a:lnTo>
                  <a:lnTo>
                    <a:pt x="4460" y="2416"/>
                  </a:lnTo>
                  <a:lnTo>
                    <a:pt x="4431" y="2446"/>
                  </a:lnTo>
                  <a:lnTo>
                    <a:pt x="4411" y="2471"/>
                  </a:lnTo>
                  <a:lnTo>
                    <a:pt x="4396" y="2501"/>
                  </a:lnTo>
                  <a:lnTo>
                    <a:pt x="4381" y="2541"/>
                  </a:lnTo>
                  <a:lnTo>
                    <a:pt x="4356" y="2556"/>
                  </a:lnTo>
                  <a:lnTo>
                    <a:pt x="4326" y="2566"/>
                  </a:lnTo>
                  <a:lnTo>
                    <a:pt x="4271" y="2576"/>
                  </a:lnTo>
                  <a:lnTo>
                    <a:pt x="4221" y="2581"/>
                  </a:lnTo>
                  <a:lnTo>
                    <a:pt x="4176" y="2581"/>
                  </a:lnTo>
                  <a:lnTo>
                    <a:pt x="4171" y="2606"/>
                  </a:lnTo>
                  <a:lnTo>
                    <a:pt x="4156" y="2636"/>
                  </a:lnTo>
                  <a:lnTo>
                    <a:pt x="4136" y="2661"/>
                  </a:lnTo>
                  <a:lnTo>
                    <a:pt x="4116" y="2681"/>
                  </a:lnTo>
                  <a:lnTo>
                    <a:pt x="4106" y="2701"/>
                  </a:lnTo>
                  <a:lnTo>
                    <a:pt x="4106" y="2721"/>
                  </a:lnTo>
                  <a:lnTo>
                    <a:pt x="4111" y="2761"/>
                  </a:lnTo>
                  <a:lnTo>
                    <a:pt x="4126" y="2806"/>
                  </a:lnTo>
                  <a:lnTo>
                    <a:pt x="4141" y="2860"/>
                  </a:lnTo>
                  <a:lnTo>
                    <a:pt x="4146" y="2920"/>
                  </a:lnTo>
                  <a:lnTo>
                    <a:pt x="4006" y="2950"/>
                  </a:lnTo>
                  <a:lnTo>
                    <a:pt x="3976" y="2965"/>
                  </a:lnTo>
                  <a:lnTo>
                    <a:pt x="3946" y="2980"/>
                  </a:lnTo>
                  <a:lnTo>
                    <a:pt x="3896" y="3010"/>
                  </a:lnTo>
                  <a:lnTo>
                    <a:pt x="3811" y="3030"/>
                  </a:lnTo>
                  <a:lnTo>
                    <a:pt x="3721" y="3045"/>
                  </a:lnTo>
                  <a:lnTo>
                    <a:pt x="3641" y="3055"/>
                  </a:lnTo>
                  <a:lnTo>
                    <a:pt x="3561" y="3055"/>
                  </a:lnTo>
                  <a:lnTo>
                    <a:pt x="3516" y="3065"/>
                  </a:lnTo>
                  <a:lnTo>
                    <a:pt x="3486" y="3085"/>
                  </a:lnTo>
                  <a:lnTo>
                    <a:pt x="3486" y="3105"/>
                  </a:lnTo>
                  <a:lnTo>
                    <a:pt x="3491" y="3120"/>
                  </a:lnTo>
                  <a:lnTo>
                    <a:pt x="3501" y="3140"/>
                  </a:lnTo>
                  <a:lnTo>
                    <a:pt x="3526" y="3175"/>
                  </a:lnTo>
                  <a:lnTo>
                    <a:pt x="3511" y="3195"/>
                  </a:lnTo>
                  <a:lnTo>
                    <a:pt x="3506" y="3215"/>
                  </a:lnTo>
                  <a:lnTo>
                    <a:pt x="3506" y="3230"/>
                  </a:lnTo>
                  <a:lnTo>
                    <a:pt x="3516" y="3250"/>
                  </a:lnTo>
                  <a:lnTo>
                    <a:pt x="3526" y="3265"/>
                  </a:lnTo>
                  <a:lnTo>
                    <a:pt x="3546" y="3280"/>
                  </a:lnTo>
                  <a:lnTo>
                    <a:pt x="3591" y="3315"/>
                  </a:lnTo>
                  <a:lnTo>
                    <a:pt x="3646" y="3395"/>
                  </a:lnTo>
                  <a:lnTo>
                    <a:pt x="3666" y="3405"/>
                  </a:lnTo>
                  <a:lnTo>
                    <a:pt x="3681" y="3420"/>
                  </a:lnTo>
                  <a:lnTo>
                    <a:pt x="3686" y="3430"/>
                  </a:lnTo>
                  <a:lnTo>
                    <a:pt x="3686" y="3445"/>
                  </a:lnTo>
                  <a:lnTo>
                    <a:pt x="3686" y="3484"/>
                  </a:lnTo>
                  <a:lnTo>
                    <a:pt x="3656" y="3514"/>
                  </a:lnTo>
                  <a:lnTo>
                    <a:pt x="3606" y="3539"/>
                  </a:lnTo>
                  <a:lnTo>
                    <a:pt x="3591" y="3549"/>
                  </a:lnTo>
                  <a:lnTo>
                    <a:pt x="3581" y="3559"/>
                  </a:lnTo>
                  <a:lnTo>
                    <a:pt x="3571" y="3574"/>
                  </a:lnTo>
                  <a:lnTo>
                    <a:pt x="3566" y="3589"/>
                  </a:lnTo>
                  <a:lnTo>
                    <a:pt x="3566" y="3644"/>
                  </a:lnTo>
                  <a:lnTo>
                    <a:pt x="3581" y="3659"/>
                  </a:lnTo>
                  <a:lnTo>
                    <a:pt x="3601" y="3684"/>
                  </a:lnTo>
                  <a:lnTo>
                    <a:pt x="3616" y="3714"/>
                  </a:lnTo>
                  <a:lnTo>
                    <a:pt x="3621" y="3734"/>
                  </a:lnTo>
                  <a:lnTo>
                    <a:pt x="3621" y="3754"/>
                  </a:lnTo>
                  <a:lnTo>
                    <a:pt x="3596" y="3769"/>
                  </a:lnTo>
                  <a:lnTo>
                    <a:pt x="3571" y="3774"/>
                  </a:lnTo>
                  <a:lnTo>
                    <a:pt x="3536" y="3784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3139657" y="2169819"/>
              <a:ext cx="2179328" cy="1864992"/>
            </a:xfrm>
            <a:custGeom>
              <a:avLst/>
              <a:gdLst>
                <a:gd name="T0" fmla="*/ 1344 w 5449"/>
                <a:gd name="T1" fmla="*/ 4279 h 4664"/>
                <a:gd name="T2" fmla="*/ 1264 w 5449"/>
                <a:gd name="T3" fmla="*/ 4090 h 4664"/>
                <a:gd name="T4" fmla="*/ 879 w 5449"/>
                <a:gd name="T5" fmla="*/ 4200 h 4664"/>
                <a:gd name="T6" fmla="*/ 674 w 5449"/>
                <a:gd name="T7" fmla="*/ 4180 h 4664"/>
                <a:gd name="T8" fmla="*/ 430 w 5449"/>
                <a:gd name="T9" fmla="*/ 3895 h 4664"/>
                <a:gd name="T10" fmla="*/ 539 w 5449"/>
                <a:gd name="T11" fmla="*/ 3655 h 4664"/>
                <a:gd name="T12" fmla="*/ 125 w 5449"/>
                <a:gd name="T13" fmla="*/ 3565 h 4664"/>
                <a:gd name="T14" fmla="*/ 250 w 5449"/>
                <a:gd name="T15" fmla="*/ 3166 h 4664"/>
                <a:gd name="T16" fmla="*/ 1403 w 5449"/>
                <a:gd name="T17" fmla="*/ 3476 h 4664"/>
                <a:gd name="T18" fmla="*/ 1663 w 5449"/>
                <a:gd name="T19" fmla="*/ 3461 h 4664"/>
                <a:gd name="T20" fmla="*/ 1943 w 5449"/>
                <a:gd name="T21" fmla="*/ 3326 h 4664"/>
                <a:gd name="T22" fmla="*/ 2233 w 5449"/>
                <a:gd name="T23" fmla="*/ 3236 h 4664"/>
                <a:gd name="T24" fmla="*/ 2647 w 5449"/>
                <a:gd name="T25" fmla="*/ 3191 h 4664"/>
                <a:gd name="T26" fmla="*/ 3042 w 5449"/>
                <a:gd name="T27" fmla="*/ 2841 h 4664"/>
                <a:gd name="T28" fmla="*/ 3027 w 5449"/>
                <a:gd name="T29" fmla="*/ 2452 h 4664"/>
                <a:gd name="T30" fmla="*/ 3366 w 5449"/>
                <a:gd name="T31" fmla="*/ 2477 h 4664"/>
                <a:gd name="T32" fmla="*/ 3656 w 5449"/>
                <a:gd name="T33" fmla="*/ 2292 h 4664"/>
                <a:gd name="T34" fmla="*/ 3881 w 5449"/>
                <a:gd name="T35" fmla="*/ 2037 h 4664"/>
                <a:gd name="T36" fmla="*/ 4195 w 5449"/>
                <a:gd name="T37" fmla="*/ 1878 h 4664"/>
                <a:gd name="T38" fmla="*/ 4500 w 5449"/>
                <a:gd name="T39" fmla="*/ 1753 h 4664"/>
                <a:gd name="T40" fmla="*/ 4095 w 5449"/>
                <a:gd name="T41" fmla="*/ 1518 h 4664"/>
                <a:gd name="T42" fmla="*/ 3756 w 5449"/>
                <a:gd name="T43" fmla="*/ 1583 h 4664"/>
                <a:gd name="T44" fmla="*/ 3671 w 5449"/>
                <a:gd name="T45" fmla="*/ 1468 h 4664"/>
                <a:gd name="T46" fmla="*/ 3801 w 5449"/>
                <a:gd name="T47" fmla="*/ 1064 h 4664"/>
                <a:gd name="T48" fmla="*/ 4205 w 5449"/>
                <a:gd name="T49" fmla="*/ 904 h 4664"/>
                <a:gd name="T50" fmla="*/ 4305 w 5449"/>
                <a:gd name="T51" fmla="*/ 494 h 4664"/>
                <a:gd name="T52" fmla="*/ 4250 w 5449"/>
                <a:gd name="T53" fmla="*/ 115 h 4664"/>
                <a:gd name="T54" fmla="*/ 4480 w 5449"/>
                <a:gd name="T55" fmla="*/ 0 h 4664"/>
                <a:gd name="T56" fmla="*/ 4520 w 5449"/>
                <a:gd name="T57" fmla="*/ 260 h 4664"/>
                <a:gd name="T58" fmla="*/ 4755 w 5449"/>
                <a:gd name="T59" fmla="*/ 305 h 4664"/>
                <a:gd name="T60" fmla="*/ 5049 w 5449"/>
                <a:gd name="T61" fmla="*/ 419 h 4664"/>
                <a:gd name="T62" fmla="*/ 5279 w 5449"/>
                <a:gd name="T63" fmla="*/ 330 h 4664"/>
                <a:gd name="T64" fmla="*/ 5339 w 5449"/>
                <a:gd name="T65" fmla="*/ 959 h 4664"/>
                <a:gd name="T66" fmla="*/ 5309 w 5449"/>
                <a:gd name="T67" fmla="*/ 1283 h 4664"/>
                <a:gd name="T68" fmla="*/ 5199 w 5449"/>
                <a:gd name="T69" fmla="*/ 1173 h 4664"/>
                <a:gd name="T70" fmla="*/ 5024 w 5449"/>
                <a:gd name="T71" fmla="*/ 1493 h 4664"/>
                <a:gd name="T72" fmla="*/ 5259 w 5449"/>
                <a:gd name="T73" fmla="*/ 1753 h 4664"/>
                <a:gd name="T74" fmla="*/ 5124 w 5449"/>
                <a:gd name="T75" fmla="*/ 1972 h 4664"/>
                <a:gd name="T76" fmla="*/ 4915 w 5449"/>
                <a:gd name="T77" fmla="*/ 2067 h 4664"/>
                <a:gd name="T78" fmla="*/ 5169 w 5449"/>
                <a:gd name="T79" fmla="*/ 2462 h 4664"/>
                <a:gd name="T80" fmla="*/ 5414 w 5449"/>
                <a:gd name="T81" fmla="*/ 2617 h 4664"/>
                <a:gd name="T82" fmla="*/ 5264 w 5449"/>
                <a:gd name="T83" fmla="*/ 2801 h 4664"/>
                <a:gd name="T84" fmla="*/ 5064 w 5449"/>
                <a:gd name="T85" fmla="*/ 2986 h 4664"/>
                <a:gd name="T86" fmla="*/ 4705 w 5449"/>
                <a:gd name="T87" fmla="*/ 3061 h 4664"/>
                <a:gd name="T88" fmla="*/ 4645 w 5449"/>
                <a:gd name="T89" fmla="*/ 3226 h 4664"/>
                <a:gd name="T90" fmla="*/ 4435 w 5449"/>
                <a:gd name="T91" fmla="*/ 3251 h 4664"/>
                <a:gd name="T92" fmla="*/ 4140 w 5449"/>
                <a:gd name="T93" fmla="*/ 3081 h 4664"/>
                <a:gd name="T94" fmla="*/ 3766 w 5449"/>
                <a:gd name="T95" fmla="*/ 3421 h 4664"/>
                <a:gd name="T96" fmla="*/ 3696 w 5449"/>
                <a:gd name="T97" fmla="*/ 3241 h 4664"/>
                <a:gd name="T98" fmla="*/ 3556 w 5449"/>
                <a:gd name="T99" fmla="*/ 3316 h 4664"/>
                <a:gd name="T100" fmla="*/ 3446 w 5449"/>
                <a:gd name="T101" fmla="*/ 3755 h 4664"/>
                <a:gd name="T102" fmla="*/ 3067 w 5449"/>
                <a:gd name="T103" fmla="*/ 3960 h 4664"/>
                <a:gd name="T104" fmla="*/ 2747 w 5449"/>
                <a:gd name="T105" fmla="*/ 4050 h 4664"/>
                <a:gd name="T106" fmla="*/ 2532 w 5449"/>
                <a:gd name="T107" fmla="*/ 4289 h 4664"/>
                <a:gd name="T108" fmla="*/ 2362 w 5449"/>
                <a:gd name="T109" fmla="*/ 4589 h 4664"/>
                <a:gd name="T110" fmla="*/ 2043 w 5449"/>
                <a:gd name="T111" fmla="*/ 4210 h 4664"/>
                <a:gd name="T112" fmla="*/ 1848 w 5449"/>
                <a:gd name="T113" fmla="*/ 4150 h 4664"/>
                <a:gd name="T114" fmla="*/ 1678 w 5449"/>
                <a:gd name="T115" fmla="*/ 4529 h 4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49" h="4664">
                  <a:moveTo>
                    <a:pt x="1388" y="4664"/>
                  </a:moveTo>
                  <a:lnTo>
                    <a:pt x="1294" y="4574"/>
                  </a:lnTo>
                  <a:lnTo>
                    <a:pt x="1244" y="4474"/>
                  </a:lnTo>
                  <a:lnTo>
                    <a:pt x="1249" y="4404"/>
                  </a:lnTo>
                  <a:lnTo>
                    <a:pt x="1254" y="4379"/>
                  </a:lnTo>
                  <a:lnTo>
                    <a:pt x="1264" y="4354"/>
                  </a:lnTo>
                  <a:lnTo>
                    <a:pt x="1279" y="4334"/>
                  </a:lnTo>
                  <a:lnTo>
                    <a:pt x="1294" y="4314"/>
                  </a:lnTo>
                  <a:lnTo>
                    <a:pt x="1319" y="4294"/>
                  </a:lnTo>
                  <a:lnTo>
                    <a:pt x="1344" y="4279"/>
                  </a:lnTo>
                  <a:lnTo>
                    <a:pt x="1388" y="4240"/>
                  </a:lnTo>
                  <a:lnTo>
                    <a:pt x="1428" y="4180"/>
                  </a:lnTo>
                  <a:lnTo>
                    <a:pt x="1423" y="4140"/>
                  </a:lnTo>
                  <a:lnTo>
                    <a:pt x="1403" y="4110"/>
                  </a:lnTo>
                  <a:lnTo>
                    <a:pt x="1388" y="4090"/>
                  </a:lnTo>
                  <a:lnTo>
                    <a:pt x="1368" y="4080"/>
                  </a:lnTo>
                  <a:lnTo>
                    <a:pt x="1354" y="4075"/>
                  </a:lnTo>
                  <a:lnTo>
                    <a:pt x="1334" y="4070"/>
                  </a:lnTo>
                  <a:lnTo>
                    <a:pt x="1314" y="4075"/>
                  </a:lnTo>
                  <a:lnTo>
                    <a:pt x="1264" y="4090"/>
                  </a:lnTo>
                  <a:lnTo>
                    <a:pt x="1204" y="4140"/>
                  </a:lnTo>
                  <a:lnTo>
                    <a:pt x="1119" y="4180"/>
                  </a:lnTo>
                  <a:lnTo>
                    <a:pt x="1104" y="4165"/>
                  </a:lnTo>
                  <a:lnTo>
                    <a:pt x="1089" y="4155"/>
                  </a:lnTo>
                  <a:lnTo>
                    <a:pt x="1064" y="4140"/>
                  </a:lnTo>
                  <a:lnTo>
                    <a:pt x="959" y="4140"/>
                  </a:lnTo>
                  <a:lnTo>
                    <a:pt x="924" y="4145"/>
                  </a:lnTo>
                  <a:lnTo>
                    <a:pt x="904" y="4155"/>
                  </a:lnTo>
                  <a:lnTo>
                    <a:pt x="889" y="4175"/>
                  </a:lnTo>
                  <a:lnTo>
                    <a:pt x="879" y="4200"/>
                  </a:lnTo>
                  <a:lnTo>
                    <a:pt x="874" y="4245"/>
                  </a:lnTo>
                  <a:lnTo>
                    <a:pt x="869" y="4299"/>
                  </a:lnTo>
                  <a:lnTo>
                    <a:pt x="854" y="4309"/>
                  </a:lnTo>
                  <a:lnTo>
                    <a:pt x="839" y="4309"/>
                  </a:lnTo>
                  <a:lnTo>
                    <a:pt x="824" y="4309"/>
                  </a:lnTo>
                  <a:lnTo>
                    <a:pt x="809" y="4304"/>
                  </a:lnTo>
                  <a:lnTo>
                    <a:pt x="784" y="4289"/>
                  </a:lnTo>
                  <a:lnTo>
                    <a:pt x="764" y="4284"/>
                  </a:lnTo>
                  <a:lnTo>
                    <a:pt x="714" y="4220"/>
                  </a:lnTo>
                  <a:lnTo>
                    <a:pt x="674" y="4180"/>
                  </a:lnTo>
                  <a:lnTo>
                    <a:pt x="654" y="4130"/>
                  </a:lnTo>
                  <a:lnTo>
                    <a:pt x="629" y="4090"/>
                  </a:lnTo>
                  <a:lnTo>
                    <a:pt x="619" y="4075"/>
                  </a:lnTo>
                  <a:lnTo>
                    <a:pt x="604" y="4060"/>
                  </a:lnTo>
                  <a:lnTo>
                    <a:pt x="584" y="4055"/>
                  </a:lnTo>
                  <a:lnTo>
                    <a:pt x="564" y="4045"/>
                  </a:lnTo>
                  <a:lnTo>
                    <a:pt x="474" y="3950"/>
                  </a:lnTo>
                  <a:lnTo>
                    <a:pt x="420" y="3935"/>
                  </a:lnTo>
                  <a:lnTo>
                    <a:pt x="425" y="3915"/>
                  </a:lnTo>
                  <a:lnTo>
                    <a:pt x="430" y="3895"/>
                  </a:lnTo>
                  <a:lnTo>
                    <a:pt x="445" y="3880"/>
                  </a:lnTo>
                  <a:lnTo>
                    <a:pt x="459" y="3865"/>
                  </a:lnTo>
                  <a:lnTo>
                    <a:pt x="494" y="3840"/>
                  </a:lnTo>
                  <a:lnTo>
                    <a:pt x="514" y="3825"/>
                  </a:lnTo>
                  <a:lnTo>
                    <a:pt x="529" y="3810"/>
                  </a:lnTo>
                  <a:lnTo>
                    <a:pt x="564" y="3735"/>
                  </a:lnTo>
                  <a:lnTo>
                    <a:pt x="564" y="3705"/>
                  </a:lnTo>
                  <a:lnTo>
                    <a:pt x="559" y="3680"/>
                  </a:lnTo>
                  <a:lnTo>
                    <a:pt x="549" y="3665"/>
                  </a:lnTo>
                  <a:lnTo>
                    <a:pt x="539" y="3655"/>
                  </a:lnTo>
                  <a:lnTo>
                    <a:pt x="454" y="3655"/>
                  </a:lnTo>
                  <a:lnTo>
                    <a:pt x="375" y="3665"/>
                  </a:lnTo>
                  <a:lnTo>
                    <a:pt x="300" y="3680"/>
                  </a:lnTo>
                  <a:lnTo>
                    <a:pt x="230" y="3705"/>
                  </a:lnTo>
                  <a:lnTo>
                    <a:pt x="210" y="3720"/>
                  </a:lnTo>
                  <a:lnTo>
                    <a:pt x="190" y="3725"/>
                  </a:lnTo>
                  <a:lnTo>
                    <a:pt x="175" y="3725"/>
                  </a:lnTo>
                  <a:lnTo>
                    <a:pt x="160" y="3725"/>
                  </a:lnTo>
                  <a:lnTo>
                    <a:pt x="165" y="3620"/>
                  </a:lnTo>
                  <a:lnTo>
                    <a:pt x="125" y="3565"/>
                  </a:lnTo>
                  <a:lnTo>
                    <a:pt x="35" y="3491"/>
                  </a:lnTo>
                  <a:lnTo>
                    <a:pt x="35" y="3461"/>
                  </a:lnTo>
                  <a:lnTo>
                    <a:pt x="45" y="3436"/>
                  </a:lnTo>
                  <a:lnTo>
                    <a:pt x="65" y="3391"/>
                  </a:lnTo>
                  <a:lnTo>
                    <a:pt x="60" y="3316"/>
                  </a:lnTo>
                  <a:lnTo>
                    <a:pt x="60" y="3286"/>
                  </a:lnTo>
                  <a:lnTo>
                    <a:pt x="50" y="3256"/>
                  </a:lnTo>
                  <a:lnTo>
                    <a:pt x="0" y="3191"/>
                  </a:lnTo>
                  <a:lnTo>
                    <a:pt x="0" y="3106"/>
                  </a:lnTo>
                  <a:lnTo>
                    <a:pt x="250" y="3166"/>
                  </a:lnTo>
                  <a:lnTo>
                    <a:pt x="684" y="3171"/>
                  </a:lnTo>
                  <a:lnTo>
                    <a:pt x="764" y="3191"/>
                  </a:lnTo>
                  <a:lnTo>
                    <a:pt x="814" y="3206"/>
                  </a:lnTo>
                  <a:lnTo>
                    <a:pt x="859" y="3221"/>
                  </a:lnTo>
                  <a:lnTo>
                    <a:pt x="999" y="3336"/>
                  </a:lnTo>
                  <a:lnTo>
                    <a:pt x="1034" y="3351"/>
                  </a:lnTo>
                  <a:lnTo>
                    <a:pt x="1164" y="3371"/>
                  </a:lnTo>
                  <a:lnTo>
                    <a:pt x="1224" y="3411"/>
                  </a:lnTo>
                  <a:lnTo>
                    <a:pt x="1388" y="3466"/>
                  </a:lnTo>
                  <a:lnTo>
                    <a:pt x="1403" y="3476"/>
                  </a:lnTo>
                  <a:lnTo>
                    <a:pt x="1418" y="3491"/>
                  </a:lnTo>
                  <a:lnTo>
                    <a:pt x="1458" y="3525"/>
                  </a:lnTo>
                  <a:lnTo>
                    <a:pt x="1483" y="3540"/>
                  </a:lnTo>
                  <a:lnTo>
                    <a:pt x="1508" y="3545"/>
                  </a:lnTo>
                  <a:lnTo>
                    <a:pt x="1533" y="3540"/>
                  </a:lnTo>
                  <a:lnTo>
                    <a:pt x="1568" y="3525"/>
                  </a:lnTo>
                  <a:lnTo>
                    <a:pt x="1578" y="3510"/>
                  </a:lnTo>
                  <a:lnTo>
                    <a:pt x="1593" y="3496"/>
                  </a:lnTo>
                  <a:lnTo>
                    <a:pt x="1623" y="3476"/>
                  </a:lnTo>
                  <a:lnTo>
                    <a:pt x="1663" y="3461"/>
                  </a:lnTo>
                  <a:lnTo>
                    <a:pt x="1698" y="3446"/>
                  </a:lnTo>
                  <a:lnTo>
                    <a:pt x="1738" y="3416"/>
                  </a:lnTo>
                  <a:lnTo>
                    <a:pt x="1768" y="3396"/>
                  </a:lnTo>
                  <a:lnTo>
                    <a:pt x="1808" y="3381"/>
                  </a:lnTo>
                  <a:lnTo>
                    <a:pt x="1863" y="3371"/>
                  </a:lnTo>
                  <a:lnTo>
                    <a:pt x="1863" y="3361"/>
                  </a:lnTo>
                  <a:lnTo>
                    <a:pt x="1873" y="3356"/>
                  </a:lnTo>
                  <a:lnTo>
                    <a:pt x="1893" y="3346"/>
                  </a:lnTo>
                  <a:lnTo>
                    <a:pt x="1918" y="3336"/>
                  </a:lnTo>
                  <a:lnTo>
                    <a:pt x="1943" y="3326"/>
                  </a:lnTo>
                  <a:lnTo>
                    <a:pt x="1958" y="3326"/>
                  </a:lnTo>
                  <a:lnTo>
                    <a:pt x="1978" y="3316"/>
                  </a:lnTo>
                  <a:lnTo>
                    <a:pt x="2013" y="3296"/>
                  </a:lnTo>
                  <a:lnTo>
                    <a:pt x="2048" y="3271"/>
                  </a:lnTo>
                  <a:lnTo>
                    <a:pt x="2068" y="3266"/>
                  </a:lnTo>
                  <a:lnTo>
                    <a:pt x="2088" y="3261"/>
                  </a:lnTo>
                  <a:lnTo>
                    <a:pt x="2118" y="3246"/>
                  </a:lnTo>
                  <a:lnTo>
                    <a:pt x="2153" y="3236"/>
                  </a:lnTo>
                  <a:lnTo>
                    <a:pt x="2188" y="3236"/>
                  </a:lnTo>
                  <a:lnTo>
                    <a:pt x="2233" y="3236"/>
                  </a:lnTo>
                  <a:lnTo>
                    <a:pt x="2292" y="3251"/>
                  </a:lnTo>
                  <a:lnTo>
                    <a:pt x="2377" y="3261"/>
                  </a:lnTo>
                  <a:lnTo>
                    <a:pt x="2422" y="3261"/>
                  </a:lnTo>
                  <a:lnTo>
                    <a:pt x="2462" y="3261"/>
                  </a:lnTo>
                  <a:lnTo>
                    <a:pt x="2497" y="3251"/>
                  </a:lnTo>
                  <a:lnTo>
                    <a:pt x="2512" y="3246"/>
                  </a:lnTo>
                  <a:lnTo>
                    <a:pt x="2522" y="3236"/>
                  </a:lnTo>
                  <a:lnTo>
                    <a:pt x="2567" y="3231"/>
                  </a:lnTo>
                  <a:lnTo>
                    <a:pt x="2607" y="3211"/>
                  </a:lnTo>
                  <a:lnTo>
                    <a:pt x="2647" y="3191"/>
                  </a:lnTo>
                  <a:lnTo>
                    <a:pt x="2682" y="3161"/>
                  </a:lnTo>
                  <a:lnTo>
                    <a:pt x="2712" y="3131"/>
                  </a:lnTo>
                  <a:lnTo>
                    <a:pt x="2747" y="3096"/>
                  </a:lnTo>
                  <a:lnTo>
                    <a:pt x="2802" y="3026"/>
                  </a:lnTo>
                  <a:lnTo>
                    <a:pt x="2887" y="2951"/>
                  </a:lnTo>
                  <a:lnTo>
                    <a:pt x="2922" y="2921"/>
                  </a:lnTo>
                  <a:lnTo>
                    <a:pt x="2962" y="2891"/>
                  </a:lnTo>
                  <a:lnTo>
                    <a:pt x="3002" y="2871"/>
                  </a:lnTo>
                  <a:lnTo>
                    <a:pt x="3022" y="2861"/>
                  </a:lnTo>
                  <a:lnTo>
                    <a:pt x="3042" y="2841"/>
                  </a:lnTo>
                  <a:lnTo>
                    <a:pt x="3037" y="2776"/>
                  </a:lnTo>
                  <a:lnTo>
                    <a:pt x="2952" y="2697"/>
                  </a:lnTo>
                  <a:lnTo>
                    <a:pt x="2937" y="2642"/>
                  </a:lnTo>
                  <a:lnTo>
                    <a:pt x="2942" y="2577"/>
                  </a:lnTo>
                  <a:lnTo>
                    <a:pt x="2947" y="2547"/>
                  </a:lnTo>
                  <a:lnTo>
                    <a:pt x="2952" y="2522"/>
                  </a:lnTo>
                  <a:lnTo>
                    <a:pt x="2962" y="2502"/>
                  </a:lnTo>
                  <a:lnTo>
                    <a:pt x="2977" y="2482"/>
                  </a:lnTo>
                  <a:lnTo>
                    <a:pt x="2997" y="2462"/>
                  </a:lnTo>
                  <a:lnTo>
                    <a:pt x="3027" y="2452"/>
                  </a:lnTo>
                  <a:lnTo>
                    <a:pt x="3032" y="2442"/>
                  </a:lnTo>
                  <a:lnTo>
                    <a:pt x="3037" y="2437"/>
                  </a:lnTo>
                  <a:lnTo>
                    <a:pt x="3047" y="2442"/>
                  </a:lnTo>
                  <a:lnTo>
                    <a:pt x="3062" y="2452"/>
                  </a:lnTo>
                  <a:lnTo>
                    <a:pt x="3147" y="2512"/>
                  </a:lnTo>
                  <a:lnTo>
                    <a:pt x="3211" y="2532"/>
                  </a:lnTo>
                  <a:lnTo>
                    <a:pt x="3281" y="2532"/>
                  </a:lnTo>
                  <a:lnTo>
                    <a:pt x="3311" y="2522"/>
                  </a:lnTo>
                  <a:lnTo>
                    <a:pt x="3336" y="2502"/>
                  </a:lnTo>
                  <a:lnTo>
                    <a:pt x="3366" y="2477"/>
                  </a:lnTo>
                  <a:lnTo>
                    <a:pt x="3391" y="2447"/>
                  </a:lnTo>
                  <a:lnTo>
                    <a:pt x="3446" y="2387"/>
                  </a:lnTo>
                  <a:lnTo>
                    <a:pt x="3491" y="2327"/>
                  </a:lnTo>
                  <a:lnTo>
                    <a:pt x="3506" y="2317"/>
                  </a:lnTo>
                  <a:lnTo>
                    <a:pt x="3521" y="2307"/>
                  </a:lnTo>
                  <a:lnTo>
                    <a:pt x="3536" y="2307"/>
                  </a:lnTo>
                  <a:lnTo>
                    <a:pt x="3556" y="2302"/>
                  </a:lnTo>
                  <a:lnTo>
                    <a:pt x="3591" y="2307"/>
                  </a:lnTo>
                  <a:lnTo>
                    <a:pt x="3631" y="2312"/>
                  </a:lnTo>
                  <a:lnTo>
                    <a:pt x="3656" y="2292"/>
                  </a:lnTo>
                  <a:lnTo>
                    <a:pt x="3676" y="2282"/>
                  </a:lnTo>
                  <a:lnTo>
                    <a:pt x="3726" y="2262"/>
                  </a:lnTo>
                  <a:lnTo>
                    <a:pt x="3791" y="2202"/>
                  </a:lnTo>
                  <a:lnTo>
                    <a:pt x="3801" y="2197"/>
                  </a:lnTo>
                  <a:lnTo>
                    <a:pt x="3806" y="2187"/>
                  </a:lnTo>
                  <a:lnTo>
                    <a:pt x="3821" y="2162"/>
                  </a:lnTo>
                  <a:lnTo>
                    <a:pt x="3831" y="2117"/>
                  </a:lnTo>
                  <a:lnTo>
                    <a:pt x="3846" y="2077"/>
                  </a:lnTo>
                  <a:lnTo>
                    <a:pt x="3861" y="2052"/>
                  </a:lnTo>
                  <a:lnTo>
                    <a:pt x="3881" y="2037"/>
                  </a:lnTo>
                  <a:lnTo>
                    <a:pt x="3901" y="2027"/>
                  </a:lnTo>
                  <a:lnTo>
                    <a:pt x="3946" y="2012"/>
                  </a:lnTo>
                  <a:lnTo>
                    <a:pt x="3981" y="2007"/>
                  </a:lnTo>
                  <a:lnTo>
                    <a:pt x="4021" y="1992"/>
                  </a:lnTo>
                  <a:lnTo>
                    <a:pt x="4046" y="1962"/>
                  </a:lnTo>
                  <a:lnTo>
                    <a:pt x="4076" y="1938"/>
                  </a:lnTo>
                  <a:lnTo>
                    <a:pt x="4110" y="1918"/>
                  </a:lnTo>
                  <a:lnTo>
                    <a:pt x="4145" y="1898"/>
                  </a:lnTo>
                  <a:lnTo>
                    <a:pt x="4170" y="1883"/>
                  </a:lnTo>
                  <a:lnTo>
                    <a:pt x="4195" y="1878"/>
                  </a:lnTo>
                  <a:lnTo>
                    <a:pt x="4235" y="1873"/>
                  </a:lnTo>
                  <a:lnTo>
                    <a:pt x="4275" y="1873"/>
                  </a:lnTo>
                  <a:lnTo>
                    <a:pt x="4360" y="1878"/>
                  </a:lnTo>
                  <a:lnTo>
                    <a:pt x="4435" y="1888"/>
                  </a:lnTo>
                  <a:lnTo>
                    <a:pt x="4475" y="1868"/>
                  </a:lnTo>
                  <a:lnTo>
                    <a:pt x="4490" y="1848"/>
                  </a:lnTo>
                  <a:lnTo>
                    <a:pt x="4500" y="1823"/>
                  </a:lnTo>
                  <a:lnTo>
                    <a:pt x="4505" y="1798"/>
                  </a:lnTo>
                  <a:lnTo>
                    <a:pt x="4505" y="1778"/>
                  </a:lnTo>
                  <a:lnTo>
                    <a:pt x="4500" y="1753"/>
                  </a:lnTo>
                  <a:lnTo>
                    <a:pt x="4490" y="1733"/>
                  </a:lnTo>
                  <a:lnTo>
                    <a:pt x="4470" y="1698"/>
                  </a:lnTo>
                  <a:lnTo>
                    <a:pt x="4405" y="1638"/>
                  </a:lnTo>
                  <a:lnTo>
                    <a:pt x="4290" y="1568"/>
                  </a:lnTo>
                  <a:lnTo>
                    <a:pt x="4285" y="1553"/>
                  </a:lnTo>
                  <a:lnTo>
                    <a:pt x="4275" y="1533"/>
                  </a:lnTo>
                  <a:lnTo>
                    <a:pt x="4250" y="1508"/>
                  </a:lnTo>
                  <a:lnTo>
                    <a:pt x="4215" y="1473"/>
                  </a:lnTo>
                  <a:lnTo>
                    <a:pt x="4135" y="1473"/>
                  </a:lnTo>
                  <a:lnTo>
                    <a:pt x="4095" y="1518"/>
                  </a:lnTo>
                  <a:lnTo>
                    <a:pt x="4021" y="1518"/>
                  </a:lnTo>
                  <a:lnTo>
                    <a:pt x="4006" y="1608"/>
                  </a:lnTo>
                  <a:lnTo>
                    <a:pt x="3986" y="1613"/>
                  </a:lnTo>
                  <a:lnTo>
                    <a:pt x="3961" y="1613"/>
                  </a:lnTo>
                  <a:lnTo>
                    <a:pt x="3941" y="1608"/>
                  </a:lnTo>
                  <a:lnTo>
                    <a:pt x="3921" y="1603"/>
                  </a:lnTo>
                  <a:lnTo>
                    <a:pt x="3881" y="1583"/>
                  </a:lnTo>
                  <a:lnTo>
                    <a:pt x="3856" y="1573"/>
                  </a:lnTo>
                  <a:lnTo>
                    <a:pt x="3786" y="1573"/>
                  </a:lnTo>
                  <a:lnTo>
                    <a:pt x="3756" y="1583"/>
                  </a:lnTo>
                  <a:lnTo>
                    <a:pt x="3731" y="1598"/>
                  </a:lnTo>
                  <a:lnTo>
                    <a:pt x="3686" y="1633"/>
                  </a:lnTo>
                  <a:lnTo>
                    <a:pt x="3661" y="1633"/>
                  </a:lnTo>
                  <a:lnTo>
                    <a:pt x="3636" y="1623"/>
                  </a:lnTo>
                  <a:lnTo>
                    <a:pt x="3621" y="1613"/>
                  </a:lnTo>
                  <a:lnTo>
                    <a:pt x="3611" y="1598"/>
                  </a:lnTo>
                  <a:lnTo>
                    <a:pt x="3601" y="1583"/>
                  </a:lnTo>
                  <a:lnTo>
                    <a:pt x="3596" y="1568"/>
                  </a:lnTo>
                  <a:lnTo>
                    <a:pt x="3596" y="1538"/>
                  </a:lnTo>
                  <a:lnTo>
                    <a:pt x="3671" y="1468"/>
                  </a:lnTo>
                  <a:lnTo>
                    <a:pt x="3666" y="1388"/>
                  </a:lnTo>
                  <a:lnTo>
                    <a:pt x="3671" y="1358"/>
                  </a:lnTo>
                  <a:lnTo>
                    <a:pt x="3671" y="1328"/>
                  </a:lnTo>
                  <a:lnTo>
                    <a:pt x="3696" y="1278"/>
                  </a:lnTo>
                  <a:lnTo>
                    <a:pt x="3716" y="1233"/>
                  </a:lnTo>
                  <a:lnTo>
                    <a:pt x="3716" y="1178"/>
                  </a:lnTo>
                  <a:lnTo>
                    <a:pt x="3721" y="1139"/>
                  </a:lnTo>
                  <a:lnTo>
                    <a:pt x="3731" y="1099"/>
                  </a:lnTo>
                  <a:lnTo>
                    <a:pt x="3751" y="1064"/>
                  </a:lnTo>
                  <a:lnTo>
                    <a:pt x="3801" y="1064"/>
                  </a:lnTo>
                  <a:lnTo>
                    <a:pt x="3861" y="1074"/>
                  </a:lnTo>
                  <a:lnTo>
                    <a:pt x="3931" y="1079"/>
                  </a:lnTo>
                  <a:lnTo>
                    <a:pt x="3966" y="1074"/>
                  </a:lnTo>
                  <a:lnTo>
                    <a:pt x="4001" y="1069"/>
                  </a:lnTo>
                  <a:lnTo>
                    <a:pt x="4036" y="1059"/>
                  </a:lnTo>
                  <a:lnTo>
                    <a:pt x="4066" y="1039"/>
                  </a:lnTo>
                  <a:lnTo>
                    <a:pt x="4100" y="1009"/>
                  </a:lnTo>
                  <a:lnTo>
                    <a:pt x="4140" y="974"/>
                  </a:lnTo>
                  <a:lnTo>
                    <a:pt x="4175" y="939"/>
                  </a:lnTo>
                  <a:lnTo>
                    <a:pt x="4205" y="904"/>
                  </a:lnTo>
                  <a:lnTo>
                    <a:pt x="4205" y="829"/>
                  </a:lnTo>
                  <a:lnTo>
                    <a:pt x="4210" y="739"/>
                  </a:lnTo>
                  <a:lnTo>
                    <a:pt x="4215" y="694"/>
                  </a:lnTo>
                  <a:lnTo>
                    <a:pt x="4225" y="654"/>
                  </a:lnTo>
                  <a:lnTo>
                    <a:pt x="4240" y="624"/>
                  </a:lnTo>
                  <a:lnTo>
                    <a:pt x="4250" y="614"/>
                  </a:lnTo>
                  <a:lnTo>
                    <a:pt x="4265" y="604"/>
                  </a:lnTo>
                  <a:lnTo>
                    <a:pt x="4280" y="579"/>
                  </a:lnTo>
                  <a:lnTo>
                    <a:pt x="4295" y="549"/>
                  </a:lnTo>
                  <a:lnTo>
                    <a:pt x="4305" y="494"/>
                  </a:lnTo>
                  <a:lnTo>
                    <a:pt x="4320" y="439"/>
                  </a:lnTo>
                  <a:lnTo>
                    <a:pt x="4335" y="414"/>
                  </a:lnTo>
                  <a:lnTo>
                    <a:pt x="4350" y="394"/>
                  </a:lnTo>
                  <a:lnTo>
                    <a:pt x="4350" y="290"/>
                  </a:lnTo>
                  <a:lnTo>
                    <a:pt x="4340" y="270"/>
                  </a:lnTo>
                  <a:lnTo>
                    <a:pt x="4285" y="205"/>
                  </a:lnTo>
                  <a:lnTo>
                    <a:pt x="4235" y="180"/>
                  </a:lnTo>
                  <a:lnTo>
                    <a:pt x="4235" y="155"/>
                  </a:lnTo>
                  <a:lnTo>
                    <a:pt x="4240" y="135"/>
                  </a:lnTo>
                  <a:lnTo>
                    <a:pt x="4250" y="115"/>
                  </a:lnTo>
                  <a:lnTo>
                    <a:pt x="4260" y="100"/>
                  </a:lnTo>
                  <a:lnTo>
                    <a:pt x="4275" y="85"/>
                  </a:lnTo>
                  <a:lnTo>
                    <a:pt x="4295" y="70"/>
                  </a:lnTo>
                  <a:lnTo>
                    <a:pt x="4335" y="50"/>
                  </a:lnTo>
                  <a:lnTo>
                    <a:pt x="4355" y="50"/>
                  </a:lnTo>
                  <a:lnTo>
                    <a:pt x="4370" y="40"/>
                  </a:lnTo>
                  <a:lnTo>
                    <a:pt x="4405" y="25"/>
                  </a:lnTo>
                  <a:lnTo>
                    <a:pt x="4440" y="10"/>
                  </a:lnTo>
                  <a:lnTo>
                    <a:pt x="4455" y="5"/>
                  </a:lnTo>
                  <a:lnTo>
                    <a:pt x="4480" y="0"/>
                  </a:lnTo>
                  <a:lnTo>
                    <a:pt x="4480" y="15"/>
                  </a:lnTo>
                  <a:lnTo>
                    <a:pt x="4485" y="20"/>
                  </a:lnTo>
                  <a:lnTo>
                    <a:pt x="4505" y="40"/>
                  </a:lnTo>
                  <a:lnTo>
                    <a:pt x="4495" y="105"/>
                  </a:lnTo>
                  <a:lnTo>
                    <a:pt x="4475" y="130"/>
                  </a:lnTo>
                  <a:lnTo>
                    <a:pt x="4460" y="145"/>
                  </a:lnTo>
                  <a:lnTo>
                    <a:pt x="4450" y="165"/>
                  </a:lnTo>
                  <a:lnTo>
                    <a:pt x="4445" y="195"/>
                  </a:lnTo>
                  <a:lnTo>
                    <a:pt x="4505" y="240"/>
                  </a:lnTo>
                  <a:lnTo>
                    <a:pt x="4520" y="260"/>
                  </a:lnTo>
                  <a:lnTo>
                    <a:pt x="4535" y="275"/>
                  </a:lnTo>
                  <a:lnTo>
                    <a:pt x="4560" y="285"/>
                  </a:lnTo>
                  <a:lnTo>
                    <a:pt x="4600" y="290"/>
                  </a:lnTo>
                  <a:lnTo>
                    <a:pt x="4615" y="200"/>
                  </a:lnTo>
                  <a:lnTo>
                    <a:pt x="4635" y="200"/>
                  </a:lnTo>
                  <a:lnTo>
                    <a:pt x="4660" y="200"/>
                  </a:lnTo>
                  <a:lnTo>
                    <a:pt x="4690" y="210"/>
                  </a:lnTo>
                  <a:lnTo>
                    <a:pt x="4725" y="230"/>
                  </a:lnTo>
                  <a:lnTo>
                    <a:pt x="4745" y="260"/>
                  </a:lnTo>
                  <a:lnTo>
                    <a:pt x="4755" y="305"/>
                  </a:lnTo>
                  <a:lnTo>
                    <a:pt x="4765" y="350"/>
                  </a:lnTo>
                  <a:lnTo>
                    <a:pt x="4780" y="399"/>
                  </a:lnTo>
                  <a:lnTo>
                    <a:pt x="4795" y="419"/>
                  </a:lnTo>
                  <a:lnTo>
                    <a:pt x="4810" y="444"/>
                  </a:lnTo>
                  <a:lnTo>
                    <a:pt x="4840" y="459"/>
                  </a:lnTo>
                  <a:lnTo>
                    <a:pt x="4915" y="454"/>
                  </a:lnTo>
                  <a:lnTo>
                    <a:pt x="4940" y="444"/>
                  </a:lnTo>
                  <a:lnTo>
                    <a:pt x="4965" y="434"/>
                  </a:lnTo>
                  <a:lnTo>
                    <a:pt x="5019" y="429"/>
                  </a:lnTo>
                  <a:lnTo>
                    <a:pt x="5049" y="419"/>
                  </a:lnTo>
                  <a:lnTo>
                    <a:pt x="5074" y="414"/>
                  </a:lnTo>
                  <a:lnTo>
                    <a:pt x="5099" y="399"/>
                  </a:lnTo>
                  <a:lnTo>
                    <a:pt x="5124" y="380"/>
                  </a:lnTo>
                  <a:lnTo>
                    <a:pt x="5144" y="345"/>
                  </a:lnTo>
                  <a:lnTo>
                    <a:pt x="5164" y="320"/>
                  </a:lnTo>
                  <a:lnTo>
                    <a:pt x="5184" y="305"/>
                  </a:lnTo>
                  <a:lnTo>
                    <a:pt x="5204" y="295"/>
                  </a:lnTo>
                  <a:lnTo>
                    <a:pt x="5229" y="300"/>
                  </a:lnTo>
                  <a:lnTo>
                    <a:pt x="5254" y="310"/>
                  </a:lnTo>
                  <a:lnTo>
                    <a:pt x="5279" y="330"/>
                  </a:lnTo>
                  <a:lnTo>
                    <a:pt x="5309" y="365"/>
                  </a:lnTo>
                  <a:lnTo>
                    <a:pt x="5359" y="499"/>
                  </a:lnTo>
                  <a:lnTo>
                    <a:pt x="5349" y="549"/>
                  </a:lnTo>
                  <a:lnTo>
                    <a:pt x="5334" y="614"/>
                  </a:lnTo>
                  <a:lnTo>
                    <a:pt x="5314" y="684"/>
                  </a:lnTo>
                  <a:lnTo>
                    <a:pt x="5289" y="739"/>
                  </a:lnTo>
                  <a:lnTo>
                    <a:pt x="5289" y="799"/>
                  </a:lnTo>
                  <a:lnTo>
                    <a:pt x="5349" y="914"/>
                  </a:lnTo>
                  <a:lnTo>
                    <a:pt x="5344" y="934"/>
                  </a:lnTo>
                  <a:lnTo>
                    <a:pt x="5339" y="959"/>
                  </a:lnTo>
                  <a:lnTo>
                    <a:pt x="5319" y="1014"/>
                  </a:lnTo>
                  <a:lnTo>
                    <a:pt x="5314" y="1044"/>
                  </a:lnTo>
                  <a:lnTo>
                    <a:pt x="5319" y="1069"/>
                  </a:lnTo>
                  <a:lnTo>
                    <a:pt x="5334" y="1099"/>
                  </a:lnTo>
                  <a:lnTo>
                    <a:pt x="5344" y="1109"/>
                  </a:lnTo>
                  <a:lnTo>
                    <a:pt x="5364" y="1124"/>
                  </a:lnTo>
                  <a:lnTo>
                    <a:pt x="5369" y="1154"/>
                  </a:lnTo>
                  <a:lnTo>
                    <a:pt x="5369" y="1188"/>
                  </a:lnTo>
                  <a:lnTo>
                    <a:pt x="5364" y="1273"/>
                  </a:lnTo>
                  <a:lnTo>
                    <a:pt x="5309" y="1283"/>
                  </a:lnTo>
                  <a:lnTo>
                    <a:pt x="5299" y="1268"/>
                  </a:lnTo>
                  <a:lnTo>
                    <a:pt x="5289" y="1253"/>
                  </a:lnTo>
                  <a:lnTo>
                    <a:pt x="5284" y="1228"/>
                  </a:lnTo>
                  <a:lnTo>
                    <a:pt x="5289" y="1188"/>
                  </a:lnTo>
                  <a:lnTo>
                    <a:pt x="5279" y="1164"/>
                  </a:lnTo>
                  <a:lnTo>
                    <a:pt x="5264" y="1144"/>
                  </a:lnTo>
                  <a:lnTo>
                    <a:pt x="5229" y="1149"/>
                  </a:lnTo>
                  <a:lnTo>
                    <a:pt x="5209" y="1154"/>
                  </a:lnTo>
                  <a:lnTo>
                    <a:pt x="5204" y="1164"/>
                  </a:lnTo>
                  <a:lnTo>
                    <a:pt x="5199" y="1173"/>
                  </a:lnTo>
                  <a:lnTo>
                    <a:pt x="5204" y="1208"/>
                  </a:lnTo>
                  <a:lnTo>
                    <a:pt x="5199" y="1228"/>
                  </a:lnTo>
                  <a:lnTo>
                    <a:pt x="5189" y="1248"/>
                  </a:lnTo>
                  <a:lnTo>
                    <a:pt x="5154" y="1283"/>
                  </a:lnTo>
                  <a:lnTo>
                    <a:pt x="5129" y="1318"/>
                  </a:lnTo>
                  <a:lnTo>
                    <a:pt x="5109" y="1358"/>
                  </a:lnTo>
                  <a:lnTo>
                    <a:pt x="5099" y="1408"/>
                  </a:lnTo>
                  <a:lnTo>
                    <a:pt x="5079" y="1438"/>
                  </a:lnTo>
                  <a:lnTo>
                    <a:pt x="5054" y="1463"/>
                  </a:lnTo>
                  <a:lnTo>
                    <a:pt x="5024" y="1493"/>
                  </a:lnTo>
                  <a:lnTo>
                    <a:pt x="4999" y="1513"/>
                  </a:lnTo>
                  <a:lnTo>
                    <a:pt x="4995" y="1603"/>
                  </a:lnTo>
                  <a:lnTo>
                    <a:pt x="5014" y="1633"/>
                  </a:lnTo>
                  <a:lnTo>
                    <a:pt x="5044" y="1683"/>
                  </a:lnTo>
                  <a:lnTo>
                    <a:pt x="5129" y="1733"/>
                  </a:lnTo>
                  <a:lnTo>
                    <a:pt x="5189" y="1728"/>
                  </a:lnTo>
                  <a:lnTo>
                    <a:pt x="5229" y="1668"/>
                  </a:lnTo>
                  <a:lnTo>
                    <a:pt x="5244" y="1698"/>
                  </a:lnTo>
                  <a:lnTo>
                    <a:pt x="5254" y="1723"/>
                  </a:lnTo>
                  <a:lnTo>
                    <a:pt x="5259" y="1753"/>
                  </a:lnTo>
                  <a:lnTo>
                    <a:pt x="5209" y="1768"/>
                  </a:lnTo>
                  <a:lnTo>
                    <a:pt x="5164" y="1788"/>
                  </a:lnTo>
                  <a:lnTo>
                    <a:pt x="5164" y="1808"/>
                  </a:lnTo>
                  <a:lnTo>
                    <a:pt x="5169" y="1828"/>
                  </a:lnTo>
                  <a:lnTo>
                    <a:pt x="5169" y="1843"/>
                  </a:lnTo>
                  <a:lnTo>
                    <a:pt x="5179" y="1853"/>
                  </a:lnTo>
                  <a:lnTo>
                    <a:pt x="5189" y="1868"/>
                  </a:lnTo>
                  <a:lnTo>
                    <a:pt x="5204" y="1873"/>
                  </a:lnTo>
                  <a:lnTo>
                    <a:pt x="5154" y="1943"/>
                  </a:lnTo>
                  <a:lnTo>
                    <a:pt x="5124" y="1972"/>
                  </a:lnTo>
                  <a:lnTo>
                    <a:pt x="5094" y="1997"/>
                  </a:lnTo>
                  <a:lnTo>
                    <a:pt x="5059" y="1987"/>
                  </a:lnTo>
                  <a:lnTo>
                    <a:pt x="4960" y="1923"/>
                  </a:lnTo>
                  <a:lnTo>
                    <a:pt x="4915" y="1923"/>
                  </a:lnTo>
                  <a:lnTo>
                    <a:pt x="4895" y="1947"/>
                  </a:lnTo>
                  <a:lnTo>
                    <a:pt x="4890" y="1962"/>
                  </a:lnTo>
                  <a:lnTo>
                    <a:pt x="4885" y="1977"/>
                  </a:lnTo>
                  <a:lnTo>
                    <a:pt x="4890" y="2042"/>
                  </a:lnTo>
                  <a:lnTo>
                    <a:pt x="4900" y="2057"/>
                  </a:lnTo>
                  <a:lnTo>
                    <a:pt x="4915" y="2067"/>
                  </a:lnTo>
                  <a:lnTo>
                    <a:pt x="4950" y="2092"/>
                  </a:lnTo>
                  <a:lnTo>
                    <a:pt x="4995" y="2127"/>
                  </a:lnTo>
                  <a:lnTo>
                    <a:pt x="5014" y="2147"/>
                  </a:lnTo>
                  <a:lnTo>
                    <a:pt x="5034" y="2172"/>
                  </a:lnTo>
                  <a:lnTo>
                    <a:pt x="5034" y="2267"/>
                  </a:lnTo>
                  <a:lnTo>
                    <a:pt x="5054" y="2297"/>
                  </a:lnTo>
                  <a:lnTo>
                    <a:pt x="5074" y="2342"/>
                  </a:lnTo>
                  <a:lnTo>
                    <a:pt x="5109" y="2437"/>
                  </a:lnTo>
                  <a:lnTo>
                    <a:pt x="5129" y="2462"/>
                  </a:lnTo>
                  <a:lnTo>
                    <a:pt x="5169" y="2462"/>
                  </a:lnTo>
                  <a:lnTo>
                    <a:pt x="5204" y="2392"/>
                  </a:lnTo>
                  <a:lnTo>
                    <a:pt x="5269" y="2347"/>
                  </a:lnTo>
                  <a:lnTo>
                    <a:pt x="5304" y="2402"/>
                  </a:lnTo>
                  <a:lnTo>
                    <a:pt x="5329" y="2437"/>
                  </a:lnTo>
                  <a:lnTo>
                    <a:pt x="5349" y="2482"/>
                  </a:lnTo>
                  <a:lnTo>
                    <a:pt x="5354" y="2522"/>
                  </a:lnTo>
                  <a:lnTo>
                    <a:pt x="5369" y="2562"/>
                  </a:lnTo>
                  <a:lnTo>
                    <a:pt x="5379" y="2582"/>
                  </a:lnTo>
                  <a:lnTo>
                    <a:pt x="5394" y="2597"/>
                  </a:lnTo>
                  <a:lnTo>
                    <a:pt x="5414" y="2617"/>
                  </a:lnTo>
                  <a:lnTo>
                    <a:pt x="5439" y="2632"/>
                  </a:lnTo>
                  <a:lnTo>
                    <a:pt x="5449" y="2652"/>
                  </a:lnTo>
                  <a:lnTo>
                    <a:pt x="5444" y="2682"/>
                  </a:lnTo>
                  <a:lnTo>
                    <a:pt x="5444" y="2717"/>
                  </a:lnTo>
                  <a:lnTo>
                    <a:pt x="5444" y="2796"/>
                  </a:lnTo>
                  <a:lnTo>
                    <a:pt x="5414" y="2826"/>
                  </a:lnTo>
                  <a:lnTo>
                    <a:pt x="5384" y="2821"/>
                  </a:lnTo>
                  <a:lnTo>
                    <a:pt x="5369" y="2811"/>
                  </a:lnTo>
                  <a:lnTo>
                    <a:pt x="5339" y="2796"/>
                  </a:lnTo>
                  <a:lnTo>
                    <a:pt x="5264" y="2801"/>
                  </a:lnTo>
                  <a:lnTo>
                    <a:pt x="5234" y="2806"/>
                  </a:lnTo>
                  <a:lnTo>
                    <a:pt x="5214" y="2816"/>
                  </a:lnTo>
                  <a:lnTo>
                    <a:pt x="5194" y="2831"/>
                  </a:lnTo>
                  <a:lnTo>
                    <a:pt x="5179" y="2846"/>
                  </a:lnTo>
                  <a:lnTo>
                    <a:pt x="5149" y="2901"/>
                  </a:lnTo>
                  <a:lnTo>
                    <a:pt x="5139" y="2911"/>
                  </a:lnTo>
                  <a:lnTo>
                    <a:pt x="5129" y="2921"/>
                  </a:lnTo>
                  <a:lnTo>
                    <a:pt x="5124" y="2936"/>
                  </a:lnTo>
                  <a:lnTo>
                    <a:pt x="5109" y="2951"/>
                  </a:lnTo>
                  <a:lnTo>
                    <a:pt x="5064" y="2986"/>
                  </a:lnTo>
                  <a:lnTo>
                    <a:pt x="4980" y="3041"/>
                  </a:lnTo>
                  <a:lnTo>
                    <a:pt x="4965" y="3066"/>
                  </a:lnTo>
                  <a:lnTo>
                    <a:pt x="4930" y="3091"/>
                  </a:lnTo>
                  <a:lnTo>
                    <a:pt x="4865" y="3136"/>
                  </a:lnTo>
                  <a:lnTo>
                    <a:pt x="4840" y="3166"/>
                  </a:lnTo>
                  <a:lnTo>
                    <a:pt x="4795" y="3176"/>
                  </a:lnTo>
                  <a:lnTo>
                    <a:pt x="4750" y="3131"/>
                  </a:lnTo>
                  <a:lnTo>
                    <a:pt x="4730" y="3086"/>
                  </a:lnTo>
                  <a:lnTo>
                    <a:pt x="4720" y="3071"/>
                  </a:lnTo>
                  <a:lnTo>
                    <a:pt x="4705" y="3061"/>
                  </a:lnTo>
                  <a:lnTo>
                    <a:pt x="4695" y="3051"/>
                  </a:lnTo>
                  <a:lnTo>
                    <a:pt x="4680" y="3051"/>
                  </a:lnTo>
                  <a:lnTo>
                    <a:pt x="4645" y="3046"/>
                  </a:lnTo>
                  <a:lnTo>
                    <a:pt x="4635" y="3066"/>
                  </a:lnTo>
                  <a:lnTo>
                    <a:pt x="4630" y="3091"/>
                  </a:lnTo>
                  <a:lnTo>
                    <a:pt x="4625" y="3116"/>
                  </a:lnTo>
                  <a:lnTo>
                    <a:pt x="4620" y="3146"/>
                  </a:lnTo>
                  <a:lnTo>
                    <a:pt x="4625" y="3171"/>
                  </a:lnTo>
                  <a:lnTo>
                    <a:pt x="4630" y="3201"/>
                  </a:lnTo>
                  <a:lnTo>
                    <a:pt x="4645" y="3226"/>
                  </a:lnTo>
                  <a:lnTo>
                    <a:pt x="4665" y="3251"/>
                  </a:lnTo>
                  <a:lnTo>
                    <a:pt x="4675" y="3356"/>
                  </a:lnTo>
                  <a:lnTo>
                    <a:pt x="4610" y="3361"/>
                  </a:lnTo>
                  <a:lnTo>
                    <a:pt x="4555" y="3366"/>
                  </a:lnTo>
                  <a:lnTo>
                    <a:pt x="4525" y="3361"/>
                  </a:lnTo>
                  <a:lnTo>
                    <a:pt x="4500" y="3356"/>
                  </a:lnTo>
                  <a:lnTo>
                    <a:pt x="4480" y="3351"/>
                  </a:lnTo>
                  <a:lnTo>
                    <a:pt x="4460" y="3341"/>
                  </a:lnTo>
                  <a:lnTo>
                    <a:pt x="4450" y="3286"/>
                  </a:lnTo>
                  <a:lnTo>
                    <a:pt x="4435" y="3251"/>
                  </a:lnTo>
                  <a:lnTo>
                    <a:pt x="4415" y="3226"/>
                  </a:lnTo>
                  <a:lnTo>
                    <a:pt x="4390" y="3196"/>
                  </a:lnTo>
                  <a:lnTo>
                    <a:pt x="4325" y="3051"/>
                  </a:lnTo>
                  <a:lnTo>
                    <a:pt x="4295" y="3021"/>
                  </a:lnTo>
                  <a:lnTo>
                    <a:pt x="4275" y="3011"/>
                  </a:lnTo>
                  <a:lnTo>
                    <a:pt x="4260" y="3011"/>
                  </a:lnTo>
                  <a:lnTo>
                    <a:pt x="4235" y="3011"/>
                  </a:lnTo>
                  <a:lnTo>
                    <a:pt x="4205" y="3036"/>
                  </a:lnTo>
                  <a:lnTo>
                    <a:pt x="4170" y="3061"/>
                  </a:lnTo>
                  <a:lnTo>
                    <a:pt x="4140" y="3081"/>
                  </a:lnTo>
                  <a:lnTo>
                    <a:pt x="4110" y="3106"/>
                  </a:lnTo>
                  <a:lnTo>
                    <a:pt x="4100" y="3136"/>
                  </a:lnTo>
                  <a:lnTo>
                    <a:pt x="4095" y="3171"/>
                  </a:lnTo>
                  <a:lnTo>
                    <a:pt x="4095" y="3216"/>
                  </a:lnTo>
                  <a:lnTo>
                    <a:pt x="4105" y="3261"/>
                  </a:lnTo>
                  <a:lnTo>
                    <a:pt x="3946" y="3276"/>
                  </a:lnTo>
                  <a:lnTo>
                    <a:pt x="3806" y="3361"/>
                  </a:lnTo>
                  <a:lnTo>
                    <a:pt x="3786" y="3401"/>
                  </a:lnTo>
                  <a:lnTo>
                    <a:pt x="3771" y="3416"/>
                  </a:lnTo>
                  <a:lnTo>
                    <a:pt x="3766" y="3421"/>
                  </a:lnTo>
                  <a:lnTo>
                    <a:pt x="3756" y="3421"/>
                  </a:lnTo>
                  <a:lnTo>
                    <a:pt x="3726" y="3401"/>
                  </a:lnTo>
                  <a:lnTo>
                    <a:pt x="3711" y="3386"/>
                  </a:lnTo>
                  <a:lnTo>
                    <a:pt x="3706" y="3366"/>
                  </a:lnTo>
                  <a:lnTo>
                    <a:pt x="3701" y="3351"/>
                  </a:lnTo>
                  <a:lnTo>
                    <a:pt x="3731" y="3331"/>
                  </a:lnTo>
                  <a:lnTo>
                    <a:pt x="3726" y="3301"/>
                  </a:lnTo>
                  <a:lnTo>
                    <a:pt x="3721" y="3276"/>
                  </a:lnTo>
                  <a:lnTo>
                    <a:pt x="3711" y="3256"/>
                  </a:lnTo>
                  <a:lnTo>
                    <a:pt x="3696" y="3241"/>
                  </a:lnTo>
                  <a:lnTo>
                    <a:pt x="3681" y="3226"/>
                  </a:lnTo>
                  <a:lnTo>
                    <a:pt x="3661" y="3216"/>
                  </a:lnTo>
                  <a:lnTo>
                    <a:pt x="3641" y="3211"/>
                  </a:lnTo>
                  <a:lnTo>
                    <a:pt x="3621" y="3211"/>
                  </a:lnTo>
                  <a:lnTo>
                    <a:pt x="3596" y="3221"/>
                  </a:lnTo>
                  <a:lnTo>
                    <a:pt x="3581" y="3236"/>
                  </a:lnTo>
                  <a:lnTo>
                    <a:pt x="3566" y="3251"/>
                  </a:lnTo>
                  <a:lnTo>
                    <a:pt x="3556" y="3271"/>
                  </a:lnTo>
                  <a:lnTo>
                    <a:pt x="3556" y="3291"/>
                  </a:lnTo>
                  <a:lnTo>
                    <a:pt x="3556" y="3316"/>
                  </a:lnTo>
                  <a:lnTo>
                    <a:pt x="3566" y="3376"/>
                  </a:lnTo>
                  <a:lnTo>
                    <a:pt x="3516" y="3386"/>
                  </a:lnTo>
                  <a:lnTo>
                    <a:pt x="3506" y="3401"/>
                  </a:lnTo>
                  <a:lnTo>
                    <a:pt x="3501" y="3421"/>
                  </a:lnTo>
                  <a:lnTo>
                    <a:pt x="3476" y="3431"/>
                  </a:lnTo>
                  <a:lnTo>
                    <a:pt x="3476" y="3570"/>
                  </a:lnTo>
                  <a:lnTo>
                    <a:pt x="3526" y="3630"/>
                  </a:lnTo>
                  <a:lnTo>
                    <a:pt x="3526" y="3675"/>
                  </a:lnTo>
                  <a:lnTo>
                    <a:pt x="3501" y="3720"/>
                  </a:lnTo>
                  <a:lnTo>
                    <a:pt x="3446" y="3755"/>
                  </a:lnTo>
                  <a:lnTo>
                    <a:pt x="3386" y="3770"/>
                  </a:lnTo>
                  <a:lnTo>
                    <a:pt x="3336" y="3780"/>
                  </a:lnTo>
                  <a:lnTo>
                    <a:pt x="3281" y="3780"/>
                  </a:lnTo>
                  <a:lnTo>
                    <a:pt x="3241" y="3785"/>
                  </a:lnTo>
                  <a:lnTo>
                    <a:pt x="3216" y="3795"/>
                  </a:lnTo>
                  <a:lnTo>
                    <a:pt x="3196" y="3810"/>
                  </a:lnTo>
                  <a:lnTo>
                    <a:pt x="3172" y="3830"/>
                  </a:lnTo>
                  <a:lnTo>
                    <a:pt x="3137" y="3860"/>
                  </a:lnTo>
                  <a:lnTo>
                    <a:pt x="3107" y="3910"/>
                  </a:lnTo>
                  <a:lnTo>
                    <a:pt x="3067" y="3960"/>
                  </a:lnTo>
                  <a:lnTo>
                    <a:pt x="2977" y="4060"/>
                  </a:lnTo>
                  <a:lnTo>
                    <a:pt x="2917" y="4020"/>
                  </a:lnTo>
                  <a:lnTo>
                    <a:pt x="2847" y="4025"/>
                  </a:lnTo>
                  <a:lnTo>
                    <a:pt x="2837" y="4060"/>
                  </a:lnTo>
                  <a:lnTo>
                    <a:pt x="2827" y="4075"/>
                  </a:lnTo>
                  <a:lnTo>
                    <a:pt x="2817" y="4085"/>
                  </a:lnTo>
                  <a:lnTo>
                    <a:pt x="2807" y="4070"/>
                  </a:lnTo>
                  <a:lnTo>
                    <a:pt x="2792" y="4060"/>
                  </a:lnTo>
                  <a:lnTo>
                    <a:pt x="2767" y="4050"/>
                  </a:lnTo>
                  <a:lnTo>
                    <a:pt x="2747" y="4050"/>
                  </a:lnTo>
                  <a:lnTo>
                    <a:pt x="2727" y="4050"/>
                  </a:lnTo>
                  <a:lnTo>
                    <a:pt x="2717" y="4075"/>
                  </a:lnTo>
                  <a:lnTo>
                    <a:pt x="2702" y="4095"/>
                  </a:lnTo>
                  <a:lnTo>
                    <a:pt x="2687" y="4120"/>
                  </a:lnTo>
                  <a:lnTo>
                    <a:pt x="2662" y="4140"/>
                  </a:lnTo>
                  <a:lnTo>
                    <a:pt x="2637" y="4155"/>
                  </a:lnTo>
                  <a:lnTo>
                    <a:pt x="2612" y="4180"/>
                  </a:lnTo>
                  <a:lnTo>
                    <a:pt x="2592" y="4205"/>
                  </a:lnTo>
                  <a:lnTo>
                    <a:pt x="2572" y="4235"/>
                  </a:lnTo>
                  <a:lnTo>
                    <a:pt x="2532" y="4289"/>
                  </a:lnTo>
                  <a:lnTo>
                    <a:pt x="2507" y="4314"/>
                  </a:lnTo>
                  <a:lnTo>
                    <a:pt x="2482" y="4334"/>
                  </a:lnTo>
                  <a:lnTo>
                    <a:pt x="2472" y="4364"/>
                  </a:lnTo>
                  <a:lnTo>
                    <a:pt x="2467" y="4394"/>
                  </a:lnTo>
                  <a:lnTo>
                    <a:pt x="2467" y="4469"/>
                  </a:lnTo>
                  <a:lnTo>
                    <a:pt x="2467" y="4489"/>
                  </a:lnTo>
                  <a:lnTo>
                    <a:pt x="2467" y="4524"/>
                  </a:lnTo>
                  <a:lnTo>
                    <a:pt x="2452" y="4584"/>
                  </a:lnTo>
                  <a:lnTo>
                    <a:pt x="2437" y="4594"/>
                  </a:lnTo>
                  <a:lnTo>
                    <a:pt x="2362" y="4589"/>
                  </a:lnTo>
                  <a:lnTo>
                    <a:pt x="2297" y="4579"/>
                  </a:lnTo>
                  <a:lnTo>
                    <a:pt x="2173" y="4559"/>
                  </a:lnTo>
                  <a:lnTo>
                    <a:pt x="2093" y="4519"/>
                  </a:lnTo>
                  <a:lnTo>
                    <a:pt x="2048" y="4469"/>
                  </a:lnTo>
                  <a:lnTo>
                    <a:pt x="1958" y="4449"/>
                  </a:lnTo>
                  <a:lnTo>
                    <a:pt x="1958" y="4374"/>
                  </a:lnTo>
                  <a:lnTo>
                    <a:pt x="1988" y="4329"/>
                  </a:lnTo>
                  <a:lnTo>
                    <a:pt x="2018" y="4284"/>
                  </a:lnTo>
                  <a:lnTo>
                    <a:pt x="2038" y="4235"/>
                  </a:lnTo>
                  <a:lnTo>
                    <a:pt x="2043" y="4210"/>
                  </a:lnTo>
                  <a:lnTo>
                    <a:pt x="2043" y="4185"/>
                  </a:lnTo>
                  <a:lnTo>
                    <a:pt x="2033" y="4160"/>
                  </a:lnTo>
                  <a:lnTo>
                    <a:pt x="2023" y="4145"/>
                  </a:lnTo>
                  <a:lnTo>
                    <a:pt x="2008" y="4135"/>
                  </a:lnTo>
                  <a:lnTo>
                    <a:pt x="1993" y="4125"/>
                  </a:lnTo>
                  <a:lnTo>
                    <a:pt x="1958" y="4125"/>
                  </a:lnTo>
                  <a:lnTo>
                    <a:pt x="1928" y="4125"/>
                  </a:lnTo>
                  <a:lnTo>
                    <a:pt x="1908" y="4135"/>
                  </a:lnTo>
                  <a:lnTo>
                    <a:pt x="1893" y="4145"/>
                  </a:lnTo>
                  <a:lnTo>
                    <a:pt x="1848" y="4150"/>
                  </a:lnTo>
                  <a:lnTo>
                    <a:pt x="1833" y="4155"/>
                  </a:lnTo>
                  <a:lnTo>
                    <a:pt x="1828" y="4165"/>
                  </a:lnTo>
                  <a:lnTo>
                    <a:pt x="1828" y="4190"/>
                  </a:lnTo>
                  <a:lnTo>
                    <a:pt x="1823" y="4245"/>
                  </a:lnTo>
                  <a:lnTo>
                    <a:pt x="1803" y="4265"/>
                  </a:lnTo>
                  <a:lnTo>
                    <a:pt x="1793" y="4294"/>
                  </a:lnTo>
                  <a:lnTo>
                    <a:pt x="1743" y="4384"/>
                  </a:lnTo>
                  <a:lnTo>
                    <a:pt x="1748" y="4484"/>
                  </a:lnTo>
                  <a:lnTo>
                    <a:pt x="1718" y="4519"/>
                  </a:lnTo>
                  <a:lnTo>
                    <a:pt x="1678" y="4529"/>
                  </a:lnTo>
                  <a:lnTo>
                    <a:pt x="1653" y="4534"/>
                  </a:lnTo>
                  <a:lnTo>
                    <a:pt x="1633" y="4549"/>
                  </a:lnTo>
                  <a:lnTo>
                    <a:pt x="1608" y="4569"/>
                  </a:lnTo>
                  <a:lnTo>
                    <a:pt x="1543" y="4584"/>
                  </a:lnTo>
                  <a:lnTo>
                    <a:pt x="1473" y="4599"/>
                  </a:lnTo>
                  <a:lnTo>
                    <a:pt x="1448" y="4619"/>
                  </a:lnTo>
                  <a:lnTo>
                    <a:pt x="1428" y="4634"/>
                  </a:lnTo>
                  <a:lnTo>
                    <a:pt x="1413" y="4654"/>
                  </a:lnTo>
                  <a:lnTo>
                    <a:pt x="1388" y="4664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4689312" y="3577322"/>
              <a:ext cx="232248" cy="263281"/>
            </a:xfrm>
            <a:custGeom>
              <a:avLst/>
              <a:gdLst>
                <a:gd name="T0" fmla="*/ 489 w 579"/>
                <a:gd name="T1" fmla="*/ 659 h 659"/>
                <a:gd name="T2" fmla="*/ 454 w 579"/>
                <a:gd name="T3" fmla="*/ 639 h 659"/>
                <a:gd name="T4" fmla="*/ 424 w 579"/>
                <a:gd name="T5" fmla="*/ 619 h 659"/>
                <a:gd name="T6" fmla="*/ 394 w 579"/>
                <a:gd name="T7" fmla="*/ 594 h 659"/>
                <a:gd name="T8" fmla="*/ 379 w 579"/>
                <a:gd name="T9" fmla="*/ 569 h 659"/>
                <a:gd name="T10" fmla="*/ 369 w 579"/>
                <a:gd name="T11" fmla="*/ 544 h 659"/>
                <a:gd name="T12" fmla="*/ 364 w 579"/>
                <a:gd name="T13" fmla="*/ 504 h 659"/>
                <a:gd name="T14" fmla="*/ 359 w 579"/>
                <a:gd name="T15" fmla="*/ 464 h 659"/>
                <a:gd name="T16" fmla="*/ 354 w 579"/>
                <a:gd name="T17" fmla="*/ 454 h 659"/>
                <a:gd name="T18" fmla="*/ 349 w 579"/>
                <a:gd name="T19" fmla="*/ 444 h 659"/>
                <a:gd name="T20" fmla="*/ 339 w 579"/>
                <a:gd name="T21" fmla="*/ 414 h 659"/>
                <a:gd name="T22" fmla="*/ 290 w 579"/>
                <a:gd name="T23" fmla="*/ 369 h 659"/>
                <a:gd name="T24" fmla="*/ 270 w 579"/>
                <a:gd name="T25" fmla="*/ 359 h 659"/>
                <a:gd name="T26" fmla="*/ 250 w 579"/>
                <a:gd name="T27" fmla="*/ 349 h 659"/>
                <a:gd name="T28" fmla="*/ 230 w 579"/>
                <a:gd name="T29" fmla="*/ 344 h 659"/>
                <a:gd name="T30" fmla="*/ 205 w 579"/>
                <a:gd name="T31" fmla="*/ 349 h 659"/>
                <a:gd name="T32" fmla="*/ 155 w 579"/>
                <a:gd name="T33" fmla="*/ 359 h 659"/>
                <a:gd name="T34" fmla="*/ 140 w 579"/>
                <a:gd name="T35" fmla="*/ 379 h 659"/>
                <a:gd name="T36" fmla="*/ 125 w 579"/>
                <a:gd name="T37" fmla="*/ 394 h 659"/>
                <a:gd name="T38" fmla="*/ 0 w 579"/>
                <a:gd name="T39" fmla="*/ 399 h 659"/>
                <a:gd name="T40" fmla="*/ 0 w 579"/>
                <a:gd name="T41" fmla="*/ 364 h 659"/>
                <a:gd name="T42" fmla="*/ 5 w 579"/>
                <a:gd name="T43" fmla="*/ 334 h 659"/>
                <a:gd name="T44" fmla="*/ 5 w 579"/>
                <a:gd name="T45" fmla="*/ 325 h 659"/>
                <a:gd name="T46" fmla="*/ 15 w 579"/>
                <a:gd name="T47" fmla="*/ 315 h 659"/>
                <a:gd name="T48" fmla="*/ 25 w 579"/>
                <a:gd name="T49" fmla="*/ 310 h 659"/>
                <a:gd name="T50" fmla="*/ 45 w 579"/>
                <a:gd name="T51" fmla="*/ 305 h 659"/>
                <a:gd name="T52" fmla="*/ 100 w 579"/>
                <a:gd name="T53" fmla="*/ 260 h 659"/>
                <a:gd name="T54" fmla="*/ 105 w 579"/>
                <a:gd name="T55" fmla="*/ 240 h 659"/>
                <a:gd name="T56" fmla="*/ 110 w 579"/>
                <a:gd name="T57" fmla="*/ 220 h 659"/>
                <a:gd name="T58" fmla="*/ 110 w 579"/>
                <a:gd name="T59" fmla="*/ 205 h 659"/>
                <a:gd name="T60" fmla="*/ 105 w 579"/>
                <a:gd name="T61" fmla="*/ 190 h 659"/>
                <a:gd name="T62" fmla="*/ 90 w 579"/>
                <a:gd name="T63" fmla="*/ 165 h 659"/>
                <a:gd name="T64" fmla="*/ 85 w 579"/>
                <a:gd name="T65" fmla="*/ 150 h 659"/>
                <a:gd name="T66" fmla="*/ 85 w 579"/>
                <a:gd name="T67" fmla="*/ 140 h 659"/>
                <a:gd name="T68" fmla="*/ 145 w 579"/>
                <a:gd name="T69" fmla="*/ 105 h 659"/>
                <a:gd name="T70" fmla="*/ 175 w 579"/>
                <a:gd name="T71" fmla="*/ 80 h 659"/>
                <a:gd name="T72" fmla="*/ 205 w 579"/>
                <a:gd name="T73" fmla="*/ 55 h 659"/>
                <a:gd name="T74" fmla="*/ 210 w 579"/>
                <a:gd name="T75" fmla="*/ 30 h 659"/>
                <a:gd name="T76" fmla="*/ 215 w 579"/>
                <a:gd name="T77" fmla="*/ 15 h 659"/>
                <a:gd name="T78" fmla="*/ 225 w 579"/>
                <a:gd name="T79" fmla="*/ 5 h 659"/>
                <a:gd name="T80" fmla="*/ 250 w 579"/>
                <a:gd name="T81" fmla="*/ 0 h 659"/>
                <a:gd name="T82" fmla="*/ 294 w 579"/>
                <a:gd name="T83" fmla="*/ 40 h 659"/>
                <a:gd name="T84" fmla="*/ 384 w 579"/>
                <a:gd name="T85" fmla="*/ 50 h 659"/>
                <a:gd name="T86" fmla="*/ 374 w 579"/>
                <a:gd name="T87" fmla="*/ 80 h 659"/>
                <a:gd name="T88" fmla="*/ 369 w 579"/>
                <a:gd name="T89" fmla="*/ 130 h 659"/>
                <a:gd name="T90" fmla="*/ 374 w 579"/>
                <a:gd name="T91" fmla="*/ 185 h 659"/>
                <a:gd name="T92" fmla="*/ 379 w 579"/>
                <a:gd name="T93" fmla="*/ 210 h 659"/>
                <a:gd name="T94" fmla="*/ 389 w 579"/>
                <a:gd name="T95" fmla="*/ 235 h 659"/>
                <a:gd name="T96" fmla="*/ 434 w 579"/>
                <a:gd name="T97" fmla="*/ 240 h 659"/>
                <a:gd name="T98" fmla="*/ 464 w 579"/>
                <a:gd name="T99" fmla="*/ 260 h 659"/>
                <a:gd name="T100" fmla="*/ 459 w 579"/>
                <a:gd name="T101" fmla="*/ 310 h 659"/>
                <a:gd name="T102" fmla="*/ 459 w 579"/>
                <a:gd name="T103" fmla="*/ 330 h 659"/>
                <a:gd name="T104" fmla="*/ 464 w 579"/>
                <a:gd name="T105" fmla="*/ 349 h 659"/>
                <a:gd name="T106" fmla="*/ 469 w 579"/>
                <a:gd name="T107" fmla="*/ 364 h 659"/>
                <a:gd name="T108" fmla="*/ 484 w 579"/>
                <a:gd name="T109" fmla="*/ 384 h 659"/>
                <a:gd name="T110" fmla="*/ 499 w 579"/>
                <a:gd name="T111" fmla="*/ 404 h 659"/>
                <a:gd name="T112" fmla="*/ 529 w 579"/>
                <a:gd name="T113" fmla="*/ 424 h 659"/>
                <a:gd name="T114" fmla="*/ 579 w 579"/>
                <a:gd name="T115" fmla="*/ 489 h 659"/>
                <a:gd name="T116" fmla="*/ 519 w 579"/>
                <a:gd name="T117" fmla="*/ 519 h 659"/>
                <a:gd name="T118" fmla="*/ 499 w 579"/>
                <a:gd name="T119" fmla="*/ 534 h 659"/>
                <a:gd name="T120" fmla="*/ 484 w 579"/>
                <a:gd name="T121" fmla="*/ 559 h 659"/>
                <a:gd name="T122" fmla="*/ 489 w 579"/>
                <a:gd name="T123" fmla="*/ 65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9" h="659">
                  <a:moveTo>
                    <a:pt x="489" y="659"/>
                  </a:moveTo>
                  <a:lnTo>
                    <a:pt x="454" y="639"/>
                  </a:lnTo>
                  <a:lnTo>
                    <a:pt x="424" y="619"/>
                  </a:lnTo>
                  <a:lnTo>
                    <a:pt x="394" y="594"/>
                  </a:lnTo>
                  <a:lnTo>
                    <a:pt x="379" y="569"/>
                  </a:lnTo>
                  <a:lnTo>
                    <a:pt x="369" y="544"/>
                  </a:lnTo>
                  <a:lnTo>
                    <a:pt x="364" y="504"/>
                  </a:lnTo>
                  <a:lnTo>
                    <a:pt x="359" y="464"/>
                  </a:lnTo>
                  <a:lnTo>
                    <a:pt x="354" y="454"/>
                  </a:lnTo>
                  <a:lnTo>
                    <a:pt x="349" y="444"/>
                  </a:lnTo>
                  <a:lnTo>
                    <a:pt x="339" y="414"/>
                  </a:lnTo>
                  <a:lnTo>
                    <a:pt x="290" y="369"/>
                  </a:lnTo>
                  <a:lnTo>
                    <a:pt x="270" y="359"/>
                  </a:lnTo>
                  <a:lnTo>
                    <a:pt x="250" y="349"/>
                  </a:lnTo>
                  <a:lnTo>
                    <a:pt x="230" y="344"/>
                  </a:lnTo>
                  <a:lnTo>
                    <a:pt x="205" y="349"/>
                  </a:lnTo>
                  <a:lnTo>
                    <a:pt x="155" y="359"/>
                  </a:lnTo>
                  <a:lnTo>
                    <a:pt x="140" y="379"/>
                  </a:lnTo>
                  <a:lnTo>
                    <a:pt x="125" y="394"/>
                  </a:lnTo>
                  <a:lnTo>
                    <a:pt x="0" y="399"/>
                  </a:lnTo>
                  <a:lnTo>
                    <a:pt x="0" y="364"/>
                  </a:lnTo>
                  <a:lnTo>
                    <a:pt x="5" y="334"/>
                  </a:lnTo>
                  <a:lnTo>
                    <a:pt x="5" y="325"/>
                  </a:lnTo>
                  <a:lnTo>
                    <a:pt x="15" y="315"/>
                  </a:lnTo>
                  <a:lnTo>
                    <a:pt x="25" y="310"/>
                  </a:lnTo>
                  <a:lnTo>
                    <a:pt x="45" y="305"/>
                  </a:lnTo>
                  <a:lnTo>
                    <a:pt x="100" y="260"/>
                  </a:lnTo>
                  <a:lnTo>
                    <a:pt x="105" y="240"/>
                  </a:lnTo>
                  <a:lnTo>
                    <a:pt x="110" y="220"/>
                  </a:lnTo>
                  <a:lnTo>
                    <a:pt x="110" y="205"/>
                  </a:lnTo>
                  <a:lnTo>
                    <a:pt x="105" y="190"/>
                  </a:lnTo>
                  <a:lnTo>
                    <a:pt x="90" y="165"/>
                  </a:lnTo>
                  <a:lnTo>
                    <a:pt x="85" y="150"/>
                  </a:lnTo>
                  <a:lnTo>
                    <a:pt x="85" y="140"/>
                  </a:lnTo>
                  <a:lnTo>
                    <a:pt x="145" y="105"/>
                  </a:lnTo>
                  <a:lnTo>
                    <a:pt x="175" y="80"/>
                  </a:lnTo>
                  <a:lnTo>
                    <a:pt x="205" y="55"/>
                  </a:lnTo>
                  <a:lnTo>
                    <a:pt x="210" y="30"/>
                  </a:lnTo>
                  <a:lnTo>
                    <a:pt x="215" y="15"/>
                  </a:lnTo>
                  <a:lnTo>
                    <a:pt x="225" y="5"/>
                  </a:lnTo>
                  <a:lnTo>
                    <a:pt x="250" y="0"/>
                  </a:lnTo>
                  <a:lnTo>
                    <a:pt x="294" y="40"/>
                  </a:lnTo>
                  <a:lnTo>
                    <a:pt x="384" y="50"/>
                  </a:lnTo>
                  <a:lnTo>
                    <a:pt x="374" y="80"/>
                  </a:lnTo>
                  <a:lnTo>
                    <a:pt x="369" y="130"/>
                  </a:lnTo>
                  <a:lnTo>
                    <a:pt x="374" y="185"/>
                  </a:lnTo>
                  <a:lnTo>
                    <a:pt x="379" y="210"/>
                  </a:lnTo>
                  <a:lnTo>
                    <a:pt x="389" y="235"/>
                  </a:lnTo>
                  <a:lnTo>
                    <a:pt x="434" y="240"/>
                  </a:lnTo>
                  <a:lnTo>
                    <a:pt x="464" y="260"/>
                  </a:lnTo>
                  <a:lnTo>
                    <a:pt x="459" y="310"/>
                  </a:lnTo>
                  <a:lnTo>
                    <a:pt x="459" y="330"/>
                  </a:lnTo>
                  <a:lnTo>
                    <a:pt x="464" y="349"/>
                  </a:lnTo>
                  <a:lnTo>
                    <a:pt x="469" y="364"/>
                  </a:lnTo>
                  <a:lnTo>
                    <a:pt x="484" y="384"/>
                  </a:lnTo>
                  <a:lnTo>
                    <a:pt x="499" y="404"/>
                  </a:lnTo>
                  <a:lnTo>
                    <a:pt x="529" y="424"/>
                  </a:lnTo>
                  <a:lnTo>
                    <a:pt x="579" y="489"/>
                  </a:lnTo>
                  <a:lnTo>
                    <a:pt x="519" y="519"/>
                  </a:lnTo>
                  <a:lnTo>
                    <a:pt x="499" y="534"/>
                  </a:lnTo>
                  <a:lnTo>
                    <a:pt x="484" y="559"/>
                  </a:lnTo>
                  <a:lnTo>
                    <a:pt x="489" y="659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4979622" y="3225947"/>
              <a:ext cx="586627" cy="553592"/>
            </a:xfrm>
            <a:custGeom>
              <a:avLst/>
              <a:gdLst>
                <a:gd name="T0" fmla="*/ 584 w 1468"/>
                <a:gd name="T1" fmla="*/ 1373 h 1383"/>
                <a:gd name="T2" fmla="*/ 619 w 1468"/>
                <a:gd name="T3" fmla="*/ 1323 h 1383"/>
                <a:gd name="T4" fmla="*/ 659 w 1468"/>
                <a:gd name="T5" fmla="*/ 1288 h 1383"/>
                <a:gd name="T6" fmla="*/ 684 w 1468"/>
                <a:gd name="T7" fmla="*/ 1198 h 1383"/>
                <a:gd name="T8" fmla="*/ 624 w 1468"/>
                <a:gd name="T9" fmla="*/ 1138 h 1383"/>
                <a:gd name="T10" fmla="*/ 629 w 1468"/>
                <a:gd name="T11" fmla="*/ 1093 h 1383"/>
                <a:gd name="T12" fmla="*/ 664 w 1468"/>
                <a:gd name="T13" fmla="*/ 1038 h 1383"/>
                <a:gd name="T14" fmla="*/ 709 w 1468"/>
                <a:gd name="T15" fmla="*/ 989 h 1383"/>
                <a:gd name="T16" fmla="*/ 724 w 1468"/>
                <a:gd name="T17" fmla="*/ 924 h 1383"/>
                <a:gd name="T18" fmla="*/ 724 w 1468"/>
                <a:gd name="T19" fmla="*/ 854 h 1383"/>
                <a:gd name="T20" fmla="*/ 584 w 1468"/>
                <a:gd name="T21" fmla="*/ 744 h 1383"/>
                <a:gd name="T22" fmla="*/ 464 w 1468"/>
                <a:gd name="T23" fmla="*/ 789 h 1383"/>
                <a:gd name="T24" fmla="*/ 369 w 1468"/>
                <a:gd name="T25" fmla="*/ 899 h 1383"/>
                <a:gd name="T26" fmla="*/ 300 w 1468"/>
                <a:gd name="T27" fmla="*/ 1009 h 1383"/>
                <a:gd name="T28" fmla="*/ 175 w 1468"/>
                <a:gd name="T29" fmla="*/ 974 h 1383"/>
                <a:gd name="T30" fmla="*/ 90 w 1468"/>
                <a:gd name="T31" fmla="*/ 909 h 1383"/>
                <a:gd name="T32" fmla="*/ 30 w 1468"/>
                <a:gd name="T33" fmla="*/ 894 h 1383"/>
                <a:gd name="T34" fmla="*/ 0 w 1468"/>
                <a:gd name="T35" fmla="*/ 869 h 1383"/>
                <a:gd name="T36" fmla="*/ 5 w 1468"/>
                <a:gd name="T37" fmla="*/ 814 h 1383"/>
                <a:gd name="T38" fmla="*/ 15 w 1468"/>
                <a:gd name="T39" fmla="*/ 804 h 1383"/>
                <a:gd name="T40" fmla="*/ 70 w 1468"/>
                <a:gd name="T41" fmla="*/ 764 h 1383"/>
                <a:gd name="T42" fmla="*/ 95 w 1468"/>
                <a:gd name="T43" fmla="*/ 599 h 1383"/>
                <a:gd name="T44" fmla="*/ 70 w 1468"/>
                <a:gd name="T45" fmla="*/ 569 h 1383"/>
                <a:gd name="T46" fmla="*/ 50 w 1468"/>
                <a:gd name="T47" fmla="*/ 464 h 1383"/>
                <a:gd name="T48" fmla="*/ 65 w 1468"/>
                <a:gd name="T49" fmla="*/ 429 h 1383"/>
                <a:gd name="T50" fmla="*/ 100 w 1468"/>
                <a:gd name="T51" fmla="*/ 449 h 1383"/>
                <a:gd name="T52" fmla="*/ 120 w 1468"/>
                <a:gd name="T53" fmla="*/ 504 h 1383"/>
                <a:gd name="T54" fmla="*/ 170 w 1468"/>
                <a:gd name="T55" fmla="*/ 544 h 1383"/>
                <a:gd name="T56" fmla="*/ 200 w 1468"/>
                <a:gd name="T57" fmla="*/ 559 h 1383"/>
                <a:gd name="T58" fmla="*/ 250 w 1468"/>
                <a:gd name="T59" fmla="*/ 554 h 1383"/>
                <a:gd name="T60" fmla="*/ 355 w 1468"/>
                <a:gd name="T61" fmla="*/ 464 h 1383"/>
                <a:gd name="T62" fmla="*/ 479 w 1468"/>
                <a:gd name="T63" fmla="*/ 364 h 1383"/>
                <a:gd name="T64" fmla="*/ 564 w 1468"/>
                <a:gd name="T65" fmla="*/ 290 h 1383"/>
                <a:gd name="T66" fmla="*/ 609 w 1468"/>
                <a:gd name="T67" fmla="*/ 205 h 1383"/>
                <a:gd name="T68" fmla="*/ 694 w 1468"/>
                <a:gd name="T69" fmla="*/ 180 h 1383"/>
                <a:gd name="T70" fmla="*/ 729 w 1468"/>
                <a:gd name="T71" fmla="*/ 185 h 1383"/>
                <a:gd name="T72" fmla="*/ 779 w 1468"/>
                <a:gd name="T73" fmla="*/ 210 h 1383"/>
                <a:gd name="T74" fmla="*/ 869 w 1468"/>
                <a:gd name="T75" fmla="*/ 165 h 1383"/>
                <a:gd name="T76" fmla="*/ 884 w 1468"/>
                <a:gd name="T77" fmla="*/ 0 h 1383"/>
                <a:gd name="T78" fmla="*/ 934 w 1468"/>
                <a:gd name="T79" fmla="*/ 20 h 1383"/>
                <a:gd name="T80" fmla="*/ 989 w 1468"/>
                <a:gd name="T81" fmla="*/ 80 h 1383"/>
                <a:gd name="T82" fmla="*/ 1044 w 1468"/>
                <a:gd name="T83" fmla="*/ 115 h 1383"/>
                <a:gd name="T84" fmla="*/ 1089 w 1468"/>
                <a:gd name="T85" fmla="*/ 110 h 1383"/>
                <a:gd name="T86" fmla="*/ 1099 w 1468"/>
                <a:gd name="T87" fmla="*/ 70 h 1383"/>
                <a:gd name="T88" fmla="*/ 1143 w 1468"/>
                <a:gd name="T89" fmla="*/ 60 h 1383"/>
                <a:gd name="T90" fmla="*/ 1178 w 1468"/>
                <a:gd name="T91" fmla="*/ 190 h 1383"/>
                <a:gd name="T92" fmla="*/ 1243 w 1468"/>
                <a:gd name="T93" fmla="*/ 275 h 1383"/>
                <a:gd name="T94" fmla="*/ 1288 w 1468"/>
                <a:gd name="T95" fmla="*/ 444 h 1383"/>
                <a:gd name="T96" fmla="*/ 1408 w 1468"/>
                <a:gd name="T97" fmla="*/ 549 h 1383"/>
                <a:gd name="T98" fmla="*/ 1463 w 1468"/>
                <a:gd name="T99" fmla="*/ 604 h 1383"/>
                <a:gd name="T100" fmla="*/ 1393 w 1468"/>
                <a:gd name="T101" fmla="*/ 664 h 1383"/>
                <a:gd name="T102" fmla="*/ 1298 w 1468"/>
                <a:gd name="T103" fmla="*/ 729 h 1383"/>
                <a:gd name="T104" fmla="*/ 1213 w 1468"/>
                <a:gd name="T105" fmla="*/ 819 h 1383"/>
                <a:gd name="T106" fmla="*/ 1173 w 1468"/>
                <a:gd name="T107" fmla="*/ 884 h 1383"/>
                <a:gd name="T108" fmla="*/ 1163 w 1468"/>
                <a:gd name="T109" fmla="*/ 934 h 1383"/>
                <a:gd name="T110" fmla="*/ 1118 w 1468"/>
                <a:gd name="T111" fmla="*/ 974 h 1383"/>
                <a:gd name="T112" fmla="*/ 1029 w 1468"/>
                <a:gd name="T113" fmla="*/ 1004 h 1383"/>
                <a:gd name="T114" fmla="*/ 944 w 1468"/>
                <a:gd name="T115" fmla="*/ 1038 h 1383"/>
                <a:gd name="T116" fmla="*/ 869 w 1468"/>
                <a:gd name="T117" fmla="*/ 1083 h 1383"/>
                <a:gd name="T118" fmla="*/ 804 w 1468"/>
                <a:gd name="T119" fmla="*/ 1148 h 1383"/>
                <a:gd name="T120" fmla="*/ 759 w 1468"/>
                <a:gd name="T121" fmla="*/ 1233 h 1383"/>
                <a:gd name="T122" fmla="*/ 724 w 1468"/>
                <a:gd name="T123" fmla="*/ 1353 h 1383"/>
                <a:gd name="T124" fmla="*/ 589 w 1468"/>
                <a:gd name="T125" fmla="*/ 1383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68" h="1383">
                  <a:moveTo>
                    <a:pt x="589" y="1383"/>
                  </a:moveTo>
                  <a:lnTo>
                    <a:pt x="584" y="1373"/>
                  </a:lnTo>
                  <a:lnTo>
                    <a:pt x="599" y="1338"/>
                  </a:lnTo>
                  <a:lnTo>
                    <a:pt x="619" y="1323"/>
                  </a:lnTo>
                  <a:lnTo>
                    <a:pt x="634" y="1308"/>
                  </a:lnTo>
                  <a:lnTo>
                    <a:pt x="659" y="1288"/>
                  </a:lnTo>
                  <a:lnTo>
                    <a:pt x="684" y="1238"/>
                  </a:lnTo>
                  <a:lnTo>
                    <a:pt x="684" y="1198"/>
                  </a:lnTo>
                  <a:lnTo>
                    <a:pt x="629" y="1168"/>
                  </a:lnTo>
                  <a:lnTo>
                    <a:pt x="624" y="1138"/>
                  </a:lnTo>
                  <a:lnTo>
                    <a:pt x="624" y="1113"/>
                  </a:lnTo>
                  <a:lnTo>
                    <a:pt x="629" y="1093"/>
                  </a:lnTo>
                  <a:lnTo>
                    <a:pt x="639" y="1073"/>
                  </a:lnTo>
                  <a:lnTo>
                    <a:pt x="664" y="1038"/>
                  </a:lnTo>
                  <a:lnTo>
                    <a:pt x="699" y="1009"/>
                  </a:lnTo>
                  <a:lnTo>
                    <a:pt x="709" y="989"/>
                  </a:lnTo>
                  <a:lnTo>
                    <a:pt x="719" y="969"/>
                  </a:lnTo>
                  <a:lnTo>
                    <a:pt x="724" y="924"/>
                  </a:lnTo>
                  <a:lnTo>
                    <a:pt x="724" y="889"/>
                  </a:lnTo>
                  <a:lnTo>
                    <a:pt x="724" y="854"/>
                  </a:lnTo>
                  <a:lnTo>
                    <a:pt x="629" y="749"/>
                  </a:lnTo>
                  <a:lnTo>
                    <a:pt x="584" y="744"/>
                  </a:lnTo>
                  <a:lnTo>
                    <a:pt x="499" y="759"/>
                  </a:lnTo>
                  <a:lnTo>
                    <a:pt x="464" y="789"/>
                  </a:lnTo>
                  <a:lnTo>
                    <a:pt x="434" y="824"/>
                  </a:lnTo>
                  <a:lnTo>
                    <a:pt x="369" y="899"/>
                  </a:lnTo>
                  <a:lnTo>
                    <a:pt x="325" y="974"/>
                  </a:lnTo>
                  <a:lnTo>
                    <a:pt x="300" y="1009"/>
                  </a:lnTo>
                  <a:lnTo>
                    <a:pt x="275" y="1038"/>
                  </a:lnTo>
                  <a:lnTo>
                    <a:pt x="175" y="974"/>
                  </a:lnTo>
                  <a:lnTo>
                    <a:pt x="130" y="939"/>
                  </a:lnTo>
                  <a:lnTo>
                    <a:pt x="90" y="909"/>
                  </a:lnTo>
                  <a:lnTo>
                    <a:pt x="55" y="904"/>
                  </a:lnTo>
                  <a:lnTo>
                    <a:pt x="30" y="894"/>
                  </a:lnTo>
                  <a:lnTo>
                    <a:pt x="15" y="879"/>
                  </a:lnTo>
                  <a:lnTo>
                    <a:pt x="0" y="869"/>
                  </a:lnTo>
                  <a:lnTo>
                    <a:pt x="0" y="834"/>
                  </a:lnTo>
                  <a:lnTo>
                    <a:pt x="5" y="814"/>
                  </a:lnTo>
                  <a:lnTo>
                    <a:pt x="10" y="809"/>
                  </a:lnTo>
                  <a:lnTo>
                    <a:pt x="15" y="804"/>
                  </a:lnTo>
                  <a:lnTo>
                    <a:pt x="45" y="799"/>
                  </a:lnTo>
                  <a:lnTo>
                    <a:pt x="70" y="764"/>
                  </a:lnTo>
                  <a:lnTo>
                    <a:pt x="100" y="729"/>
                  </a:lnTo>
                  <a:lnTo>
                    <a:pt x="95" y="599"/>
                  </a:lnTo>
                  <a:lnTo>
                    <a:pt x="85" y="594"/>
                  </a:lnTo>
                  <a:lnTo>
                    <a:pt x="70" y="569"/>
                  </a:lnTo>
                  <a:lnTo>
                    <a:pt x="50" y="514"/>
                  </a:lnTo>
                  <a:lnTo>
                    <a:pt x="50" y="464"/>
                  </a:lnTo>
                  <a:lnTo>
                    <a:pt x="55" y="444"/>
                  </a:lnTo>
                  <a:lnTo>
                    <a:pt x="65" y="429"/>
                  </a:lnTo>
                  <a:lnTo>
                    <a:pt x="85" y="439"/>
                  </a:lnTo>
                  <a:lnTo>
                    <a:pt x="100" y="449"/>
                  </a:lnTo>
                  <a:lnTo>
                    <a:pt x="110" y="474"/>
                  </a:lnTo>
                  <a:lnTo>
                    <a:pt x="120" y="504"/>
                  </a:lnTo>
                  <a:lnTo>
                    <a:pt x="145" y="524"/>
                  </a:lnTo>
                  <a:lnTo>
                    <a:pt x="170" y="544"/>
                  </a:lnTo>
                  <a:lnTo>
                    <a:pt x="185" y="554"/>
                  </a:lnTo>
                  <a:lnTo>
                    <a:pt x="200" y="559"/>
                  </a:lnTo>
                  <a:lnTo>
                    <a:pt x="220" y="559"/>
                  </a:lnTo>
                  <a:lnTo>
                    <a:pt x="250" y="554"/>
                  </a:lnTo>
                  <a:lnTo>
                    <a:pt x="295" y="509"/>
                  </a:lnTo>
                  <a:lnTo>
                    <a:pt x="355" y="464"/>
                  </a:lnTo>
                  <a:lnTo>
                    <a:pt x="419" y="414"/>
                  </a:lnTo>
                  <a:lnTo>
                    <a:pt x="479" y="364"/>
                  </a:lnTo>
                  <a:lnTo>
                    <a:pt x="539" y="320"/>
                  </a:lnTo>
                  <a:lnTo>
                    <a:pt x="564" y="290"/>
                  </a:lnTo>
                  <a:lnTo>
                    <a:pt x="579" y="260"/>
                  </a:lnTo>
                  <a:lnTo>
                    <a:pt x="609" y="205"/>
                  </a:lnTo>
                  <a:lnTo>
                    <a:pt x="654" y="190"/>
                  </a:lnTo>
                  <a:lnTo>
                    <a:pt x="694" y="180"/>
                  </a:lnTo>
                  <a:lnTo>
                    <a:pt x="709" y="180"/>
                  </a:lnTo>
                  <a:lnTo>
                    <a:pt x="729" y="185"/>
                  </a:lnTo>
                  <a:lnTo>
                    <a:pt x="754" y="195"/>
                  </a:lnTo>
                  <a:lnTo>
                    <a:pt x="779" y="210"/>
                  </a:lnTo>
                  <a:lnTo>
                    <a:pt x="829" y="210"/>
                  </a:lnTo>
                  <a:lnTo>
                    <a:pt x="869" y="165"/>
                  </a:lnTo>
                  <a:lnTo>
                    <a:pt x="869" y="40"/>
                  </a:lnTo>
                  <a:lnTo>
                    <a:pt x="884" y="0"/>
                  </a:lnTo>
                  <a:lnTo>
                    <a:pt x="904" y="5"/>
                  </a:lnTo>
                  <a:lnTo>
                    <a:pt x="934" y="20"/>
                  </a:lnTo>
                  <a:lnTo>
                    <a:pt x="959" y="45"/>
                  </a:lnTo>
                  <a:lnTo>
                    <a:pt x="989" y="80"/>
                  </a:lnTo>
                  <a:lnTo>
                    <a:pt x="1019" y="105"/>
                  </a:lnTo>
                  <a:lnTo>
                    <a:pt x="1044" y="115"/>
                  </a:lnTo>
                  <a:lnTo>
                    <a:pt x="1079" y="120"/>
                  </a:lnTo>
                  <a:lnTo>
                    <a:pt x="1089" y="110"/>
                  </a:lnTo>
                  <a:lnTo>
                    <a:pt x="1094" y="90"/>
                  </a:lnTo>
                  <a:lnTo>
                    <a:pt x="1099" y="70"/>
                  </a:lnTo>
                  <a:lnTo>
                    <a:pt x="1123" y="40"/>
                  </a:lnTo>
                  <a:lnTo>
                    <a:pt x="1143" y="60"/>
                  </a:lnTo>
                  <a:lnTo>
                    <a:pt x="1148" y="155"/>
                  </a:lnTo>
                  <a:lnTo>
                    <a:pt x="1178" y="190"/>
                  </a:lnTo>
                  <a:lnTo>
                    <a:pt x="1208" y="230"/>
                  </a:lnTo>
                  <a:lnTo>
                    <a:pt x="1243" y="275"/>
                  </a:lnTo>
                  <a:lnTo>
                    <a:pt x="1288" y="320"/>
                  </a:lnTo>
                  <a:lnTo>
                    <a:pt x="1288" y="444"/>
                  </a:lnTo>
                  <a:lnTo>
                    <a:pt x="1323" y="489"/>
                  </a:lnTo>
                  <a:lnTo>
                    <a:pt x="1408" y="549"/>
                  </a:lnTo>
                  <a:lnTo>
                    <a:pt x="1468" y="589"/>
                  </a:lnTo>
                  <a:lnTo>
                    <a:pt x="1463" y="604"/>
                  </a:lnTo>
                  <a:lnTo>
                    <a:pt x="1448" y="624"/>
                  </a:lnTo>
                  <a:lnTo>
                    <a:pt x="1393" y="664"/>
                  </a:lnTo>
                  <a:lnTo>
                    <a:pt x="1333" y="704"/>
                  </a:lnTo>
                  <a:lnTo>
                    <a:pt x="1298" y="729"/>
                  </a:lnTo>
                  <a:lnTo>
                    <a:pt x="1253" y="774"/>
                  </a:lnTo>
                  <a:lnTo>
                    <a:pt x="1213" y="819"/>
                  </a:lnTo>
                  <a:lnTo>
                    <a:pt x="1178" y="864"/>
                  </a:lnTo>
                  <a:lnTo>
                    <a:pt x="1173" y="884"/>
                  </a:lnTo>
                  <a:lnTo>
                    <a:pt x="1168" y="909"/>
                  </a:lnTo>
                  <a:lnTo>
                    <a:pt x="1163" y="934"/>
                  </a:lnTo>
                  <a:lnTo>
                    <a:pt x="1153" y="959"/>
                  </a:lnTo>
                  <a:lnTo>
                    <a:pt x="1118" y="974"/>
                  </a:lnTo>
                  <a:lnTo>
                    <a:pt x="1079" y="994"/>
                  </a:lnTo>
                  <a:lnTo>
                    <a:pt x="1029" y="1004"/>
                  </a:lnTo>
                  <a:lnTo>
                    <a:pt x="984" y="1019"/>
                  </a:lnTo>
                  <a:lnTo>
                    <a:pt x="944" y="1038"/>
                  </a:lnTo>
                  <a:lnTo>
                    <a:pt x="904" y="1058"/>
                  </a:lnTo>
                  <a:lnTo>
                    <a:pt x="869" y="1083"/>
                  </a:lnTo>
                  <a:lnTo>
                    <a:pt x="839" y="1113"/>
                  </a:lnTo>
                  <a:lnTo>
                    <a:pt x="804" y="1148"/>
                  </a:lnTo>
                  <a:lnTo>
                    <a:pt x="774" y="1188"/>
                  </a:lnTo>
                  <a:lnTo>
                    <a:pt x="759" y="1233"/>
                  </a:lnTo>
                  <a:lnTo>
                    <a:pt x="739" y="1293"/>
                  </a:lnTo>
                  <a:lnTo>
                    <a:pt x="724" y="1353"/>
                  </a:lnTo>
                  <a:lnTo>
                    <a:pt x="649" y="1373"/>
                  </a:lnTo>
                  <a:lnTo>
                    <a:pt x="589" y="1383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5102754" y="2918619"/>
              <a:ext cx="836894" cy="531568"/>
            </a:xfrm>
            <a:custGeom>
              <a:avLst/>
              <a:gdLst>
                <a:gd name="T0" fmla="*/ 1024 w 2093"/>
                <a:gd name="T1" fmla="*/ 1228 h 1328"/>
                <a:gd name="T2" fmla="*/ 994 w 2093"/>
                <a:gd name="T3" fmla="*/ 1063 h 1328"/>
                <a:gd name="T4" fmla="*/ 869 w 2093"/>
                <a:gd name="T5" fmla="*/ 919 h 1328"/>
                <a:gd name="T6" fmla="*/ 824 w 2093"/>
                <a:gd name="T7" fmla="*/ 784 h 1328"/>
                <a:gd name="T8" fmla="*/ 769 w 2093"/>
                <a:gd name="T9" fmla="*/ 819 h 1328"/>
                <a:gd name="T10" fmla="*/ 644 w 2093"/>
                <a:gd name="T11" fmla="*/ 769 h 1328"/>
                <a:gd name="T12" fmla="*/ 515 w 2093"/>
                <a:gd name="T13" fmla="*/ 719 h 1328"/>
                <a:gd name="T14" fmla="*/ 465 w 2093"/>
                <a:gd name="T15" fmla="*/ 599 h 1328"/>
                <a:gd name="T16" fmla="*/ 380 w 2093"/>
                <a:gd name="T17" fmla="*/ 434 h 1328"/>
                <a:gd name="T18" fmla="*/ 225 w 2093"/>
                <a:gd name="T19" fmla="*/ 549 h 1328"/>
                <a:gd name="T20" fmla="*/ 185 w 2093"/>
                <a:gd name="T21" fmla="*/ 454 h 1328"/>
                <a:gd name="T22" fmla="*/ 120 w 2093"/>
                <a:gd name="T23" fmla="*/ 250 h 1328"/>
                <a:gd name="T24" fmla="*/ 5 w 2093"/>
                <a:gd name="T25" fmla="*/ 160 h 1328"/>
                <a:gd name="T26" fmla="*/ 20 w 2093"/>
                <a:gd name="T27" fmla="*/ 80 h 1328"/>
                <a:gd name="T28" fmla="*/ 145 w 2093"/>
                <a:gd name="T29" fmla="*/ 140 h 1328"/>
                <a:gd name="T30" fmla="*/ 245 w 2093"/>
                <a:gd name="T31" fmla="*/ 105 h 1328"/>
                <a:gd name="T32" fmla="*/ 335 w 2093"/>
                <a:gd name="T33" fmla="*/ 10 h 1328"/>
                <a:gd name="T34" fmla="*/ 395 w 2093"/>
                <a:gd name="T35" fmla="*/ 25 h 1328"/>
                <a:gd name="T36" fmla="*/ 450 w 2093"/>
                <a:gd name="T37" fmla="*/ 130 h 1328"/>
                <a:gd name="T38" fmla="*/ 559 w 2093"/>
                <a:gd name="T39" fmla="*/ 195 h 1328"/>
                <a:gd name="T40" fmla="*/ 874 w 2093"/>
                <a:gd name="T41" fmla="*/ 75 h 1328"/>
                <a:gd name="T42" fmla="*/ 879 w 2093"/>
                <a:gd name="T43" fmla="*/ 180 h 1328"/>
                <a:gd name="T44" fmla="*/ 969 w 2093"/>
                <a:gd name="T45" fmla="*/ 205 h 1328"/>
                <a:gd name="T46" fmla="*/ 1039 w 2093"/>
                <a:gd name="T47" fmla="*/ 185 h 1328"/>
                <a:gd name="T48" fmla="*/ 1174 w 2093"/>
                <a:gd name="T49" fmla="*/ 275 h 1328"/>
                <a:gd name="T50" fmla="*/ 1294 w 2093"/>
                <a:gd name="T51" fmla="*/ 414 h 1328"/>
                <a:gd name="T52" fmla="*/ 1364 w 2093"/>
                <a:gd name="T53" fmla="*/ 334 h 1328"/>
                <a:gd name="T54" fmla="*/ 1449 w 2093"/>
                <a:gd name="T55" fmla="*/ 384 h 1328"/>
                <a:gd name="T56" fmla="*/ 1578 w 2093"/>
                <a:gd name="T57" fmla="*/ 514 h 1328"/>
                <a:gd name="T58" fmla="*/ 1698 w 2093"/>
                <a:gd name="T59" fmla="*/ 469 h 1328"/>
                <a:gd name="T60" fmla="*/ 1708 w 2093"/>
                <a:gd name="T61" fmla="*/ 419 h 1328"/>
                <a:gd name="T62" fmla="*/ 1808 w 2093"/>
                <a:gd name="T63" fmla="*/ 364 h 1328"/>
                <a:gd name="T64" fmla="*/ 1858 w 2093"/>
                <a:gd name="T65" fmla="*/ 334 h 1328"/>
                <a:gd name="T66" fmla="*/ 1903 w 2093"/>
                <a:gd name="T67" fmla="*/ 394 h 1328"/>
                <a:gd name="T68" fmla="*/ 2093 w 2093"/>
                <a:gd name="T69" fmla="*/ 509 h 1328"/>
                <a:gd name="T70" fmla="*/ 2083 w 2093"/>
                <a:gd name="T71" fmla="*/ 604 h 1328"/>
                <a:gd name="T72" fmla="*/ 2003 w 2093"/>
                <a:gd name="T73" fmla="*/ 769 h 1328"/>
                <a:gd name="T74" fmla="*/ 1968 w 2093"/>
                <a:gd name="T75" fmla="*/ 744 h 1328"/>
                <a:gd name="T76" fmla="*/ 1923 w 2093"/>
                <a:gd name="T77" fmla="*/ 644 h 1328"/>
                <a:gd name="T78" fmla="*/ 1858 w 2093"/>
                <a:gd name="T79" fmla="*/ 604 h 1328"/>
                <a:gd name="T80" fmla="*/ 1788 w 2093"/>
                <a:gd name="T81" fmla="*/ 704 h 1328"/>
                <a:gd name="T82" fmla="*/ 1713 w 2093"/>
                <a:gd name="T83" fmla="*/ 864 h 1328"/>
                <a:gd name="T84" fmla="*/ 1578 w 2093"/>
                <a:gd name="T85" fmla="*/ 919 h 1328"/>
                <a:gd name="T86" fmla="*/ 1544 w 2093"/>
                <a:gd name="T87" fmla="*/ 974 h 1328"/>
                <a:gd name="T88" fmla="*/ 1593 w 2093"/>
                <a:gd name="T89" fmla="*/ 1108 h 1328"/>
                <a:gd name="T90" fmla="*/ 1469 w 2093"/>
                <a:gd name="T91" fmla="*/ 1138 h 1328"/>
                <a:gd name="T92" fmla="*/ 1349 w 2093"/>
                <a:gd name="T93" fmla="*/ 1093 h 1328"/>
                <a:gd name="T94" fmla="*/ 1284 w 2093"/>
                <a:gd name="T95" fmla="*/ 1113 h 1328"/>
                <a:gd name="T96" fmla="*/ 1159 w 2093"/>
                <a:gd name="T97" fmla="*/ 1328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3" h="1328">
                  <a:moveTo>
                    <a:pt x="1159" y="1328"/>
                  </a:moveTo>
                  <a:lnTo>
                    <a:pt x="1129" y="1298"/>
                  </a:lnTo>
                  <a:lnTo>
                    <a:pt x="1089" y="1268"/>
                  </a:lnTo>
                  <a:lnTo>
                    <a:pt x="1024" y="1228"/>
                  </a:lnTo>
                  <a:lnTo>
                    <a:pt x="1004" y="1203"/>
                  </a:lnTo>
                  <a:lnTo>
                    <a:pt x="1009" y="1123"/>
                  </a:lnTo>
                  <a:lnTo>
                    <a:pt x="1004" y="1093"/>
                  </a:lnTo>
                  <a:lnTo>
                    <a:pt x="994" y="1063"/>
                  </a:lnTo>
                  <a:lnTo>
                    <a:pt x="969" y="1038"/>
                  </a:lnTo>
                  <a:lnTo>
                    <a:pt x="954" y="1023"/>
                  </a:lnTo>
                  <a:lnTo>
                    <a:pt x="939" y="994"/>
                  </a:lnTo>
                  <a:lnTo>
                    <a:pt x="869" y="919"/>
                  </a:lnTo>
                  <a:lnTo>
                    <a:pt x="864" y="914"/>
                  </a:lnTo>
                  <a:lnTo>
                    <a:pt x="859" y="814"/>
                  </a:lnTo>
                  <a:lnTo>
                    <a:pt x="839" y="794"/>
                  </a:lnTo>
                  <a:lnTo>
                    <a:pt x="824" y="784"/>
                  </a:lnTo>
                  <a:lnTo>
                    <a:pt x="809" y="784"/>
                  </a:lnTo>
                  <a:lnTo>
                    <a:pt x="794" y="784"/>
                  </a:lnTo>
                  <a:lnTo>
                    <a:pt x="779" y="804"/>
                  </a:lnTo>
                  <a:lnTo>
                    <a:pt x="769" y="819"/>
                  </a:lnTo>
                  <a:lnTo>
                    <a:pt x="749" y="864"/>
                  </a:lnTo>
                  <a:lnTo>
                    <a:pt x="739" y="864"/>
                  </a:lnTo>
                  <a:lnTo>
                    <a:pt x="674" y="799"/>
                  </a:lnTo>
                  <a:lnTo>
                    <a:pt x="644" y="769"/>
                  </a:lnTo>
                  <a:lnTo>
                    <a:pt x="614" y="749"/>
                  </a:lnTo>
                  <a:lnTo>
                    <a:pt x="569" y="739"/>
                  </a:lnTo>
                  <a:lnTo>
                    <a:pt x="539" y="729"/>
                  </a:lnTo>
                  <a:lnTo>
                    <a:pt x="515" y="719"/>
                  </a:lnTo>
                  <a:lnTo>
                    <a:pt x="500" y="699"/>
                  </a:lnTo>
                  <a:lnTo>
                    <a:pt x="485" y="684"/>
                  </a:lnTo>
                  <a:lnTo>
                    <a:pt x="480" y="659"/>
                  </a:lnTo>
                  <a:lnTo>
                    <a:pt x="465" y="599"/>
                  </a:lnTo>
                  <a:lnTo>
                    <a:pt x="450" y="559"/>
                  </a:lnTo>
                  <a:lnTo>
                    <a:pt x="425" y="524"/>
                  </a:lnTo>
                  <a:lnTo>
                    <a:pt x="390" y="474"/>
                  </a:lnTo>
                  <a:lnTo>
                    <a:pt x="380" y="434"/>
                  </a:lnTo>
                  <a:lnTo>
                    <a:pt x="360" y="429"/>
                  </a:lnTo>
                  <a:lnTo>
                    <a:pt x="280" y="499"/>
                  </a:lnTo>
                  <a:lnTo>
                    <a:pt x="245" y="564"/>
                  </a:lnTo>
                  <a:lnTo>
                    <a:pt x="225" y="549"/>
                  </a:lnTo>
                  <a:lnTo>
                    <a:pt x="215" y="534"/>
                  </a:lnTo>
                  <a:lnTo>
                    <a:pt x="200" y="499"/>
                  </a:lnTo>
                  <a:lnTo>
                    <a:pt x="190" y="464"/>
                  </a:lnTo>
                  <a:lnTo>
                    <a:pt x="185" y="454"/>
                  </a:lnTo>
                  <a:lnTo>
                    <a:pt x="180" y="444"/>
                  </a:lnTo>
                  <a:lnTo>
                    <a:pt x="150" y="379"/>
                  </a:lnTo>
                  <a:lnTo>
                    <a:pt x="150" y="290"/>
                  </a:lnTo>
                  <a:lnTo>
                    <a:pt x="120" y="250"/>
                  </a:lnTo>
                  <a:lnTo>
                    <a:pt x="90" y="220"/>
                  </a:lnTo>
                  <a:lnTo>
                    <a:pt x="30" y="170"/>
                  </a:lnTo>
                  <a:lnTo>
                    <a:pt x="15" y="165"/>
                  </a:lnTo>
                  <a:lnTo>
                    <a:pt x="5" y="160"/>
                  </a:lnTo>
                  <a:lnTo>
                    <a:pt x="0" y="145"/>
                  </a:lnTo>
                  <a:lnTo>
                    <a:pt x="0" y="130"/>
                  </a:lnTo>
                  <a:lnTo>
                    <a:pt x="10" y="95"/>
                  </a:lnTo>
                  <a:lnTo>
                    <a:pt x="20" y="80"/>
                  </a:lnTo>
                  <a:lnTo>
                    <a:pt x="35" y="75"/>
                  </a:lnTo>
                  <a:lnTo>
                    <a:pt x="70" y="100"/>
                  </a:lnTo>
                  <a:lnTo>
                    <a:pt x="105" y="125"/>
                  </a:lnTo>
                  <a:lnTo>
                    <a:pt x="145" y="140"/>
                  </a:lnTo>
                  <a:lnTo>
                    <a:pt x="170" y="150"/>
                  </a:lnTo>
                  <a:lnTo>
                    <a:pt x="195" y="150"/>
                  </a:lnTo>
                  <a:lnTo>
                    <a:pt x="220" y="130"/>
                  </a:lnTo>
                  <a:lnTo>
                    <a:pt x="245" y="105"/>
                  </a:lnTo>
                  <a:lnTo>
                    <a:pt x="270" y="80"/>
                  </a:lnTo>
                  <a:lnTo>
                    <a:pt x="295" y="60"/>
                  </a:lnTo>
                  <a:lnTo>
                    <a:pt x="320" y="20"/>
                  </a:lnTo>
                  <a:lnTo>
                    <a:pt x="335" y="10"/>
                  </a:lnTo>
                  <a:lnTo>
                    <a:pt x="345" y="0"/>
                  </a:lnTo>
                  <a:lnTo>
                    <a:pt x="360" y="0"/>
                  </a:lnTo>
                  <a:lnTo>
                    <a:pt x="380" y="10"/>
                  </a:lnTo>
                  <a:lnTo>
                    <a:pt x="395" y="25"/>
                  </a:lnTo>
                  <a:lnTo>
                    <a:pt x="415" y="55"/>
                  </a:lnTo>
                  <a:lnTo>
                    <a:pt x="420" y="80"/>
                  </a:lnTo>
                  <a:lnTo>
                    <a:pt x="430" y="105"/>
                  </a:lnTo>
                  <a:lnTo>
                    <a:pt x="450" y="130"/>
                  </a:lnTo>
                  <a:lnTo>
                    <a:pt x="470" y="150"/>
                  </a:lnTo>
                  <a:lnTo>
                    <a:pt x="495" y="170"/>
                  </a:lnTo>
                  <a:lnTo>
                    <a:pt x="524" y="185"/>
                  </a:lnTo>
                  <a:lnTo>
                    <a:pt x="559" y="195"/>
                  </a:lnTo>
                  <a:lnTo>
                    <a:pt x="594" y="205"/>
                  </a:lnTo>
                  <a:lnTo>
                    <a:pt x="734" y="165"/>
                  </a:lnTo>
                  <a:lnTo>
                    <a:pt x="849" y="65"/>
                  </a:lnTo>
                  <a:lnTo>
                    <a:pt x="874" y="75"/>
                  </a:lnTo>
                  <a:lnTo>
                    <a:pt x="869" y="115"/>
                  </a:lnTo>
                  <a:lnTo>
                    <a:pt x="869" y="135"/>
                  </a:lnTo>
                  <a:lnTo>
                    <a:pt x="869" y="160"/>
                  </a:lnTo>
                  <a:lnTo>
                    <a:pt x="879" y="180"/>
                  </a:lnTo>
                  <a:lnTo>
                    <a:pt x="894" y="200"/>
                  </a:lnTo>
                  <a:lnTo>
                    <a:pt x="914" y="210"/>
                  </a:lnTo>
                  <a:lnTo>
                    <a:pt x="949" y="215"/>
                  </a:lnTo>
                  <a:lnTo>
                    <a:pt x="969" y="205"/>
                  </a:lnTo>
                  <a:lnTo>
                    <a:pt x="994" y="195"/>
                  </a:lnTo>
                  <a:lnTo>
                    <a:pt x="1009" y="185"/>
                  </a:lnTo>
                  <a:lnTo>
                    <a:pt x="1024" y="180"/>
                  </a:lnTo>
                  <a:lnTo>
                    <a:pt x="1039" y="185"/>
                  </a:lnTo>
                  <a:lnTo>
                    <a:pt x="1054" y="190"/>
                  </a:lnTo>
                  <a:lnTo>
                    <a:pt x="1084" y="220"/>
                  </a:lnTo>
                  <a:lnTo>
                    <a:pt x="1114" y="255"/>
                  </a:lnTo>
                  <a:lnTo>
                    <a:pt x="1174" y="275"/>
                  </a:lnTo>
                  <a:lnTo>
                    <a:pt x="1194" y="305"/>
                  </a:lnTo>
                  <a:lnTo>
                    <a:pt x="1219" y="339"/>
                  </a:lnTo>
                  <a:lnTo>
                    <a:pt x="1249" y="379"/>
                  </a:lnTo>
                  <a:lnTo>
                    <a:pt x="1294" y="414"/>
                  </a:lnTo>
                  <a:lnTo>
                    <a:pt x="1314" y="414"/>
                  </a:lnTo>
                  <a:lnTo>
                    <a:pt x="1339" y="389"/>
                  </a:lnTo>
                  <a:lnTo>
                    <a:pt x="1354" y="359"/>
                  </a:lnTo>
                  <a:lnTo>
                    <a:pt x="1364" y="334"/>
                  </a:lnTo>
                  <a:lnTo>
                    <a:pt x="1374" y="305"/>
                  </a:lnTo>
                  <a:lnTo>
                    <a:pt x="1419" y="320"/>
                  </a:lnTo>
                  <a:lnTo>
                    <a:pt x="1429" y="349"/>
                  </a:lnTo>
                  <a:lnTo>
                    <a:pt x="1449" y="384"/>
                  </a:lnTo>
                  <a:lnTo>
                    <a:pt x="1479" y="419"/>
                  </a:lnTo>
                  <a:lnTo>
                    <a:pt x="1514" y="449"/>
                  </a:lnTo>
                  <a:lnTo>
                    <a:pt x="1514" y="459"/>
                  </a:lnTo>
                  <a:lnTo>
                    <a:pt x="1578" y="514"/>
                  </a:lnTo>
                  <a:lnTo>
                    <a:pt x="1658" y="509"/>
                  </a:lnTo>
                  <a:lnTo>
                    <a:pt x="1673" y="489"/>
                  </a:lnTo>
                  <a:lnTo>
                    <a:pt x="1693" y="474"/>
                  </a:lnTo>
                  <a:lnTo>
                    <a:pt x="1698" y="469"/>
                  </a:lnTo>
                  <a:lnTo>
                    <a:pt x="1708" y="464"/>
                  </a:lnTo>
                  <a:lnTo>
                    <a:pt x="1723" y="449"/>
                  </a:lnTo>
                  <a:lnTo>
                    <a:pt x="1723" y="429"/>
                  </a:lnTo>
                  <a:lnTo>
                    <a:pt x="1708" y="419"/>
                  </a:lnTo>
                  <a:lnTo>
                    <a:pt x="1708" y="409"/>
                  </a:lnTo>
                  <a:lnTo>
                    <a:pt x="1718" y="399"/>
                  </a:lnTo>
                  <a:lnTo>
                    <a:pt x="1748" y="384"/>
                  </a:lnTo>
                  <a:lnTo>
                    <a:pt x="1808" y="364"/>
                  </a:lnTo>
                  <a:lnTo>
                    <a:pt x="1823" y="354"/>
                  </a:lnTo>
                  <a:lnTo>
                    <a:pt x="1833" y="349"/>
                  </a:lnTo>
                  <a:lnTo>
                    <a:pt x="1853" y="330"/>
                  </a:lnTo>
                  <a:lnTo>
                    <a:pt x="1858" y="334"/>
                  </a:lnTo>
                  <a:lnTo>
                    <a:pt x="1863" y="339"/>
                  </a:lnTo>
                  <a:lnTo>
                    <a:pt x="1873" y="359"/>
                  </a:lnTo>
                  <a:lnTo>
                    <a:pt x="1888" y="384"/>
                  </a:lnTo>
                  <a:lnTo>
                    <a:pt x="1903" y="394"/>
                  </a:lnTo>
                  <a:lnTo>
                    <a:pt x="1923" y="404"/>
                  </a:lnTo>
                  <a:lnTo>
                    <a:pt x="2013" y="469"/>
                  </a:lnTo>
                  <a:lnTo>
                    <a:pt x="2093" y="484"/>
                  </a:lnTo>
                  <a:lnTo>
                    <a:pt x="2093" y="509"/>
                  </a:lnTo>
                  <a:lnTo>
                    <a:pt x="2093" y="549"/>
                  </a:lnTo>
                  <a:lnTo>
                    <a:pt x="2093" y="569"/>
                  </a:lnTo>
                  <a:lnTo>
                    <a:pt x="2088" y="589"/>
                  </a:lnTo>
                  <a:lnTo>
                    <a:pt x="2083" y="604"/>
                  </a:lnTo>
                  <a:lnTo>
                    <a:pt x="2068" y="614"/>
                  </a:lnTo>
                  <a:lnTo>
                    <a:pt x="2043" y="679"/>
                  </a:lnTo>
                  <a:lnTo>
                    <a:pt x="2028" y="764"/>
                  </a:lnTo>
                  <a:lnTo>
                    <a:pt x="2003" y="769"/>
                  </a:lnTo>
                  <a:lnTo>
                    <a:pt x="1998" y="754"/>
                  </a:lnTo>
                  <a:lnTo>
                    <a:pt x="1988" y="749"/>
                  </a:lnTo>
                  <a:lnTo>
                    <a:pt x="1978" y="744"/>
                  </a:lnTo>
                  <a:lnTo>
                    <a:pt x="1968" y="744"/>
                  </a:lnTo>
                  <a:lnTo>
                    <a:pt x="1943" y="749"/>
                  </a:lnTo>
                  <a:lnTo>
                    <a:pt x="1933" y="754"/>
                  </a:lnTo>
                  <a:lnTo>
                    <a:pt x="1923" y="749"/>
                  </a:lnTo>
                  <a:lnTo>
                    <a:pt x="1923" y="644"/>
                  </a:lnTo>
                  <a:lnTo>
                    <a:pt x="1903" y="619"/>
                  </a:lnTo>
                  <a:lnTo>
                    <a:pt x="1888" y="609"/>
                  </a:lnTo>
                  <a:lnTo>
                    <a:pt x="1873" y="604"/>
                  </a:lnTo>
                  <a:lnTo>
                    <a:pt x="1858" y="604"/>
                  </a:lnTo>
                  <a:lnTo>
                    <a:pt x="1843" y="609"/>
                  </a:lnTo>
                  <a:lnTo>
                    <a:pt x="1828" y="624"/>
                  </a:lnTo>
                  <a:lnTo>
                    <a:pt x="1803" y="659"/>
                  </a:lnTo>
                  <a:lnTo>
                    <a:pt x="1788" y="704"/>
                  </a:lnTo>
                  <a:lnTo>
                    <a:pt x="1768" y="754"/>
                  </a:lnTo>
                  <a:lnTo>
                    <a:pt x="1743" y="799"/>
                  </a:lnTo>
                  <a:lnTo>
                    <a:pt x="1723" y="849"/>
                  </a:lnTo>
                  <a:lnTo>
                    <a:pt x="1713" y="864"/>
                  </a:lnTo>
                  <a:lnTo>
                    <a:pt x="1698" y="884"/>
                  </a:lnTo>
                  <a:lnTo>
                    <a:pt x="1663" y="904"/>
                  </a:lnTo>
                  <a:lnTo>
                    <a:pt x="1628" y="914"/>
                  </a:lnTo>
                  <a:lnTo>
                    <a:pt x="1578" y="919"/>
                  </a:lnTo>
                  <a:lnTo>
                    <a:pt x="1559" y="929"/>
                  </a:lnTo>
                  <a:lnTo>
                    <a:pt x="1554" y="934"/>
                  </a:lnTo>
                  <a:lnTo>
                    <a:pt x="1549" y="944"/>
                  </a:lnTo>
                  <a:lnTo>
                    <a:pt x="1544" y="974"/>
                  </a:lnTo>
                  <a:lnTo>
                    <a:pt x="1544" y="1023"/>
                  </a:lnTo>
                  <a:lnTo>
                    <a:pt x="1608" y="1078"/>
                  </a:lnTo>
                  <a:lnTo>
                    <a:pt x="1603" y="1093"/>
                  </a:lnTo>
                  <a:lnTo>
                    <a:pt x="1593" y="1108"/>
                  </a:lnTo>
                  <a:lnTo>
                    <a:pt x="1569" y="1133"/>
                  </a:lnTo>
                  <a:lnTo>
                    <a:pt x="1549" y="1138"/>
                  </a:lnTo>
                  <a:lnTo>
                    <a:pt x="1524" y="1138"/>
                  </a:lnTo>
                  <a:lnTo>
                    <a:pt x="1469" y="1138"/>
                  </a:lnTo>
                  <a:lnTo>
                    <a:pt x="1424" y="1128"/>
                  </a:lnTo>
                  <a:lnTo>
                    <a:pt x="1389" y="1118"/>
                  </a:lnTo>
                  <a:lnTo>
                    <a:pt x="1369" y="1103"/>
                  </a:lnTo>
                  <a:lnTo>
                    <a:pt x="1349" y="1093"/>
                  </a:lnTo>
                  <a:lnTo>
                    <a:pt x="1329" y="1088"/>
                  </a:lnTo>
                  <a:lnTo>
                    <a:pt x="1314" y="1093"/>
                  </a:lnTo>
                  <a:lnTo>
                    <a:pt x="1299" y="1098"/>
                  </a:lnTo>
                  <a:lnTo>
                    <a:pt x="1284" y="1113"/>
                  </a:lnTo>
                  <a:lnTo>
                    <a:pt x="1254" y="1138"/>
                  </a:lnTo>
                  <a:lnTo>
                    <a:pt x="1199" y="1298"/>
                  </a:lnTo>
                  <a:lnTo>
                    <a:pt x="1189" y="1323"/>
                  </a:lnTo>
                  <a:lnTo>
                    <a:pt x="1159" y="1328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4929568" y="2121768"/>
              <a:ext cx="1112188" cy="994062"/>
            </a:xfrm>
            <a:custGeom>
              <a:avLst/>
              <a:gdLst>
                <a:gd name="T0" fmla="*/ 1873 w 2782"/>
                <a:gd name="T1" fmla="*/ 2297 h 2487"/>
                <a:gd name="T2" fmla="*/ 1743 w 2782"/>
                <a:gd name="T3" fmla="*/ 2377 h 2487"/>
                <a:gd name="T4" fmla="*/ 1648 w 2782"/>
                <a:gd name="T5" fmla="*/ 2272 h 2487"/>
                <a:gd name="T6" fmla="*/ 1548 w 2782"/>
                <a:gd name="T7" fmla="*/ 2197 h 2487"/>
                <a:gd name="T8" fmla="*/ 1428 w 2782"/>
                <a:gd name="T9" fmla="*/ 2147 h 2487"/>
                <a:gd name="T10" fmla="*/ 1339 w 2782"/>
                <a:gd name="T11" fmla="*/ 2147 h 2487"/>
                <a:gd name="T12" fmla="*/ 1299 w 2782"/>
                <a:gd name="T13" fmla="*/ 2033 h 2487"/>
                <a:gd name="T14" fmla="*/ 1169 w 2782"/>
                <a:gd name="T15" fmla="*/ 2117 h 2487"/>
                <a:gd name="T16" fmla="*/ 1009 w 2782"/>
                <a:gd name="T17" fmla="*/ 2167 h 2487"/>
                <a:gd name="T18" fmla="*/ 884 w 2782"/>
                <a:gd name="T19" fmla="*/ 2077 h 2487"/>
                <a:gd name="T20" fmla="*/ 799 w 2782"/>
                <a:gd name="T21" fmla="*/ 1973 h 2487"/>
                <a:gd name="T22" fmla="*/ 719 w 2782"/>
                <a:gd name="T23" fmla="*/ 1938 h 2487"/>
                <a:gd name="T24" fmla="*/ 809 w 2782"/>
                <a:gd name="T25" fmla="*/ 1888 h 2487"/>
                <a:gd name="T26" fmla="*/ 719 w 2782"/>
                <a:gd name="T27" fmla="*/ 1778 h 2487"/>
                <a:gd name="T28" fmla="*/ 629 w 2782"/>
                <a:gd name="T29" fmla="*/ 1808 h 2487"/>
                <a:gd name="T30" fmla="*/ 549 w 2782"/>
                <a:gd name="T31" fmla="*/ 1713 h 2487"/>
                <a:gd name="T32" fmla="*/ 659 w 2782"/>
                <a:gd name="T33" fmla="*/ 1503 h 2487"/>
                <a:gd name="T34" fmla="*/ 744 w 2782"/>
                <a:gd name="T35" fmla="*/ 1363 h 2487"/>
                <a:gd name="T36" fmla="*/ 789 w 2782"/>
                <a:gd name="T37" fmla="*/ 1318 h 2487"/>
                <a:gd name="T38" fmla="*/ 804 w 2782"/>
                <a:gd name="T39" fmla="*/ 1418 h 2487"/>
                <a:gd name="T40" fmla="*/ 919 w 2782"/>
                <a:gd name="T41" fmla="*/ 1308 h 2487"/>
                <a:gd name="T42" fmla="*/ 869 w 2782"/>
                <a:gd name="T43" fmla="*/ 1164 h 2487"/>
                <a:gd name="T44" fmla="*/ 894 w 2782"/>
                <a:gd name="T45" fmla="*/ 1024 h 2487"/>
                <a:gd name="T46" fmla="*/ 874 w 2782"/>
                <a:gd name="T47" fmla="*/ 799 h 2487"/>
                <a:gd name="T48" fmla="*/ 899 w 2782"/>
                <a:gd name="T49" fmla="*/ 589 h 2487"/>
                <a:gd name="T50" fmla="*/ 809 w 2782"/>
                <a:gd name="T51" fmla="*/ 410 h 2487"/>
                <a:gd name="T52" fmla="*/ 654 w 2782"/>
                <a:gd name="T53" fmla="*/ 429 h 2487"/>
                <a:gd name="T54" fmla="*/ 494 w 2782"/>
                <a:gd name="T55" fmla="*/ 524 h 2487"/>
                <a:gd name="T56" fmla="*/ 345 w 2782"/>
                <a:gd name="T57" fmla="*/ 529 h 2487"/>
                <a:gd name="T58" fmla="*/ 310 w 2782"/>
                <a:gd name="T59" fmla="*/ 410 h 2487"/>
                <a:gd name="T60" fmla="*/ 180 w 2782"/>
                <a:gd name="T61" fmla="*/ 290 h 2487"/>
                <a:gd name="T62" fmla="*/ 110 w 2782"/>
                <a:gd name="T63" fmla="*/ 350 h 2487"/>
                <a:gd name="T64" fmla="*/ 60 w 2782"/>
                <a:gd name="T65" fmla="*/ 145 h 2487"/>
                <a:gd name="T66" fmla="*/ 305 w 2782"/>
                <a:gd name="T67" fmla="*/ 0 h 2487"/>
                <a:gd name="T68" fmla="*/ 509 w 2782"/>
                <a:gd name="T69" fmla="*/ 50 h 2487"/>
                <a:gd name="T70" fmla="*/ 809 w 2782"/>
                <a:gd name="T71" fmla="*/ 195 h 2487"/>
                <a:gd name="T72" fmla="*/ 1114 w 2782"/>
                <a:gd name="T73" fmla="*/ 589 h 2487"/>
                <a:gd name="T74" fmla="*/ 1174 w 2782"/>
                <a:gd name="T75" fmla="*/ 724 h 2487"/>
                <a:gd name="T76" fmla="*/ 1284 w 2782"/>
                <a:gd name="T77" fmla="*/ 894 h 2487"/>
                <a:gd name="T78" fmla="*/ 1468 w 2782"/>
                <a:gd name="T79" fmla="*/ 884 h 2487"/>
                <a:gd name="T80" fmla="*/ 1613 w 2782"/>
                <a:gd name="T81" fmla="*/ 899 h 2487"/>
                <a:gd name="T82" fmla="*/ 1848 w 2782"/>
                <a:gd name="T83" fmla="*/ 999 h 2487"/>
                <a:gd name="T84" fmla="*/ 1943 w 2782"/>
                <a:gd name="T85" fmla="*/ 1174 h 2487"/>
                <a:gd name="T86" fmla="*/ 2033 w 2782"/>
                <a:gd name="T87" fmla="*/ 1278 h 2487"/>
                <a:gd name="T88" fmla="*/ 2193 w 2782"/>
                <a:gd name="T89" fmla="*/ 1244 h 2487"/>
                <a:gd name="T90" fmla="*/ 2427 w 2782"/>
                <a:gd name="T91" fmla="*/ 1049 h 2487"/>
                <a:gd name="T92" fmla="*/ 2707 w 2782"/>
                <a:gd name="T93" fmla="*/ 849 h 2487"/>
                <a:gd name="T94" fmla="*/ 2707 w 2782"/>
                <a:gd name="T95" fmla="*/ 1029 h 2487"/>
                <a:gd name="T96" fmla="*/ 2777 w 2782"/>
                <a:gd name="T97" fmla="*/ 1244 h 2487"/>
                <a:gd name="T98" fmla="*/ 2732 w 2782"/>
                <a:gd name="T99" fmla="*/ 1413 h 2487"/>
                <a:gd name="T100" fmla="*/ 2697 w 2782"/>
                <a:gd name="T101" fmla="*/ 1853 h 2487"/>
                <a:gd name="T102" fmla="*/ 2532 w 2782"/>
                <a:gd name="T103" fmla="*/ 1863 h 2487"/>
                <a:gd name="T104" fmla="*/ 2432 w 2782"/>
                <a:gd name="T105" fmla="*/ 1928 h 2487"/>
                <a:gd name="T106" fmla="*/ 2357 w 2782"/>
                <a:gd name="T107" fmla="*/ 1983 h 2487"/>
                <a:gd name="T108" fmla="*/ 2427 w 2782"/>
                <a:gd name="T109" fmla="*/ 2217 h 2487"/>
                <a:gd name="T110" fmla="*/ 2452 w 2782"/>
                <a:gd name="T111" fmla="*/ 2427 h 2487"/>
                <a:gd name="T112" fmla="*/ 2332 w 2782"/>
                <a:gd name="T113" fmla="*/ 2332 h 2487"/>
                <a:gd name="T114" fmla="*/ 2283 w 2782"/>
                <a:gd name="T115" fmla="*/ 2292 h 2487"/>
                <a:gd name="T116" fmla="*/ 2183 w 2782"/>
                <a:gd name="T117" fmla="*/ 2347 h 2487"/>
                <a:gd name="T118" fmla="*/ 2078 w 2782"/>
                <a:gd name="T119" fmla="*/ 2477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2" h="2487">
                  <a:moveTo>
                    <a:pt x="2028" y="2487"/>
                  </a:moveTo>
                  <a:lnTo>
                    <a:pt x="1928" y="2392"/>
                  </a:lnTo>
                  <a:lnTo>
                    <a:pt x="1898" y="2337"/>
                  </a:lnTo>
                  <a:lnTo>
                    <a:pt x="1883" y="2312"/>
                  </a:lnTo>
                  <a:lnTo>
                    <a:pt x="1873" y="2297"/>
                  </a:lnTo>
                  <a:lnTo>
                    <a:pt x="1853" y="2287"/>
                  </a:lnTo>
                  <a:lnTo>
                    <a:pt x="1838" y="2277"/>
                  </a:lnTo>
                  <a:lnTo>
                    <a:pt x="1813" y="2272"/>
                  </a:lnTo>
                  <a:lnTo>
                    <a:pt x="1788" y="2277"/>
                  </a:lnTo>
                  <a:lnTo>
                    <a:pt x="1743" y="2377"/>
                  </a:lnTo>
                  <a:lnTo>
                    <a:pt x="1728" y="2372"/>
                  </a:lnTo>
                  <a:lnTo>
                    <a:pt x="1708" y="2362"/>
                  </a:lnTo>
                  <a:lnTo>
                    <a:pt x="1678" y="2327"/>
                  </a:lnTo>
                  <a:lnTo>
                    <a:pt x="1658" y="2292"/>
                  </a:lnTo>
                  <a:lnTo>
                    <a:pt x="1648" y="2272"/>
                  </a:lnTo>
                  <a:lnTo>
                    <a:pt x="1638" y="2267"/>
                  </a:lnTo>
                  <a:lnTo>
                    <a:pt x="1633" y="2257"/>
                  </a:lnTo>
                  <a:lnTo>
                    <a:pt x="1623" y="2237"/>
                  </a:lnTo>
                  <a:lnTo>
                    <a:pt x="1568" y="2227"/>
                  </a:lnTo>
                  <a:lnTo>
                    <a:pt x="1548" y="2197"/>
                  </a:lnTo>
                  <a:lnTo>
                    <a:pt x="1533" y="2177"/>
                  </a:lnTo>
                  <a:lnTo>
                    <a:pt x="1518" y="2167"/>
                  </a:lnTo>
                  <a:lnTo>
                    <a:pt x="1503" y="2157"/>
                  </a:lnTo>
                  <a:lnTo>
                    <a:pt x="1468" y="2152"/>
                  </a:lnTo>
                  <a:lnTo>
                    <a:pt x="1428" y="2147"/>
                  </a:lnTo>
                  <a:lnTo>
                    <a:pt x="1418" y="2162"/>
                  </a:lnTo>
                  <a:lnTo>
                    <a:pt x="1384" y="2172"/>
                  </a:lnTo>
                  <a:lnTo>
                    <a:pt x="1359" y="2172"/>
                  </a:lnTo>
                  <a:lnTo>
                    <a:pt x="1344" y="2162"/>
                  </a:lnTo>
                  <a:lnTo>
                    <a:pt x="1339" y="2147"/>
                  </a:lnTo>
                  <a:lnTo>
                    <a:pt x="1334" y="2127"/>
                  </a:lnTo>
                  <a:lnTo>
                    <a:pt x="1334" y="2102"/>
                  </a:lnTo>
                  <a:lnTo>
                    <a:pt x="1334" y="2058"/>
                  </a:lnTo>
                  <a:lnTo>
                    <a:pt x="1314" y="2038"/>
                  </a:lnTo>
                  <a:lnTo>
                    <a:pt x="1299" y="2033"/>
                  </a:lnTo>
                  <a:lnTo>
                    <a:pt x="1284" y="2028"/>
                  </a:lnTo>
                  <a:lnTo>
                    <a:pt x="1264" y="2028"/>
                  </a:lnTo>
                  <a:lnTo>
                    <a:pt x="1219" y="2082"/>
                  </a:lnTo>
                  <a:lnTo>
                    <a:pt x="1184" y="2102"/>
                  </a:lnTo>
                  <a:lnTo>
                    <a:pt x="1169" y="2117"/>
                  </a:lnTo>
                  <a:lnTo>
                    <a:pt x="1149" y="2127"/>
                  </a:lnTo>
                  <a:lnTo>
                    <a:pt x="1129" y="2142"/>
                  </a:lnTo>
                  <a:lnTo>
                    <a:pt x="1104" y="2147"/>
                  </a:lnTo>
                  <a:lnTo>
                    <a:pt x="1054" y="2162"/>
                  </a:lnTo>
                  <a:lnTo>
                    <a:pt x="1009" y="2167"/>
                  </a:lnTo>
                  <a:lnTo>
                    <a:pt x="949" y="2142"/>
                  </a:lnTo>
                  <a:lnTo>
                    <a:pt x="929" y="2127"/>
                  </a:lnTo>
                  <a:lnTo>
                    <a:pt x="909" y="2112"/>
                  </a:lnTo>
                  <a:lnTo>
                    <a:pt x="899" y="2097"/>
                  </a:lnTo>
                  <a:lnTo>
                    <a:pt x="884" y="2077"/>
                  </a:lnTo>
                  <a:lnTo>
                    <a:pt x="869" y="2033"/>
                  </a:lnTo>
                  <a:lnTo>
                    <a:pt x="839" y="1988"/>
                  </a:lnTo>
                  <a:lnTo>
                    <a:pt x="829" y="1978"/>
                  </a:lnTo>
                  <a:lnTo>
                    <a:pt x="824" y="1973"/>
                  </a:lnTo>
                  <a:lnTo>
                    <a:pt x="799" y="1973"/>
                  </a:lnTo>
                  <a:lnTo>
                    <a:pt x="759" y="1968"/>
                  </a:lnTo>
                  <a:lnTo>
                    <a:pt x="754" y="1973"/>
                  </a:lnTo>
                  <a:lnTo>
                    <a:pt x="734" y="1963"/>
                  </a:lnTo>
                  <a:lnTo>
                    <a:pt x="724" y="1953"/>
                  </a:lnTo>
                  <a:lnTo>
                    <a:pt x="719" y="1938"/>
                  </a:lnTo>
                  <a:lnTo>
                    <a:pt x="714" y="1923"/>
                  </a:lnTo>
                  <a:lnTo>
                    <a:pt x="734" y="1918"/>
                  </a:lnTo>
                  <a:lnTo>
                    <a:pt x="759" y="1913"/>
                  </a:lnTo>
                  <a:lnTo>
                    <a:pt x="784" y="1903"/>
                  </a:lnTo>
                  <a:lnTo>
                    <a:pt x="809" y="1888"/>
                  </a:lnTo>
                  <a:lnTo>
                    <a:pt x="804" y="1838"/>
                  </a:lnTo>
                  <a:lnTo>
                    <a:pt x="794" y="1803"/>
                  </a:lnTo>
                  <a:lnTo>
                    <a:pt x="774" y="1768"/>
                  </a:lnTo>
                  <a:lnTo>
                    <a:pt x="739" y="1768"/>
                  </a:lnTo>
                  <a:lnTo>
                    <a:pt x="719" y="1778"/>
                  </a:lnTo>
                  <a:lnTo>
                    <a:pt x="709" y="1798"/>
                  </a:lnTo>
                  <a:lnTo>
                    <a:pt x="694" y="1828"/>
                  </a:lnTo>
                  <a:lnTo>
                    <a:pt x="674" y="1828"/>
                  </a:lnTo>
                  <a:lnTo>
                    <a:pt x="659" y="1823"/>
                  </a:lnTo>
                  <a:lnTo>
                    <a:pt x="629" y="1808"/>
                  </a:lnTo>
                  <a:lnTo>
                    <a:pt x="609" y="1788"/>
                  </a:lnTo>
                  <a:lnTo>
                    <a:pt x="584" y="1778"/>
                  </a:lnTo>
                  <a:lnTo>
                    <a:pt x="579" y="1753"/>
                  </a:lnTo>
                  <a:lnTo>
                    <a:pt x="569" y="1738"/>
                  </a:lnTo>
                  <a:lnTo>
                    <a:pt x="549" y="1713"/>
                  </a:lnTo>
                  <a:lnTo>
                    <a:pt x="549" y="1653"/>
                  </a:lnTo>
                  <a:lnTo>
                    <a:pt x="579" y="1623"/>
                  </a:lnTo>
                  <a:lnTo>
                    <a:pt x="609" y="1598"/>
                  </a:lnTo>
                  <a:lnTo>
                    <a:pt x="649" y="1538"/>
                  </a:lnTo>
                  <a:lnTo>
                    <a:pt x="659" y="1503"/>
                  </a:lnTo>
                  <a:lnTo>
                    <a:pt x="669" y="1478"/>
                  </a:lnTo>
                  <a:lnTo>
                    <a:pt x="684" y="1453"/>
                  </a:lnTo>
                  <a:lnTo>
                    <a:pt x="699" y="1428"/>
                  </a:lnTo>
                  <a:lnTo>
                    <a:pt x="729" y="1388"/>
                  </a:lnTo>
                  <a:lnTo>
                    <a:pt x="744" y="1363"/>
                  </a:lnTo>
                  <a:lnTo>
                    <a:pt x="754" y="1338"/>
                  </a:lnTo>
                  <a:lnTo>
                    <a:pt x="759" y="1288"/>
                  </a:lnTo>
                  <a:lnTo>
                    <a:pt x="769" y="1293"/>
                  </a:lnTo>
                  <a:lnTo>
                    <a:pt x="779" y="1298"/>
                  </a:lnTo>
                  <a:lnTo>
                    <a:pt x="789" y="1318"/>
                  </a:lnTo>
                  <a:lnTo>
                    <a:pt x="789" y="1343"/>
                  </a:lnTo>
                  <a:lnTo>
                    <a:pt x="784" y="1373"/>
                  </a:lnTo>
                  <a:lnTo>
                    <a:pt x="789" y="1388"/>
                  </a:lnTo>
                  <a:lnTo>
                    <a:pt x="794" y="1403"/>
                  </a:lnTo>
                  <a:lnTo>
                    <a:pt x="804" y="1418"/>
                  </a:lnTo>
                  <a:lnTo>
                    <a:pt x="824" y="1428"/>
                  </a:lnTo>
                  <a:lnTo>
                    <a:pt x="869" y="1428"/>
                  </a:lnTo>
                  <a:lnTo>
                    <a:pt x="894" y="1418"/>
                  </a:lnTo>
                  <a:lnTo>
                    <a:pt x="914" y="1403"/>
                  </a:lnTo>
                  <a:lnTo>
                    <a:pt x="919" y="1308"/>
                  </a:lnTo>
                  <a:lnTo>
                    <a:pt x="919" y="1268"/>
                  </a:lnTo>
                  <a:lnTo>
                    <a:pt x="914" y="1234"/>
                  </a:lnTo>
                  <a:lnTo>
                    <a:pt x="894" y="1209"/>
                  </a:lnTo>
                  <a:lnTo>
                    <a:pt x="879" y="1184"/>
                  </a:lnTo>
                  <a:lnTo>
                    <a:pt x="869" y="1164"/>
                  </a:lnTo>
                  <a:lnTo>
                    <a:pt x="869" y="1144"/>
                  </a:lnTo>
                  <a:lnTo>
                    <a:pt x="874" y="1129"/>
                  </a:lnTo>
                  <a:lnTo>
                    <a:pt x="879" y="1109"/>
                  </a:lnTo>
                  <a:lnTo>
                    <a:pt x="899" y="1069"/>
                  </a:lnTo>
                  <a:lnTo>
                    <a:pt x="894" y="1024"/>
                  </a:lnTo>
                  <a:lnTo>
                    <a:pt x="879" y="979"/>
                  </a:lnTo>
                  <a:lnTo>
                    <a:pt x="864" y="949"/>
                  </a:lnTo>
                  <a:lnTo>
                    <a:pt x="849" y="929"/>
                  </a:lnTo>
                  <a:lnTo>
                    <a:pt x="844" y="869"/>
                  </a:lnTo>
                  <a:lnTo>
                    <a:pt x="874" y="799"/>
                  </a:lnTo>
                  <a:lnTo>
                    <a:pt x="879" y="764"/>
                  </a:lnTo>
                  <a:lnTo>
                    <a:pt x="884" y="734"/>
                  </a:lnTo>
                  <a:lnTo>
                    <a:pt x="909" y="669"/>
                  </a:lnTo>
                  <a:lnTo>
                    <a:pt x="904" y="629"/>
                  </a:lnTo>
                  <a:lnTo>
                    <a:pt x="899" y="589"/>
                  </a:lnTo>
                  <a:lnTo>
                    <a:pt x="889" y="544"/>
                  </a:lnTo>
                  <a:lnTo>
                    <a:pt x="874" y="504"/>
                  </a:lnTo>
                  <a:lnTo>
                    <a:pt x="854" y="469"/>
                  </a:lnTo>
                  <a:lnTo>
                    <a:pt x="834" y="434"/>
                  </a:lnTo>
                  <a:lnTo>
                    <a:pt x="809" y="410"/>
                  </a:lnTo>
                  <a:lnTo>
                    <a:pt x="784" y="395"/>
                  </a:lnTo>
                  <a:lnTo>
                    <a:pt x="739" y="395"/>
                  </a:lnTo>
                  <a:lnTo>
                    <a:pt x="709" y="400"/>
                  </a:lnTo>
                  <a:lnTo>
                    <a:pt x="679" y="410"/>
                  </a:lnTo>
                  <a:lnTo>
                    <a:pt x="654" y="429"/>
                  </a:lnTo>
                  <a:lnTo>
                    <a:pt x="629" y="469"/>
                  </a:lnTo>
                  <a:lnTo>
                    <a:pt x="609" y="494"/>
                  </a:lnTo>
                  <a:lnTo>
                    <a:pt x="584" y="509"/>
                  </a:lnTo>
                  <a:lnTo>
                    <a:pt x="539" y="519"/>
                  </a:lnTo>
                  <a:lnTo>
                    <a:pt x="494" y="524"/>
                  </a:lnTo>
                  <a:lnTo>
                    <a:pt x="455" y="534"/>
                  </a:lnTo>
                  <a:lnTo>
                    <a:pt x="415" y="544"/>
                  </a:lnTo>
                  <a:lnTo>
                    <a:pt x="380" y="554"/>
                  </a:lnTo>
                  <a:lnTo>
                    <a:pt x="360" y="544"/>
                  </a:lnTo>
                  <a:lnTo>
                    <a:pt x="345" y="529"/>
                  </a:lnTo>
                  <a:lnTo>
                    <a:pt x="335" y="519"/>
                  </a:lnTo>
                  <a:lnTo>
                    <a:pt x="330" y="504"/>
                  </a:lnTo>
                  <a:lnTo>
                    <a:pt x="325" y="479"/>
                  </a:lnTo>
                  <a:lnTo>
                    <a:pt x="320" y="459"/>
                  </a:lnTo>
                  <a:lnTo>
                    <a:pt x="310" y="410"/>
                  </a:lnTo>
                  <a:lnTo>
                    <a:pt x="295" y="370"/>
                  </a:lnTo>
                  <a:lnTo>
                    <a:pt x="275" y="340"/>
                  </a:lnTo>
                  <a:lnTo>
                    <a:pt x="255" y="315"/>
                  </a:lnTo>
                  <a:lnTo>
                    <a:pt x="215" y="300"/>
                  </a:lnTo>
                  <a:lnTo>
                    <a:pt x="180" y="290"/>
                  </a:lnTo>
                  <a:lnTo>
                    <a:pt x="155" y="285"/>
                  </a:lnTo>
                  <a:lnTo>
                    <a:pt x="135" y="290"/>
                  </a:lnTo>
                  <a:lnTo>
                    <a:pt x="120" y="305"/>
                  </a:lnTo>
                  <a:lnTo>
                    <a:pt x="115" y="325"/>
                  </a:lnTo>
                  <a:lnTo>
                    <a:pt x="110" y="350"/>
                  </a:lnTo>
                  <a:lnTo>
                    <a:pt x="110" y="390"/>
                  </a:lnTo>
                  <a:lnTo>
                    <a:pt x="0" y="310"/>
                  </a:lnTo>
                  <a:lnTo>
                    <a:pt x="0" y="295"/>
                  </a:lnTo>
                  <a:lnTo>
                    <a:pt x="50" y="240"/>
                  </a:lnTo>
                  <a:lnTo>
                    <a:pt x="60" y="145"/>
                  </a:lnTo>
                  <a:lnTo>
                    <a:pt x="25" y="115"/>
                  </a:lnTo>
                  <a:lnTo>
                    <a:pt x="180" y="25"/>
                  </a:lnTo>
                  <a:lnTo>
                    <a:pt x="220" y="10"/>
                  </a:lnTo>
                  <a:lnTo>
                    <a:pt x="260" y="0"/>
                  </a:lnTo>
                  <a:lnTo>
                    <a:pt x="305" y="0"/>
                  </a:lnTo>
                  <a:lnTo>
                    <a:pt x="355" y="5"/>
                  </a:lnTo>
                  <a:lnTo>
                    <a:pt x="390" y="25"/>
                  </a:lnTo>
                  <a:lnTo>
                    <a:pt x="420" y="40"/>
                  </a:lnTo>
                  <a:lnTo>
                    <a:pt x="460" y="45"/>
                  </a:lnTo>
                  <a:lnTo>
                    <a:pt x="509" y="50"/>
                  </a:lnTo>
                  <a:lnTo>
                    <a:pt x="559" y="40"/>
                  </a:lnTo>
                  <a:lnTo>
                    <a:pt x="599" y="35"/>
                  </a:lnTo>
                  <a:lnTo>
                    <a:pt x="644" y="45"/>
                  </a:lnTo>
                  <a:lnTo>
                    <a:pt x="704" y="65"/>
                  </a:lnTo>
                  <a:lnTo>
                    <a:pt x="809" y="195"/>
                  </a:lnTo>
                  <a:lnTo>
                    <a:pt x="869" y="265"/>
                  </a:lnTo>
                  <a:lnTo>
                    <a:pt x="934" y="340"/>
                  </a:lnTo>
                  <a:lnTo>
                    <a:pt x="979" y="459"/>
                  </a:lnTo>
                  <a:lnTo>
                    <a:pt x="1089" y="554"/>
                  </a:lnTo>
                  <a:lnTo>
                    <a:pt x="1114" y="589"/>
                  </a:lnTo>
                  <a:lnTo>
                    <a:pt x="1129" y="614"/>
                  </a:lnTo>
                  <a:lnTo>
                    <a:pt x="1139" y="644"/>
                  </a:lnTo>
                  <a:lnTo>
                    <a:pt x="1144" y="694"/>
                  </a:lnTo>
                  <a:lnTo>
                    <a:pt x="1159" y="709"/>
                  </a:lnTo>
                  <a:lnTo>
                    <a:pt x="1174" y="724"/>
                  </a:lnTo>
                  <a:lnTo>
                    <a:pt x="1229" y="764"/>
                  </a:lnTo>
                  <a:lnTo>
                    <a:pt x="1239" y="784"/>
                  </a:lnTo>
                  <a:lnTo>
                    <a:pt x="1244" y="824"/>
                  </a:lnTo>
                  <a:lnTo>
                    <a:pt x="1259" y="884"/>
                  </a:lnTo>
                  <a:lnTo>
                    <a:pt x="1284" y="894"/>
                  </a:lnTo>
                  <a:lnTo>
                    <a:pt x="1329" y="894"/>
                  </a:lnTo>
                  <a:lnTo>
                    <a:pt x="1379" y="889"/>
                  </a:lnTo>
                  <a:lnTo>
                    <a:pt x="1423" y="884"/>
                  </a:lnTo>
                  <a:lnTo>
                    <a:pt x="1448" y="884"/>
                  </a:lnTo>
                  <a:lnTo>
                    <a:pt x="1468" y="884"/>
                  </a:lnTo>
                  <a:lnTo>
                    <a:pt x="1498" y="894"/>
                  </a:lnTo>
                  <a:lnTo>
                    <a:pt x="1533" y="914"/>
                  </a:lnTo>
                  <a:lnTo>
                    <a:pt x="1593" y="914"/>
                  </a:lnTo>
                  <a:lnTo>
                    <a:pt x="1603" y="904"/>
                  </a:lnTo>
                  <a:lnTo>
                    <a:pt x="1613" y="899"/>
                  </a:lnTo>
                  <a:lnTo>
                    <a:pt x="1653" y="894"/>
                  </a:lnTo>
                  <a:lnTo>
                    <a:pt x="1758" y="989"/>
                  </a:lnTo>
                  <a:lnTo>
                    <a:pt x="1788" y="989"/>
                  </a:lnTo>
                  <a:lnTo>
                    <a:pt x="1818" y="989"/>
                  </a:lnTo>
                  <a:lnTo>
                    <a:pt x="1848" y="999"/>
                  </a:lnTo>
                  <a:lnTo>
                    <a:pt x="1868" y="1009"/>
                  </a:lnTo>
                  <a:lnTo>
                    <a:pt x="1883" y="1024"/>
                  </a:lnTo>
                  <a:lnTo>
                    <a:pt x="1923" y="1119"/>
                  </a:lnTo>
                  <a:lnTo>
                    <a:pt x="1928" y="1144"/>
                  </a:lnTo>
                  <a:lnTo>
                    <a:pt x="1943" y="1174"/>
                  </a:lnTo>
                  <a:lnTo>
                    <a:pt x="1958" y="1209"/>
                  </a:lnTo>
                  <a:lnTo>
                    <a:pt x="1978" y="1239"/>
                  </a:lnTo>
                  <a:lnTo>
                    <a:pt x="2003" y="1263"/>
                  </a:lnTo>
                  <a:lnTo>
                    <a:pt x="2018" y="1273"/>
                  </a:lnTo>
                  <a:lnTo>
                    <a:pt x="2033" y="1278"/>
                  </a:lnTo>
                  <a:lnTo>
                    <a:pt x="2053" y="1283"/>
                  </a:lnTo>
                  <a:lnTo>
                    <a:pt x="2073" y="1278"/>
                  </a:lnTo>
                  <a:lnTo>
                    <a:pt x="2093" y="1273"/>
                  </a:lnTo>
                  <a:lnTo>
                    <a:pt x="2113" y="1263"/>
                  </a:lnTo>
                  <a:lnTo>
                    <a:pt x="2193" y="1244"/>
                  </a:lnTo>
                  <a:lnTo>
                    <a:pt x="2278" y="1214"/>
                  </a:lnTo>
                  <a:lnTo>
                    <a:pt x="2318" y="1189"/>
                  </a:lnTo>
                  <a:lnTo>
                    <a:pt x="2352" y="1134"/>
                  </a:lnTo>
                  <a:lnTo>
                    <a:pt x="2387" y="1089"/>
                  </a:lnTo>
                  <a:lnTo>
                    <a:pt x="2427" y="1049"/>
                  </a:lnTo>
                  <a:lnTo>
                    <a:pt x="2472" y="1009"/>
                  </a:lnTo>
                  <a:lnTo>
                    <a:pt x="2537" y="939"/>
                  </a:lnTo>
                  <a:lnTo>
                    <a:pt x="2657" y="839"/>
                  </a:lnTo>
                  <a:lnTo>
                    <a:pt x="2692" y="844"/>
                  </a:lnTo>
                  <a:lnTo>
                    <a:pt x="2707" y="849"/>
                  </a:lnTo>
                  <a:lnTo>
                    <a:pt x="2712" y="854"/>
                  </a:lnTo>
                  <a:lnTo>
                    <a:pt x="2717" y="864"/>
                  </a:lnTo>
                  <a:lnTo>
                    <a:pt x="2712" y="874"/>
                  </a:lnTo>
                  <a:lnTo>
                    <a:pt x="2707" y="924"/>
                  </a:lnTo>
                  <a:lnTo>
                    <a:pt x="2707" y="1029"/>
                  </a:lnTo>
                  <a:lnTo>
                    <a:pt x="2747" y="1069"/>
                  </a:lnTo>
                  <a:lnTo>
                    <a:pt x="2767" y="1104"/>
                  </a:lnTo>
                  <a:lnTo>
                    <a:pt x="2777" y="1119"/>
                  </a:lnTo>
                  <a:lnTo>
                    <a:pt x="2782" y="1139"/>
                  </a:lnTo>
                  <a:lnTo>
                    <a:pt x="2777" y="1244"/>
                  </a:lnTo>
                  <a:lnTo>
                    <a:pt x="2752" y="1308"/>
                  </a:lnTo>
                  <a:lnTo>
                    <a:pt x="2742" y="1323"/>
                  </a:lnTo>
                  <a:lnTo>
                    <a:pt x="2732" y="1338"/>
                  </a:lnTo>
                  <a:lnTo>
                    <a:pt x="2727" y="1373"/>
                  </a:lnTo>
                  <a:lnTo>
                    <a:pt x="2732" y="1413"/>
                  </a:lnTo>
                  <a:lnTo>
                    <a:pt x="2737" y="1458"/>
                  </a:lnTo>
                  <a:lnTo>
                    <a:pt x="2737" y="1623"/>
                  </a:lnTo>
                  <a:lnTo>
                    <a:pt x="2712" y="1723"/>
                  </a:lnTo>
                  <a:lnTo>
                    <a:pt x="2717" y="1828"/>
                  </a:lnTo>
                  <a:lnTo>
                    <a:pt x="2697" y="1853"/>
                  </a:lnTo>
                  <a:lnTo>
                    <a:pt x="2682" y="1863"/>
                  </a:lnTo>
                  <a:lnTo>
                    <a:pt x="2667" y="1873"/>
                  </a:lnTo>
                  <a:lnTo>
                    <a:pt x="2612" y="1878"/>
                  </a:lnTo>
                  <a:lnTo>
                    <a:pt x="2567" y="1868"/>
                  </a:lnTo>
                  <a:lnTo>
                    <a:pt x="2532" y="1863"/>
                  </a:lnTo>
                  <a:lnTo>
                    <a:pt x="2472" y="1858"/>
                  </a:lnTo>
                  <a:lnTo>
                    <a:pt x="2462" y="1878"/>
                  </a:lnTo>
                  <a:lnTo>
                    <a:pt x="2452" y="1893"/>
                  </a:lnTo>
                  <a:lnTo>
                    <a:pt x="2442" y="1908"/>
                  </a:lnTo>
                  <a:lnTo>
                    <a:pt x="2432" y="1928"/>
                  </a:lnTo>
                  <a:lnTo>
                    <a:pt x="2407" y="1933"/>
                  </a:lnTo>
                  <a:lnTo>
                    <a:pt x="2387" y="1943"/>
                  </a:lnTo>
                  <a:lnTo>
                    <a:pt x="2372" y="1953"/>
                  </a:lnTo>
                  <a:lnTo>
                    <a:pt x="2362" y="1968"/>
                  </a:lnTo>
                  <a:lnTo>
                    <a:pt x="2357" y="1983"/>
                  </a:lnTo>
                  <a:lnTo>
                    <a:pt x="2352" y="1998"/>
                  </a:lnTo>
                  <a:lnTo>
                    <a:pt x="2357" y="2048"/>
                  </a:lnTo>
                  <a:lnTo>
                    <a:pt x="2397" y="2112"/>
                  </a:lnTo>
                  <a:lnTo>
                    <a:pt x="2407" y="2162"/>
                  </a:lnTo>
                  <a:lnTo>
                    <a:pt x="2427" y="2217"/>
                  </a:lnTo>
                  <a:lnTo>
                    <a:pt x="2457" y="2272"/>
                  </a:lnTo>
                  <a:lnTo>
                    <a:pt x="2487" y="2337"/>
                  </a:lnTo>
                  <a:lnTo>
                    <a:pt x="2512" y="2437"/>
                  </a:lnTo>
                  <a:lnTo>
                    <a:pt x="2477" y="2437"/>
                  </a:lnTo>
                  <a:lnTo>
                    <a:pt x="2452" y="2427"/>
                  </a:lnTo>
                  <a:lnTo>
                    <a:pt x="2427" y="2417"/>
                  </a:lnTo>
                  <a:lnTo>
                    <a:pt x="2402" y="2402"/>
                  </a:lnTo>
                  <a:lnTo>
                    <a:pt x="2367" y="2372"/>
                  </a:lnTo>
                  <a:lnTo>
                    <a:pt x="2337" y="2352"/>
                  </a:lnTo>
                  <a:lnTo>
                    <a:pt x="2332" y="2332"/>
                  </a:lnTo>
                  <a:lnTo>
                    <a:pt x="2327" y="2317"/>
                  </a:lnTo>
                  <a:lnTo>
                    <a:pt x="2318" y="2307"/>
                  </a:lnTo>
                  <a:lnTo>
                    <a:pt x="2308" y="2297"/>
                  </a:lnTo>
                  <a:lnTo>
                    <a:pt x="2293" y="2297"/>
                  </a:lnTo>
                  <a:lnTo>
                    <a:pt x="2283" y="2292"/>
                  </a:lnTo>
                  <a:lnTo>
                    <a:pt x="2273" y="2297"/>
                  </a:lnTo>
                  <a:lnTo>
                    <a:pt x="2263" y="2302"/>
                  </a:lnTo>
                  <a:lnTo>
                    <a:pt x="2258" y="2322"/>
                  </a:lnTo>
                  <a:lnTo>
                    <a:pt x="2218" y="2332"/>
                  </a:lnTo>
                  <a:lnTo>
                    <a:pt x="2183" y="2347"/>
                  </a:lnTo>
                  <a:lnTo>
                    <a:pt x="2118" y="2382"/>
                  </a:lnTo>
                  <a:lnTo>
                    <a:pt x="2118" y="2427"/>
                  </a:lnTo>
                  <a:lnTo>
                    <a:pt x="2128" y="2437"/>
                  </a:lnTo>
                  <a:lnTo>
                    <a:pt x="2098" y="2452"/>
                  </a:lnTo>
                  <a:lnTo>
                    <a:pt x="2078" y="2477"/>
                  </a:lnTo>
                  <a:lnTo>
                    <a:pt x="2028" y="2487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2698185" y="3390123"/>
              <a:ext cx="1407503" cy="1198280"/>
            </a:xfrm>
            <a:custGeom>
              <a:avLst/>
              <a:gdLst>
                <a:gd name="T0" fmla="*/ 3121 w 3520"/>
                <a:gd name="T1" fmla="*/ 2287 h 2996"/>
                <a:gd name="T2" fmla="*/ 2986 w 3520"/>
                <a:gd name="T3" fmla="*/ 2402 h 2996"/>
                <a:gd name="T4" fmla="*/ 3041 w 3520"/>
                <a:gd name="T5" fmla="*/ 2686 h 2996"/>
                <a:gd name="T6" fmla="*/ 2926 w 3520"/>
                <a:gd name="T7" fmla="*/ 2836 h 2996"/>
                <a:gd name="T8" fmla="*/ 2806 w 3520"/>
                <a:gd name="T9" fmla="*/ 2981 h 2996"/>
                <a:gd name="T10" fmla="*/ 2571 w 3520"/>
                <a:gd name="T11" fmla="*/ 2941 h 2996"/>
                <a:gd name="T12" fmla="*/ 2402 w 3520"/>
                <a:gd name="T13" fmla="*/ 2706 h 2996"/>
                <a:gd name="T14" fmla="*/ 2227 w 3520"/>
                <a:gd name="T15" fmla="*/ 2557 h 2996"/>
                <a:gd name="T16" fmla="*/ 2062 w 3520"/>
                <a:gd name="T17" fmla="*/ 2592 h 2996"/>
                <a:gd name="T18" fmla="*/ 2067 w 3520"/>
                <a:gd name="T19" fmla="*/ 2721 h 2996"/>
                <a:gd name="T20" fmla="*/ 1907 w 3520"/>
                <a:gd name="T21" fmla="*/ 2756 h 2996"/>
                <a:gd name="T22" fmla="*/ 1728 w 3520"/>
                <a:gd name="T23" fmla="*/ 2587 h 2996"/>
                <a:gd name="T24" fmla="*/ 1937 w 3520"/>
                <a:gd name="T25" fmla="*/ 2552 h 2996"/>
                <a:gd name="T26" fmla="*/ 2027 w 3520"/>
                <a:gd name="T27" fmla="*/ 2482 h 2996"/>
                <a:gd name="T28" fmla="*/ 2087 w 3520"/>
                <a:gd name="T29" fmla="*/ 2247 h 2996"/>
                <a:gd name="T30" fmla="*/ 2207 w 3520"/>
                <a:gd name="T31" fmla="*/ 2137 h 2996"/>
                <a:gd name="T32" fmla="*/ 2182 w 3520"/>
                <a:gd name="T33" fmla="*/ 1917 h 2996"/>
                <a:gd name="T34" fmla="*/ 2072 w 3520"/>
                <a:gd name="T35" fmla="*/ 1573 h 2996"/>
                <a:gd name="T36" fmla="*/ 1817 w 3520"/>
                <a:gd name="T37" fmla="*/ 1468 h 2996"/>
                <a:gd name="T38" fmla="*/ 1543 w 3520"/>
                <a:gd name="T39" fmla="*/ 1288 h 2996"/>
                <a:gd name="T40" fmla="*/ 1103 w 3520"/>
                <a:gd name="T41" fmla="*/ 1114 h 2996"/>
                <a:gd name="T42" fmla="*/ 924 w 3520"/>
                <a:gd name="T43" fmla="*/ 1064 h 2996"/>
                <a:gd name="T44" fmla="*/ 879 w 3520"/>
                <a:gd name="T45" fmla="*/ 1233 h 2996"/>
                <a:gd name="T46" fmla="*/ 724 w 3520"/>
                <a:gd name="T47" fmla="*/ 1193 h 2996"/>
                <a:gd name="T48" fmla="*/ 369 w 3520"/>
                <a:gd name="T49" fmla="*/ 959 h 2996"/>
                <a:gd name="T50" fmla="*/ 75 w 3520"/>
                <a:gd name="T51" fmla="*/ 934 h 2996"/>
                <a:gd name="T52" fmla="*/ 10 w 3520"/>
                <a:gd name="T53" fmla="*/ 774 h 2996"/>
                <a:gd name="T54" fmla="*/ 50 w 3520"/>
                <a:gd name="T55" fmla="*/ 654 h 2996"/>
                <a:gd name="T56" fmla="*/ 250 w 3520"/>
                <a:gd name="T57" fmla="*/ 579 h 2996"/>
                <a:gd name="T58" fmla="*/ 414 w 3520"/>
                <a:gd name="T59" fmla="*/ 340 h 2996"/>
                <a:gd name="T60" fmla="*/ 684 w 3520"/>
                <a:gd name="T61" fmla="*/ 300 h 2996"/>
                <a:gd name="T62" fmla="*/ 769 w 3520"/>
                <a:gd name="T63" fmla="*/ 95 h 2996"/>
                <a:gd name="T64" fmla="*/ 834 w 3520"/>
                <a:gd name="T65" fmla="*/ 0 h 2996"/>
                <a:gd name="T66" fmla="*/ 1108 w 3520"/>
                <a:gd name="T67" fmla="*/ 200 h 2996"/>
                <a:gd name="T68" fmla="*/ 1113 w 3520"/>
                <a:gd name="T69" fmla="*/ 449 h 2996"/>
                <a:gd name="T70" fmla="*/ 1313 w 3520"/>
                <a:gd name="T71" fmla="*/ 704 h 2996"/>
                <a:gd name="T72" fmla="*/ 1628 w 3520"/>
                <a:gd name="T73" fmla="*/ 629 h 2996"/>
                <a:gd name="T74" fmla="*/ 1528 w 3520"/>
                <a:gd name="T75" fmla="*/ 809 h 2996"/>
                <a:gd name="T76" fmla="*/ 1598 w 3520"/>
                <a:gd name="T77" fmla="*/ 959 h 2996"/>
                <a:gd name="T78" fmla="*/ 1753 w 3520"/>
                <a:gd name="T79" fmla="*/ 1138 h 2996"/>
                <a:gd name="T80" fmla="*/ 1947 w 3520"/>
                <a:gd name="T81" fmla="*/ 1283 h 2996"/>
                <a:gd name="T82" fmla="*/ 2007 w 3520"/>
                <a:gd name="T83" fmla="*/ 1148 h 2996"/>
                <a:gd name="T84" fmla="*/ 2137 w 3520"/>
                <a:gd name="T85" fmla="*/ 1114 h 2996"/>
                <a:gd name="T86" fmla="*/ 2277 w 3520"/>
                <a:gd name="T87" fmla="*/ 1133 h 2996"/>
                <a:gd name="T88" fmla="*/ 2466 w 3520"/>
                <a:gd name="T89" fmla="*/ 1049 h 2996"/>
                <a:gd name="T90" fmla="*/ 2417 w 3520"/>
                <a:gd name="T91" fmla="*/ 1208 h 2996"/>
                <a:gd name="T92" fmla="*/ 2382 w 3520"/>
                <a:gd name="T93" fmla="*/ 1543 h 2996"/>
                <a:gd name="T94" fmla="*/ 2521 w 3520"/>
                <a:gd name="T95" fmla="*/ 1638 h 2996"/>
                <a:gd name="T96" fmla="*/ 2701 w 3520"/>
                <a:gd name="T97" fmla="*/ 1758 h 2996"/>
                <a:gd name="T98" fmla="*/ 2821 w 3520"/>
                <a:gd name="T99" fmla="*/ 2127 h 2996"/>
                <a:gd name="T100" fmla="*/ 3036 w 3520"/>
                <a:gd name="T101" fmla="*/ 2142 h 2996"/>
                <a:gd name="T102" fmla="*/ 3141 w 3520"/>
                <a:gd name="T103" fmla="*/ 2042 h 2996"/>
                <a:gd name="T104" fmla="*/ 3036 w 3520"/>
                <a:gd name="T105" fmla="*/ 1922 h 2996"/>
                <a:gd name="T106" fmla="*/ 3081 w 3520"/>
                <a:gd name="T107" fmla="*/ 1703 h 2996"/>
                <a:gd name="T108" fmla="*/ 3210 w 3520"/>
                <a:gd name="T109" fmla="*/ 1673 h 2996"/>
                <a:gd name="T110" fmla="*/ 3215 w 3520"/>
                <a:gd name="T111" fmla="*/ 1793 h 2996"/>
                <a:gd name="T112" fmla="*/ 3485 w 3520"/>
                <a:gd name="T113" fmla="*/ 1997 h 2996"/>
                <a:gd name="T114" fmla="*/ 3395 w 3520"/>
                <a:gd name="T115" fmla="*/ 2197 h 2996"/>
                <a:gd name="T116" fmla="*/ 3305 w 3520"/>
                <a:gd name="T117" fmla="*/ 2342 h 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20" h="2996">
                  <a:moveTo>
                    <a:pt x="3280" y="2347"/>
                  </a:moveTo>
                  <a:lnTo>
                    <a:pt x="3250" y="2327"/>
                  </a:lnTo>
                  <a:lnTo>
                    <a:pt x="3220" y="2312"/>
                  </a:lnTo>
                  <a:lnTo>
                    <a:pt x="3195" y="2302"/>
                  </a:lnTo>
                  <a:lnTo>
                    <a:pt x="3170" y="2292"/>
                  </a:lnTo>
                  <a:lnTo>
                    <a:pt x="3121" y="2287"/>
                  </a:lnTo>
                  <a:lnTo>
                    <a:pt x="3071" y="2292"/>
                  </a:lnTo>
                  <a:lnTo>
                    <a:pt x="3046" y="2297"/>
                  </a:lnTo>
                  <a:lnTo>
                    <a:pt x="3016" y="2307"/>
                  </a:lnTo>
                  <a:lnTo>
                    <a:pt x="3001" y="2337"/>
                  </a:lnTo>
                  <a:lnTo>
                    <a:pt x="2991" y="2372"/>
                  </a:lnTo>
                  <a:lnTo>
                    <a:pt x="2986" y="2402"/>
                  </a:lnTo>
                  <a:lnTo>
                    <a:pt x="2986" y="2437"/>
                  </a:lnTo>
                  <a:lnTo>
                    <a:pt x="2996" y="2472"/>
                  </a:lnTo>
                  <a:lnTo>
                    <a:pt x="3006" y="2512"/>
                  </a:lnTo>
                  <a:lnTo>
                    <a:pt x="3036" y="2587"/>
                  </a:lnTo>
                  <a:lnTo>
                    <a:pt x="3041" y="2651"/>
                  </a:lnTo>
                  <a:lnTo>
                    <a:pt x="3041" y="2686"/>
                  </a:lnTo>
                  <a:lnTo>
                    <a:pt x="3031" y="2726"/>
                  </a:lnTo>
                  <a:lnTo>
                    <a:pt x="2906" y="2726"/>
                  </a:lnTo>
                  <a:lnTo>
                    <a:pt x="2881" y="2741"/>
                  </a:lnTo>
                  <a:lnTo>
                    <a:pt x="2876" y="2751"/>
                  </a:lnTo>
                  <a:lnTo>
                    <a:pt x="2871" y="2796"/>
                  </a:lnTo>
                  <a:lnTo>
                    <a:pt x="2926" y="2836"/>
                  </a:lnTo>
                  <a:lnTo>
                    <a:pt x="2926" y="2871"/>
                  </a:lnTo>
                  <a:lnTo>
                    <a:pt x="2911" y="2911"/>
                  </a:lnTo>
                  <a:lnTo>
                    <a:pt x="2896" y="2951"/>
                  </a:lnTo>
                  <a:lnTo>
                    <a:pt x="2856" y="2956"/>
                  </a:lnTo>
                  <a:lnTo>
                    <a:pt x="2831" y="2966"/>
                  </a:lnTo>
                  <a:lnTo>
                    <a:pt x="2806" y="2981"/>
                  </a:lnTo>
                  <a:lnTo>
                    <a:pt x="2776" y="2991"/>
                  </a:lnTo>
                  <a:lnTo>
                    <a:pt x="2636" y="2996"/>
                  </a:lnTo>
                  <a:lnTo>
                    <a:pt x="2621" y="2991"/>
                  </a:lnTo>
                  <a:lnTo>
                    <a:pt x="2606" y="2966"/>
                  </a:lnTo>
                  <a:lnTo>
                    <a:pt x="2586" y="2951"/>
                  </a:lnTo>
                  <a:lnTo>
                    <a:pt x="2571" y="2941"/>
                  </a:lnTo>
                  <a:lnTo>
                    <a:pt x="2556" y="2936"/>
                  </a:lnTo>
                  <a:lnTo>
                    <a:pt x="2541" y="2896"/>
                  </a:lnTo>
                  <a:lnTo>
                    <a:pt x="2486" y="2786"/>
                  </a:lnTo>
                  <a:lnTo>
                    <a:pt x="2427" y="2736"/>
                  </a:lnTo>
                  <a:lnTo>
                    <a:pt x="2417" y="2721"/>
                  </a:lnTo>
                  <a:lnTo>
                    <a:pt x="2402" y="2706"/>
                  </a:lnTo>
                  <a:lnTo>
                    <a:pt x="2372" y="2681"/>
                  </a:lnTo>
                  <a:lnTo>
                    <a:pt x="2342" y="2671"/>
                  </a:lnTo>
                  <a:lnTo>
                    <a:pt x="2317" y="2661"/>
                  </a:lnTo>
                  <a:lnTo>
                    <a:pt x="2267" y="2631"/>
                  </a:lnTo>
                  <a:lnTo>
                    <a:pt x="2247" y="2587"/>
                  </a:lnTo>
                  <a:lnTo>
                    <a:pt x="2227" y="2557"/>
                  </a:lnTo>
                  <a:lnTo>
                    <a:pt x="2207" y="2537"/>
                  </a:lnTo>
                  <a:lnTo>
                    <a:pt x="2187" y="2532"/>
                  </a:lnTo>
                  <a:lnTo>
                    <a:pt x="2167" y="2532"/>
                  </a:lnTo>
                  <a:lnTo>
                    <a:pt x="2142" y="2537"/>
                  </a:lnTo>
                  <a:lnTo>
                    <a:pt x="2082" y="2572"/>
                  </a:lnTo>
                  <a:lnTo>
                    <a:pt x="2062" y="2592"/>
                  </a:lnTo>
                  <a:lnTo>
                    <a:pt x="2047" y="2607"/>
                  </a:lnTo>
                  <a:lnTo>
                    <a:pt x="2042" y="2626"/>
                  </a:lnTo>
                  <a:lnTo>
                    <a:pt x="2042" y="2661"/>
                  </a:lnTo>
                  <a:lnTo>
                    <a:pt x="2052" y="2681"/>
                  </a:lnTo>
                  <a:lnTo>
                    <a:pt x="2062" y="2696"/>
                  </a:lnTo>
                  <a:lnTo>
                    <a:pt x="2067" y="2721"/>
                  </a:lnTo>
                  <a:lnTo>
                    <a:pt x="2072" y="2756"/>
                  </a:lnTo>
                  <a:lnTo>
                    <a:pt x="2042" y="2776"/>
                  </a:lnTo>
                  <a:lnTo>
                    <a:pt x="2027" y="2786"/>
                  </a:lnTo>
                  <a:lnTo>
                    <a:pt x="2007" y="2791"/>
                  </a:lnTo>
                  <a:lnTo>
                    <a:pt x="1967" y="2796"/>
                  </a:lnTo>
                  <a:lnTo>
                    <a:pt x="1907" y="2756"/>
                  </a:lnTo>
                  <a:lnTo>
                    <a:pt x="1852" y="2721"/>
                  </a:lnTo>
                  <a:lnTo>
                    <a:pt x="1807" y="2681"/>
                  </a:lnTo>
                  <a:lnTo>
                    <a:pt x="1767" y="2641"/>
                  </a:lnTo>
                  <a:lnTo>
                    <a:pt x="1753" y="2626"/>
                  </a:lnTo>
                  <a:lnTo>
                    <a:pt x="1738" y="2612"/>
                  </a:lnTo>
                  <a:lnTo>
                    <a:pt x="1728" y="2587"/>
                  </a:lnTo>
                  <a:lnTo>
                    <a:pt x="1723" y="2567"/>
                  </a:lnTo>
                  <a:lnTo>
                    <a:pt x="1718" y="2522"/>
                  </a:lnTo>
                  <a:lnTo>
                    <a:pt x="1718" y="2492"/>
                  </a:lnTo>
                  <a:lnTo>
                    <a:pt x="1822" y="2497"/>
                  </a:lnTo>
                  <a:lnTo>
                    <a:pt x="1907" y="2552"/>
                  </a:lnTo>
                  <a:lnTo>
                    <a:pt x="1937" y="2552"/>
                  </a:lnTo>
                  <a:lnTo>
                    <a:pt x="1967" y="2552"/>
                  </a:lnTo>
                  <a:lnTo>
                    <a:pt x="1982" y="2552"/>
                  </a:lnTo>
                  <a:lnTo>
                    <a:pt x="1997" y="2547"/>
                  </a:lnTo>
                  <a:lnTo>
                    <a:pt x="2012" y="2537"/>
                  </a:lnTo>
                  <a:lnTo>
                    <a:pt x="2027" y="2522"/>
                  </a:lnTo>
                  <a:lnTo>
                    <a:pt x="2027" y="2482"/>
                  </a:lnTo>
                  <a:lnTo>
                    <a:pt x="1972" y="2432"/>
                  </a:lnTo>
                  <a:lnTo>
                    <a:pt x="1952" y="2412"/>
                  </a:lnTo>
                  <a:lnTo>
                    <a:pt x="1942" y="2392"/>
                  </a:lnTo>
                  <a:lnTo>
                    <a:pt x="1992" y="2357"/>
                  </a:lnTo>
                  <a:lnTo>
                    <a:pt x="2042" y="2302"/>
                  </a:lnTo>
                  <a:lnTo>
                    <a:pt x="2087" y="2247"/>
                  </a:lnTo>
                  <a:lnTo>
                    <a:pt x="2102" y="2217"/>
                  </a:lnTo>
                  <a:lnTo>
                    <a:pt x="2112" y="2192"/>
                  </a:lnTo>
                  <a:lnTo>
                    <a:pt x="2152" y="2172"/>
                  </a:lnTo>
                  <a:lnTo>
                    <a:pt x="2182" y="2152"/>
                  </a:lnTo>
                  <a:lnTo>
                    <a:pt x="2192" y="2147"/>
                  </a:lnTo>
                  <a:lnTo>
                    <a:pt x="2207" y="2137"/>
                  </a:lnTo>
                  <a:lnTo>
                    <a:pt x="2227" y="2112"/>
                  </a:lnTo>
                  <a:lnTo>
                    <a:pt x="2222" y="2007"/>
                  </a:lnTo>
                  <a:lnTo>
                    <a:pt x="2207" y="1987"/>
                  </a:lnTo>
                  <a:lnTo>
                    <a:pt x="2192" y="1962"/>
                  </a:lnTo>
                  <a:lnTo>
                    <a:pt x="2187" y="1937"/>
                  </a:lnTo>
                  <a:lnTo>
                    <a:pt x="2182" y="1917"/>
                  </a:lnTo>
                  <a:lnTo>
                    <a:pt x="2182" y="1882"/>
                  </a:lnTo>
                  <a:lnTo>
                    <a:pt x="2182" y="1868"/>
                  </a:lnTo>
                  <a:lnTo>
                    <a:pt x="2177" y="1863"/>
                  </a:lnTo>
                  <a:lnTo>
                    <a:pt x="2127" y="1738"/>
                  </a:lnTo>
                  <a:lnTo>
                    <a:pt x="2112" y="1653"/>
                  </a:lnTo>
                  <a:lnTo>
                    <a:pt x="2072" y="1573"/>
                  </a:lnTo>
                  <a:lnTo>
                    <a:pt x="2057" y="1543"/>
                  </a:lnTo>
                  <a:lnTo>
                    <a:pt x="2042" y="1528"/>
                  </a:lnTo>
                  <a:lnTo>
                    <a:pt x="1922" y="1528"/>
                  </a:lnTo>
                  <a:lnTo>
                    <a:pt x="1897" y="1518"/>
                  </a:lnTo>
                  <a:lnTo>
                    <a:pt x="1867" y="1503"/>
                  </a:lnTo>
                  <a:lnTo>
                    <a:pt x="1817" y="1468"/>
                  </a:lnTo>
                  <a:lnTo>
                    <a:pt x="1772" y="1438"/>
                  </a:lnTo>
                  <a:lnTo>
                    <a:pt x="1738" y="1413"/>
                  </a:lnTo>
                  <a:lnTo>
                    <a:pt x="1618" y="1273"/>
                  </a:lnTo>
                  <a:lnTo>
                    <a:pt x="1593" y="1273"/>
                  </a:lnTo>
                  <a:lnTo>
                    <a:pt x="1573" y="1278"/>
                  </a:lnTo>
                  <a:lnTo>
                    <a:pt x="1543" y="1288"/>
                  </a:lnTo>
                  <a:lnTo>
                    <a:pt x="1483" y="1283"/>
                  </a:lnTo>
                  <a:lnTo>
                    <a:pt x="1368" y="1188"/>
                  </a:lnTo>
                  <a:lnTo>
                    <a:pt x="1263" y="1138"/>
                  </a:lnTo>
                  <a:lnTo>
                    <a:pt x="1213" y="1133"/>
                  </a:lnTo>
                  <a:lnTo>
                    <a:pt x="1173" y="1128"/>
                  </a:lnTo>
                  <a:lnTo>
                    <a:pt x="1103" y="1114"/>
                  </a:lnTo>
                  <a:lnTo>
                    <a:pt x="1073" y="1089"/>
                  </a:lnTo>
                  <a:lnTo>
                    <a:pt x="1054" y="1079"/>
                  </a:lnTo>
                  <a:lnTo>
                    <a:pt x="1029" y="1069"/>
                  </a:lnTo>
                  <a:lnTo>
                    <a:pt x="1014" y="1064"/>
                  </a:lnTo>
                  <a:lnTo>
                    <a:pt x="974" y="1064"/>
                  </a:lnTo>
                  <a:lnTo>
                    <a:pt x="924" y="1064"/>
                  </a:lnTo>
                  <a:lnTo>
                    <a:pt x="879" y="1089"/>
                  </a:lnTo>
                  <a:lnTo>
                    <a:pt x="884" y="1119"/>
                  </a:lnTo>
                  <a:lnTo>
                    <a:pt x="889" y="1148"/>
                  </a:lnTo>
                  <a:lnTo>
                    <a:pt x="894" y="1178"/>
                  </a:lnTo>
                  <a:lnTo>
                    <a:pt x="889" y="1223"/>
                  </a:lnTo>
                  <a:lnTo>
                    <a:pt x="879" y="1233"/>
                  </a:lnTo>
                  <a:lnTo>
                    <a:pt x="864" y="1238"/>
                  </a:lnTo>
                  <a:lnTo>
                    <a:pt x="844" y="1243"/>
                  </a:lnTo>
                  <a:lnTo>
                    <a:pt x="829" y="1243"/>
                  </a:lnTo>
                  <a:lnTo>
                    <a:pt x="794" y="1233"/>
                  </a:lnTo>
                  <a:lnTo>
                    <a:pt x="759" y="1213"/>
                  </a:lnTo>
                  <a:lnTo>
                    <a:pt x="724" y="1193"/>
                  </a:lnTo>
                  <a:lnTo>
                    <a:pt x="694" y="1168"/>
                  </a:lnTo>
                  <a:lnTo>
                    <a:pt x="654" y="1128"/>
                  </a:lnTo>
                  <a:lnTo>
                    <a:pt x="554" y="1049"/>
                  </a:lnTo>
                  <a:lnTo>
                    <a:pt x="454" y="994"/>
                  </a:lnTo>
                  <a:lnTo>
                    <a:pt x="409" y="974"/>
                  </a:lnTo>
                  <a:lnTo>
                    <a:pt x="369" y="959"/>
                  </a:lnTo>
                  <a:lnTo>
                    <a:pt x="290" y="959"/>
                  </a:lnTo>
                  <a:lnTo>
                    <a:pt x="215" y="959"/>
                  </a:lnTo>
                  <a:lnTo>
                    <a:pt x="175" y="959"/>
                  </a:lnTo>
                  <a:lnTo>
                    <a:pt x="140" y="954"/>
                  </a:lnTo>
                  <a:lnTo>
                    <a:pt x="105" y="944"/>
                  </a:lnTo>
                  <a:lnTo>
                    <a:pt x="75" y="934"/>
                  </a:lnTo>
                  <a:lnTo>
                    <a:pt x="50" y="929"/>
                  </a:lnTo>
                  <a:lnTo>
                    <a:pt x="45" y="894"/>
                  </a:lnTo>
                  <a:lnTo>
                    <a:pt x="35" y="859"/>
                  </a:lnTo>
                  <a:lnTo>
                    <a:pt x="30" y="829"/>
                  </a:lnTo>
                  <a:lnTo>
                    <a:pt x="20" y="814"/>
                  </a:lnTo>
                  <a:lnTo>
                    <a:pt x="10" y="774"/>
                  </a:lnTo>
                  <a:lnTo>
                    <a:pt x="0" y="739"/>
                  </a:lnTo>
                  <a:lnTo>
                    <a:pt x="0" y="724"/>
                  </a:lnTo>
                  <a:lnTo>
                    <a:pt x="5" y="709"/>
                  </a:lnTo>
                  <a:lnTo>
                    <a:pt x="10" y="699"/>
                  </a:lnTo>
                  <a:lnTo>
                    <a:pt x="30" y="694"/>
                  </a:lnTo>
                  <a:lnTo>
                    <a:pt x="50" y="654"/>
                  </a:lnTo>
                  <a:lnTo>
                    <a:pt x="70" y="614"/>
                  </a:lnTo>
                  <a:lnTo>
                    <a:pt x="115" y="614"/>
                  </a:lnTo>
                  <a:lnTo>
                    <a:pt x="170" y="609"/>
                  </a:lnTo>
                  <a:lnTo>
                    <a:pt x="200" y="604"/>
                  </a:lnTo>
                  <a:lnTo>
                    <a:pt x="225" y="594"/>
                  </a:lnTo>
                  <a:lnTo>
                    <a:pt x="250" y="579"/>
                  </a:lnTo>
                  <a:lnTo>
                    <a:pt x="270" y="564"/>
                  </a:lnTo>
                  <a:lnTo>
                    <a:pt x="300" y="499"/>
                  </a:lnTo>
                  <a:lnTo>
                    <a:pt x="354" y="439"/>
                  </a:lnTo>
                  <a:lnTo>
                    <a:pt x="374" y="394"/>
                  </a:lnTo>
                  <a:lnTo>
                    <a:pt x="389" y="365"/>
                  </a:lnTo>
                  <a:lnTo>
                    <a:pt x="414" y="340"/>
                  </a:lnTo>
                  <a:lnTo>
                    <a:pt x="439" y="325"/>
                  </a:lnTo>
                  <a:lnTo>
                    <a:pt x="469" y="315"/>
                  </a:lnTo>
                  <a:lnTo>
                    <a:pt x="504" y="310"/>
                  </a:lnTo>
                  <a:lnTo>
                    <a:pt x="594" y="300"/>
                  </a:lnTo>
                  <a:lnTo>
                    <a:pt x="629" y="300"/>
                  </a:lnTo>
                  <a:lnTo>
                    <a:pt x="684" y="300"/>
                  </a:lnTo>
                  <a:lnTo>
                    <a:pt x="714" y="300"/>
                  </a:lnTo>
                  <a:lnTo>
                    <a:pt x="744" y="295"/>
                  </a:lnTo>
                  <a:lnTo>
                    <a:pt x="769" y="285"/>
                  </a:lnTo>
                  <a:lnTo>
                    <a:pt x="789" y="270"/>
                  </a:lnTo>
                  <a:lnTo>
                    <a:pt x="769" y="155"/>
                  </a:lnTo>
                  <a:lnTo>
                    <a:pt x="769" y="95"/>
                  </a:lnTo>
                  <a:lnTo>
                    <a:pt x="774" y="65"/>
                  </a:lnTo>
                  <a:lnTo>
                    <a:pt x="779" y="40"/>
                  </a:lnTo>
                  <a:lnTo>
                    <a:pt x="794" y="20"/>
                  </a:lnTo>
                  <a:lnTo>
                    <a:pt x="809" y="5"/>
                  </a:lnTo>
                  <a:lnTo>
                    <a:pt x="819" y="0"/>
                  </a:lnTo>
                  <a:lnTo>
                    <a:pt x="834" y="0"/>
                  </a:lnTo>
                  <a:lnTo>
                    <a:pt x="864" y="10"/>
                  </a:lnTo>
                  <a:lnTo>
                    <a:pt x="1083" y="40"/>
                  </a:lnTo>
                  <a:lnTo>
                    <a:pt x="1078" y="60"/>
                  </a:lnTo>
                  <a:lnTo>
                    <a:pt x="1073" y="90"/>
                  </a:lnTo>
                  <a:lnTo>
                    <a:pt x="1078" y="150"/>
                  </a:lnTo>
                  <a:lnTo>
                    <a:pt x="1108" y="200"/>
                  </a:lnTo>
                  <a:lnTo>
                    <a:pt x="1123" y="225"/>
                  </a:lnTo>
                  <a:lnTo>
                    <a:pt x="1138" y="265"/>
                  </a:lnTo>
                  <a:lnTo>
                    <a:pt x="1138" y="325"/>
                  </a:lnTo>
                  <a:lnTo>
                    <a:pt x="1118" y="379"/>
                  </a:lnTo>
                  <a:lnTo>
                    <a:pt x="1108" y="414"/>
                  </a:lnTo>
                  <a:lnTo>
                    <a:pt x="1113" y="449"/>
                  </a:lnTo>
                  <a:lnTo>
                    <a:pt x="1223" y="554"/>
                  </a:lnTo>
                  <a:lnTo>
                    <a:pt x="1238" y="584"/>
                  </a:lnTo>
                  <a:lnTo>
                    <a:pt x="1238" y="689"/>
                  </a:lnTo>
                  <a:lnTo>
                    <a:pt x="1248" y="694"/>
                  </a:lnTo>
                  <a:lnTo>
                    <a:pt x="1263" y="699"/>
                  </a:lnTo>
                  <a:lnTo>
                    <a:pt x="1313" y="704"/>
                  </a:lnTo>
                  <a:lnTo>
                    <a:pt x="1343" y="684"/>
                  </a:lnTo>
                  <a:lnTo>
                    <a:pt x="1378" y="664"/>
                  </a:lnTo>
                  <a:lnTo>
                    <a:pt x="1413" y="654"/>
                  </a:lnTo>
                  <a:lnTo>
                    <a:pt x="1453" y="644"/>
                  </a:lnTo>
                  <a:lnTo>
                    <a:pt x="1543" y="634"/>
                  </a:lnTo>
                  <a:lnTo>
                    <a:pt x="1628" y="629"/>
                  </a:lnTo>
                  <a:lnTo>
                    <a:pt x="1643" y="669"/>
                  </a:lnTo>
                  <a:lnTo>
                    <a:pt x="1623" y="709"/>
                  </a:lnTo>
                  <a:lnTo>
                    <a:pt x="1608" y="744"/>
                  </a:lnTo>
                  <a:lnTo>
                    <a:pt x="1588" y="769"/>
                  </a:lnTo>
                  <a:lnTo>
                    <a:pt x="1563" y="784"/>
                  </a:lnTo>
                  <a:lnTo>
                    <a:pt x="1528" y="809"/>
                  </a:lnTo>
                  <a:lnTo>
                    <a:pt x="1513" y="824"/>
                  </a:lnTo>
                  <a:lnTo>
                    <a:pt x="1503" y="844"/>
                  </a:lnTo>
                  <a:lnTo>
                    <a:pt x="1498" y="869"/>
                  </a:lnTo>
                  <a:lnTo>
                    <a:pt x="1498" y="899"/>
                  </a:lnTo>
                  <a:lnTo>
                    <a:pt x="1578" y="929"/>
                  </a:lnTo>
                  <a:lnTo>
                    <a:pt x="1598" y="959"/>
                  </a:lnTo>
                  <a:lnTo>
                    <a:pt x="1628" y="989"/>
                  </a:lnTo>
                  <a:lnTo>
                    <a:pt x="1658" y="1014"/>
                  </a:lnTo>
                  <a:lnTo>
                    <a:pt x="1698" y="1039"/>
                  </a:lnTo>
                  <a:lnTo>
                    <a:pt x="1713" y="1069"/>
                  </a:lnTo>
                  <a:lnTo>
                    <a:pt x="1728" y="1104"/>
                  </a:lnTo>
                  <a:lnTo>
                    <a:pt x="1753" y="1138"/>
                  </a:lnTo>
                  <a:lnTo>
                    <a:pt x="1762" y="1148"/>
                  </a:lnTo>
                  <a:lnTo>
                    <a:pt x="1782" y="1158"/>
                  </a:lnTo>
                  <a:lnTo>
                    <a:pt x="1857" y="1258"/>
                  </a:lnTo>
                  <a:lnTo>
                    <a:pt x="1882" y="1268"/>
                  </a:lnTo>
                  <a:lnTo>
                    <a:pt x="1927" y="1283"/>
                  </a:lnTo>
                  <a:lnTo>
                    <a:pt x="1947" y="1283"/>
                  </a:lnTo>
                  <a:lnTo>
                    <a:pt x="1967" y="1283"/>
                  </a:lnTo>
                  <a:lnTo>
                    <a:pt x="1987" y="1273"/>
                  </a:lnTo>
                  <a:lnTo>
                    <a:pt x="2002" y="1258"/>
                  </a:lnTo>
                  <a:lnTo>
                    <a:pt x="2002" y="1188"/>
                  </a:lnTo>
                  <a:lnTo>
                    <a:pt x="2002" y="1168"/>
                  </a:lnTo>
                  <a:lnTo>
                    <a:pt x="2007" y="1148"/>
                  </a:lnTo>
                  <a:lnTo>
                    <a:pt x="2017" y="1138"/>
                  </a:lnTo>
                  <a:lnTo>
                    <a:pt x="2027" y="1128"/>
                  </a:lnTo>
                  <a:lnTo>
                    <a:pt x="2052" y="1119"/>
                  </a:lnTo>
                  <a:lnTo>
                    <a:pt x="2082" y="1114"/>
                  </a:lnTo>
                  <a:lnTo>
                    <a:pt x="2112" y="1114"/>
                  </a:lnTo>
                  <a:lnTo>
                    <a:pt x="2137" y="1114"/>
                  </a:lnTo>
                  <a:lnTo>
                    <a:pt x="2152" y="1119"/>
                  </a:lnTo>
                  <a:lnTo>
                    <a:pt x="2167" y="1124"/>
                  </a:lnTo>
                  <a:lnTo>
                    <a:pt x="2187" y="1133"/>
                  </a:lnTo>
                  <a:lnTo>
                    <a:pt x="2202" y="1148"/>
                  </a:lnTo>
                  <a:lnTo>
                    <a:pt x="2242" y="1153"/>
                  </a:lnTo>
                  <a:lnTo>
                    <a:pt x="2277" y="1133"/>
                  </a:lnTo>
                  <a:lnTo>
                    <a:pt x="2312" y="1114"/>
                  </a:lnTo>
                  <a:lnTo>
                    <a:pt x="2342" y="1094"/>
                  </a:lnTo>
                  <a:lnTo>
                    <a:pt x="2372" y="1074"/>
                  </a:lnTo>
                  <a:lnTo>
                    <a:pt x="2387" y="1059"/>
                  </a:lnTo>
                  <a:lnTo>
                    <a:pt x="2407" y="1054"/>
                  </a:lnTo>
                  <a:lnTo>
                    <a:pt x="2466" y="1049"/>
                  </a:lnTo>
                  <a:lnTo>
                    <a:pt x="2501" y="1099"/>
                  </a:lnTo>
                  <a:lnTo>
                    <a:pt x="2496" y="1119"/>
                  </a:lnTo>
                  <a:lnTo>
                    <a:pt x="2486" y="1138"/>
                  </a:lnTo>
                  <a:lnTo>
                    <a:pt x="2471" y="1158"/>
                  </a:lnTo>
                  <a:lnTo>
                    <a:pt x="2457" y="1178"/>
                  </a:lnTo>
                  <a:lnTo>
                    <a:pt x="2417" y="1208"/>
                  </a:lnTo>
                  <a:lnTo>
                    <a:pt x="2377" y="1238"/>
                  </a:lnTo>
                  <a:lnTo>
                    <a:pt x="2347" y="1278"/>
                  </a:lnTo>
                  <a:lnTo>
                    <a:pt x="2332" y="1323"/>
                  </a:lnTo>
                  <a:lnTo>
                    <a:pt x="2327" y="1373"/>
                  </a:lnTo>
                  <a:lnTo>
                    <a:pt x="2322" y="1433"/>
                  </a:lnTo>
                  <a:lnTo>
                    <a:pt x="2382" y="1543"/>
                  </a:lnTo>
                  <a:lnTo>
                    <a:pt x="2402" y="1573"/>
                  </a:lnTo>
                  <a:lnTo>
                    <a:pt x="2432" y="1603"/>
                  </a:lnTo>
                  <a:lnTo>
                    <a:pt x="2452" y="1618"/>
                  </a:lnTo>
                  <a:lnTo>
                    <a:pt x="2471" y="1628"/>
                  </a:lnTo>
                  <a:lnTo>
                    <a:pt x="2496" y="1638"/>
                  </a:lnTo>
                  <a:lnTo>
                    <a:pt x="2521" y="1638"/>
                  </a:lnTo>
                  <a:lnTo>
                    <a:pt x="2526" y="1628"/>
                  </a:lnTo>
                  <a:lnTo>
                    <a:pt x="2556" y="1628"/>
                  </a:lnTo>
                  <a:lnTo>
                    <a:pt x="2576" y="1638"/>
                  </a:lnTo>
                  <a:lnTo>
                    <a:pt x="2596" y="1653"/>
                  </a:lnTo>
                  <a:lnTo>
                    <a:pt x="2646" y="1698"/>
                  </a:lnTo>
                  <a:lnTo>
                    <a:pt x="2701" y="1758"/>
                  </a:lnTo>
                  <a:lnTo>
                    <a:pt x="2741" y="1813"/>
                  </a:lnTo>
                  <a:lnTo>
                    <a:pt x="2761" y="1902"/>
                  </a:lnTo>
                  <a:lnTo>
                    <a:pt x="2766" y="1957"/>
                  </a:lnTo>
                  <a:lnTo>
                    <a:pt x="2776" y="2022"/>
                  </a:lnTo>
                  <a:lnTo>
                    <a:pt x="2791" y="2097"/>
                  </a:lnTo>
                  <a:lnTo>
                    <a:pt x="2821" y="2127"/>
                  </a:lnTo>
                  <a:lnTo>
                    <a:pt x="2846" y="2147"/>
                  </a:lnTo>
                  <a:lnTo>
                    <a:pt x="2876" y="2167"/>
                  </a:lnTo>
                  <a:lnTo>
                    <a:pt x="2926" y="2202"/>
                  </a:lnTo>
                  <a:lnTo>
                    <a:pt x="2966" y="2187"/>
                  </a:lnTo>
                  <a:lnTo>
                    <a:pt x="3031" y="2162"/>
                  </a:lnTo>
                  <a:lnTo>
                    <a:pt x="3036" y="2142"/>
                  </a:lnTo>
                  <a:lnTo>
                    <a:pt x="3046" y="2132"/>
                  </a:lnTo>
                  <a:lnTo>
                    <a:pt x="3071" y="2122"/>
                  </a:lnTo>
                  <a:lnTo>
                    <a:pt x="3111" y="2112"/>
                  </a:lnTo>
                  <a:lnTo>
                    <a:pt x="3126" y="2087"/>
                  </a:lnTo>
                  <a:lnTo>
                    <a:pt x="3141" y="2062"/>
                  </a:lnTo>
                  <a:lnTo>
                    <a:pt x="3141" y="2042"/>
                  </a:lnTo>
                  <a:lnTo>
                    <a:pt x="3141" y="2017"/>
                  </a:lnTo>
                  <a:lnTo>
                    <a:pt x="3131" y="1997"/>
                  </a:lnTo>
                  <a:lnTo>
                    <a:pt x="3121" y="1977"/>
                  </a:lnTo>
                  <a:lnTo>
                    <a:pt x="3096" y="1947"/>
                  </a:lnTo>
                  <a:lnTo>
                    <a:pt x="3051" y="1932"/>
                  </a:lnTo>
                  <a:lnTo>
                    <a:pt x="3036" y="1922"/>
                  </a:lnTo>
                  <a:lnTo>
                    <a:pt x="3031" y="1912"/>
                  </a:lnTo>
                  <a:lnTo>
                    <a:pt x="3026" y="1902"/>
                  </a:lnTo>
                  <a:lnTo>
                    <a:pt x="3026" y="1887"/>
                  </a:lnTo>
                  <a:lnTo>
                    <a:pt x="3031" y="1853"/>
                  </a:lnTo>
                  <a:lnTo>
                    <a:pt x="3081" y="1778"/>
                  </a:lnTo>
                  <a:lnTo>
                    <a:pt x="3081" y="1703"/>
                  </a:lnTo>
                  <a:lnTo>
                    <a:pt x="3096" y="1693"/>
                  </a:lnTo>
                  <a:lnTo>
                    <a:pt x="3106" y="1693"/>
                  </a:lnTo>
                  <a:lnTo>
                    <a:pt x="3141" y="1693"/>
                  </a:lnTo>
                  <a:lnTo>
                    <a:pt x="3170" y="1658"/>
                  </a:lnTo>
                  <a:lnTo>
                    <a:pt x="3205" y="1638"/>
                  </a:lnTo>
                  <a:lnTo>
                    <a:pt x="3210" y="1673"/>
                  </a:lnTo>
                  <a:lnTo>
                    <a:pt x="3205" y="1693"/>
                  </a:lnTo>
                  <a:lnTo>
                    <a:pt x="3195" y="1708"/>
                  </a:lnTo>
                  <a:lnTo>
                    <a:pt x="3190" y="1718"/>
                  </a:lnTo>
                  <a:lnTo>
                    <a:pt x="3185" y="1768"/>
                  </a:lnTo>
                  <a:lnTo>
                    <a:pt x="3195" y="1783"/>
                  </a:lnTo>
                  <a:lnTo>
                    <a:pt x="3215" y="1793"/>
                  </a:lnTo>
                  <a:lnTo>
                    <a:pt x="3255" y="1813"/>
                  </a:lnTo>
                  <a:lnTo>
                    <a:pt x="3355" y="1838"/>
                  </a:lnTo>
                  <a:lnTo>
                    <a:pt x="3480" y="1922"/>
                  </a:lnTo>
                  <a:lnTo>
                    <a:pt x="3520" y="1922"/>
                  </a:lnTo>
                  <a:lnTo>
                    <a:pt x="3505" y="1957"/>
                  </a:lnTo>
                  <a:lnTo>
                    <a:pt x="3485" y="1997"/>
                  </a:lnTo>
                  <a:lnTo>
                    <a:pt x="3505" y="2147"/>
                  </a:lnTo>
                  <a:lnTo>
                    <a:pt x="3480" y="2217"/>
                  </a:lnTo>
                  <a:lnTo>
                    <a:pt x="3460" y="2217"/>
                  </a:lnTo>
                  <a:lnTo>
                    <a:pt x="3450" y="2212"/>
                  </a:lnTo>
                  <a:lnTo>
                    <a:pt x="3435" y="2207"/>
                  </a:lnTo>
                  <a:lnTo>
                    <a:pt x="3395" y="2197"/>
                  </a:lnTo>
                  <a:lnTo>
                    <a:pt x="3360" y="2202"/>
                  </a:lnTo>
                  <a:lnTo>
                    <a:pt x="3345" y="2207"/>
                  </a:lnTo>
                  <a:lnTo>
                    <a:pt x="3330" y="2212"/>
                  </a:lnTo>
                  <a:lnTo>
                    <a:pt x="3315" y="2227"/>
                  </a:lnTo>
                  <a:lnTo>
                    <a:pt x="3305" y="2242"/>
                  </a:lnTo>
                  <a:lnTo>
                    <a:pt x="3305" y="2342"/>
                  </a:lnTo>
                  <a:lnTo>
                    <a:pt x="3280" y="2347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2330793" y="3161879"/>
              <a:ext cx="49053" cy="52056"/>
            </a:xfrm>
            <a:custGeom>
              <a:avLst/>
              <a:gdLst>
                <a:gd name="T0" fmla="*/ 64 w 124"/>
                <a:gd name="T1" fmla="*/ 0 h 130"/>
                <a:gd name="T2" fmla="*/ 89 w 124"/>
                <a:gd name="T3" fmla="*/ 5 h 130"/>
                <a:gd name="T4" fmla="*/ 109 w 124"/>
                <a:gd name="T5" fmla="*/ 20 h 130"/>
                <a:gd name="T6" fmla="*/ 119 w 124"/>
                <a:gd name="T7" fmla="*/ 40 h 130"/>
                <a:gd name="T8" fmla="*/ 124 w 124"/>
                <a:gd name="T9" fmla="*/ 65 h 130"/>
                <a:gd name="T10" fmla="*/ 119 w 124"/>
                <a:gd name="T11" fmla="*/ 90 h 130"/>
                <a:gd name="T12" fmla="*/ 109 w 124"/>
                <a:gd name="T13" fmla="*/ 110 h 130"/>
                <a:gd name="T14" fmla="*/ 89 w 124"/>
                <a:gd name="T15" fmla="*/ 125 h 130"/>
                <a:gd name="T16" fmla="*/ 64 w 124"/>
                <a:gd name="T17" fmla="*/ 130 h 130"/>
                <a:gd name="T18" fmla="*/ 40 w 124"/>
                <a:gd name="T19" fmla="*/ 125 h 130"/>
                <a:gd name="T20" fmla="*/ 15 w 124"/>
                <a:gd name="T21" fmla="*/ 110 h 130"/>
                <a:gd name="T22" fmla="*/ 5 w 124"/>
                <a:gd name="T23" fmla="*/ 90 h 130"/>
                <a:gd name="T24" fmla="*/ 0 w 124"/>
                <a:gd name="T25" fmla="*/ 65 h 130"/>
                <a:gd name="T26" fmla="*/ 5 w 124"/>
                <a:gd name="T27" fmla="*/ 40 h 130"/>
                <a:gd name="T28" fmla="*/ 15 w 124"/>
                <a:gd name="T29" fmla="*/ 20 h 130"/>
                <a:gd name="T30" fmla="*/ 40 w 124"/>
                <a:gd name="T31" fmla="*/ 5 h 130"/>
                <a:gd name="T32" fmla="*/ 64 w 124"/>
                <a:gd name="T3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30">
                  <a:moveTo>
                    <a:pt x="64" y="0"/>
                  </a:moveTo>
                  <a:lnTo>
                    <a:pt x="89" y="5"/>
                  </a:lnTo>
                  <a:lnTo>
                    <a:pt x="109" y="20"/>
                  </a:lnTo>
                  <a:lnTo>
                    <a:pt x="119" y="40"/>
                  </a:lnTo>
                  <a:lnTo>
                    <a:pt x="124" y="65"/>
                  </a:lnTo>
                  <a:lnTo>
                    <a:pt x="119" y="90"/>
                  </a:lnTo>
                  <a:lnTo>
                    <a:pt x="109" y="110"/>
                  </a:lnTo>
                  <a:lnTo>
                    <a:pt x="89" y="125"/>
                  </a:lnTo>
                  <a:lnTo>
                    <a:pt x="64" y="130"/>
                  </a:lnTo>
                  <a:lnTo>
                    <a:pt x="40" y="125"/>
                  </a:lnTo>
                  <a:lnTo>
                    <a:pt x="15" y="110"/>
                  </a:lnTo>
                  <a:lnTo>
                    <a:pt x="5" y="90"/>
                  </a:lnTo>
                  <a:lnTo>
                    <a:pt x="0" y="65"/>
                  </a:lnTo>
                  <a:lnTo>
                    <a:pt x="5" y="40"/>
                  </a:lnTo>
                  <a:lnTo>
                    <a:pt x="15" y="20"/>
                  </a:lnTo>
                  <a:lnTo>
                    <a:pt x="40" y="5"/>
                  </a:lnTo>
                  <a:lnTo>
                    <a:pt x="64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3454993" y="4120903"/>
              <a:ext cx="50054" cy="52056"/>
            </a:xfrm>
            <a:custGeom>
              <a:avLst/>
              <a:gdLst>
                <a:gd name="T0" fmla="*/ 60 w 125"/>
                <a:gd name="T1" fmla="*/ 0 h 130"/>
                <a:gd name="T2" fmla="*/ 85 w 125"/>
                <a:gd name="T3" fmla="*/ 5 h 130"/>
                <a:gd name="T4" fmla="*/ 105 w 125"/>
                <a:gd name="T5" fmla="*/ 20 h 130"/>
                <a:gd name="T6" fmla="*/ 120 w 125"/>
                <a:gd name="T7" fmla="*/ 40 h 130"/>
                <a:gd name="T8" fmla="*/ 125 w 125"/>
                <a:gd name="T9" fmla="*/ 65 h 130"/>
                <a:gd name="T10" fmla="*/ 120 w 125"/>
                <a:gd name="T11" fmla="*/ 90 h 130"/>
                <a:gd name="T12" fmla="*/ 105 w 125"/>
                <a:gd name="T13" fmla="*/ 110 h 130"/>
                <a:gd name="T14" fmla="*/ 85 w 125"/>
                <a:gd name="T15" fmla="*/ 125 h 130"/>
                <a:gd name="T16" fmla="*/ 60 w 125"/>
                <a:gd name="T17" fmla="*/ 130 h 130"/>
                <a:gd name="T18" fmla="*/ 35 w 125"/>
                <a:gd name="T19" fmla="*/ 125 h 130"/>
                <a:gd name="T20" fmla="*/ 15 w 125"/>
                <a:gd name="T21" fmla="*/ 110 h 130"/>
                <a:gd name="T22" fmla="*/ 5 w 125"/>
                <a:gd name="T23" fmla="*/ 90 h 130"/>
                <a:gd name="T24" fmla="*/ 0 w 125"/>
                <a:gd name="T25" fmla="*/ 65 h 130"/>
                <a:gd name="T26" fmla="*/ 5 w 125"/>
                <a:gd name="T27" fmla="*/ 40 h 130"/>
                <a:gd name="T28" fmla="*/ 15 w 125"/>
                <a:gd name="T29" fmla="*/ 20 h 130"/>
                <a:gd name="T30" fmla="*/ 35 w 125"/>
                <a:gd name="T31" fmla="*/ 5 h 130"/>
                <a:gd name="T32" fmla="*/ 60 w 125"/>
                <a:gd name="T3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30">
                  <a:moveTo>
                    <a:pt x="60" y="0"/>
                  </a:moveTo>
                  <a:lnTo>
                    <a:pt x="85" y="5"/>
                  </a:lnTo>
                  <a:lnTo>
                    <a:pt x="105" y="20"/>
                  </a:lnTo>
                  <a:lnTo>
                    <a:pt x="120" y="40"/>
                  </a:lnTo>
                  <a:lnTo>
                    <a:pt x="125" y="65"/>
                  </a:lnTo>
                  <a:lnTo>
                    <a:pt x="120" y="90"/>
                  </a:lnTo>
                  <a:lnTo>
                    <a:pt x="105" y="110"/>
                  </a:lnTo>
                  <a:lnTo>
                    <a:pt x="85" y="125"/>
                  </a:lnTo>
                  <a:lnTo>
                    <a:pt x="60" y="130"/>
                  </a:lnTo>
                  <a:lnTo>
                    <a:pt x="35" y="125"/>
                  </a:lnTo>
                  <a:lnTo>
                    <a:pt x="15" y="110"/>
                  </a:lnTo>
                  <a:lnTo>
                    <a:pt x="5" y="90"/>
                  </a:lnTo>
                  <a:lnTo>
                    <a:pt x="0" y="65"/>
                  </a:lnTo>
                  <a:lnTo>
                    <a:pt x="5" y="40"/>
                  </a:lnTo>
                  <a:lnTo>
                    <a:pt x="15" y="20"/>
                  </a:lnTo>
                  <a:lnTo>
                    <a:pt x="35" y="5"/>
                  </a:lnTo>
                  <a:lnTo>
                    <a:pt x="6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3677231" y="4799628"/>
              <a:ext cx="39042" cy="42045"/>
            </a:xfrm>
            <a:custGeom>
              <a:avLst/>
              <a:gdLst>
                <a:gd name="T0" fmla="*/ 50 w 99"/>
                <a:gd name="T1" fmla="*/ 0 h 105"/>
                <a:gd name="T2" fmla="*/ 69 w 99"/>
                <a:gd name="T3" fmla="*/ 5 h 105"/>
                <a:gd name="T4" fmla="*/ 84 w 99"/>
                <a:gd name="T5" fmla="*/ 15 h 105"/>
                <a:gd name="T6" fmla="*/ 94 w 99"/>
                <a:gd name="T7" fmla="*/ 30 h 105"/>
                <a:gd name="T8" fmla="*/ 99 w 99"/>
                <a:gd name="T9" fmla="*/ 50 h 105"/>
                <a:gd name="T10" fmla="*/ 94 w 99"/>
                <a:gd name="T11" fmla="*/ 70 h 105"/>
                <a:gd name="T12" fmla="*/ 84 w 99"/>
                <a:gd name="T13" fmla="*/ 90 h 105"/>
                <a:gd name="T14" fmla="*/ 69 w 99"/>
                <a:gd name="T15" fmla="*/ 100 h 105"/>
                <a:gd name="T16" fmla="*/ 50 w 99"/>
                <a:gd name="T17" fmla="*/ 105 h 105"/>
                <a:gd name="T18" fmla="*/ 30 w 99"/>
                <a:gd name="T19" fmla="*/ 100 h 105"/>
                <a:gd name="T20" fmla="*/ 15 w 99"/>
                <a:gd name="T21" fmla="*/ 90 h 105"/>
                <a:gd name="T22" fmla="*/ 0 w 99"/>
                <a:gd name="T23" fmla="*/ 70 h 105"/>
                <a:gd name="T24" fmla="*/ 0 w 99"/>
                <a:gd name="T25" fmla="*/ 50 h 105"/>
                <a:gd name="T26" fmla="*/ 0 w 99"/>
                <a:gd name="T27" fmla="*/ 30 h 105"/>
                <a:gd name="T28" fmla="*/ 15 w 99"/>
                <a:gd name="T29" fmla="*/ 15 h 105"/>
                <a:gd name="T30" fmla="*/ 30 w 99"/>
                <a:gd name="T31" fmla="*/ 5 h 105"/>
                <a:gd name="T32" fmla="*/ 50 w 99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05">
                  <a:moveTo>
                    <a:pt x="50" y="0"/>
                  </a:moveTo>
                  <a:lnTo>
                    <a:pt x="69" y="5"/>
                  </a:lnTo>
                  <a:lnTo>
                    <a:pt x="84" y="15"/>
                  </a:lnTo>
                  <a:lnTo>
                    <a:pt x="94" y="30"/>
                  </a:lnTo>
                  <a:lnTo>
                    <a:pt x="99" y="50"/>
                  </a:lnTo>
                  <a:lnTo>
                    <a:pt x="94" y="70"/>
                  </a:lnTo>
                  <a:lnTo>
                    <a:pt x="84" y="90"/>
                  </a:lnTo>
                  <a:lnTo>
                    <a:pt x="69" y="100"/>
                  </a:lnTo>
                  <a:lnTo>
                    <a:pt x="50" y="105"/>
                  </a:lnTo>
                  <a:lnTo>
                    <a:pt x="30" y="100"/>
                  </a:lnTo>
                  <a:lnTo>
                    <a:pt x="15" y="90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0" y="30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3525069" y="5452325"/>
              <a:ext cx="42045" cy="40043"/>
            </a:xfrm>
            <a:custGeom>
              <a:avLst/>
              <a:gdLst>
                <a:gd name="T0" fmla="*/ 55 w 105"/>
                <a:gd name="T1" fmla="*/ 0 h 100"/>
                <a:gd name="T2" fmla="*/ 75 w 105"/>
                <a:gd name="T3" fmla="*/ 5 h 100"/>
                <a:gd name="T4" fmla="*/ 90 w 105"/>
                <a:gd name="T5" fmla="*/ 15 h 100"/>
                <a:gd name="T6" fmla="*/ 100 w 105"/>
                <a:gd name="T7" fmla="*/ 30 h 100"/>
                <a:gd name="T8" fmla="*/ 105 w 105"/>
                <a:gd name="T9" fmla="*/ 50 h 100"/>
                <a:gd name="T10" fmla="*/ 100 w 105"/>
                <a:gd name="T11" fmla="*/ 70 h 100"/>
                <a:gd name="T12" fmla="*/ 90 w 105"/>
                <a:gd name="T13" fmla="*/ 85 h 100"/>
                <a:gd name="T14" fmla="*/ 75 w 105"/>
                <a:gd name="T15" fmla="*/ 95 h 100"/>
                <a:gd name="T16" fmla="*/ 55 w 105"/>
                <a:gd name="T17" fmla="*/ 100 h 100"/>
                <a:gd name="T18" fmla="*/ 35 w 105"/>
                <a:gd name="T19" fmla="*/ 95 h 100"/>
                <a:gd name="T20" fmla="*/ 15 w 105"/>
                <a:gd name="T21" fmla="*/ 85 h 100"/>
                <a:gd name="T22" fmla="*/ 5 w 105"/>
                <a:gd name="T23" fmla="*/ 70 h 100"/>
                <a:gd name="T24" fmla="*/ 0 w 105"/>
                <a:gd name="T25" fmla="*/ 50 h 100"/>
                <a:gd name="T26" fmla="*/ 5 w 105"/>
                <a:gd name="T27" fmla="*/ 30 h 100"/>
                <a:gd name="T28" fmla="*/ 15 w 105"/>
                <a:gd name="T29" fmla="*/ 15 h 100"/>
                <a:gd name="T30" fmla="*/ 35 w 105"/>
                <a:gd name="T31" fmla="*/ 5 h 100"/>
                <a:gd name="T32" fmla="*/ 55 w 10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0">
                  <a:moveTo>
                    <a:pt x="55" y="0"/>
                  </a:moveTo>
                  <a:lnTo>
                    <a:pt x="75" y="5"/>
                  </a:lnTo>
                  <a:lnTo>
                    <a:pt x="90" y="15"/>
                  </a:lnTo>
                  <a:lnTo>
                    <a:pt x="100" y="30"/>
                  </a:lnTo>
                  <a:lnTo>
                    <a:pt x="105" y="50"/>
                  </a:lnTo>
                  <a:lnTo>
                    <a:pt x="100" y="70"/>
                  </a:lnTo>
                  <a:lnTo>
                    <a:pt x="90" y="85"/>
                  </a:lnTo>
                  <a:lnTo>
                    <a:pt x="75" y="95"/>
                  </a:lnTo>
                  <a:lnTo>
                    <a:pt x="55" y="100"/>
                  </a:lnTo>
                  <a:lnTo>
                    <a:pt x="35" y="95"/>
                  </a:lnTo>
                  <a:lnTo>
                    <a:pt x="15" y="85"/>
                  </a:lnTo>
                  <a:lnTo>
                    <a:pt x="5" y="70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5" y="5"/>
                  </a:lnTo>
                  <a:lnTo>
                    <a:pt x="55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2417886" y="4793622"/>
              <a:ext cx="40043" cy="40043"/>
            </a:xfrm>
            <a:custGeom>
              <a:avLst/>
              <a:gdLst>
                <a:gd name="T0" fmla="*/ 50 w 100"/>
                <a:gd name="T1" fmla="*/ 0 h 100"/>
                <a:gd name="T2" fmla="*/ 70 w 100"/>
                <a:gd name="T3" fmla="*/ 5 h 100"/>
                <a:gd name="T4" fmla="*/ 85 w 100"/>
                <a:gd name="T5" fmla="*/ 15 h 100"/>
                <a:gd name="T6" fmla="*/ 95 w 100"/>
                <a:gd name="T7" fmla="*/ 30 h 100"/>
                <a:gd name="T8" fmla="*/ 100 w 100"/>
                <a:gd name="T9" fmla="*/ 50 h 100"/>
                <a:gd name="T10" fmla="*/ 95 w 100"/>
                <a:gd name="T11" fmla="*/ 70 h 100"/>
                <a:gd name="T12" fmla="*/ 85 w 100"/>
                <a:gd name="T13" fmla="*/ 85 h 100"/>
                <a:gd name="T14" fmla="*/ 70 w 100"/>
                <a:gd name="T15" fmla="*/ 100 h 100"/>
                <a:gd name="T16" fmla="*/ 50 w 100"/>
                <a:gd name="T17" fmla="*/ 100 h 100"/>
                <a:gd name="T18" fmla="*/ 30 w 100"/>
                <a:gd name="T19" fmla="*/ 100 h 100"/>
                <a:gd name="T20" fmla="*/ 10 w 100"/>
                <a:gd name="T21" fmla="*/ 85 h 100"/>
                <a:gd name="T22" fmla="*/ 0 w 100"/>
                <a:gd name="T23" fmla="*/ 70 h 100"/>
                <a:gd name="T24" fmla="*/ 0 w 100"/>
                <a:gd name="T25" fmla="*/ 50 h 100"/>
                <a:gd name="T26" fmla="*/ 0 w 100"/>
                <a:gd name="T27" fmla="*/ 30 h 100"/>
                <a:gd name="T28" fmla="*/ 10 w 100"/>
                <a:gd name="T29" fmla="*/ 15 h 100"/>
                <a:gd name="T30" fmla="*/ 30 w 100"/>
                <a:gd name="T31" fmla="*/ 5 h 100"/>
                <a:gd name="T32" fmla="*/ 50 w 100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lnTo>
                    <a:pt x="70" y="5"/>
                  </a:lnTo>
                  <a:lnTo>
                    <a:pt x="85" y="15"/>
                  </a:lnTo>
                  <a:lnTo>
                    <a:pt x="95" y="30"/>
                  </a:lnTo>
                  <a:lnTo>
                    <a:pt x="100" y="50"/>
                  </a:lnTo>
                  <a:lnTo>
                    <a:pt x="95" y="70"/>
                  </a:lnTo>
                  <a:lnTo>
                    <a:pt x="85" y="85"/>
                  </a:lnTo>
                  <a:lnTo>
                    <a:pt x="70" y="100"/>
                  </a:lnTo>
                  <a:lnTo>
                    <a:pt x="50" y="100"/>
                  </a:lnTo>
                  <a:lnTo>
                    <a:pt x="30" y="100"/>
                  </a:lnTo>
                  <a:lnTo>
                    <a:pt x="10" y="85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0" y="30"/>
                  </a:lnTo>
                  <a:lnTo>
                    <a:pt x="10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4125710" y="5702593"/>
              <a:ext cx="40043" cy="40043"/>
            </a:xfrm>
            <a:custGeom>
              <a:avLst/>
              <a:gdLst>
                <a:gd name="T0" fmla="*/ 50 w 100"/>
                <a:gd name="T1" fmla="*/ 0 h 99"/>
                <a:gd name="T2" fmla="*/ 70 w 100"/>
                <a:gd name="T3" fmla="*/ 5 h 99"/>
                <a:gd name="T4" fmla="*/ 85 w 100"/>
                <a:gd name="T5" fmla="*/ 15 h 99"/>
                <a:gd name="T6" fmla="*/ 95 w 100"/>
                <a:gd name="T7" fmla="*/ 30 h 99"/>
                <a:gd name="T8" fmla="*/ 100 w 100"/>
                <a:gd name="T9" fmla="*/ 50 h 99"/>
                <a:gd name="T10" fmla="*/ 95 w 100"/>
                <a:gd name="T11" fmla="*/ 69 h 99"/>
                <a:gd name="T12" fmla="*/ 85 w 100"/>
                <a:gd name="T13" fmla="*/ 84 h 99"/>
                <a:gd name="T14" fmla="*/ 70 w 100"/>
                <a:gd name="T15" fmla="*/ 99 h 99"/>
                <a:gd name="T16" fmla="*/ 50 w 100"/>
                <a:gd name="T17" fmla="*/ 99 h 99"/>
                <a:gd name="T18" fmla="*/ 30 w 100"/>
                <a:gd name="T19" fmla="*/ 99 h 99"/>
                <a:gd name="T20" fmla="*/ 15 w 100"/>
                <a:gd name="T21" fmla="*/ 84 h 99"/>
                <a:gd name="T22" fmla="*/ 0 w 100"/>
                <a:gd name="T23" fmla="*/ 69 h 99"/>
                <a:gd name="T24" fmla="*/ 0 w 100"/>
                <a:gd name="T25" fmla="*/ 50 h 99"/>
                <a:gd name="T26" fmla="*/ 0 w 100"/>
                <a:gd name="T27" fmla="*/ 30 h 99"/>
                <a:gd name="T28" fmla="*/ 15 w 100"/>
                <a:gd name="T29" fmla="*/ 15 h 99"/>
                <a:gd name="T30" fmla="*/ 30 w 100"/>
                <a:gd name="T31" fmla="*/ 5 h 99"/>
                <a:gd name="T32" fmla="*/ 50 w 100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lnTo>
                    <a:pt x="70" y="5"/>
                  </a:lnTo>
                  <a:lnTo>
                    <a:pt x="85" y="15"/>
                  </a:lnTo>
                  <a:lnTo>
                    <a:pt x="95" y="30"/>
                  </a:lnTo>
                  <a:lnTo>
                    <a:pt x="100" y="50"/>
                  </a:lnTo>
                  <a:lnTo>
                    <a:pt x="95" y="69"/>
                  </a:lnTo>
                  <a:lnTo>
                    <a:pt x="85" y="84"/>
                  </a:lnTo>
                  <a:lnTo>
                    <a:pt x="70" y="99"/>
                  </a:lnTo>
                  <a:lnTo>
                    <a:pt x="50" y="99"/>
                  </a:lnTo>
                  <a:lnTo>
                    <a:pt x="30" y="99"/>
                  </a:lnTo>
                  <a:lnTo>
                    <a:pt x="15" y="84"/>
                  </a:lnTo>
                  <a:lnTo>
                    <a:pt x="0" y="69"/>
                  </a:lnTo>
                  <a:lnTo>
                    <a:pt x="0" y="50"/>
                  </a:lnTo>
                  <a:lnTo>
                    <a:pt x="0" y="30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3956529" y="5277139"/>
              <a:ext cx="42045" cy="42045"/>
            </a:xfrm>
            <a:custGeom>
              <a:avLst/>
              <a:gdLst>
                <a:gd name="T0" fmla="*/ 50 w 105"/>
                <a:gd name="T1" fmla="*/ 0 h 105"/>
                <a:gd name="T2" fmla="*/ 70 w 105"/>
                <a:gd name="T3" fmla="*/ 5 h 105"/>
                <a:gd name="T4" fmla="*/ 90 w 105"/>
                <a:gd name="T5" fmla="*/ 15 h 105"/>
                <a:gd name="T6" fmla="*/ 100 w 105"/>
                <a:gd name="T7" fmla="*/ 35 h 105"/>
                <a:gd name="T8" fmla="*/ 105 w 105"/>
                <a:gd name="T9" fmla="*/ 55 h 105"/>
                <a:gd name="T10" fmla="*/ 100 w 105"/>
                <a:gd name="T11" fmla="*/ 75 h 105"/>
                <a:gd name="T12" fmla="*/ 90 w 105"/>
                <a:gd name="T13" fmla="*/ 90 h 105"/>
                <a:gd name="T14" fmla="*/ 70 w 105"/>
                <a:gd name="T15" fmla="*/ 100 h 105"/>
                <a:gd name="T16" fmla="*/ 50 w 105"/>
                <a:gd name="T17" fmla="*/ 105 h 105"/>
                <a:gd name="T18" fmla="*/ 30 w 105"/>
                <a:gd name="T19" fmla="*/ 100 h 105"/>
                <a:gd name="T20" fmla="*/ 15 w 105"/>
                <a:gd name="T21" fmla="*/ 90 h 105"/>
                <a:gd name="T22" fmla="*/ 5 w 105"/>
                <a:gd name="T23" fmla="*/ 75 h 105"/>
                <a:gd name="T24" fmla="*/ 0 w 105"/>
                <a:gd name="T25" fmla="*/ 55 h 105"/>
                <a:gd name="T26" fmla="*/ 5 w 105"/>
                <a:gd name="T27" fmla="*/ 35 h 105"/>
                <a:gd name="T28" fmla="*/ 15 w 105"/>
                <a:gd name="T29" fmla="*/ 15 h 105"/>
                <a:gd name="T30" fmla="*/ 30 w 105"/>
                <a:gd name="T31" fmla="*/ 5 h 105"/>
                <a:gd name="T32" fmla="*/ 50 w 105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0" y="0"/>
                  </a:moveTo>
                  <a:lnTo>
                    <a:pt x="70" y="5"/>
                  </a:lnTo>
                  <a:lnTo>
                    <a:pt x="90" y="15"/>
                  </a:lnTo>
                  <a:lnTo>
                    <a:pt x="100" y="35"/>
                  </a:lnTo>
                  <a:lnTo>
                    <a:pt x="105" y="55"/>
                  </a:lnTo>
                  <a:lnTo>
                    <a:pt x="100" y="75"/>
                  </a:lnTo>
                  <a:lnTo>
                    <a:pt x="90" y="90"/>
                  </a:lnTo>
                  <a:lnTo>
                    <a:pt x="70" y="100"/>
                  </a:lnTo>
                  <a:lnTo>
                    <a:pt x="50" y="105"/>
                  </a:lnTo>
                  <a:lnTo>
                    <a:pt x="30" y="100"/>
                  </a:lnTo>
                  <a:lnTo>
                    <a:pt x="15" y="90"/>
                  </a:lnTo>
                  <a:lnTo>
                    <a:pt x="5" y="75"/>
                  </a:lnTo>
                  <a:lnTo>
                    <a:pt x="0" y="55"/>
                  </a:lnTo>
                  <a:lnTo>
                    <a:pt x="5" y="35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4564178" y="5059907"/>
              <a:ext cx="40043" cy="40043"/>
            </a:xfrm>
            <a:custGeom>
              <a:avLst/>
              <a:gdLst>
                <a:gd name="T0" fmla="*/ 50 w 100"/>
                <a:gd name="T1" fmla="*/ 0 h 100"/>
                <a:gd name="T2" fmla="*/ 70 w 100"/>
                <a:gd name="T3" fmla="*/ 5 h 100"/>
                <a:gd name="T4" fmla="*/ 85 w 100"/>
                <a:gd name="T5" fmla="*/ 15 h 100"/>
                <a:gd name="T6" fmla="*/ 95 w 100"/>
                <a:gd name="T7" fmla="*/ 30 h 100"/>
                <a:gd name="T8" fmla="*/ 100 w 100"/>
                <a:gd name="T9" fmla="*/ 50 h 100"/>
                <a:gd name="T10" fmla="*/ 95 w 100"/>
                <a:gd name="T11" fmla="*/ 70 h 100"/>
                <a:gd name="T12" fmla="*/ 85 w 100"/>
                <a:gd name="T13" fmla="*/ 85 h 100"/>
                <a:gd name="T14" fmla="*/ 70 w 100"/>
                <a:gd name="T15" fmla="*/ 100 h 100"/>
                <a:gd name="T16" fmla="*/ 50 w 100"/>
                <a:gd name="T17" fmla="*/ 100 h 100"/>
                <a:gd name="T18" fmla="*/ 30 w 100"/>
                <a:gd name="T19" fmla="*/ 100 h 100"/>
                <a:gd name="T20" fmla="*/ 10 w 100"/>
                <a:gd name="T21" fmla="*/ 85 h 100"/>
                <a:gd name="T22" fmla="*/ 0 w 100"/>
                <a:gd name="T23" fmla="*/ 70 h 100"/>
                <a:gd name="T24" fmla="*/ 0 w 100"/>
                <a:gd name="T25" fmla="*/ 50 h 100"/>
                <a:gd name="T26" fmla="*/ 0 w 100"/>
                <a:gd name="T27" fmla="*/ 30 h 100"/>
                <a:gd name="T28" fmla="*/ 10 w 100"/>
                <a:gd name="T29" fmla="*/ 15 h 100"/>
                <a:gd name="T30" fmla="*/ 30 w 100"/>
                <a:gd name="T31" fmla="*/ 5 h 100"/>
                <a:gd name="T32" fmla="*/ 50 w 100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lnTo>
                    <a:pt x="70" y="5"/>
                  </a:lnTo>
                  <a:lnTo>
                    <a:pt x="85" y="15"/>
                  </a:lnTo>
                  <a:lnTo>
                    <a:pt x="95" y="30"/>
                  </a:lnTo>
                  <a:lnTo>
                    <a:pt x="100" y="50"/>
                  </a:lnTo>
                  <a:lnTo>
                    <a:pt x="95" y="70"/>
                  </a:lnTo>
                  <a:lnTo>
                    <a:pt x="85" y="85"/>
                  </a:lnTo>
                  <a:lnTo>
                    <a:pt x="70" y="100"/>
                  </a:lnTo>
                  <a:lnTo>
                    <a:pt x="50" y="100"/>
                  </a:lnTo>
                  <a:lnTo>
                    <a:pt x="30" y="100"/>
                  </a:lnTo>
                  <a:lnTo>
                    <a:pt x="10" y="85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0" y="30"/>
                  </a:lnTo>
                  <a:lnTo>
                    <a:pt x="10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4665286" y="5628513"/>
              <a:ext cx="40043" cy="40043"/>
            </a:xfrm>
            <a:custGeom>
              <a:avLst/>
              <a:gdLst>
                <a:gd name="T0" fmla="*/ 50 w 100"/>
                <a:gd name="T1" fmla="*/ 0 h 100"/>
                <a:gd name="T2" fmla="*/ 70 w 100"/>
                <a:gd name="T3" fmla="*/ 0 h 100"/>
                <a:gd name="T4" fmla="*/ 85 w 100"/>
                <a:gd name="T5" fmla="*/ 10 h 100"/>
                <a:gd name="T6" fmla="*/ 100 w 100"/>
                <a:gd name="T7" fmla="*/ 30 h 100"/>
                <a:gd name="T8" fmla="*/ 100 w 100"/>
                <a:gd name="T9" fmla="*/ 50 h 100"/>
                <a:gd name="T10" fmla="*/ 100 w 100"/>
                <a:gd name="T11" fmla="*/ 70 h 100"/>
                <a:gd name="T12" fmla="*/ 85 w 100"/>
                <a:gd name="T13" fmla="*/ 85 h 100"/>
                <a:gd name="T14" fmla="*/ 70 w 100"/>
                <a:gd name="T15" fmla="*/ 95 h 100"/>
                <a:gd name="T16" fmla="*/ 50 w 100"/>
                <a:gd name="T17" fmla="*/ 100 h 100"/>
                <a:gd name="T18" fmla="*/ 30 w 100"/>
                <a:gd name="T19" fmla="*/ 95 h 100"/>
                <a:gd name="T20" fmla="*/ 15 w 100"/>
                <a:gd name="T21" fmla="*/ 85 h 100"/>
                <a:gd name="T22" fmla="*/ 5 w 100"/>
                <a:gd name="T23" fmla="*/ 70 h 100"/>
                <a:gd name="T24" fmla="*/ 0 w 100"/>
                <a:gd name="T25" fmla="*/ 50 h 100"/>
                <a:gd name="T26" fmla="*/ 5 w 100"/>
                <a:gd name="T27" fmla="*/ 30 h 100"/>
                <a:gd name="T28" fmla="*/ 15 w 100"/>
                <a:gd name="T29" fmla="*/ 10 h 100"/>
                <a:gd name="T30" fmla="*/ 30 w 100"/>
                <a:gd name="T31" fmla="*/ 0 h 100"/>
                <a:gd name="T32" fmla="*/ 50 w 100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lnTo>
                    <a:pt x="70" y="0"/>
                  </a:lnTo>
                  <a:lnTo>
                    <a:pt x="85" y="10"/>
                  </a:lnTo>
                  <a:lnTo>
                    <a:pt x="100" y="30"/>
                  </a:lnTo>
                  <a:lnTo>
                    <a:pt x="100" y="50"/>
                  </a:lnTo>
                  <a:lnTo>
                    <a:pt x="100" y="70"/>
                  </a:lnTo>
                  <a:lnTo>
                    <a:pt x="85" y="85"/>
                  </a:lnTo>
                  <a:lnTo>
                    <a:pt x="70" y="95"/>
                  </a:lnTo>
                  <a:lnTo>
                    <a:pt x="50" y="100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5" y="70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15" y="10"/>
                  </a:lnTo>
                  <a:lnTo>
                    <a:pt x="30" y="0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4875511" y="4993836"/>
              <a:ext cx="40043" cy="40043"/>
            </a:xfrm>
            <a:custGeom>
              <a:avLst/>
              <a:gdLst>
                <a:gd name="T0" fmla="*/ 50 w 100"/>
                <a:gd name="T1" fmla="*/ 0 h 100"/>
                <a:gd name="T2" fmla="*/ 70 w 100"/>
                <a:gd name="T3" fmla="*/ 5 h 100"/>
                <a:gd name="T4" fmla="*/ 85 w 100"/>
                <a:gd name="T5" fmla="*/ 15 h 100"/>
                <a:gd name="T6" fmla="*/ 95 w 100"/>
                <a:gd name="T7" fmla="*/ 30 h 100"/>
                <a:gd name="T8" fmla="*/ 100 w 100"/>
                <a:gd name="T9" fmla="*/ 50 h 100"/>
                <a:gd name="T10" fmla="*/ 95 w 100"/>
                <a:gd name="T11" fmla="*/ 70 h 100"/>
                <a:gd name="T12" fmla="*/ 85 w 100"/>
                <a:gd name="T13" fmla="*/ 90 h 100"/>
                <a:gd name="T14" fmla="*/ 70 w 100"/>
                <a:gd name="T15" fmla="*/ 100 h 100"/>
                <a:gd name="T16" fmla="*/ 50 w 100"/>
                <a:gd name="T17" fmla="*/ 100 h 100"/>
                <a:gd name="T18" fmla="*/ 30 w 100"/>
                <a:gd name="T19" fmla="*/ 100 h 100"/>
                <a:gd name="T20" fmla="*/ 15 w 100"/>
                <a:gd name="T21" fmla="*/ 90 h 100"/>
                <a:gd name="T22" fmla="*/ 5 w 100"/>
                <a:gd name="T23" fmla="*/ 70 h 100"/>
                <a:gd name="T24" fmla="*/ 0 w 100"/>
                <a:gd name="T25" fmla="*/ 50 h 100"/>
                <a:gd name="T26" fmla="*/ 5 w 100"/>
                <a:gd name="T27" fmla="*/ 30 h 100"/>
                <a:gd name="T28" fmla="*/ 15 w 100"/>
                <a:gd name="T29" fmla="*/ 15 h 100"/>
                <a:gd name="T30" fmla="*/ 30 w 100"/>
                <a:gd name="T31" fmla="*/ 5 h 100"/>
                <a:gd name="T32" fmla="*/ 50 w 100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lnTo>
                    <a:pt x="70" y="5"/>
                  </a:lnTo>
                  <a:lnTo>
                    <a:pt x="85" y="15"/>
                  </a:lnTo>
                  <a:lnTo>
                    <a:pt x="95" y="30"/>
                  </a:lnTo>
                  <a:lnTo>
                    <a:pt x="100" y="50"/>
                  </a:lnTo>
                  <a:lnTo>
                    <a:pt x="95" y="70"/>
                  </a:lnTo>
                  <a:lnTo>
                    <a:pt x="85" y="90"/>
                  </a:lnTo>
                  <a:lnTo>
                    <a:pt x="70" y="100"/>
                  </a:lnTo>
                  <a:lnTo>
                    <a:pt x="50" y="100"/>
                  </a:lnTo>
                  <a:lnTo>
                    <a:pt x="30" y="100"/>
                  </a:lnTo>
                  <a:lnTo>
                    <a:pt x="15" y="90"/>
                  </a:lnTo>
                  <a:lnTo>
                    <a:pt x="5" y="70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5234895" y="5247106"/>
              <a:ext cx="40043" cy="40043"/>
            </a:xfrm>
            <a:custGeom>
              <a:avLst/>
              <a:gdLst>
                <a:gd name="T0" fmla="*/ 50 w 100"/>
                <a:gd name="T1" fmla="*/ 0 h 100"/>
                <a:gd name="T2" fmla="*/ 70 w 100"/>
                <a:gd name="T3" fmla="*/ 5 h 100"/>
                <a:gd name="T4" fmla="*/ 85 w 100"/>
                <a:gd name="T5" fmla="*/ 15 h 100"/>
                <a:gd name="T6" fmla="*/ 95 w 100"/>
                <a:gd name="T7" fmla="*/ 30 h 100"/>
                <a:gd name="T8" fmla="*/ 100 w 100"/>
                <a:gd name="T9" fmla="*/ 50 h 100"/>
                <a:gd name="T10" fmla="*/ 95 w 100"/>
                <a:gd name="T11" fmla="*/ 70 h 100"/>
                <a:gd name="T12" fmla="*/ 85 w 100"/>
                <a:gd name="T13" fmla="*/ 85 h 100"/>
                <a:gd name="T14" fmla="*/ 70 w 100"/>
                <a:gd name="T15" fmla="*/ 95 h 100"/>
                <a:gd name="T16" fmla="*/ 50 w 100"/>
                <a:gd name="T17" fmla="*/ 100 h 100"/>
                <a:gd name="T18" fmla="*/ 30 w 100"/>
                <a:gd name="T19" fmla="*/ 95 h 100"/>
                <a:gd name="T20" fmla="*/ 15 w 100"/>
                <a:gd name="T21" fmla="*/ 85 h 100"/>
                <a:gd name="T22" fmla="*/ 0 w 100"/>
                <a:gd name="T23" fmla="*/ 70 h 100"/>
                <a:gd name="T24" fmla="*/ 0 w 100"/>
                <a:gd name="T25" fmla="*/ 50 h 100"/>
                <a:gd name="T26" fmla="*/ 0 w 100"/>
                <a:gd name="T27" fmla="*/ 30 h 100"/>
                <a:gd name="T28" fmla="*/ 15 w 100"/>
                <a:gd name="T29" fmla="*/ 15 h 100"/>
                <a:gd name="T30" fmla="*/ 30 w 100"/>
                <a:gd name="T31" fmla="*/ 5 h 100"/>
                <a:gd name="T32" fmla="*/ 50 w 100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lnTo>
                    <a:pt x="70" y="5"/>
                  </a:lnTo>
                  <a:lnTo>
                    <a:pt x="85" y="15"/>
                  </a:lnTo>
                  <a:lnTo>
                    <a:pt x="95" y="30"/>
                  </a:lnTo>
                  <a:lnTo>
                    <a:pt x="100" y="50"/>
                  </a:lnTo>
                  <a:lnTo>
                    <a:pt x="95" y="70"/>
                  </a:lnTo>
                  <a:lnTo>
                    <a:pt x="85" y="85"/>
                  </a:lnTo>
                  <a:lnTo>
                    <a:pt x="70" y="95"/>
                  </a:lnTo>
                  <a:lnTo>
                    <a:pt x="50" y="100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0" y="30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5236897" y="4755582"/>
              <a:ext cx="42045" cy="42045"/>
            </a:xfrm>
            <a:custGeom>
              <a:avLst/>
              <a:gdLst>
                <a:gd name="T0" fmla="*/ 50 w 105"/>
                <a:gd name="T1" fmla="*/ 0 h 105"/>
                <a:gd name="T2" fmla="*/ 70 w 105"/>
                <a:gd name="T3" fmla="*/ 5 h 105"/>
                <a:gd name="T4" fmla="*/ 90 w 105"/>
                <a:gd name="T5" fmla="*/ 15 h 105"/>
                <a:gd name="T6" fmla="*/ 100 w 105"/>
                <a:gd name="T7" fmla="*/ 35 h 105"/>
                <a:gd name="T8" fmla="*/ 105 w 105"/>
                <a:gd name="T9" fmla="*/ 55 h 105"/>
                <a:gd name="T10" fmla="*/ 100 w 105"/>
                <a:gd name="T11" fmla="*/ 70 h 105"/>
                <a:gd name="T12" fmla="*/ 90 w 105"/>
                <a:gd name="T13" fmla="*/ 90 h 105"/>
                <a:gd name="T14" fmla="*/ 70 w 105"/>
                <a:gd name="T15" fmla="*/ 100 h 105"/>
                <a:gd name="T16" fmla="*/ 50 w 105"/>
                <a:gd name="T17" fmla="*/ 105 h 105"/>
                <a:gd name="T18" fmla="*/ 30 w 105"/>
                <a:gd name="T19" fmla="*/ 100 h 105"/>
                <a:gd name="T20" fmla="*/ 15 w 105"/>
                <a:gd name="T21" fmla="*/ 90 h 105"/>
                <a:gd name="T22" fmla="*/ 5 w 105"/>
                <a:gd name="T23" fmla="*/ 70 h 105"/>
                <a:gd name="T24" fmla="*/ 0 w 105"/>
                <a:gd name="T25" fmla="*/ 55 h 105"/>
                <a:gd name="T26" fmla="*/ 5 w 105"/>
                <a:gd name="T27" fmla="*/ 35 h 105"/>
                <a:gd name="T28" fmla="*/ 15 w 105"/>
                <a:gd name="T29" fmla="*/ 15 h 105"/>
                <a:gd name="T30" fmla="*/ 30 w 105"/>
                <a:gd name="T31" fmla="*/ 5 h 105"/>
                <a:gd name="T32" fmla="*/ 50 w 105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0" y="0"/>
                  </a:moveTo>
                  <a:lnTo>
                    <a:pt x="70" y="5"/>
                  </a:lnTo>
                  <a:lnTo>
                    <a:pt x="90" y="15"/>
                  </a:lnTo>
                  <a:lnTo>
                    <a:pt x="100" y="35"/>
                  </a:lnTo>
                  <a:lnTo>
                    <a:pt x="105" y="55"/>
                  </a:lnTo>
                  <a:lnTo>
                    <a:pt x="100" y="70"/>
                  </a:lnTo>
                  <a:lnTo>
                    <a:pt x="90" y="90"/>
                  </a:lnTo>
                  <a:lnTo>
                    <a:pt x="70" y="100"/>
                  </a:lnTo>
                  <a:lnTo>
                    <a:pt x="50" y="105"/>
                  </a:lnTo>
                  <a:lnTo>
                    <a:pt x="30" y="100"/>
                  </a:lnTo>
                  <a:lnTo>
                    <a:pt x="15" y="90"/>
                  </a:lnTo>
                  <a:lnTo>
                    <a:pt x="5" y="70"/>
                  </a:lnTo>
                  <a:lnTo>
                    <a:pt x="0" y="55"/>
                  </a:lnTo>
                  <a:lnTo>
                    <a:pt x="5" y="35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4969611" y="4588402"/>
              <a:ext cx="40043" cy="39042"/>
            </a:xfrm>
            <a:custGeom>
              <a:avLst/>
              <a:gdLst>
                <a:gd name="T0" fmla="*/ 50 w 100"/>
                <a:gd name="T1" fmla="*/ 0 h 99"/>
                <a:gd name="T2" fmla="*/ 70 w 100"/>
                <a:gd name="T3" fmla="*/ 5 h 99"/>
                <a:gd name="T4" fmla="*/ 85 w 100"/>
                <a:gd name="T5" fmla="*/ 15 h 99"/>
                <a:gd name="T6" fmla="*/ 95 w 100"/>
                <a:gd name="T7" fmla="*/ 30 h 99"/>
                <a:gd name="T8" fmla="*/ 100 w 100"/>
                <a:gd name="T9" fmla="*/ 50 h 99"/>
                <a:gd name="T10" fmla="*/ 95 w 100"/>
                <a:gd name="T11" fmla="*/ 69 h 99"/>
                <a:gd name="T12" fmla="*/ 85 w 100"/>
                <a:gd name="T13" fmla="*/ 84 h 99"/>
                <a:gd name="T14" fmla="*/ 70 w 100"/>
                <a:gd name="T15" fmla="*/ 94 h 99"/>
                <a:gd name="T16" fmla="*/ 50 w 100"/>
                <a:gd name="T17" fmla="*/ 99 h 99"/>
                <a:gd name="T18" fmla="*/ 30 w 100"/>
                <a:gd name="T19" fmla="*/ 94 h 99"/>
                <a:gd name="T20" fmla="*/ 15 w 100"/>
                <a:gd name="T21" fmla="*/ 84 h 99"/>
                <a:gd name="T22" fmla="*/ 5 w 100"/>
                <a:gd name="T23" fmla="*/ 69 h 99"/>
                <a:gd name="T24" fmla="*/ 0 w 100"/>
                <a:gd name="T25" fmla="*/ 50 h 99"/>
                <a:gd name="T26" fmla="*/ 5 w 100"/>
                <a:gd name="T27" fmla="*/ 30 h 99"/>
                <a:gd name="T28" fmla="*/ 15 w 100"/>
                <a:gd name="T29" fmla="*/ 15 h 99"/>
                <a:gd name="T30" fmla="*/ 30 w 100"/>
                <a:gd name="T31" fmla="*/ 5 h 99"/>
                <a:gd name="T32" fmla="*/ 50 w 100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lnTo>
                    <a:pt x="70" y="5"/>
                  </a:lnTo>
                  <a:lnTo>
                    <a:pt x="85" y="15"/>
                  </a:lnTo>
                  <a:lnTo>
                    <a:pt x="95" y="30"/>
                  </a:lnTo>
                  <a:lnTo>
                    <a:pt x="100" y="50"/>
                  </a:lnTo>
                  <a:lnTo>
                    <a:pt x="95" y="69"/>
                  </a:lnTo>
                  <a:lnTo>
                    <a:pt x="85" y="84"/>
                  </a:lnTo>
                  <a:lnTo>
                    <a:pt x="70" y="94"/>
                  </a:lnTo>
                  <a:lnTo>
                    <a:pt x="50" y="99"/>
                  </a:lnTo>
                  <a:lnTo>
                    <a:pt x="30" y="94"/>
                  </a:lnTo>
                  <a:lnTo>
                    <a:pt x="15" y="84"/>
                  </a:lnTo>
                  <a:lnTo>
                    <a:pt x="5" y="69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5146800" y="4588402"/>
              <a:ext cx="40043" cy="39042"/>
            </a:xfrm>
            <a:custGeom>
              <a:avLst/>
              <a:gdLst>
                <a:gd name="T0" fmla="*/ 50 w 100"/>
                <a:gd name="T1" fmla="*/ 0 h 99"/>
                <a:gd name="T2" fmla="*/ 70 w 100"/>
                <a:gd name="T3" fmla="*/ 5 h 99"/>
                <a:gd name="T4" fmla="*/ 85 w 100"/>
                <a:gd name="T5" fmla="*/ 15 h 99"/>
                <a:gd name="T6" fmla="*/ 95 w 100"/>
                <a:gd name="T7" fmla="*/ 30 h 99"/>
                <a:gd name="T8" fmla="*/ 100 w 100"/>
                <a:gd name="T9" fmla="*/ 50 h 99"/>
                <a:gd name="T10" fmla="*/ 95 w 100"/>
                <a:gd name="T11" fmla="*/ 69 h 99"/>
                <a:gd name="T12" fmla="*/ 85 w 100"/>
                <a:gd name="T13" fmla="*/ 84 h 99"/>
                <a:gd name="T14" fmla="*/ 70 w 100"/>
                <a:gd name="T15" fmla="*/ 94 h 99"/>
                <a:gd name="T16" fmla="*/ 50 w 100"/>
                <a:gd name="T17" fmla="*/ 99 h 99"/>
                <a:gd name="T18" fmla="*/ 30 w 100"/>
                <a:gd name="T19" fmla="*/ 94 h 99"/>
                <a:gd name="T20" fmla="*/ 15 w 100"/>
                <a:gd name="T21" fmla="*/ 84 h 99"/>
                <a:gd name="T22" fmla="*/ 5 w 100"/>
                <a:gd name="T23" fmla="*/ 69 h 99"/>
                <a:gd name="T24" fmla="*/ 0 w 100"/>
                <a:gd name="T25" fmla="*/ 50 h 99"/>
                <a:gd name="T26" fmla="*/ 5 w 100"/>
                <a:gd name="T27" fmla="*/ 30 h 99"/>
                <a:gd name="T28" fmla="*/ 15 w 100"/>
                <a:gd name="T29" fmla="*/ 15 h 99"/>
                <a:gd name="T30" fmla="*/ 30 w 100"/>
                <a:gd name="T31" fmla="*/ 5 h 99"/>
                <a:gd name="T32" fmla="*/ 50 w 100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lnTo>
                    <a:pt x="70" y="5"/>
                  </a:lnTo>
                  <a:lnTo>
                    <a:pt x="85" y="15"/>
                  </a:lnTo>
                  <a:lnTo>
                    <a:pt x="95" y="30"/>
                  </a:lnTo>
                  <a:lnTo>
                    <a:pt x="100" y="50"/>
                  </a:lnTo>
                  <a:lnTo>
                    <a:pt x="95" y="69"/>
                  </a:lnTo>
                  <a:lnTo>
                    <a:pt x="85" y="84"/>
                  </a:lnTo>
                  <a:lnTo>
                    <a:pt x="70" y="94"/>
                  </a:lnTo>
                  <a:lnTo>
                    <a:pt x="50" y="99"/>
                  </a:lnTo>
                  <a:lnTo>
                    <a:pt x="30" y="94"/>
                  </a:lnTo>
                  <a:lnTo>
                    <a:pt x="15" y="84"/>
                  </a:lnTo>
                  <a:lnTo>
                    <a:pt x="5" y="69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4576191" y="4307102"/>
              <a:ext cx="39042" cy="41044"/>
            </a:xfrm>
            <a:custGeom>
              <a:avLst/>
              <a:gdLst>
                <a:gd name="T0" fmla="*/ 50 w 100"/>
                <a:gd name="T1" fmla="*/ 0 h 104"/>
                <a:gd name="T2" fmla="*/ 70 w 100"/>
                <a:gd name="T3" fmla="*/ 5 h 104"/>
                <a:gd name="T4" fmla="*/ 85 w 100"/>
                <a:gd name="T5" fmla="*/ 15 h 104"/>
                <a:gd name="T6" fmla="*/ 95 w 100"/>
                <a:gd name="T7" fmla="*/ 30 h 104"/>
                <a:gd name="T8" fmla="*/ 100 w 100"/>
                <a:gd name="T9" fmla="*/ 50 h 104"/>
                <a:gd name="T10" fmla="*/ 95 w 100"/>
                <a:gd name="T11" fmla="*/ 69 h 104"/>
                <a:gd name="T12" fmla="*/ 85 w 100"/>
                <a:gd name="T13" fmla="*/ 89 h 104"/>
                <a:gd name="T14" fmla="*/ 70 w 100"/>
                <a:gd name="T15" fmla="*/ 99 h 104"/>
                <a:gd name="T16" fmla="*/ 50 w 100"/>
                <a:gd name="T17" fmla="*/ 104 h 104"/>
                <a:gd name="T18" fmla="*/ 30 w 100"/>
                <a:gd name="T19" fmla="*/ 99 h 104"/>
                <a:gd name="T20" fmla="*/ 15 w 100"/>
                <a:gd name="T21" fmla="*/ 89 h 104"/>
                <a:gd name="T22" fmla="*/ 5 w 100"/>
                <a:gd name="T23" fmla="*/ 69 h 104"/>
                <a:gd name="T24" fmla="*/ 0 w 100"/>
                <a:gd name="T25" fmla="*/ 50 h 104"/>
                <a:gd name="T26" fmla="*/ 5 w 100"/>
                <a:gd name="T27" fmla="*/ 30 h 104"/>
                <a:gd name="T28" fmla="*/ 15 w 100"/>
                <a:gd name="T29" fmla="*/ 15 h 104"/>
                <a:gd name="T30" fmla="*/ 30 w 100"/>
                <a:gd name="T31" fmla="*/ 5 h 104"/>
                <a:gd name="T32" fmla="*/ 50 w 100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4">
                  <a:moveTo>
                    <a:pt x="50" y="0"/>
                  </a:moveTo>
                  <a:lnTo>
                    <a:pt x="70" y="5"/>
                  </a:lnTo>
                  <a:lnTo>
                    <a:pt x="85" y="15"/>
                  </a:lnTo>
                  <a:lnTo>
                    <a:pt x="95" y="30"/>
                  </a:lnTo>
                  <a:lnTo>
                    <a:pt x="100" y="50"/>
                  </a:lnTo>
                  <a:lnTo>
                    <a:pt x="95" y="69"/>
                  </a:lnTo>
                  <a:lnTo>
                    <a:pt x="85" y="89"/>
                  </a:lnTo>
                  <a:lnTo>
                    <a:pt x="70" y="99"/>
                  </a:lnTo>
                  <a:lnTo>
                    <a:pt x="50" y="104"/>
                  </a:lnTo>
                  <a:lnTo>
                    <a:pt x="30" y="99"/>
                  </a:lnTo>
                  <a:lnTo>
                    <a:pt x="15" y="89"/>
                  </a:lnTo>
                  <a:lnTo>
                    <a:pt x="5" y="69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4133719" y="4382182"/>
              <a:ext cx="42045" cy="40043"/>
            </a:xfrm>
            <a:custGeom>
              <a:avLst/>
              <a:gdLst>
                <a:gd name="T0" fmla="*/ 50 w 105"/>
                <a:gd name="T1" fmla="*/ 0 h 100"/>
                <a:gd name="T2" fmla="*/ 70 w 105"/>
                <a:gd name="T3" fmla="*/ 5 h 100"/>
                <a:gd name="T4" fmla="*/ 90 w 105"/>
                <a:gd name="T5" fmla="*/ 15 h 100"/>
                <a:gd name="T6" fmla="*/ 100 w 105"/>
                <a:gd name="T7" fmla="*/ 30 h 100"/>
                <a:gd name="T8" fmla="*/ 105 w 105"/>
                <a:gd name="T9" fmla="*/ 50 h 100"/>
                <a:gd name="T10" fmla="*/ 100 w 105"/>
                <a:gd name="T11" fmla="*/ 70 h 100"/>
                <a:gd name="T12" fmla="*/ 90 w 105"/>
                <a:gd name="T13" fmla="*/ 85 h 100"/>
                <a:gd name="T14" fmla="*/ 70 w 105"/>
                <a:gd name="T15" fmla="*/ 95 h 100"/>
                <a:gd name="T16" fmla="*/ 50 w 105"/>
                <a:gd name="T17" fmla="*/ 100 h 100"/>
                <a:gd name="T18" fmla="*/ 35 w 105"/>
                <a:gd name="T19" fmla="*/ 95 h 100"/>
                <a:gd name="T20" fmla="*/ 15 w 105"/>
                <a:gd name="T21" fmla="*/ 85 h 100"/>
                <a:gd name="T22" fmla="*/ 5 w 105"/>
                <a:gd name="T23" fmla="*/ 70 h 100"/>
                <a:gd name="T24" fmla="*/ 0 w 105"/>
                <a:gd name="T25" fmla="*/ 50 h 100"/>
                <a:gd name="T26" fmla="*/ 5 w 105"/>
                <a:gd name="T27" fmla="*/ 30 h 100"/>
                <a:gd name="T28" fmla="*/ 15 w 105"/>
                <a:gd name="T29" fmla="*/ 15 h 100"/>
                <a:gd name="T30" fmla="*/ 35 w 105"/>
                <a:gd name="T31" fmla="*/ 5 h 100"/>
                <a:gd name="T32" fmla="*/ 50 w 10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0">
                  <a:moveTo>
                    <a:pt x="50" y="0"/>
                  </a:moveTo>
                  <a:lnTo>
                    <a:pt x="70" y="5"/>
                  </a:lnTo>
                  <a:lnTo>
                    <a:pt x="90" y="15"/>
                  </a:lnTo>
                  <a:lnTo>
                    <a:pt x="100" y="30"/>
                  </a:lnTo>
                  <a:lnTo>
                    <a:pt x="105" y="50"/>
                  </a:lnTo>
                  <a:lnTo>
                    <a:pt x="100" y="70"/>
                  </a:lnTo>
                  <a:lnTo>
                    <a:pt x="90" y="85"/>
                  </a:lnTo>
                  <a:lnTo>
                    <a:pt x="70" y="95"/>
                  </a:lnTo>
                  <a:lnTo>
                    <a:pt x="50" y="100"/>
                  </a:lnTo>
                  <a:lnTo>
                    <a:pt x="35" y="95"/>
                  </a:lnTo>
                  <a:lnTo>
                    <a:pt x="15" y="85"/>
                  </a:lnTo>
                  <a:lnTo>
                    <a:pt x="5" y="70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5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4454061" y="3944715"/>
              <a:ext cx="40043" cy="40043"/>
            </a:xfrm>
            <a:custGeom>
              <a:avLst/>
              <a:gdLst>
                <a:gd name="T0" fmla="*/ 50 w 100"/>
                <a:gd name="T1" fmla="*/ 0 h 100"/>
                <a:gd name="T2" fmla="*/ 70 w 100"/>
                <a:gd name="T3" fmla="*/ 5 h 100"/>
                <a:gd name="T4" fmla="*/ 85 w 100"/>
                <a:gd name="T5" fmla="*/ 15 h 100"/>
                <a:gd name="T6" fmla="*/ 95 w 100"/>
                <a:gd name="T7" fmla="*/ 30 h 100"/>
                <a:gd name="T8" fmla="*/ 100 w 100"/>
                <a:gd name="T9" fmla="*/ 50 h 100"/>
                <a:gd name="T10" fmla="*/ 95 w 100"/>
                <a:gd name="T11" fmla="*/ 70 h 100"/>
                <a:gd name="T12" fmla="*/ 85 w 100"/>
                <a:gd name="T13" fmla="*/ 85 h 100"/>
                <a:gd name="T14" fmla="*/ 70 w 100"/>
                <a:gd name="T15" fmla="*/ 95 h 100"/>
                <a:gd name="T16" fmla="*/ 50 w 100"/>
                <a:gd name="T17" fmla="*/ 100 h 100"/>
                <a:gd name="T18" fmla="*/ 30 w 100"/>
                <a:gd name="T19" fmla="*/ 95 h 100"/>
                <a:gd name="T20" fmla="*/ 15 w 100"/>
                <a:gd name="T21" fmla="*/ 85 h 100"/>
                <a:gd name="T22" fmla="*/ 5 w 100"/>
                <a:gd name="T23" fmla="*/ 70 h 100"/>
                <a:gd name="T24" fmla="*/ 0 w 100"/>
                <a:gd name="T25" fmla="*/ 50 h 100"/>
                <a:gd name="T26" fmla="*/ 5 w 100"/>
                <a:gd name="T27" fmla="*/ 30 h 100"/>
                <a:gd name="T28" fmla="*/ 15 w 100"/>
                <a:gd name="T29" fmla="*/ 15 h 100"/>
                <a:gd name="T30" fmla="*/ 30 w 100"/>
                <a:gd name="T31" fmla="*/ 5 h 100"/>
                <a:gd name="T32" fmla="*/ 50 w 100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lnTo>
                    <a:pt x="70" y="5"/>
                  </a:lnTo>
                  <a:lnTo>
                    <a:pt x="85" y="15"/>
                  </a:lnTo>
                  <a:lnTo>
                    <a:pt x="95" y="30"/>
                  </a:lnTo>
                  <a:lnTo>
                    <a:pt x="100" y="50"/>
                  </a:lnTo>
                  <a:lnTo>
                    <a:pt x="95" y="70"/>
                  </a:lnTo>
                  <a:lnTo>
                    <a:pt x="85" y="85"/>
                  </a:lnTo>
                  <a:lnTo>
                    <a:pt x="70" y="95"/>
                  </a:lnTo>
                  <a:lnTo>
                    <a:pt x="50" y="100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5" y="70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4631250" y="3884651"/>
              <a:ext cx="40043" cy="42045"/>
            </a:xfrm>
            <a:custGeom>
              <a:avLst/>
              <a:gdLst>
                <a:gd name="T0" fmla="*/ 50 w 100"/>
                <a:gd name="T1" fmla="*/ 0 h 105"/>
                <a:gd name="T2" fmla="*/ 70 w 100"/>
                <a:gd name="T3" fmla="*/ 5 h 105"/>
                <a:gd name="T4" fmla="*/ 85 w 100"/>
                <a:gd name="T5" fmla="*/ 15 h 105"/>
                <a:gd name="T6" fmla="*/ 95 w 100"/>
                <a:gd name="T7" fmla="*/ 30 h 105"/>
                <a:gd name="T8" fmla="*/ 100 w 100"/>
                <a:gd name="T9" fmla="*/ 50 h 105"/>
                <a:gd name="T10" fmla="*/ 95 w 100"/>
                <a:gd name="T11" fmla="*/ 70 h 105"/>
                <a:gd name="T12" fmla="*/ 85 w 100"/>
                <a:gd name="T13" fmla="*/ 90 h 105"/>
                <a:gd name="T14" fmla="*/ 70 w 100"/>
                <a:gd name="T15" fmla="*/ 100 h 105"/>
                <a:gd name="T16" fmla="*/ 50 w 100"/>
                <a:gd name="T17" fmla="*/ 105 h 105"/>
                <a:gd name="T18" fmla="*/ 30 w 100"/>
                <a:gd name="T19" fmla="*/ 100 h 105"/>
                <a:gd name="T20" fmla="*/ 15 w 100"/>
                <a:gd name="T21" fmla="*/ 90 h 105"/>
                <a:gd name="T22" fmla="*/ 5 w 100"/>
                <a:gd name="T23" fmla="*/ 70 h 105"/>
                <a:gd name="T24" fmla="*/ 0 w 100"/>
                <a:gd name="T25" fmla="*/ 50 h 105"/>
                <a:gd name="T26" fmla="*/ 5 w 100"/>
                <a:gd name="T27" fmla="*/ 30 h 105"/>
                <a:gd name="T28" fmla="*/ 15 w 100"/>
                <a:gd name="T29" fmla="*/ 15 h 105"/>
                <a:gd name="T30" fmla="*/ 30 w 100"/>
                <a:gd name="T31" fmla="*/ 5 h 105"/>
                <a:gd name="T32" fmla="*/ 50 w 100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5">
                  <a:moveTo>
                    <a:pt x="50" y="0"/>
                  </a:moveTo>
                  <a:lnTo>
                    <a:pt x="70" y="5"/>
                  </a:lnTo>
                  <a:lnTo>
                    <a:pt x="85" y="15"/>
                  </a:lnTo>
                  <a:lnTo>
                    <a:pt x="95" y="30"/>
                  </a:lnTo>
                  <a:lnTo>
                    <a:pt x="100" y="50"/>
                  </a:lnTo>
                  <a:lnTo>
                    <a:pt x="95" y="70"/>
                  </a:lnTo>
                  <a:lnTo>
                    <a:pt x="85" y="90"/>
                  </a:lnTo>
                  <a:lnTo>
                    <a:pt x="70" y="100"/>
                  </a:lnTo>
                  <a:lnTo>
                    <a:pt x="50" y="105"/>
                  </a:lnTo>
                  <a:lnTo>
                    <a:pt x="30" y="100"/>
                  </a:lnTo>
                  <a:lnTo>
                    <a:pt x="15" y="90"/>
                  </a:lnTo>
                  <a:lnTo>
                    <a:pt x="5" y="70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4891528" y="4046825"/>
              <a:ext cx="40043" cy="42045"/>
            </a:xfrm>
            <a:custGeom>
              <a:avLst/>
              <a:gdLst>
                <a:gd name="T0" fmla="*/ 50 w 100"/>
                <a:gd name="T1" fmla="*/ 0 h 105"/>
                <a:gd name="T2" fmla="*/ 70 w 100"/>
                <a:gd name="T3" fmla="*/ 5 h 105"/>
                <a:gd name="T4" fmla="*/ 85 w 100"/>
                <a:gd name="T5" fmla="*/ 15 h 105"/>
                <a:gd name="T6" fmla="*/ 95 w 100"/>
                <a:gd name="T7" fmla="*/ 35 h 105"/>
                <a:gd name="T8" fmla="*/ 100 w 100"/>
                <a:gd name="T9" fmla="*/ 55 h 105"/>
                <a:gd name="T10" fmla="*/ 95 w 100"/>
                <a:gd name="T11" fmla="*/ 75 h 105"/>
                <a:gd name="T12" fmla="*/ 85 w 100"/>
                <a:gd name="T13" fmla="*/ 90 h 105"/>
                <a:gd name="T14" fmla="*/ 70 w 100"/>
                <a:gd name="T15" fmla="*/ 100 h 105"/>
                <a:gd name="T16" fmla="*/ 50 w 100"/>
                <a:gd name="T17" fmla="*/ 105 h 105"/>
                <a:gd name="T18" fmla="*/ 30 w 100"/>
                <a:gd name="T19" fmla="*/ 100 h 105"/>
                <a:gd name="T20" fmla="*/ 15 w 100"/>
                <a:gd name="T21" fmla="*/ 90 h 105"/>
                <a:gd name="T22" fmla="*/ 0 w 100"/>
                <a:gd name="T23" fmla="*/ 75 h 105"/>
                <a:gd name="T24" fmla="*/ 0 w 100"/>
                <a:gd name="T25" fmla="*/ 55 h 105"/>
                <a:gd name="T26" fmla="*/ 0 w 100"/>
                <a:gd name="T27" fmla="*/ 35 h 105"/>
                <a:gd name="T28" fmla="*/ 15 w 100"/>
                <a:gd name="T29" fmla="*/ 15 h 105"/>
                <a:gd name="T30" fmla="*/ 30 w 100"/>
                <a:gd name="T31" fmla="*/ 5 h 105"/>
                <a:gd name="T32" fmla="*/ 50 w 100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5">
                  <a:moveTo>
                    <a:pt x="50" y="0"/>
                  </a:moveTo>
                  <a:lnTo>
                    <a:pt x="70" y="5"/>
                  </a:lnTo>
                  <a:lnTo>
                    <a:pt x="85" y="15"/>
                  </a:lnTo>
                  <a:lnTo>
                    <a:pt x="95" y="35"/>
                  </a:lnTo>
                  <a:lnTo>
                    <a:pt x="100" y="55"/>
                  </a:lnTo>
                  <a:lnTo>
                    <a:pt x="95" y="75"/>
                  </a:lnTo>
                  <a:lnTo>
                    <a:pt x="85" y="90"/>
                  </a:lnTo>
                  <a:lnTo>
                    <a:pt x="70" y="100"/>
                  </a:lnTo>
                  <a:lnTo>
                    <a:pt x="50" y="105"/>
                  </a:lnTo>
                  <a:lnTo>
                    <a:pt x="30" y="100"/>
                  </a:lnTo>
                  <a:lnTo>
                    <a:pt x="15" y="90"/>
                  </a:lnTo>
                  <a:lnTo>
                    <a:pt x="0" y="75"/>
                  </a:lnTo>
                  <a:lnTo>
                    <a:pt x="0" y="55"/>
                  </a:lnTo>
                  <a:lnTo>
                    <a:pt x="0" y="35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3876444" y="3878644"/>
              <a:ext cx="40043" cy="40043"/>
            </a:xfrm>
            <a:custGeom>
              <a:avLst/>
              <a:gdLst>
                <a:gd name="T0" fmla="*/ 50 w 100"/>
                <a:gd name="T1" fmla="*/ 0 h 100"/>
                <a:gd name="T2" fmla="*/ 70 w 100"/>
                <a:gd name="T3" fmla="*/ 5 h 100"/>
                <a:gd name="T4" fmla="*/ 85 w 100"/>
                <a:gd name="T5" fmla="*/ 15 h 100"/>
                <a:gd name="T6" fmla="*/ 95 w 100"/>
                <a:gd name="T7" fmla="*/ 30 h 100"/>
                <a:gd name="T8" fmla="*/ 100 w 100"/>
                <a:gd name="T9" fmla="*/ 50 h 100"/>
                <a:gd name="T10" fmla="*/ 95 w 100"/>
                <a:gd name="T11" fmla="*/ 70 h 100"/>
                <a:gd name="T12" fmla="*/ 85 w 100"/>
                <a:gd name="T13" fmla="*/ 85 h 100"/>
                <a:gd name="T14" fmla="*/ 70 w 100"/>
                <a:gd name="T15" fmla="*/ 100 h 100"/>
                <a:gd name="T16" fmla="*/ 50 w 100"/>
                <a:gd name="T17" fmla="*/ 100 h 100"/>
                <a:gd name="T18" fmla="*/ 30 w 100"/>
                <a:gd name="T19" fmla="*/ 100 h 100"/>
                <a:gd name="T20" fmla="*/ 15 w 100"/>
                <a:gd name="T21" fmla="*/ 85 h 100"/>
                <a:gd name="T22" fmla="*/ 0 w 100"/>
                <a:gd name="T23" fmla="*/ 70 h 100"/>
                <a:gd name="T24" fmla="*/ 0 w 100"/>
                <a:gd name="T25" fmla="*/ 50 h 100"/>
                <a:gd name="T26" fmla="*/ 0 w 100"/>
                <a:gd name="T27" fmla="*/ 30 h 100"/>
                <a:gd name="T28" fmla="*/ 15 w 100"/>
                <a:gd name="T29" fmla="*/ 15 h 100"/>
                <a:gd name="T30" fmla="*/ 30 w 100"/>
                <a:gd name="T31" fmla="*/ 5 h 100"/>
                <a:gd name="T32" fmla="*/ 50 w 100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lnTo>
                    <a:pt x="70" y="5"/>
                  </a:lnTo>
                  <a:lnTo>
                    <a:pt x="85" y="15"/>
                  </a:lnTo>
                  <a:lnTo>
                    <a:pt x="95" y="30"/>
                  </a:lnTo>
                  <a:lnTo>
                    <a:pt x="100" y="50"/>
                  </a:lnTo>
                  <a:lnTo>
                    <a:pt x="95" y="70"/>
                  </a:lnTo>
                  <a:lnTo>
                    <a:pt x="85" y="85"/>
                  </a:lnTo>
                  <a:lnTo>
                    <a:pt x="70" y="100"/>
                  </a:lnTo>
                  <a:lnTo>
                    <a:pt x="50" y="100"/>
                  </a:lnTo>
                  <a:lnTo>
                    <a:pt x="30" y="100"/>
                  </a:lnTo>
                  <a:lnTo>
                    <a:pt x="15" y="85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0" y="30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4347948" y="3611359"/>
              <a:ext cx="40043" cy="40043"/>
            </a:xfrm>
            <a:custGeom>
              <a:avLst/>
              <a:gdLst>
                <a:gd name="T0" fmla="*/ 50 w 99"/>
                <a:gd name="T1" fmla="*/ 0 h 100"/>
                <a:gd name="T2" fmla="*/ 69 w 99"/>
                <a:gd name="T3" fmla="*/ 0 h 100"/>
                <a:gd name="T4" fmla="*/ 84 w 99"/>
                <a:gd name="T5" fmla="*/ 15 h 100"/>
                <a:gd name="T6" fmla="*/ 94 w 99"/>
                <a:gd name="T7" fmla="*/ 30 h 100"/>
                <a:gd name="T8" fmla="*/ 99 w 99"/>
                <a:gd name="T9" fmla="*/ 50 h 100"/>
                <a:gd name="T10" fmla="*/ 94 w 99"/>
                <a:gd name="T11" fmla="*/ 70 h 100"/>
                <a:gd name="T12" fmla="*/ 84 w 99"/>
                <a:gd name="T13" fmla="*/ 85 h 100"/>
                <a:gd name="T14" fmla="*/ 69 w 99"/>
                <a:gd name="T15" fmla="*/ 95 h 100"/>
                <a:gd name="T16" fmla="*/ 50 w 99"/>
                <a:gd name="T17" fmla="*/ 100 h 100"/>
                <a:gd name="T18" fmla="*/ 30 w 99"/>
                <a:gd name="T19" fmla="*/ 95 h 100"/>
                <a:gd name="T20" fmla="*/ 15 w 99"/>
                <a:gd name="T21" fmla="*/ 85 h 100"/>
                <a:gd name="T22" fmla="*/ 0 w 99"/>
                <a:gd name="T23" fmla="*/ 70 h 100"/>
                <a:gd name="T24" fmla="*/ 0 w 99"/>
                <a:gd name="T25" fmla="*/ 50 h 100"/>
                <a:gd name="T26" fmla="*/ 0 w 99"/>
                <a:gd name="T27" fmla="*/ 30 h 100"/>
                <a:gd name="T28" fmla="*/ 15 w 99"/>
                <a:gd name="T29" fmla="*/ 15 h 100"/>
                <a:gd name="T30" fmla="*/ 30 w 99"/>
                <a:gd name="T31" fmla="*/ 0 h 100"/>
                <a:gd name="T32" fmla="*/ 50 w 99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00">
                  <a:moveTo>
                    <a:pt x="50" y="0"/>
                  </a:moveTo>
                  <a:lnTo>
                    <a:pt x="69" y="0"/>
                  </a:lnTo>
                  <a:lnTo>
                    <a:pt x="84" y="15"/>
                  </a:lnTo>
                  <a:lnTo>
                    <a:pt x="94" y="30"/>
                  </a:lnTo>
                  <a:lnTo>
                    <a:pt x="99" y="50"/>
                  </a:lnTo>
                  <a:lnTo>
                    <a:pt x="94" y="70"/>
                  </a:lnTo>
                  <a:lnTo>
                    <a:pt x="84" y="85"/>
                  </a:lnTo>
                  <a:lnTo>
                    <a:pt x="69" y="95"/>
                  </a:lnTo>
                  <a:lnTo>
                    <a:pt x="50" y="100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0" y="30"/>
                  </a:lnTo>
                  <a:lnTo>
                    <a:pt x="15" y="15"/>
                  </a:lnTo>
                  <a:lnTo>
                    <a:pt x="30" y="0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4877513" y="3747504"/>
              <a:ext cx="42045" cy="42045"/>
            </a:xfrm>
            <a:custGeom>
              <a:avLst/>
              <a:gdLst>
                <a:gd name="T0" fmla="*/ 55 w 105"/>
                <a:gd name="T1" fmla="*/ 0 h 104"/>
                <a:gd name="T2" fmla="*/ 75 w 105"/>
                <a:gd name="T3" fmla="*/ 5 h 104"/>
                <a:gd name="T4" fmla="*/ 90 w 105"/>
                <a:gd name="T5" fmla="*/ 15 h 104"/>
                <a:gd name="T6" fmla="*/ 100 w 105"/>
                <a:gd name="T7" fmla="*/ 35 h 104"/>
                <a:gd name="T8" fmla="*/ 105 w 105"/>
                <a:gd name="T9" fmla="*/ 54 h 104"/>
                <a:gd name="T10" fmla="*/ 100 w 105"/>
                <a:gd name="T11" fmla="*/ 74 h 104"/>
                <a:gd name="T12" fmla="*/ 90 w 105"/>
                <a:gd name="T13" fmla="*/ 89 h 104"/>
                <a:gd name="T14" fmla="*/ 75 w 105"/>
                <a:gd name="T15" fmla="*/ 99 h 104"/>
                <a:gd name="T16" fmla="*/ 55 w 105"/>
                <a:gd name="T17" fmla="*/ 104 h 104"/>
                <a:gd name="T18" fmla="*/ 35 w 105"/>
                <a:gd name="T19" fmla="*/ 99 h 104"/>
                <a:gd name="T20" fmla="*/ 15 w 105"/>
                <a:gd name="T21" fmla="*/ 89 h 104"/>
                <a:gd name="T22" fmla="*/ 5 w 105"/>
                <a:gd name="T23" fmla="*/ 74 h 104"/>
                <a:gd name="T24" fmla="*/ 0 w 105"/>
                <a:gd name="T25" fmla="*/ 54 h 104"/>
                <a:gd name="T26" fmla="*/ 5 w 105"/>
                <a:gd name="T27" fmla="*/ 35 h 104"/>
                <a:gd name="T28" fmla="*/ 15 w 105"/>
                <a:gd name="T29" fmla="*/ 15 h 104"/>
                <a:gd name="T30" fmla="*/ 35 w 105"/>
                <a:gd name="T31" fmla="*/ 5 h 104"/>
                <a:gd name="T32" fmla="*/ 55 w 105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4">
                  <a:moveTo>
                    <a:pt x="55" y="0"/>
                  </a:moveTo>
                  <a:lnTo>
                    <a:pt x="75" y="5"/>
                  </a:lnTo>
                  <a:lnTo>
                    <a:pt x="90" y="15"/>
                  </a:lnTo>
                  <a:lnTo>
                    <a:pt x="100" y="35"/>
                  </a:lnTo>
                  <a:lnTo>
                    <a:pt x="105" y="54"/>
                  </a:lnTo>
                  <a:lnTo>
                    <a:pt x="100" y="74"/>
                  </a:lnTo>
                  <a:lnTo>
                    <a:pt x="90" y="89"/>
                  </a:lnTo>
                  <a:lnTo>
                    <a:pt x="75" y="99"/>
                  </a:lnTo>
                  <a:lnTo>
                    <a:pt x="55" y="104"/>
                  </a:lnTo>
                  <a:lnTo>
                    <a:pt x="35" y="99"/>
                  </a:lnTo>
                  <a:lnTo>
                    <a:pt x="15" y="89"/>
                  </a:lnTo>
                  <a:lnTo>
                    <a:pt x="5" y="74"/>
                  </a:lnTo>
                  <a:lnTo>
                    <a:pt x="0" y="54"/>
                  </a:lnTo>
                  <a:lnTo>
                    <a:pt x="5" y="35"/>
                  </a:lnTo>
                  <a:lnTo>
                    <a:pt x="15" y="15"/>
                  </a:lnTo>
                  <a:lnTo>
                    <a:pt x="35" y="5"/>
                  </a:lnTo>
                  <a:lnTo>
                    <a:pt x="55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5349017" y="3368099"/>
              <a:ext cx="41044" cy="40043"/>
            </a:xfrm>
            <a:custGeom>
              <a:avLst/>
              <a:gdLst>
                <a:gd name="T0" fmla="*/ 54 w 104"/>
                <a:gd name="T1" fmla="*/ 0 h 100"/>
                <a:gd name="T2" fmla="*/ 74 w 104"/>
                <a:gd name="T3" fmla="*/ 0 h 100"/>
                <a:gd name="T4" fmla="*/ 89 w 104"/>
                <a:gd name="T5" fmla="*/ 15 h 100"/>
                <a:gd name="T6" fmla="*/ 99 w 104"/>
                <a:gd name="T7" fmla="*/ 30 h 100"/>
                <a:gd name="T8" fmla="*/ 104 w 104"/>
                <a:gd name="T9" fmla="*/ 50 h 100"/>
                <a:gd name="T10" fmla="*/ 99 w 104"/>
                <a:gd name="T11" fmla="*/ 70 h 100"/>
                <a:gd name="T12" fmla="*/ 89 w 104"/>
                <a:gd name="T13" fmla="*/ 85 h 100"/>
                <a:gd name="T14" fmla="*/ 74 w 104"/>
                <a:gd name="T15" fmla="*/ 95 h 100"/>
                <a:gd name="T16" fmla="*/ 54 w 104"/>
                <a:gd name="T17" fmla="*/ 100 h 100"/>
                <a:gd name="T18" fmla="*/ 35 w 104"/>
                <a:gd name="T19" fmla="*/ 95 h 100"/>
                <a:gd name="T20" fmla="*/ 15 w 104"/>
                <a:gd name="T21" fmla="*/ 85 h 100"/>
                <a:gd name="T22" fmla="*/ 5 w 104"/>
                <a:gd name="T23" fmla="*/ 70 h 100"/>
                <a:gd name="T24" fmla="*/ 0 w 104"/>
                <a:gd name="T25" fmla="*/ 50 h 100"/>
                <a:gd name="T26" fmla="*/ 5 w 104"/>
                <a:gd name="T27" fmla="*/ 30 h 100"/>
                <a:gd name="T28" fmla="*/ 15 w 104"/>
                <a:gd name="T29" fmla="*/ 15 h 100"/>
                <a:gd name="T30" fmla="*/ 35 w 104"/>
                <a:gd name="T31" fmla="*/ 0 h 100"/>
                <a:gd name="T32" fmla="*/ 54 w 104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0">
                  <a:moveTo>
                    <a:pt x="54" y="0"/>
                  </a:moveTo>
                  <a:lnTo>
                    <a:pt x="74" y="0"/>
                  </a:lnTo>
                  <a:lnTo>
                    <a:pt x="89" y="15"/>
                  </a:lnTo>
                  <a:lnTo>
                    <a:pt x="99" y="30"/>
                  </a:lnTo>
                  <a:lnTo>
                    <a:pt x="104" y="50"/>
                  </a:lnTo>
                  <a:lnTo>
                    <a:pt x="99" y="70"/>
                  </a:lnTo>
                  <a:lnTo>
                    <a:pt x="89" y="85"/>
                  </a:lnTo>
                  <a:lnTo>
                    <a:pt x="74" y="95"/>
                  </a:lnTo>
                  <a:lnTo>
                    <a:pt x="54" y="100"/>
                  </a:lnTo>
                  <a:lnTo>
                    <a:pt x="35" y="95"/>
                  </a:lnTo>
                  <a:lnTo>
                    <a:pt x="15" y="85"/>
                  </a:lnTo>
                  <a:lnTo>
                    <a:pt x="5" y="70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5" y="0"/>
                  </a:lnTo>
                  <a:lnTo>
                    <a:pt x="54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3"/>
            <p:cNvSpPr/>
            <p:nvPr/>
          </p:nvSpPr>
          <p:spPr bwMode="auto">
            <a:xfrm>
              <a:off x="5452127" y="3125840"/>
              <a:ext cx="40043" cy="42045"/>
            </a:xfrm>
            <a:custGeom>
              <a:avLst/>
              <a:gdLst>
                <a:gd name="T0" fmla="*/ 50 w 100"/>
                <a:gd name="T1" fmla="*/ 0 h 105"/>
                <a:gd name="T2" fmla="*/ 70 w 100"/>
                <a:gd name="T3" fmla="*/ 5 h 105"/>
                <a:gd name="T4" fmla="*/ 85 w 100"/>
                <a:gd name="T5" fmla="*/ 15 h 105"/>
                <a:gd name="T6" fmla="*/ 100 w 100"/>
                <a:gd name="T7" fmla="*/ 35 h 105"/>
                <a:gd name="T8" fmla="*/ 100 w 100"/>
                <a:gd name="T9" fmla="*/ 50 h 105"/>
                <a:gd name="T10" fmla="*/ 100 w 100"/>
                <a:gd name="T11" fmla="*/ 70 h 105"/>
                <a:gd name="T12" fmla="*/ 85 w 100"/>
                <a:gd name="T13" fmla="*/ 90 h 105"/>
                <a:gd name="T14" fmla="*/ 70 w 100"/>
                <a:gd name="T15" fmla="*/ 100 h 105"/>
                <a:gd name="T16" fmla="*/ 50 w 100"/>
                <a:gd name="T17" fmla="*/ 105 h 105"/>
                <a:gd name="T18" fmla="*/ 30 w 100"/>
                <a:gd name="T19" fmla="*/ 100 h 105"/>
                <a:gd name="T20" fmla="*/ 15 w 100"/>
                <a:gd name="T21" fmla="*/ 90 h 105"/>
                <a:gd name="T22" fmla="*/ 5 w 100"/>
                <a:gd name="T23" fmla="*/ 70 h 105"/>
                <a:gd name="T24" fmla="*/ 0 w 100"/>
                <a:gd name="T25" fmla="*/ 50 h 105"/>
                <a:gd name="T26" fmla="*/ 5 w 100"/>
                <a:gd name="T27" fmla="*/ 35 h 105"/>
                <a:gd name="T28" fmla="*/ 15 w 100"/>
                <a:gd name="T29" fmla="*/ 15 h 105"/>
                <a:gd name="T30" fmla="*/ 30 w 100"/>
                <a:gd name="T31" fmla="*/ 5 h 105"/>
                <a:gd name="T32" fmla="*/ 50 w 100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5">
                  <a:moveTo>
                    <a:pt x="50" y="0"/>
                  </a:moveTo>
                  <a:lnTo>
                    <a:pt x="70" y="5"/>
                  </a:lnTo>
                  <a:lnTo>
                    <a:pt x="85" y="15"/>
                  </a:lnTo>
                  <a:lnTo>
                    <a:pt x="100" y="35"/>
                  </a:lnTo>
                  <a:lnTo>
                    <a:pt x="100" y="50"/>
                  </a:lnTo>
                  <a:lnTo>
                    <a:pt x="100" y="70"/>
                  </a:lnTo>
                  <a:lnTo>
                    <a:pt x="85" y="90"/>
                  </a:lnTo>
                  <a:lnTo>
                    <a:pt x="70" y="100"/>
                  </a:lnTo>
                  <a:lnTo>
                    <a:pt x="50" y="105"/>
                  </a:lnTo>
                  <a:lnTo>
                    <a:pt x="30" y="100"/>
                  </a:lnTo>
                  <a:lnTo>
                    <a:pt x="15" y="90"/>
                  </a:lnTo>
                  <a:lnTo>
                    <a:pt x="5" y="70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4"/>
            <p:cNvSpPr/>
            <p:nvPr/>
          </p:nvSpPr>
          <p:spPr bwMode="auto">
            <a:xfrm>
              <a:off x="5506184" y="2910611"/>
              <a:ext cx="40043" cy="42045"/>
            </a:xfrm>
            <a:custGeom>
              <a:avLst/>
              <a:gdLst>
                <a:gd name="T0" fmla="*/ 50 w 100"/>
                <a:gd name="T1" fmla="*/ 0 h 104"/>
                <a:gd name="T2" fmla="*/ 70 w 100"/>
                <a:gd name="T3" fmla="*/ 5 h 104"/>
                <a:gd name="T4" fmla="*/ 85 w 100"/>
                <a:gd name="T5" fmla="*/ 15 h 104"/>
                <a:gd name="T6" fmla="*/ 95 w 100"/>
                <a:gd name="T7" fmla="*/ 35 h 104"/>
                <a:gd name="T8" fmla="*/ 100 w 100"/>
                <a:gd name="T9" fmla="*/ 54 h 104"/>
                <a:gd name="T10" fmla="*/ 95 w 100"/>
                <a:gd name="T11" fmla="*/ 74 h 104"/>
                <a:gd name="T12" fmla="*/ 85 w 100"/>
                <a:gd name="T13" fmla="*/ 89 h 104"/>
                <a:gd name="T14" fmla="*/ 70 w 100"/>
                <a:gd name="T15" fmla="*/ 99 h 104"/>
                <a:gd name="T16" fmla="*/ 50 w 100"/>
                <a:gd name="T17" fmla="*/ 104 h 104"/>
                <a:gd name="T18" fmla="*/ 30 w 100"/>
                <a:gd name="T19" fmla="*/ 99 h 104"/>
                <a:gd name="T20" fmla="*/ 15 w 100"/>
                <a:gd name="T21" fmla="*/ 89 h 104"/>
                <a:gd name="T22" fmla="*/ 0 w 100"/>
                <a:gd name="T23" fmla="*/ 74 h 104"/>
                <a:gd name="T24" fmla="*/ 0 w 100"/>
                <a:gd name="T25" fmla="*/ 54 h 104"/>
                <a:gd name="T26" fmla="*/ 0 w 100"/>
                <a:gd name="T27" fmla="*/ 35 h 104"/>
                <a:gd name="T28" fmla="*/ 15 w 100"/>
                <a:gd name="T29" fmla="*/ 15 h 104"/>
                <a:gd name="T30" fmla="*/ 30 w 100"/>
                <a:gd name="T31" fmla="*/ 5 h 104"/>
                <a:gd name="T32" fmla="*/ 50 w 100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4">
                  <a:moveTo>
                    <a:pt x="50" y="0"/>
                  </a:moveTo>
                  <a:lnTo>
                    <a:pt x="70" y="5"/>
                  </a:lnTo>
                  <a:lnTo>
                    <a:pt x="85" y="15"/>
                  </a:lnTo>
                  <a:lnTo>
                    <a:pt x="95" y="35"/>
                  </a:lnTo>
                  <a:lnTo>
                    <a:pt x="100" y="54"/>
                  </a:lnTo>
                  <a:lnTo>
                    <a:pt x="95" y="74"/>
                  </a:lnTo>
                  <a:lnTo>
                    <a:pt x="85" y="89"/>
                  </a:lnTo>
                  <a:lnTo>
                    <a:pt x="70" y="99"/>
                  </a:lnTo>
                  <a:lnTo>
                    <a:pt x="50" y="104"/>
                  </a:lnTo>
                  <a:lnTo>
                    <a:pt x="30" y="99"/>
                  </a:lnTo>
                  <a:lnTo>
                    <a:pt x="15" y="89"/>
                  </a:lnTo>
                  <a:lnTo>
                    <a:pt x="0" y="74"/>
                  </a:lnTo>
                  <a:lnTo>
                    <a:pt x="0" y="54"/>
                  </a:lnTo>
                  <a:lnTo>
                    <a:pt x="0" y="35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5"/>
            <p:cNvSpPr/>
            <p:nvPr/>
          </p:nvSpPr>
          <p:spPr bwMode="auto">
            <a:xfrm>
              <a:off x="3659212" y="4204993"/>
              <a:ext cx="52055" cy="52056"/>
            </a:xfrm>
            <a:custGeom>
              <a:avLst/>
              <a:gdLst>
                <a:gd name="T0" fmla="*/ 65 w 130"/>
                <a:gd name="T1" fmla="*/ 0 h 130"/>
                <a:gd name="T2" fmla="*/ 90 w 130"/>
                <a:gd name="T3" fmla="*/ 10 h 130"/>
                <a:gd name="T4" fmla="*/ 110 w 130"/>
                <a:gd name="T5" fmla="*/ 20 h 130"/>
                <a:gd name="T6" fmla="*/ 125 w 130"/>
                <a:gd name="T7" fmla="*/ 40 h 130"/>
                <a:gd name="T8" fmla="*/ 130 w 130"/>
                <a:gd name="T9" fmla="*/ 65 h 130"/>
                <a:gd name="T10" fmla="*/ 125 w 130"/>
                <a:gd name="T11" fmla="*/ 90 h 130"/>
                <a:gd name="T12" fmla="*/ 110 w 130"/>
                <a:gd name="T13" fmla="*/ 110 h 130"/>
                <a:gd name="T14" fmla="*/ 90 w 130"/>
                <a:gd name="T15" fmla="*/ 125 h 130"/>
                <a:gd name="T16" fmla="*/ 65 w 130"/>
                <a:gd name="T17" fmla="*/ 130 h 130"/>
                <a:gd name="T18" fmla="*/ 40 w 130"/>
                <a:gd name="T19" fmla="*/ 125 h 130"/>
                <a:gd name="T20" fmla="*/ 20 w 130"/>
                <a:gd name="T21" fmla="*/ 110 h 130"/>
                <a:gd name="T22" fmla="*/ 5 w 130"/>
                <a:gd name="T23" fmla="*/ 90 h 130"/>
                <a:gd name="T24" fmla="*/ 0 w 130"/>
                <a:gd name="T25" fmla="*/ 65 h 130"/>
                <a:gd name="T26" fmla="*/ 5 w 130"/>
                <a:gd name="T27" fmla="*/ 40 h 130"/>
                <a:gd name="T28" fmla="*/ 20 w 130"/>
                <a:gd name="T29" fmla="*/ 20 h 130"/>
                <a:gd name="T30" fmla="*/ 40 w 130"/>
                <a:gd name="T31" fmla="*/ 10 h 130"/>
                <a:gd name="T32" fmla="*/ 65 w 130"/>
                <a:gd name="T3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lnTo>
                    <a:pt x="90" y="10"/>
                  </a:lnTo>
                  <a:lnTo>
                    <a:pt x="110" y="20"/>
                  </a:lnTo>
                  <a:lnTo>
                    <a:pt x="125" y="40"/>
                  </a:lnTo>
                  <a:lnTo>
                    <a:pt x="130" y="65"/>
                  </a:lnTo>
                  <a:lnTo>
                    <a:pt x="125" y="90"/>
                  </a:lnTo>
                  <a:lnTo>
                    <a:pt x="110" y="110"/>
                  </a:lnTo>
                  <a:lnTo>
                    <a:pt x="90" y="125"/>
                  </a:lnTo>
                  <a:lnTo>
                    <a:pt x="65" y="130"/>
                  </a:lnTo>
                  <a:lnTo>
                    <a:pt x="40" y="125"/>
                  </a:lnTo>
                  <a:lnTo>
                    <a:pt x="20" y="110"/>
                  </a:lnTo>
                  <a:lnTo>
                    <a:pt x="5" y="90"/>
                  </a:lnTo>
                  <a:lnTo>
                    <a:pt x="0" y="65"/>
                  </a:lnTo>
                  <a:lnTo>
                    <a:pt x="5" y="40"/>
                  </a:lnTo>
                  <a:lnTo>
                    <a:pt x="20" y="20"/>
                  </a:lnTo>
                  <a:lnTo>
                    <a:pt x="40" y="10"/>
                  </a:lnTo>
                  <a:lnTo>
                    <a:pt x="65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66"/>
            <p:cNvSpPr/>
            <p:nvPr/>
          </p:nvSpPr>
          <p:spPr bwMode="auto">
            <a:xfrm>
              <a:off x="4319918" y="6053969"/>
              <a:ext cx="40043" cy="40043"/>
            </a:xfrm>
            <a:custGeom>
              <a:avLst/>
              <a:gdLst>
                <a:gd name="T0" fmla="*/ 50 w 100"/>
                <a:gd name="T1" fmla="*/ 0 h 100"/>
                <a:gd name="T2" fmla="*/ 70 w 100"/>
                <a:gd name="T3" fmla="*/ 5 h 100"/>
                <a:gd name="T4" fmla="*/ 85 w 100"/>
                <a:gd name="T5" fmla="*/ 15 h 100"/>
                <a:gd name="T6" fmla="*/ 95 w 100"/>
                <a:gd name="T7" fmla="*/ 30 h 100"/>
                <a:gd name="T8" fmla="*/ 100 w 100"/>
                <a:gd name="T9" fmla="*/ 50 h 100"/>
                <a:gd name="T10" fmla="*/ 95 w 100"/>
                <a:gd name="T11" fmla="*/ 70 h 100"/>
                <a:gd name="T12" fmla="*/ 85 w 100"/>
                <a:gd name="T13" fmla="*/ 85 h 100"/>
                <a:gd name="T14" fmla="*/ 70 w 100"/>
                <a:gd name="T15" fmla="*/ 95 h 100"/>
                <a:gd name="T16" fmla="*/ 50 w 100"/>
                <a:gd name="T17" fmla="*/ 100 h 100"/>
                <a:gd name="T18" fmla="*/ 30 w 100"/>
                <a:gd name="T19" fmla="*/ 95 h 100"/>
                <a:gd name="T20" fmla="*/ 15 w 100"/>
                <a:gd name="T21" fmla="*/ 85 h 100"/>
                <a:gd name="T22" fmla="*/ 0 w 100"/>
                <a:gd name="T23" fmla="*/ 70 h 100"/>
                <a:gd name="T24" fmla="*/ 0 w 100"/>
                <a:gd name="T25" fmla="*/ 50 h 100"/>
                <a:gd name="T26" fmla="*/ 0 w 100"/>
                <a:gd name="T27" fmla="*/ 30 h 100"/>
                <a:gd name="T28" fmla="*/ 15 w 100"/>
                <a:gd name="T29" fmla="*/ 15 h 100"/>
                <a:gd name="T30" fmla="*/ 30 w 100"/>
                <a:gd name="T31" fmla="*/ 5 h 100"/>
                <a:gd name="T32" fmla="*/ 50 w 100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lnTo>
                    <a:pt x="70" y="5"/>
                  </a:lnTo>
                  <a:lnTo>
                    <a:pt x="85" y="15"/>
                  </a:lnTo>
                  <a:lnTo>
                    <a:pt x="95" y="30"/>
                  </a:lnTo>
                  <a:lnTo>
                    <a:pt x="100" y="50"/>
                  </a:lnTo>
                  <a:lnTo>
                    <a:pt x="95" y="70"/>
                  </a:lnTo>
                  <a:lnTo>
                    <a:pt x="85" y="85"/>
                  </a:lnTo>
                  <a:lnTo>
                    <a:pt x="70" y="95"/>
                  </a:lnTo>
                  <a:lnTo>
                    <a:pt x="50" y="100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0" y="30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4741367" y="5744638"/>
              <a:ext cx="42045" cy="40043"/>
            </a:xfrm>
            <a:custGeom>
              <a:avLst/>
              <a:gdLst>
                <a:gd name="T0" fmla="*/ 55 w 105"/>
                <a:gd name="T1" fmla="*/ 0 h 100"/>
                <a:gd name="T2" fmla="*/ 75 w 105"/>
                <a:gd name="T3" fmla="*/ 5 h 100"/>
                <a:gd name="T4" fmla="*/ 90 w 105"/>
                <a:gd name="T5" fmla="*/ 15 h 100"/>
                <a:gd name="T6" fmla="*/ 100 w 105"/>
                <a:gd name="T7" fmla="*/ 30 h 100"/>
                <a:gd name="T8" fmla="*/ 105 w 105"/>
                <a:gd name="T9" fmla="*/ 50 h 100"/>
                <a:gd name="T10" fmla="*/ 100 w 105"/>
                <a:gd name="T11" fmla="*/ 70 h 100"/>
                <a:gd name="T12" fmla="*/ 90 w 105"/>
                <a:gd name="T13" fmla="*/ 85 h 100"/>
                <a:gd name="T14" fmla="*/ 75 w 105"/>
                <a:gd name="T15" fmla="*/ 100 h 100"/>
                <a:gd name="T16" fmla="*/ 55 w 105"/>
                <a:gd name="T17" fmla="*/ 100 h 100"/>
                <a:gd name="T18" fmla="*/ 35 w 105"/>
                <a:gd name="T19" fmla="*/ 100 h 100"/>
                <a:gd name="T20" fmla="*/ 15 w 105"/>
                <a:gd name="T21" fmla="*/ 85 h 100"/>
                <a:gd name="T22" fmla="*/ 5 w 105"/>
                <a:gd name="T23" fmla="*/ 70 h 100"/>
                <a:gd name="T24" fmla="*/ 0 w 105"/>
                <a:gd name="T25" fmla="*/ 50 h 100"/>
                <a:gd name="T26" fmla="*/ 5 w 105"/>
                <a:gd name="T27" fmla="*/ 30 h 100"/>
                <a:gd name="T28" fmla="*/ 15 w 105"/>
                <a:gd name="T29" fmla="*/ 15 h 100"/>
                <a:gd name="T30" fmla="*/ 35 w 105"/>
                <a:gd name="T31" fmla="*/ 5 h 100"/>
                <a:gd name="T32" fmla="*/ 55 w 10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0">
                  <a:moveTo>
                    <a:pt x="55" y="0"/>
                  </a:moveTo>
                  <a:lnTo>
                    <a:pt x="75" y="5"/>
                  </a:lnTo>
                  <a:lnTo>
                    <a:pt x="90" y="15"/>
                  </a:lnTo>
                  <a:lnTo>
                    <a:pt x="100" y="30"/>
                  </a:lnTo>
                  <a:lnTo>
                    <a:pt x="105" y="50"/>
                  </a:lnTo>
                  <a:lnTo>
                    <a:pt x="100" y="70"/>
                  </a:lnTo>
                  <a:lnTo>
                    <a:pt x="90" y="85"/>
                  </a:lnTo>
                  <a:lnTo>
                    <a:pt x="75" y="100"/>
                  </a:lnTo>
                  <a:lnTo>
                    <a:pt x="55" y="100"/>
                  </a:lnTo>
                  <a:lnTo>
                    <a:pt x="35" y="100"/>
                  </a:lnTo>
                  <a:lnTo>
                    <a:pt x="15" y="85"/>
                  </a:lnTo>
                  <a:lnTo>
                    <a:pt x="5" y="70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5" y="5"/>
                  </a:lnTo>
                  <a:lnTo>
                    <a:pt x="55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68"/>
            <p:cNvSpPr/>
            <p:nvPr/>
          </p:nvSpPr>
          <p:spPr bwMode="auto">
            <a:xfrm>
              <a:off x="5478154" y="5351218"/>
              <a:ext cx="40043" cy="40043"/>
            </a:xfrm>
            <a:custGeom>
              <a:avLst/>
              <a:gdLst>
                <a:gd name="T0" fmla="*/ 50 w 100"/>
                <a:gd name="T1" fmla="*/ 0 h 100"/>
                <a:gd name="T2" fmla="*/ 70 w 100"/>
                <a:gd name="T3" fmla="*/ 5 h 100"/>
                <a:gd name="T4" fmla="*/ 85 w 100"/>
                <a:gd name="T5" fmla="*/ 15 h 100"/>
                <a:gd name="T6" fmla="*/ 100 w 100"/>
                <a:gd name="T7" fmla="*/ 30 h 100"/>
                <a:gd name="T8" fmla="*/ 100 w 100"/>
                <a:gd name="T9" fmla="*/ 50 h 100"/>
                <a:gd name="T10" fmla="*/ 100 w 100"/>
                <a:gd name="T11" fmla="*/ 70 h 100"/>
                <a:gd name="T12" fmla="*/ 85 w 100"/>
                <a:gd name="T13" fmla="*/ 85 h 100"/>
                <a:gd name="T14" fmla="*/ 70 w 100"/>
                <a:gd name="T15" fmla="*/ 95 h 100"/>
                <a:gd name="T16" fmla="*/ 50 w 100"/>
                <a:gd name="T17" fmla="*/ 100 h 100"/>
                <a:gd name="T18" fmla="*/ 30 w 100"/>
                <a:gd name="T19" fmla="*/ 95 h 100"/>
                <a:gd name="T20" fmla="*/ 15 w 100"/>
                <a:gd name="T21" fmla="*/ 85 h 100"/>
                <a:gd name="T22" fmla="*/ 5 w 100"/>
                <a:gd name="T23" fmla="*/ 70 h 100"/>
                <a:gd name="T24" fmla="*/ 0 w 100"/>
                <a:gd name="T25" fmla="*/ 50 h 100"/>
                <a:gd name="T26" fmla="*/ 5 w 100"/>
                <a:gd name="T27" fmla="*/ 30 h 100"/>
                <a:gd name="T28" fmla="*/ 15 w 100"/>
                <a:gd name="T29" fmla="*/ 15 h 100"/>
                <a:gd name="T30" fmla="*/ 30 w 100"/>
                <a:gd name="T31" fmla="*/ 5 h 100"/>
                <a:gd name="T32" fmla="*/ 50 w 100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lnTo>
                    <a:pt x="70" y="5"/>
                  </a:lnTo>
                  <a:lnTo>
                    <a:pt x="85" y="15"/>
                  </a:lnTo>
                  <a:lnTo>
                    <a:pt x="100" y="30"/>
                  </a:lnTo>
                  <a:lnTo>
                    <a:pt x="100" y="50"/>
                  </a:lnTo>
                  <a:lnTo>
                    <a:pt x="100" y="70"/>
                  </a:lnTo>
                  <a:lnTo>
                    <a:pt x="85" y="85"/>
                  </a:lnTo>
                  <a:lnTo>
                    <a:pt x="70" y="95"/>
                  </a:lnTo>
                  <a:lnTo>
                    <a:pt x="50" y="100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5" y="70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69"/>
            <p:cNvSpPr/>
            <p:nvPr/>
          </p:nvSpPr>
          <p:spPr bwMode="auto">
            <a:xfrm>
              <a:off x="5369038" y="4615432"/>
              <a:ext cx="59063" cy="60064"/>
            </a:xfrm>
            <a:custGeom>
              <a:avLst/>
              <a:gdLst>
                <a:gd name="T0" fmla="*/ 75 w 149"/>
                <a:gd name="T1" fmla="*/ 0 h 150"/>
                <a:gd name="T2" fmla="*/ 89 w 149"/>
                <a:gd name="T3" fmla="*/ 5 h 150"/>
                <a:gd name="T4" fmla="*/ 104 w 149"/>
                <a:gd name="T5" fmla="*/ 5 h 150"/>
                <a:gd name="T6" fmla="*/ 129 w 149"/>
                <a:gd name="T7" fmla="*/ 25 h 150"/>
                <a:gd name="T8" fmla="*/ 144 w 149"/>
                <a:gd name="T9" fmla="*/ 50 h 150"/>
                <a:gd name="T10" fmla="*/ 149 w 149"/>
                <a:gd name="T11" fmla="*/ 60 h 150"/>
                <a:gd name="T12" fmla="*/ 149 w 149"/>
                <a:gd name="T13" fmla="*/ 75 h 150"/>
                <a:gd name="T14" fmla="*/ 149 w 149"/>
                <a:gd name="T15" fmla="*/ 90 h 150"/>
                <a:gd name="T16" fmla="*/ 144 w 149"/>
                <a:gd name="T17" fmla="*/ 105 h 150"/>
                <a:gd name="T18" fmla="*/ 129 w 149"/>
                <a:gd name="T19" fmla="*/ 130 h 150"/>
                <a:gd name="T20" fmla="*/ 104 w 149"/>
                <a:gd name="T21" fmla="*/ 145 h 150"/>
                <a:gd name="T22" fmla="*/ 89 w 149"/>
                <a:gd name="T23" fmla="*/ 150 h 150"/>
                <a:gd name="T24" fmla="*/ 75 w 149"/>
                <a:gd name="T25" fmla="*/ 150 h 150"/>
                <a:gd name="T26" fmla="*/ 60 w 149"/>
                <a:gd name="T27" fmla="*/ 150 h 150"/>
                <a:gd name="T28" fmla="*/ 45 w 149"/>
                <a:gd name="T29" fmla="*/ 145 h 150"/>
                <a:gd name="T30" fmla="*/ 20 w 149"/>
                <a:gd name="T31" fmla="*/ 130 h 150"/>
                <a:gd name="T32" fmla="*/ 5 w 149"/>
                <a:gd name="T33" fmla="*/ 105 h 150"/>
                <a:gd name="T34" fmla="*/ 0 w 149"/>
                <a:gd name="T35" fmla="*/ 90 h 150"/>
                <a:gd name="T36" fmla="*/ 0 w 149"/>
                <a:gd name="T37" fmla="*/ 75 h 150"/>
                <a:gd name="T38" fmla="*/ 0 w 149"/>
                <a:gd name="T39" fmla="*/ 60 h 150"/>
                <a:gd name="T40" fmla="*/ 5 w 149"/>
                <a:gd name="T41" fmla="*/ 50 h 150"/>
                <a:gd name="T42" fmla="*/ 20 w 149"/>
                <a:gd name="T43" fmla="*/ 25 h 150"/>
                <a:gd name="T44" fmla="*/ 45 w 149"/>
                <a:gd name="T45" fmla="*/ 5 h 150"/>
                <a:gd name="T46" fmla="*/ 60 w 149"/>
                <a:gd name="T47" fmla="*/ 5 h 150"/>
                <a:gd name="T48" fmla="*/ 75 w 149"/>
                <a:gd name="T4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89" y="5"/>
                  </a:lnTo>
                  <a:lnTo>
                    <a:pt x="104" y="5"/>
                  </a:lnTo>
                  <a:lnTo>
                    <a:pt x="129" y="25"/>
                  </a:lnTo>
                  <a:lnTo>
                    <a:pt x="144" y="50"/>
                  </a:lnTo>
                  <a:lnTo>
                    <a:pt x="149" y="60"/>
                  </a:lnTo>
                  <a:lnTo>
                    <a:pt x="149" y="75"/>
                  </a:lnTo>
                  <a:lnTo>
                    <a:pt x="149" y="90"/>
                  </a:lnTo>
                  <a:lnTo>
                    <a:pt x="144" y="105"/>
                  </a:lnTo>
                  <a:lnTo>
                    <a:pt x="129" y="130"/>
                  </a:lnTo>
                  <a:lnTo>
                    <a:pt x="104" y="145"/>
                  </a:lnTo>
                  <a:lnTo>
                    <a:pt x="89" y="150"/>
                  </a:lnTo>
                  <a:lnTo>
                    <a:pt x="75" y="150"/>
                  </a:lnTo>
                  <a:lnTo>
                    <a:pt x="60" y="150"/>
                  </a:lnTo>
                  <a:lnTo>
                    <a:pt x="45" y="145"/>
                  </a:lnTo>
                  <a:lnTo>
                    <a:pt x="20" y="130"/>
                  </a:lnTo>
                  <a:lnTo>
                    <a:pt x="5" y="105"/>
                  </a:lnTo>
                  <a:lnTo>
                    <a:pt x="0" y="90"/>
                  </a:lnTo>
                  <a:lnTo>
                    <a:pt x="0" y="75"/>
                  </a:lnTo>
                  <a:lnTo>
                    <a:pt x="0" y="60"/>
                  </a:lnTo>
                  <a:lnTo>
                    <a:pt x="5" y="50"/>
                  </a:lnTo>
                  <a:lnTo>
                    <a:pt x="20" y="25"/>
                  </a:lnTo>
                  <a:lnTo>
                    <a:pt x="45" y="5"/>
                  </a:lnTo>
                  <a:lnTo>
                    <a:pt x="60" y="5"/>
                  </a:lnTo>
                  <a:lnTo>
                    <a:pt x="75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4699323" y="4785614"/>
              <a:ext cx="42045" cy="40043"/>
            </a:xfrm>
            <a:custGeom>
              <a:avLst/>
              <a:gdLst>
                <a:gd name="T0" fmla="*/ 54 w 104"/>
                <a:gd name="T1" fmla="*/ 0 h 100"/>
                <a:gd name="T2" fmla="*/ 69 w 104"/>
                <a:gd name="T3" fmla="*/ 5 h 100"/>
                <a:gd name="T4" fmla="*/ 89 w 104"/>
                <a:gd name="T5" fmla="*/ 15 h 100"/>
                <a:gd name="T6" fmla="*/ 99 w 104"/>
                <a:gd name="T7" fmla="*/ 30 h 100"/>
                <a:gd name="T8" fmla="*/ 104 w 104"/>
                <a:gd name="T9" fmla="*/ 50 h 100"/>
                <a:gd name="T10" fmla="*/ 99 w 104"/>
                <a:gd name="T11" fmla="*/ 70 h 100"/>
                <a:gd name="T12" fmla="*/ 89 w 104"/>
                <a:gd name="T13" fmla="*/ 85 h 100"/>
                <a:gd name="T14" fmla="*/ 69 w 104"/>
                <a:gd name="T15" fmla="*/ 95 h 100"/>
                <a:gd name="T16" fmla="*/ 54 w 104"/>
                <a:gd name="T17" fmla="*/ 100 h 100"/>
                <a:gd name="T18" fmla="*/ 35 w 104"/>
                <a:gd name="T19" fmla="*/ 95 h 100"/>
                <a:gd name="T20" fmla="*/ 15 w 104"/>
                <a:gd name="T21" fmla="*/ 85 h 100"/>
                <a:gd name="T22" fmla="*/ 5 w 104"/>
                <a:gd name="T23" fmla="*/ 70 h 100"/>
                <a:gd name="T24" fmla="*/ 0 w 104"/>
                <a:gd name="T25" fmla="*/ 50 h 100"/>
                <a:gd name="T26" fmla="*/ 5 w 104"/>
                <a:gd name="T27" fmla="*/ 30 h 100"/>
                <a:gd name="T28" fmla="*/ 15 w 104"/>
                <a:gd name="T29" fmla="*/ 15 h 100"/>
                <a:gd name="T30" fmla="*/ 35 w 104"/>
                <a:gd name="T31" fmla="*/ 5 h 100"/>
                <a:gd name="T32" fmla="*/ 54 w 104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0">
                  <a:moveTo>
                    <a:pt x="54" y="0"/>
                  </a:moveTo>
                  <a:lnTo>
                    <a:pt x="69" y="5"/>
                  </a:lnTo>
                  <a:lnTo>
                    <a:pt x="89" y="15"/>
                  </a:lnTo>
                  <a:lnTo>
                    <a:pt x="99" y="30"/>
                  </a:lnTo>
                  <a:lnTo>
                    <a:pt x="104" y="50"/>
                  </a:lnTo>
                  <a:lnTo>
                    <a:pt x="99" y="70"/>
                  </a:lnTo>
                  <a:lnTo>
                    <a:pt x="89" y="85"/>
                  </a:lnTo>
                  <a:lnTo>
                    <a:pt x="69" y="95"/>
                  </a:lnTo>
                  <a:lnTo>
                    <a:pt x="54" y="100"/>
                  </a:lnTo>
                  <a:lnTo>
                    <a:pt x="35" y="95"/>
                  </a:lnTo>
                  <a:lnTo>
                    <a:pt x="15" y="85"/>
                  </a:lnTo>
                  <a:lnTo>
                    <a:pt x="5" y="70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5" y="5"/>
                  </a:lnTo>
                  <a:lnTo>
                    <a:pt x="54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4733359" y="3655406"/>
              <a:ext cx="78084" cy="76081"/>
            </a:xfrm>
            <a:custGeom>
              <a:avLst/>
              <a:gdLst>
                <a:gd name="T0" fmla="*/ 100 w 195"/>
                <a:gd name="T1" fmla="*/ 0 h 190"/>
                <a:gd name="T2" fmla="*/ 120 w 195"/>
                <a:gd name="T3" fmla="*/ 80 h 190"/>
                <a:gd name="T4" fmla="*/ 195 w 195"/>
                <a:gd name="T5" fmla="*/ 70 h 190"/>
                <a:gd name="T6" fmla="*/ 130 w 195"/>
                <a:gd name="T7" fmla="*/ 115 h 190"/>
                <a:gd name="T8" fmla="*/ 160 w 195"/>
                <a:gd name="T9" fmla="*/ 190 h 190"/>
                <a:gd name="T10" fmla="*/ 100 w 195"/>
                <a:gd name="T11" fmla="*/ 135 h 190"/>
                <a:gd name="T12" fmla="*/ 40 w 195"/>
                <a:gd name="T13" fmla="*/ 190 h 190"/>
                <a:gd name="T14" fmla="*/ 70 w 195"/>
                <a:gd name="T15" fmla="*/ 115 h 190"/>
                <a:gd name="T16" fmla="*/ 0 w 195"/>
                <a:gd name="T17" fmla="*/ 70 h 190"/>
                <a:gd name="T18" fmla="*/ 80 w 195"/>
                <a:gd name="T19" fmla="*/ 80 h 190"/>
                <a:gd name="T20" fmla="*/ 100 w 195"/>
                <a:gd name="T2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190">
                  <a:moveTo>
                    <a:pt x="100" y="0"/>
                  </a:moveTo>
                  <a:lnTo>
                    <a:pt x="120" y="80"/>
                  </a:lnTo>
                  <a:lnTo>
                    <a:pt x="195" y="70"/>
                  </a:lnTo>
                  <a:lnTo>
                    <a:pt x="130" y="115"/>
                  </a:lnTo>
                  <a:lnTo>
                    <a:pt x="160" y="190"/>
                  </a:lnTo>
                  <a:lnTo>
                    <a:pt x="100" y="135"/>
                  </a:lnTo>
                  <a:lnTo>
                    <a:pt x="40" y="190"/>
                  </a:lnTo>
                  <a:lnTo>
                    <a:pt x="70" y="115"/>
                  </a:lnTo>
                  <a:lnTo>
                    <a:pt x="0" y="70"/>
                  </a:lnTo>
                  <a:lnTo>
                    <a:pt x="80" y="80"/>
                  </a:lnTo>
                  <a:lnTo>
                    <a:pt x="10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2"/>
            <p:cNvSpPr/>
            <p:nvPr/>
          </p:nvSpPr>
          <p:spPr bwMode="auto">
            <a:xfrm>
              <a:off x="4604221" y="5766661"/>
              <a:ext cx="41044" cy="42045"/>
            </a:xfrm>
            <a:custGeom>
              <a:avLst/>
              <a:gdLst>
                <a:gd name="T0" fmla="*/ 50 w 105"/>
                <a:gd name="T1" fmla="*/ 0 h 105"/>
                <a:gd name="T2" fmla="*/ 70 w 105"/>
                <a:gd name="T3" fmla="*/ 5 h 105"/>
                <a:gd name="T4" fmla="*/ 90 w 105"/>
                <a:gd name="T5" fmla="*/ 15 h 105"/>
                <a:gd name="T6" fmla="*/ 100 w 105"/>
                <a:gd name="T7" fmla="*/ 35 h 105"/>
                <a:gd name="T8" fmla="*/ 105 w 105"/>
                <a:gd name="T9" fmla="*/ 50 h 105"/>
                <a:gd name="T10" fmla="*/ 100 w 105"/>
                <a:gd name="T11" fmla="*/ 70 h 105"/>
                <a:gd name="T12" fmla="*/ 90 w 105"/>
                <a:gd name="T13" fmla="*/ 90 h 105"/>
                <a:gd name="T14" fmla="*/ 70 w 105"/>
                <a:gd name="T15" fmla="*/ 100 h 105"/>
                <a:gd name="T16" fmla="*/ 50 w 105"/>
                <a:gd name="T17" fmla="*/ 105 h 105"/>
                <a:gd name="T18" fmla="*/ 35 w 105"/>
                <a:gd name="T19" fmla="*/ 100 h 105"/>
                <a:gd name="T20" fmla="*/ 15 w 105"/>
                <a:gd name="T21" fmla="*/ 90 h 105"/>
                <a:gd name="T22" fmla="*/ 5 w 105"/>
                <a:gd name="T23" fmla="*/ 70 h 105"/>
                <a:gd name="T24" fmla="*/ 0 w 105"/>
                <a:gd name="T25" fmla="*/ 50 h 105"/>
                <a:gd name="T26" fmla="*/ 5 w 105"/>
                <a:gd name="T27" fmla="*/ 35 h 105"/>
                <a:gd name="T28" fmla="*/ 15 w 105"/>
                <a:gd name="T29" fmla="*/ 15 h 105"/>
                <a:gd name="T30" fmla="*/ 35 w 105"/>
                <a:gd name="T31" fmla="*/ 5 h 105"/>
                <a:gd name="T32" fmla="*/ 50 w 105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0" y="0"/>
                  </a:moveTo>
                  <a:lnTo>
                    <a:pt x="70" y="5"/>
                  </a:lnTo>
                  <a:lnTo>
                    <a:pt x="90" y="15"/>
                  </a:lnTo>
                  <a:lnTo>
                    <a:pt x="100" y="35"/>
                  </a:lnTo>
                  <a:lnTo>
                    <a:pt x="105" y="50"/>
                  </a:lnTo>
                  <a:lnTo>
                    <a:pt x="100" y="70"/>
                  </a:lnTo>
                  <a:lnTo>
                    <a:pt x="90" y="90"/>
                  </a:lnTo>
                  <a:lnTo>
                    <a:pt x="70" y="100"/>
                  </a:lnTo>
                  <a:lnTo>
                    <a:pt x="50" y="105"/>
                  </a:lnTo>
                  <a:lnTo>
                    <a:pt x="35" y="100"/>
                  </a:lnTo>
                  <a:lnTo>
                    <a:pt x="15" y="90"/>
                  </a:lnTo>
                  <a:lnTo>
                    <a:pt x="5" y="70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15" y="15"/>
                  </a:lnTo>
                  <a:lnTo>
                    <a:pt x="35" y="5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3"/>
            <p:cNvSpPr/>
            <p:nvPr/>
          </p:nvSpPr>
          <p:spPr bwMode="auto">
            <a:xfrm>
              <a:off x="3924495" y="4895731"/>
              <a:ext cx="40043" cy="40043"/>
            </a:xfrm>
            <a:custGeom>
              <a:avLst/>
              <a:gdLst>
                <a:gd name="T0" fmla="*/ 50 w 100"/>
                <a:gd name="T1" fmla="*/ 0 h 100"/>
                <a:gd name="T2" fmla="*/ 70 w 100"/>
                <a:gd name="T3" fmla="*/ 0 h 100"/>
                <a:gd name="T4" fmla="*/ 85 w 100"/>
                <a:gd name="T5" fmla="*/ 15 h 100"/>
                <a:gd name="T6" fmla="*/ 95 w 100"/>
                <a:gd name="T7" fmla="*/ 30 h 100"/>
                <a:gd name="T8" fmla="*/ 100 w 100"/>
                <a:gd name="T9" fmla="*/ 50 h 100"/>
                <a:gd name="T10" fmla="*/ 95 w 100"/>
                <a:gd name="T11" fmla="*/ 70 h 100"/>
                <a:gd name="T12" fmla="*/ 85 w 100"/>
                <a:gd name="T13" fmla="*/ 85 h 100"/>
                <a:gd name="T14" fmla="*/ 70 w 100"/>
                <a:gd name="T15" fmla="*/ 95 h 100"/>
                <a:gd name="T16" fmla="*/ 50 w 100"/>
                <a:gd name="T17" fmla="*/ 100 h 100"/>
                <a:gd name="T18" fmla="*/ 30 w 100"/>
                <a:gd name="T19" fmla="*/ 95 h 100"/>
                <a:gd name="T20" fmla="*/ 15 w 100"/>
                <a:gd name="T21" fmla="*/ 85 h 100"/>
                <a:gd name="T22" fmla="*/ 5 w 100"/>
                <a:gd name="T23" fmla="*/ 70 h 100"/>
                <a:gd name="T24" fmla="*/ 0 w 100"/>
                <a:gd name="T25" fmla="*/ 50 h 100"/>
                <a:gd name="T26" fmla="*/ 5 w 100"/>
                <a:gd name="T27" fmla="*/ 30 h 100"/>
                <a:gd name="T28" fmla="*/ 15 w 100"/>
                <a:gd name="T29" fmla="*/ 15 h 100"/>
                <a:gd name="T30" fmla="*/ 30 w 100"/>
                <a:gd name="T31" fmla="*/ 0 h 100"/>
                <a:gd name="T32" fmla="*/ 50 w 100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lnTo>
                    <a:pt x="70" y="0"/>
                  </a:lnTo>
                  <a:lnTo>
                    <a:pt x="85" y="15"/>
                  </a:lnTo>
                  <a:lnTo>
                    <a:pt x="95" y="30"/>
                  </a:lnTo>
                  <a:lnTo>
                    <a:pt x="100" y="50"/>
                  </a:lnTo>
                  <a:lnTo>
                    <a:pt x="95" y="70"/>
                  </a:lnTo>
                  <a:lnTo>
                    <a:pt x="85" y="85"/>
                  </a:lnTo>
                  <a:lnTo>
                    <a:pt x="70" y="95"/>
                  </a:lnTo>
                  <a:lnTo>
                    <a:pt x="50" y="100"/>
                  </a:lnTo>
                  <a:lnTo>
                    <a:pt x="30" y="95"/>
                  </a:lnTo>
                  <a:lnTo>
                    <a:pt x="15" y="85"/>
                  </a:lnTo>
                  <a:lnTo>
                    <a:pt x="5" y="70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0" y="0"/>
                  </a:lnTo>
                  <a:lnTo>
                    <a:pt x="50" y="0"/>
                  </a:lnTo>
                </a:path>
              </a:pathLst>
            </a:custGeom>
            <a:solidFill>
              <a:schemeClr val="bg1">
                <a:alpha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88BDE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3254188" y="3818965"/>
            <a:ext cx="403412" cy="403412"/>
          </a:xfrm>
          <a:prstGeom prst="ellipse">
            <a:avLst/>
          </a:prstGeom>
          <a:solidFill>
            <a:srgbClr val="3E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4155141" y="4007223"/>
            <a:ext cx="282388" cy="282388"/>
          </a:xfrm>
          <a:prstGeom prst="ellipse">
            <a:avLst/>
          </a:prstGeom>
          <a:solidFill>
            <a:srgbClr val="3E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3630706" y="4773706"/>
            <a:ext cx="336176" cy="336176"/>
          </a:xfrm>
          <a:prstGeom prst="ellipse">
            <a:avLst/>
          </a:prstGeom>
          <a:solidFill>
            <a:srgbClr val="3E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7771600" y="2120373"/>
            <a:ext cx="3575850" cy="1077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7771600" y="3571348"/>
            <a:ext cx="3575850" cy="1077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771600" y="5022323"/>
            <a:ext cx="3575850" cy="1077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83" name="Freeform 38"/>
          <p:cNvSpPr/>
          <p:nvPr/>
        </p:nvSpPr>
        <p:spPr bwMode="auto">
          <a:xfrm>
            <a:off x="6287560" y="2099996"/>
            <a:ext cx="1112188" cy="994062"/>
          </a:xfrm>
          <a:custGeom>
            <a:avLst/>
            <a:gdLst>
              <a:gd name="T0" fmla="*/ 1873 w 2782"/>
              <a:gd name="T1" fmla="*/ 2297 h 2487"/>
              <a:gd name="T2" fmla="*/ 1743 w 2782"/>
              <a:gd name="T3" fmla="*/ 2377 h 2487"/>
              <a:gd name="T4" fmla="*/ 1648 w 2782"/>
              <a:gd name="T5" fmla="*/ 2272 h 2487"/>
              <a:gd name="T6" fmla="*/ 1548 w 2782"/>
              <a:gd name="T7" fmla="*/ 2197 h 2487"/>
              <a:gd name="T8" fmla="*/ 1428 w 2782"/>
              <a:gd name="T9" fmla="*/ 2147 h 2487"/>
              <a:gd name="T10" fmla="*/ 1339 w 2782"/>
              <a:gd name="T11" fmla="*/ 2147 h 2487"/>
              <a:gd name="T12" fmla="*/ 1299 w 2782"/>
              <a:gd name="T13" fmla="*/ 2033 h 2487"/>
              <a:gd name="T14" fmla="*/ 1169 w 2782"/>
              <a:gd name="T15" fmla="*/ 2117 h 2487"/>
              <a:gd name="T16" fmla="*/ 1009 w 2782"/>
              <a:gd name="T17" fmla="*/ 2167 h 2487"/>
              <a:gd name="T18" fmla="*/ 884 w 2782"/>
              <a:gd name="T19" fmla="*/ 2077 h 2487"/>
              <a:gd name="T20" fmla="*/ 799 w 2782"/>
              <a:gd name="T21" fmla="*/ 1973 h 2487"/>
              <a:gd name="T22" fmla="*/ 719 w 2782"/>
              <a:gd name="T23" fmla="*/ 1938 h 2487"/>
              <a:gd name="T24" fmla="*/ 809 w 2782"/>
              <a:gd name="T25" fmla="*/ 1888 h 2487"/>
              <a:gd name="T26" fmla="*/ 719 w 2782"/>
              <a:gd name="T27" fmla="*/ 1778 h 2487"/>
              <a:gd name="T28" fmla="*/ 629 w 2782"/>
              <a:gd name="T29" fmla="*/ 1808 h 2487"/>
              <a:gd name="T30" fmla="*/ 549 w 2782"/>
              <a:gd name="T31" fmla="*/ 1713 h 2487"/>
              <a:gd name="T32" fmla="*/ 659 w 2782"/>
              <a:gd name="T33" fmla="*/ 1503 h 2487"/>
              <a:gd name="T34" fmla="*/ 744 w 2782"/>
              <a:gd name="T35" fmla="*/ 1363 h 2487"/>
              <a:gd name="T36" fmla="*/ 789 w 2782"/>
              <a:gd name="T37" fmla="*/ 1318 h 2487"/>
              <a:gd name="T38" fmla="*/ 804 w 2782"/>
              <a:gd name="T39" fmla="*/ 1418 h 2487"/>
              <a:gd name="T40" fmla="*/ 919 w 2782"/>
              <a:gd name="T41" fmla="*/ 1308 h 2487"/>
              <a:gd name="T42" fmla="*/ 869 w 2782"/>
              <a:gd name="T43" fmla="*/ 1164 h 2487"/>
              <a:gd name="T44" fmla="*/ 894 w 2782"/>
              <a:gd name="T45" fmla="*/ 1024 h 2487"/>
              <a:gd name="T46" fmla="*/ 874 w 2782"/>
              <a:gd name="T47" fmla="*/ 799 h 2487"/>
              <a:gd name="T48" fmla="*/ 899 w 2782"/>
              <a:gd name="T49" fmla="*/ 589 h 2487"/>
              <a:gd name="T50" fmla="*/ 809 w 2782"/>
              <a:gd name="T51" fmla="*/ 410 h 2487"/>
              <a:gd name="T52" fmla="*/ 654 w 2782"/>
              <a:gd name="T53" fmla="*/ 429 h 2487"/>
              <a:gd name="T54" fmla="*/ 494 w 2782"/>
              <a:gd name="T55" fmla="*/ 524 h 2487"/>
              <a:gd name="T56" fmla="*/ 345 w 2782"/>
              <a:gd name="T57" fmla="*/ 529 h 2487"/>
              <a:gd name="T58" fmla="*/ 310 w 2782"/>
              <a:gd name="T59" fmla="*/ 410 h 2487"/>
              <a:gd name="T60" fmla="*/ 180 w 2782"/>
              <a:gd name="T61" fmla="*/ 290 h 2487"/>
              <a:gd name="T62" fmla="*/ 110 w 2782"/>
              <a:gd name="T63" fmla="*/ 350 h 2487"/>
              <a:gd name="T64" fmla="*/ 60 w 2782"/>
              <a:gd name="T65" fmla="*/ 145 h 2487"/>
              <a:gd name="T66" fmla="*/ 305 w 2782"/>
              <a:gd name="T67" fmla="*/ 0 h 2487"/>
              <a:gd name="T68" fmla="*/ 509 w 2782"/>
              <a:gd name="T69" fmla="*/ 50 h 2487"/>
              <a:gd name="T70" fmla="*/ 809 w 2782"/>
              <a:gd name="T71" fmla="*/ 195 h 2487"/>
              <a:gd name="T72" fmla="*/ 1114 w 2782"/>
              <a:gd name="T73" fmla="*/ 589 h 2487"/>
              <a:gd name="T74" fmla="*/ 1174 w 2782"/>
              <a:gd name="T75" fmla="*/ 724 h 2487"/>
              <a:gd name="T76" fmla="*/ 1284 w 2782"/>
              <a:gd name="T77" fmla="*/ 894 h 2487"/>
              <a:gd name="T78" fmla="*/ 1468 w 2782"/>
              <a:gd name="T79" fmla="*/ 884 h 2487"/>
              <a:gd name="T80" fmla="*/ 1613 w 2782"/>
              <a:gd name="T81" fmla="*/ 899 h 2487"/>
              <a:gd name="T82" fmla="*/ 1848 w 2782"/>
              <a:gd name="T83" fmla="*/ 999 h 2487"/>
              <a:gd name="T84" fmla="*/ 1943 w 2782"/>
              <a:gd name="T85" fmla="*/ 1174 h 2487"/>
              <a:gd name="T86" fmla="*/ 2033 w 2782"/>
              <a:gd name="T87" fmla="*/ 1278 h 2487"/>
              <a:gd name="T88" fmla="*/ 2193 w 2782"/>
              <a:gd name="T89" fmla="*/ 1244 h 2487"/>
              <a:gd name="T90" fmla="*/ 2427 w 2782"/>
              <a:gd name="T91" fmla="*/ 1049 h 2487"/>
              <a:gd name="T92" fmla="*/ 2707 w 2782"/>
              <a:gd name="T93" fmla="*/ 849 h 2487"/>
              <a:gd name="T94" fmla="*/ 2707 w 2782"/>
              <a:gd name="T95" fmla="*/ 1029 h 2487"/>
              <a:gd name="T96" fmla="*/ 2777 w 2782"/>
              <a:gd name="T97" fmla="*/ 1244 h 2487"/>
              <a:gd name="T98" fmla="*/ 2732 w 2782"/>
              <a:gd name="T99" fmla="*/ 1413 h 2487"/>
              <a:gd name="T100" fmla="*/ 2697 w 2782"/>
              <a:gd name="T101" fmla="*/ 1853 h 2487"/>
              <a:gd name="T102" fmla="*/ 2532 w 2782"/>
              <a:gd name="T103" fmla="*/ 1863 h 2487"/>
              <a:gd name="T104" fmla="*/ 2432 w 2782"/>
              <a:gd name="T105" fmla="*/ 1928 h 2487"/>
              <a:gd name="T106" fmla="*/ 2357 w 2782"/>
              <a:gd name="T107" fmla="*/ 1983 h 2487"/>
              <a:gd name="T108" fmla="*/ 2427 w 2782"/>
              <a:gd name="T109" fmla="*/ 2217 h 2487"/>
              <a:gd name="T110" fmla="*/ 2452 w 2782"/>
              <a:gd name="T111" fmla="*/ 2427 h 2487"/>
              <a:gd name="T112" fmla="*/ 2332 w 2782"/>
              <a:gd name="T113" fmla="*/ 2332 h 2487"/>
              <a:gd name="T114" fmla="*/ 2283 w 2782"/>
              <a:gd name="T115" fmla="*/ 2292 h 2487"/>
              <a:gd name="T116" fmla="*/ 2183 w 2782"/>
              <a:gd name="T117" fmla="*/ 2347 h 2487"/>
              <a:gd name="T118" fmla="*/ 2078 w 2782"/>
              <a:gd name="T119" fmla="*/ 2477 h 2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82" h="2487">
                <a:moveTo>
                  <a:pt x="2028" y="2487"/>
                </a:moveTo>
                <a:lnTo>
                  <a:pt x="1928" y="2392"/>
                </a:lnTo>
                <a:lnTo>
                  <a:pt x="1898" y="2337"/>
                </a:lnTo>
                <a:lnTo>
                  <a:pt x="1883" y="2312"/>
                </a:lnTo>
                <a:lnTo>
                  <a:pt x="1873" y="2297"/>
                </a:lnTo>
                <a:lnTo>
                  <a:pt x="1853" y="2287"/>
                </a:lnTo>
                <a:lnTo>
                  <a:pt x="1838" y="2277"/>
                </a:lnTo>
                <a:lnTo>
                  <a:pt x="1813" y="2272"/>
                </a:lnTo>
                <a:lnTo>
                  <a:pt x="1788" y="2277"/>
                </a:lnTo>
                <a:lnTo>
                  <a:pt x="1743" y="2377"/>
                </a:lnTo>
                <a:lnTo>
                  <a:pt x="1728" y="2372"/>
                </a:lnTo>
                <a:lnTo>
                  <a:pt x="1708" y="2362"/>
                </a:lnTo>
                <a:lnTo>
                  <a:pt x="1678" y="2327"/>
                </a:lnTo>
                <a:lnTo>
                  <a:pt x="1658" y="2292"/>
                </a:lnTo>
                <a:lnTo>
                  <a:pt x="1648" y="2272"/>
                </a:lnTo>
                <a:lnTo>
                  <a:pt x="1638" y="2267"/>
                </a:lnTo>
                <a:lnTo>
                  <a:pt x="1633" y="2257"/>
                </a:lnTo>
                <a:lnTo>
                  <a:pt x="1623" y="2237"/>
                </a:lnTo>
                <a:lnTo>
                  <a:pt x="1568" y="2227"/>
                </a:lnTo>
                <a:lnTo>
                  <a:pt x="1548" y="2197"/>
                </a:lnTo>
                <a:lnTo>
                  <a:pt x="1533" y="2177"/>
                </a:lnTo>
                <a:lnTo>
                  <a:pt x="1518" y="2167"/>
                </a:lnTo>
                <a:lnTo>
                  <a:pt x="1503" y="2157"/>
                </a:lnTo>
                <a:lnTo>
                  <a:pt x="1468" y="2152"/>
                </a:lnTo>
                <a:lnTo>
                  <a:pt x="1428" y="2147"/>
                </a:lnTo>
                <a:lnTo>
                  <a:pt x="1418" y="2162"/>
                </a:lnTo>
                <a:lnTo>
                  <a:pt x="1384" y="2172"/>
                </a:lnTo>
                <a:lnTo>
                  <a:pt x="1359" y="2172"/>
                </a:lnTo>
                <a:lnTo>
                  <a:pt x="1344" y="2162"/>
                </a:lnTo>
                <a:lnTo>
                  <a:pt x="1339" y="2147"/>
                </a:lnTo>
                <a:lnTo>
                  <a:pt x="1334" y="2127"/>
                </a:lnTo>
                <a:lnTo>
                  <a:pt x="1334" y="2102"/>
                </a:lnTo>
                <a:lnTo>
                  <a:pt x="1334" y="2058"/>
                </a:lnTo>
                <a:lnTo>
                  <a:pt x="1314" y="2038"/>
                </a:lnTo>
                <a:lnTo>
                  <a:pt x="1299" y="2033"/>
                </a:lnTo>
                <a:lnTo>
                  <a:pt x="1284" y="2028"/>
                </a:lnTo>
                <a:lnTo>
                  <a:pt x="1264" y="2028"/>
                </a:lnTo>
                <a:lnTo>
                  <a:pt x="1219" y="2082"/>
                </a:lnTo>
                <a:lnTo>
                  <a:pt x="1184" y="2102"/>
                </a:lnTo>
                <a:lnTo>
                  <a:pt x="1169" y="2117"/>
                </a:lnTo>
                <a:lnTo>
                  <a:pt x="1149" y="2127"/>
                </a:lnTo>
                <a:lnTo>
                  <a:pt x="1129" y="2142"/>
                </a:lnTo>
                <a:lnTo>
                  <a:pt x="1104" y="2147"/>
                </a:lnTo>
                <a:lnTo>
                  <a:pt x="1054" y="2162"/>
                </a:lnTo>
                <a:lnTo>
                  <a:pt x="1009" y="2167"/>
                </a:lnTo>
                <a:lnTo>
                  <a:pt x="949" y="2142"/>
                </a:lnTo>
                <a:lnTo>
                  <a:pt x="929" y="2127"/>
                </a:lnTo>
                <a:lnTo>
                  <a:pt x="909" y="2112"/>
                </a:lnTo>
                <a:lnTo>
                  <a:pt x="899" y="2097"/>
                </a:lnTo>
                <a:lnTo>
                  <a:pt x="884" y="2077"/>
                </a:lnTo>
                <a:lnTo>
                  <a:pt x="869" y="2033"/>
                </a:lnTo>
                <a:lnTo>
                  <a:pt x="839" y="1988"/>
                </a:lnTo>
                <a:lnTo>
                  <a:pt x="829" y="1978"/>
                </a:lnTo>
                <a:lnTo>
                  <a:pt x="824" y="1973"/>
                </a:lnTo>
                <a:lnTo>
                  <a:pt x="799" y="1973"/>
                </a:lnTo>
                <a:lnTo>
                  <a:pt x="759" y="1968"/>
                </a:lnTo>
                <a:lnTo>
                  <a:pt x="754" y="1973"/>
                </a:lnTo>
                <a:lnTo>
                  <a:pt x="734" y="1963"/>
                </a:lnTo>
                <a:lnTo>
                  <a:pt x="724" y="1953"/>
                </a:lnTo>
                <a:lnTo>
                  <a:pt x="719" y="1938"/>
                </a:lnTo>
                <a:lnTo>
                  <a:pt x="714" y="1923"/>
                </a:lnTo>
                <a:lnTo>
                  <a:pt x="734" y="1918"/>
                </a:lnTo>
                <a:lnTo>
                  <a:pt x="759" y="1913"/>
                </a:lnTo>
                <a:lnTo>
                  <a:pt x="784" y="1903"/>
                </a:lnTo>
                <a:lnTo>
                  <a:pt x="809" y="1888"/>
                </a:lnTo>
                <a:lnTo>
                  <a:pt x="804" y="1838"/>
                </a:lnTo>
                <a:lnTo>
                  <a:pt x="794" y="1803"/>
                </a:lnTo>
                <a:lnTo>
                  <a:pt x="774" y="1768"/>
                </a:lnTo>
                <a:lnTo>
                  <a:pt x="739" y="1768"/>
                </a:lnTo>
                <a:lnTo>
                  <a:pt x="719" y="1778"/>
                </a:lnTo>
                <a:lnTo>
                  <a:pt x="709" y="1798"/>
                </a:lnTo>
                <a:lnTo>
                  <a:pt x="694" y="1828"/>
                </a:lnTo>
                <a:lnTo>
                  <a:pt x="674" y="1828"/>
                </a:lnTo>
                <a:lnTo>
                  <a:pt x="659" y="1823"/>
                </a:lnTo>
                <a:lnTo>
                  <a:pt x="629" y="1808"/>
                </a:lnTo>
                <a:lnTo>
                  <a:pt x="609" y="1788"/>
                </a:lnTo>
                <a:lnTo>
                  <a:pt x="584" y="1778"/>
                </a:lnTo>
                <a:lnTo>
                  <a:pt x="579" y="1753"/>
                </a:lnTo>
                <a:lnTo>
                  <a:pt x="569" y="1738"/>
                </a:lnTo>
                <a:lnTo>
                  <a:pt x="549" y="1713"/>
                </a:lnTo>
                <a:lnTo>
                  <a:pt x="549" y="1653"/>
                </a:lnTo>
                <a:lnTo>
                  <a:pt x="579" y="1623"/>
                </a:lnTo>
                <a:lnTo>
                  <a:pt x="609" y="1598"/>
                </a:lnTo>
                <a:lnTo>
                  <a:pt x="649" y="1538"/>
                </a:lnTo>
                <a:lnTo>
                  <a:pt x="659" y="1503"/>
                </a:lnTo>
                <a:lnTo>
                  <a:pt x="669" y="1478"/>
                </a:lnTo>
                <a:lnTo>
                  <a:pt x="684" y="1453"/>
                </a:lnTo>
                <a:lnTo>
                  <a:pt x="699" y="1428"/>
                </a:lnTo>
                <a:lnTo>
                  <a:pt x="729" y="1388"/>
                </a:lnTo>
                <a:lnTo>
                  <a:pt x="744" y="1363"/>
                </a:lnTo>
                <a:lnTo>
                  <a:pt x="754" y="1338"/>
                </a:lnTo>
                <a:lnTo>
                  <a:pt x="759" y="1288"/>
                </a:lnTo>
                <a:lnTo>
                  <a:pt x="769" y="1293"/>
                </a:lnTo>
                <a:lnTo>
                  <a:pt x="779" y="1298"/>
                </a:lnTo>
                <a:lnTo>
                  <a:pt x="789" y="1318"/>
                </a:lnTo>
                <a:lnTo>
                  <a:pt x="789" y="1343"/>
                </a:lnTo>
                <a:lnTo>
                  <a:pt x="784" y="1373"/>
                </a:lnTo>
                <a:lnTo>
                  <a:pt x="789" y="1388"/>
                </a:lnTo>
                <a:lnTo>
                  <a:pt x="794" y="1403"/>
                </a:lnTo>
                <a:lnTo>
                  <a:pt x="804" y="1418"/>
                </a:lnTo>
                <a:lnTo>
                  <a:pt x="824" y="1428"/>
                </a:lnTo>
                <a:lnTo>
                  <a:pt x="869" y="1428"/>
                </a:lnTo>
                <a:lnTo>
                  <a:pt x="894" y="1418"/>
                </a:lnTo>
                <a:lnTo>
                  <a:pt x="914" y="1403"/>
                </a:lnTo>
                <a:lnTo>
                  <a:pt x="919" y="1308"/>
                </a:lnTo>
                <a:lnTo>
                  <a:pt x="919" y="1268"/>
                </a:lnTo>
                <a:lnTo>
                  <a:pt x="914" y="1234"/>
                </a:lnTo>
                <a:lnTo>
                  <a:pt x="894" y="1209"/>
                </a:lnTo>
                <a:lnTo>
                  <a:pt x="879" y="1184"/>
                </a:lnTo>
                <a:lnTo>
                  <a:pt x="869" y="1164"/>
                </a:lnTo>
                <a:lnTo>
                  <a:pt x="869" y="1144"/>
                </a:lnTo>
                <a:lnTo>
                  <a:pt x="874" y="1129"/>
                </a:lnTo>
                <a:lnTo>
                  <a:pt x="879" y="1109"/>
                </a:lnTo>
                <a:lnTo>
                  <a:pt x="899" y="1069"/>
                </a:lnTo>
                <a:lnTo>
                  <a:pt x="894" y="1024"/>
                </a:lnTo>
                <a:lnTo>
                  <a:pt x="879" y="979"/>
                </a:lnTo>
                <a:lnTo>
                  <a:pt x="864" y="949"/>
                </a:lnTo>
                <a:lnTo>
                  <a:pt x="849" y="929"/>
                </a:lnTo>
                <a:lnTo>
                  <a:pt x="844" y="869"/>
                </a:lnTo>
                <a:lnTo>
                  <a:pt x="874" y="799"/>
                </a:lnTo>
                <a:lnTo>
                  <a:pt x="879" y="764"/>
                </a:lnTo>
                <a:lnTo>
                  <a:pt x="884" y="734"/>
                </a:lnTo>
                <a:lnTo>
                  <a:pt x="909" y="669"/>
                </a:lnTo>
                <a:lnTo>
                  <a:pt x="904" y="629"/>
                </a:lnTo>
                <a:lnTo>
                  <a:pt x="899" y="589"/>
                </a:lnTo>
                <a:lnTo>
                  <a:pt x="889" y="544"/>
                </a:lnTo>
                <a:lnTo>
                  <a:pt x="874" y="504"/>
                </a:lnTo>
                <a:lnTo>
                  <a:pt x="854" y="469"/>
                </a:lnTo>
                <a:lnTo>
                  <a:pt x="834" y="434"/>
                </a:lnTo>
                <a:lnTo>
                  <a:pt x="809" y="410"/>
                </a:lnTo>
                <a:lnTo>
                  <a:pt x="784" y="395"/>
                </a:lnTo>
                <a:lnTo>
                  <a:pt x="739" y="395"/>
                </a:lnTo>
                <a:lnTo>
                  <a:pt x="709" y="400"/>
                </a:lnTo>
                <a:lnTo>
                  <a:pt x="679" y="410"/>
                </a:lnTo>
                <a:lnTo>
                  <a:pt x="654" y="429"/>
                </a:lnTo>
                <a:lnTo>
                  <a:pt x="629" y="469"/>
                </a:lnTo>
                <a:lnTo>
                  <a:pt x="609" y="494"/>
                </a:lnTo>
                <a:lnTo>
                  <a:pt x="584" y="509"/>
                </a:lnTo>
                <a:lnTo>
                  <a:pt x="539" y="519"/>
                </a:lnTo>
                <a:lnTo>
                  <a:pt x="494" y="524"/>
                </a:lnTo>
                <a:lnTo>
                  <a:pt x="455" y="534"/>
                </a:lnTo>
                <a:lnTo>
                  <a:pt x="415" y="544"/>
                </a:lnTo>
                <a:lnTo>
                  <a:pt x="380" y="554"/>
                </a:lnTo>
                <a:lnTo>
                  <a:pt x="360" y="544"/>
                </a:lnTo>
                <a:lnTo>
                  <a:pt x="345" y="529"/>
                </a:lnTo>
                <a:lnTo>
                  <a:pt x="335" y="519"/>
                </a:lnTo>
                <a:lnTo>
                  <a:pt x="330" y="504"/>
                </a:lnTo>
                <a:lnTo>
                  <a:pt x="325" y="479"/>
                </a:lnTo>
                <a:lnTo>
                  <a:pt x="320" y="459"/>
                </a:lnTo>
                <a:lnTo>
                  <a:pt x="310" y="410"/>
                </a:lnTo>
                <a:lnTo>
                  <a:pt x="295" y="370"/>
                </a:lnTo>
                <a:lnTo>
                  <a:pt x="275" y="340"/>
                </a:lnTo>
                <a:lnTo>
                  <a:pt x="255" y="315"/>
                </a:lnTo>
                <a:lnTo>
                  <a:pt x="215" y="300"/>
                </a:lnTo>
                <a:lnTo>
                  <a:pt x="180" y="290"/>
                </a:lnTo>
                <a:lnTo>
                  <a:pt x="155" y="285"/>
                </a:lnTo>
                <a:lnTo>
                  <a:pt x="135" y="290"/>
                </a:lnTo>
                <a:lnTo>
                  <a:pt x="120" y="305"/>
                </a:lnTo>
                <a:lnTo>
                  <a:pt x="115" y="325"/>
                </a:lnTo>
                <a:lnTo>
                  <a:pt x="110" y="350"/>
                </a:lnTo>
                <a:lnTo>
                  <a:pt x="110" y="390"/>
                </a:lnTo>
                <a:lnTo>
                  <a:pt x="0" y="310"/>
                </a:lnTo>
                <a:lnTo>
                  <a:pt x="0" y="295"/>
                </a:lnTo>
                <a:lnTo>
                  <a:pt x="50" y="240"/>
                </a:lnTo>
                <a:lnTo>
                  <a:pt x="60" y="145"/>
                </a:lnTo>
                <a:lnTo>
                  <a:pt x="25" y="115"/>
                </a:lnTo>
                <a:lnTo>
                  <a:pt x="180" y="25"/>
                </a:lnTo>
                <a:lnTo>
                  <a:pt x="220" y="10"/>
                </a:lnTo>
                <a:lnTo>
                  <a:pt x="260" y="0"/>
                </a:lnTo>
                <a:lnTo>
                  <a:pt x="305" y="0"/>
                </a:lnTo>
                <a:lnTo>
                  <a:pt x="355" y="5"/>
                </a:lnTo>
                <a:lnTo>
                  <a:pt x="390" y="25"/>
                </a:lnTo>
                <a:lnTo>
                  <a:pt x="420" y="40"/>
                </a:lnTo>
                <a:lnTo>
                  <a:pt x="460" y="45"/>
                </a:lnTo>
                <a:lnTo>
                  <a:pt x="509" y="50"/>
                </a:lnTo>
                <a:lnTo>
                  <a:pt x="559" y="40"/>
                </a:lnTo>
                <a:lnTo>
                  <a:pt x="599" y="35"/>
                </a:lnTo>
                <a:lnTo>
                  <a:pt x="644" y="45"/>
                </a:lnTo>
                <a:lnTo>
                  <a:pt x="704" y="65"/>
                </a:lnTo>
                <a:lnTo>
                  <a:pt x="809" y="195"/>
                </a:lnTo>
                <a:lnTo>
                  <a:pt x="869" y="265"/>
                </a:lnTo>
                <a:lnTo>
                  <a:pt x="934" y="340"/>
                </a:lnTo>
                <a:lnTo>
                  <a:pt x="979" y="459"/>
                </a:lnTo>
                <a:lnTo>
                  <a:pt x="1089" y="554"/>
                </a:lnTo>
                <a:lnTo>
                  <a:pt x="1114" y="589"/>
                </a:lnTo>
                <a:lnTo>
                  <a:pt x="1129" y="614"/>
                </a:lnTo>
                <a:lnTo>
                  <a:pt x="1139" y="644"/>
                </a:lnTo>
                <a:lnTo>
                  <a:pt x="1144" y="694"/>
                </a:lnTo>
                <a:lnTo>
                  <a:pt x="1159" y="709"/>
                </a:lnTo>
                <a:lnTo>
                  <a:pt x="1174" y="724"/>
                </a:lnTo>
                <a:lnTo>
                  <a:pt x="1229" y="764"/>
                </a:lnTo>
                <a:lnTo>
                  <a:pt x="1239" y="784"/>
                </a:lnTo>
                <a:lnTo>
                  <a:pt x="1244" y="824"/>
                </a:lnTo>
                <a:lnTo>
                  <a:pt x="1259" y="884"/>
                </a:lnTo>
                <a:lnTo>
                  <a:pt x="1284" y="894"/>
                </a:lnTo>
                <a:lnTo>
                  <a:pt x="1329" y="894"/>
                </a:lnTo>
                <a:lnTo>
                  <a:pt x="1379" y="889"/>
                </a:lnTo>
                <a:lnTo>
                  <a:pt x="1423" y="884"/>
                </a:lnTo>
                <a:lnTo>
                  <a:pt x="1448" y="884"/>
                </a:lnTo>
                <a:lnTo>
                  <a:pt x="1468" y="884"/>
                </a:lnTo>
                <a:lnTo>
                  <a:pt x="1498" y="894"/>
                </a:lnTo>
                <a:lnTo>
                  <a:pt x="1533" y="914"/>
                </a:lnTo>
                <a:lnTo>
                  <a:pt x="1593" y="914"/>
                </a:lnTo>
                <a:lnTo>
                  <a:pt x="1603" y="904"/>
                </a:lnTo>
                <a:lnTo>
                  <a:pt x="1613" y="899"/>
                </a:lnTo>
                <a:lnTo>
                  <a:pt x="1653" y="894"/>
                </a:lnTo>
                <a:lnTo>
                  <a:pt x="1758" y="989"/>
                </a:lnTo>
                <a:lnTo>
                  <a:pt x="1788" y="989"/>
                </a:lnTo>
                <a:lnTo>
                  <a:pt x="1818" y="989"/>
                </a:lnTo>
                <a:lnTo>
                  <a:pt x="1848" y="999"/>
                </a:lnTo>
                <a:lnTo>
                  <a:pt x="1868" y="1009"/>
                </a:lnTo>
                <a:lnTo>
                  <a:pt x="1883" y="1024"/>
                </a:lnTo>
                <a:lnTo>
                  <a:pt x="1923" y="1119"/>
                </a:lnTo>
                <a:lnTo>
                  <a:pt x="1928" y="1144"/>
                </a:lnTo>
                <a:lnTo>
                  <a:pt x="1943" y="1174"/>
                </a:lnTo>
                <a:lnTo>
                  <a:pt x="1958" y="1209"/>
                </a:lnTo>
                <a:lnTo>
                  <a:pt x="1978" y="1239"/>
                </a:lnTo>
                <a:lnTo>
                  <a:pt x="2003" y="1263"/>
                </a:lnTo>
                <a:lnTo>
                  <a:pt x="2018" y="1273"/>
                </a:lnTo>
                <a:lnTo>
                  <a:pt x="2033" y="1278"/>
                </a:lnTo>
                <a:lnTo>
                  <a:pt x="2053" y="1283"/>
                </a:lnTo>
                <a:lnTo>
                  <a:pt x="2073" y="1278"/>
                </a:lnTo>
                <a:lnTo>
                  <a:pt x="2093" y="1273"/>
                </a:lnTo>
                <a:lnTo>
                  <a:pt x="2113" y="1263"/>
                </a:lnTo>
                <a:lnTo>
                  <a:pt x="2193" y="1244"/>
                </a:lnTo>
                <a:lnTo>
                  <a:pt x="2278" y="1214"/>
                </a:lnTo>
                <a:lnTo>
                  <a:pt x="2318" y="1189"/>
                </a:lnTo>
                <a:lnTo>
                  <a:pt x="2352" y="1134"/>
                </a:lnTo>
                <a:lnTo>
                  <a:pt x="2387" y="1089"/>
                </a:lnTo>
                <a:lnTo>
                  <a:pt x="2427" y="1049"/>
                </a:lnTo>
                <a:lnTo>
                  <a:pt x="2472" y="1009"/>
                </a:lnTo>
                <a:lnTo>
                  <a:pt x="2537" y="939"/>
                </a:lnTo>
                <a:lnTo>
                  <a:pt x="2657" y="839"/>
                </a:lnTo>
                <a:lnTo>
                  <a:pt x="2692" y="844"/>
                </a:lnTo>
                <a:lnTo>
                  <a:pt x="2707" y="849"/>
                </a:lnTo>
                <a:lnTo>
                  <a:pt x="2712" y="854"/>
                </a:lnTo>
                <a:lnTo>
                  <a:pt x="2717" y="864"/>
                </a:lnTo>
                <a:lnTo>
                  <a:pt x="2712" y="874"/>
                </a:lnTo>
                <a:lnTo>
                  <a:pt x="2707" y="924"/>
                </a:lnTo>
                <a:lnTo>
                  <a:pt x="2707" y="1029"/>
                </a:lnTo>
                <a:lnTo>
                  <a:pt x="2747" y="1069"/>
                </a:lnTo>
                <a:lnTo>
                  <a:pt x="2767" y="1104"/>
                </a:lnTo>
                <a:lnTo>
                  <a:pt x="2777" y="1119"/>
                </a:lnTo>
                <a:lnTo>
                  <a:pt x="2782" y="1139"/>
                </a:lnTo>
                <a:lnTo>
                  <a:pt x="2777" y="1244"/>
                </a:lnTo>
                <a:lnTo>
                  <a:pt x="2752" y="1308"/>
                </a:lnTo>
                <a:lnTo>
                  <a:pt x="2742" y="1323"/>
                </a:lnTo>
                <a:lnTo>
                  <a:pt x="2732" y="1338"/>
                </a:lnTo>
                <a:lnTo>
                  <a:pt x="2727" y="1373"/>
                </a:lnTo>
                <a:lnTo>
                  <a:pt x="2732" y="1413"/>
                </a:lnTo>
                <a:lnTo>
                  <a:pt x="2737" y="1458"/>
                </a:lnTo>
                <a:lnTo>
                  <a:pt x="2737" y="1623"/>
                </a:lnTo>
                <a:lnTo>
                  <a:pt x="2712" y="1723"/>
                </a:lnTo>
                <a:lnTo>
                  <a:pt x="2717" y="1828"/>
                </a:lnTo>
                <a:lnTo>
                  <a:pt x="2697" y="1853"/>
                </a:lnTo>
                <a:lnTo>
                  <a:pt x="2682" y="1863"/>
                </a:lnTo>
                <a:lnTo>
                  <a:pt x="2667" y="1873"/>
                </a:lnTo>
                <a:lnTo>
                  <a:pt x="2612" y="1878"/>
                </a:lnTo>
                <a:lnTo>
                  <a:pt x="2567" y="1868"/>
                </a:lnTo>
                <a:lnTo>
                  <a:pt x="2532" y="1863"/>
                </a:lnTo>
                <a:lnTo>
                  <a:pt x="2472" y="1858"/>
                </a:lnTo>
                <a:lnTo>
                  <a:pt x="2462" y="1878"/>
                </a:lnTo>
                <a:lnTo>
                  <a:pt x="2452" y="1893"/>
                </a:lnTo>
                <a:lnTo>
                  <a:pt x="2442" y="1908"/>
                </a:lnTo>
                <a:lnTo>
                  <a:pt x="2432" y="1928"/>
                </a:lnTo>
                <a:lnTo>
                  <a:pt x="2407" y="1933"/>
                </a:lnTo>
                <a:lnTo>
                  <a:pt x="2387" y="1943"/>
                </a:lnTo>
                <a:lnTo>
                  <a:pt x="2372" y="1953"/>
                </a:lnTo>
                <a:lnTo>
                  <a:pt x="2362" y="1968"/>
                </a:lnTo>
                <a:lnTo>
                  <a:pt x="2357" y="1983"/>
                </a:lnTo>
                <a:lnTo>
                  <a:pt x="2352" y="1998"/>
                </a:lnTo>
                <a:lnTo>
                  <a:pt x="2357" y="2048"/>
                </a:lnTo>
                <a:lnTo>
                  <a:pt x="2397" y="2112"/>
                </a:lnTo>
                <a:lnTo>
                  <a:pt x="2407" y="2162"/>
                </a:lnTo>
                <a:lnTo>
                  <a:pt x="2427" y="2217"/>
                </a:lnTo>
                <a:lnTo>
                  <a:pt x="2457" y="2272"/>
                </a:lnTo>
                <a:lnTo>
                  <a:pt x="2487" y="2337"/>
                </a:lnTo>
                <a:lnTo>
                  <a:pt x="2512" y="2437"/>
                </a:lnTo>
                <a:lnTo>
                  <a:pt x="2477" y="2437"/>
                </a:lnTo>
                <a:lnTo>
                  <a:pt x="2452" y="2427"/>
                </a:lnTo>
                <a:lnTo>
                  <a:pt x="2427" y="2417"/>
                </a:lnTo>
                <a:lnTo>
                  <a:pt x="2402" y="2402"/>
                </a:lnTo>
                <a:lnTo>
                  <a:pt x="2367" y="2372"/>
                </a:lnTo>
                <a:lnTo>
                  <a:pt x="2337" y="2352"/>
                </a:lnTo>
                <a:lnTo>
                  <a:pt x="2332" y="2332"/>
                </a:lnTo>
                <a:lnTo>
                  <a:pt x="2327" y="2317"/>
                </a:lnTo>
                <a:lnTo>
                  <a:pt x="2318" y="2307"/>
                </a:lnTo>
                <a:lnTo>
                  <a:pt x="2308" y="2297"/>
                </a:lnTo>
                <a:lnTo>
                  <a:pt x="2293" y="2297"/>
                </a:lnTo>
                <a:lnTo>
                  <a:pt x="2283" y="2292"/>
                </a:lnTo>
                <a:lnTo>
                  <a:pt x="2273" y="2297"/>
                </a:lnTo>
                <a:lnTo>
                  <a:pt x="2263" y="2302"/>
                </a:lnTo>
                <a:lnTo>
                  <a:pt x="2258" y="2322"/>
                </a:lnTo>
                <a:lnTo>
                  <a:pt x="2218" y="2332"/>
                </a:lnTo>
                <a:lnTo>
                  <a:pt x="2183" y="2347"/>
                </a:lnTo>
                <a:lnTo>
                  <a:pt x="2118" y="2382"/>
                </a:lnTo>
                <a:lnTo>
                  <a:pt x="2118" y="2427"/>
                </a:lnTo>
                <a:lnTo>
                  <a:pt x="2128" y="2437"/>
                </a:lnTo>
                <a:lnTo>
                  <a:pt x="2098" y="2452"/>
                </a:lnTo>
                <a:lnTo>
                  <a:pt x="2078" y="2477"/>
                </a:lnTo>
                <a:lnTo>
                  <a:pt x="2028" y="2487"/>
                </a:lnTo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88BD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Freeform 30"/>
          <p:cNvSpPr/>
          <p:nvPr/>
        </p:nvSpPr>
        <p:spPr bwMode="auto">
          <a:xfrm>
            <a:off x="6637387" y="3887395"/>
            <a:ext cx="639683" cy="428458"/>
          </a:xfrm>
          <a:custGeom>
            <a:avLst/>
            <a:gdLst>
              <a:gd name="T0" fmla="*/ 105 w 1598"/>
              <a:gd name="T1" fmla="*/ 1024 h 1069"/>
              <a:gd name="T2" fmla="*/ 25 w 1598"/>
              <a:gd name="T3" fmla="*/ 879 h 1069"/>
              <a:gd name="T4" fmla="*/ 80 w 1598"/>
              <a:gd name="T5" fmla="*/ 824 h 1069"/>
              <a:gd name="T6" fmla="*/ 95 w 1598"/>
              <a:gd name="T7" fmla="*/ 719 h 1069"/>
              <a:gd name="T8" fmla="*/ 45 w 1598"/>
              <a:gd name="T9" fmla="*/ 549 h 1069"/>
              <a:gd name="T10" fmla="*/ 30 w 1598"/>
              <a:gd name="T11" fmla="*/ 465 h 1069"/>
              <a:gd name="T12" fmla="*/ 50 w 1598"/>
              <a:gd name="T13" fmla="*/ 435 h 1069"/>
              <a:gd name="T14" fmla="*/ 105 w 1598"/>
              <a:gd name="T15" fmla="*/ 360 h 1069"/>
              <a:gd name="T16" fmla="*/ 190 w 1598"/>
              <a:gd name="T17" fmla="*/ 265 h 1069"/>
              <a:gd name="T18" fmla="*/ 230 w 1598"/>
              <a:gd name="T19" fmla="*/ 220 h 1069"/>
              <a:gd name="T20" fmla="*/ 315 w 1598"/>
              <a:gd name="T21" fmla="*/ 165 h 1069"/>
              <a:gd name="T22" fmla="*/ 504 w 1598"/>
              <a:gd name="T23" fmla="*/ 0 h 1069"/>
              <a:gd name="T24" fmla="*/ 589 w 1598"/>
              <a:gd name="T25" fmla="*/ 95 h 1069"/>
              <a:gd name="T26" fmla="*/ 669 w 1598"/>
              <a:gd name="T27" fmla="*/ 40 h 1069"/>
              <a:gd name="T28" fmla="*/ 734 w 1598"/>
              <a:gd name="T29" fmla="*/ 30 h 1069"/>
              <a:gd name="T30" fmla="*/ 744 w 1598"/>
              <a:gd name="T31" fmla="*/ 55 h 1069"/>
              <a:gd name="T32" fmla="*/ 769 w 1598"/>
              <a:gd name="T33" fmla="*/ 200 h 1069"/>
              <a:gd name="T34" fmla="*/ 849 w 1598"/>
              <a:gd name="T35" fmla="*/ 250 h 1069"/>
              <a:gd name="T36" fmla="*/ 929 w 1598"/>
              <a:gd name="T37" fmla="*/ 275 h 1069"/>
              <a:gd name="T38" fmla="*/ 1059 w 1598"/>
              <a:gd name="T39" fmla="*/ 120 h 1069"/>
              <a:gd name="T40" fmla="*/ 1099 w 1598"/>
              <a:gd name="T41" fmla="*/ 75 h 1069"/>
              <a:gd name="T42" fmla="*/ 1154 w 1598"/>
              <a:gd name="T43" fmla="*/ 45 h 1069"/>
              <a:gd name="T44" fmla="*/ 1228 w 1598"/>
              <a:gd name="T45" fmla="*/ 40 h 1069"/>
              <a:gd name="T46" fmla="*/ 1578 w 1598"/>
              <a:gd name="T47" fmla="*/ 80 h 1069"/>
              <a:gd name="T48" fmla="*/ 1588 w 1598"/>
              <a:gd name="T49" fmla="*/ 100 h 1069"/>
              <a:gd name="T50" fmla="*/ 1578 w 1598"/>
              <a:gd name="T51" fmla="*/ 190 h 1069"/>
              <a:gd name="T52" fmla="*/ 1423 w 1598"/>
              <a:gd name="T53" fmla="*/ 240 h 1069"/>
              <a:gd name="T54" fmla="*/ 1313 w 1598"/>
              <a:gd name="T55" fmla="*/ 310 h 1069"/>
              <a:gd name="T56" fmla="*/ 1263 w 1598"/>
              <a:gd name="T57" fmla="*/ 370 h 1069"/>
              <a:gd name="T58" fmla="*/ 1194 w 1598"/>
              <a:gd name="T59" fmla="*/ 425 h 1069"/>
              <a:gd name="T60" fmla="*/ 1159 w 1598"/>
              <a:gd name="T61" fmla="*/ 455 h 1069"/>
              <a:gd name="T62" fmla="*/ 1099 w 1598"/>
              <a:gd name="T63" fmla="*/ 485 h 1069"/>
              <a:gd name="T64" fmla="*/ 1074 w 1598"/>
              <a:gd name="T65" fmla="*/ 599 h 1069"/>
              <a:gd name="T66" fmla="*/ 1019 w 1598"/>
              <a:gd name="T67" fmla="*/ 659 h 1069"/>
              <a:gd name="T68" fmla="*/ 999 w 1598"/>
              <a:gd name="T69" fmla="*/ 744 h 1069"/>
              <a:gd name="T70" fmla="*/ 974 w 1598"/>
              <a:gd name="T71" fmla="*/ 809 h 1069"/>
              <a:gd name="T72" fmla="*/ 934 w 1598"/>
              <a:gd name="T73" fmla="*/ 814 h 1069"/>
              <a:gd name="T74" fmla="*/ 899 w 1598"/>
              <a:gd name="T75" fmla="*/ 829 h 1069"/>
              <a:gd name="T76" fmla="*/ 854 w 1598"/>
              <a:gd name="T77" fmla="*/ 879 h 1069"/>
              <a:gd name="T78" fmla="*/ 834 w 1598"/>
              <a:gd name="T79" fmla="*/ 949 h 1069"/>
              <a:gd name="T80" fmla="*/ 804 w 1598"/>
              <a:gd name="T81" fmla="*/ 999 h 1069"/>
              <a:gd name="T82" fmla="*/ 784 w 1598"/>
              <a:gd name="T83" fmla="*/ 999 h 1069"/>
              <a:gd name="T84" fmla="*/ 714 w 1598"/>
              <a:gd name="T85" fmla="*/ 974 h 1069"/>
              <a:gd name="T86" fmla="*/ 654 w 1598"/>
              <a:gd name="T87" fmla="*/ 1049 h 1069"/>
              <a:gd name="T88" fmla="*/ 589 w 1598"/>
              <a:gd name="T89" fmla="*/ 1054 h 1069"/>
              <a:gd name="T90" fmla="*/ 534 w 1598"/>
              <a:gd name="T91" fmla="*/ 1039 h 1069"/>
              <a:gd name="T92" fmla="*/ 419 w 1598"/>
              <a:gd name="T93" fmla="*/ 909 h 1069"/>
              <a:gd name="T94" fmla="*/ 350 w 1598"/>
              <a:gd name="T95" fmla="*/ 924 h 1069"/>
              <a:gd name="T96" fmla="*/ 340 w 1598"/>
              <a:gd name="T97" fmla="*/ 1009 h 1069"/>
              <a:gd name="T98" fmla="*/ 295 w 1598"/>
              <a:gd name="T99" fmla="*/ 1024 h 1069"/>
              <a:gd name="T100" fmla="*/ 270 w 1598"/>
              <a:gd name="T101" fmla="*/ 1044 h 1069"/>
              <a:gd name="T102" fmla="*/ 215 w 1598"/>
              <a:gd name="T103" fmla="*/ 1054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98" h="1069">
                <a:moveTo>
                  <a:pt x="175" y="1069"/>
                </a:moveTo>
                <a:lnTo>
                  <a:pt x="105" y="1024"/>
                </a:lnTo>
                <a:lnTo>
                  <a:pt x="0" y="929"/>
                </a:lnTo>
                <a:lnTo>
                  <a:pt x="25" y="879"/>
                </a:lnTo>
                <a:lnTo>
                  <a:pt x="65" y="844"/>
                </a:lnTo>
                <a:lnTo>
                  <a:pt x="80" y="824"/>
                </a:lnTo>
                <a:lnTo>
                  <a:pt x="95" y="804"/>
                </a:lnTo>
                <a:lnTo>
                  <a:pt x="95" y="719"/>
                </a:lnTo>
                <a:lnTo>
                  <a:pt x="65" y="609"/>
                </a:lnTo>
                <a:lnTo>
                  <a:pt x="45" y="549"/>
                </a:lnTo>
                <a:lnTo>
                  <a:pt x="30" y="520"/>
                </a:lnTo>
                <a:lnTo>
                  <a:pt x="30" y="465"/>
                </a:lnTo>
                <a:lnTo>
                  <a:pt x="35" y="450"/>
                </a:lnTo>
                <a:lnTo>
                  <a:pt x="50" y="435"/>
                </a:lnTo>
                <a:lnTo>
                  <a:pt x="75" y="390"/>
                </a:lnTo>
                <a:lnTo>
                  <a:pt x="105" y="360"/>
                </a:lnTo>
                <a:lnTo>
                  <a:pt x="170" y="295"/>
                </a:lnTo>
                <a:lnTo>
                  <a:pt x="190" y="265"/>
                </a:lnTo>
                <a:lnTo>
                  <a:pt x="210" y="240"/>
                </a:lnTo>
                <a:lnTo>
                  <a:pt x="230" y="220"/>
                </a:lnTo>
                <a:lnTo>
                  <a:pt x="260" y="200"/>
                </a:lnTo>
                <a:lnTo>
                  <a:pt x="315" y="165"/>
                </a:lnTo>
                <a:lnTo>
                  <a:pt x="375" y="130"/>
                </a:lnTo>
                <a:lnTo>
                  <a:pt x="504" y="0"/>
                </a:lnTo>
                <a:lnTo>
                  <a:pt x="524" y="95"/>
                </a:lnTo>
                <a:lnTo>
                  <a:pt x="589" y="95"/>
                </a:lnTo>
                <a:lnTo>
                  <a:pt x="619" y="40"/>
                </a:lnTo>
                <a:lnTo>
                  <a:pt x="669" y="40"/>
                </a:lnTo>
                <a:lnTo>
                  <a:pt x="704" y="40"/>
                </a:lnTo>
                <a:lnTo>
                  <a:pt x="734" y="30"/>
                </a:lnTo>
                <a:lnTo>
                  <a:pt x="734" y="40"/>
                </a:lnTo>
                <a:lnTo>
                  <a:pt x="744" y="55"/>
                </a:lnTo>
                <a:lnTo>
                  <a:pt x="769" y="90"/>
                </a:lnTo>
                <a:lnTo>
                  <a:pt x="769" y="200"/>
                </a:lnTo>
                <a:lnTo>
                  <a:pt x="804" y="225"/>
                </a:lnTo>
                <a:lnTo>
                  <a:pt x="849" y="250"/>
                </a:lnTo>
                <a:lnTo>
                  <a:pt x="899" y="270"/>
                </a:lnTo>
                <a:lnTo>
                  <a:pt x="929" y="275"/>
                </a:lnTo>
                <a:lnTo>
                  <a:pt x="959" y="275"/>
                </a:lnTo>
                <a:lnTo>
                  <a:pt x="1059" y="120"/>
                </a:lnTo>
                <a:lnTo>
                  <a:pt x="1079" y="95"/>
                </a:lnTo>
                <a:lnTo>
                  <a:pt x="1099" y="75"/>
                </a:lnTo>
                <a:lnTo>
                  <a:pt x="1129" y="60"/>
                </a:lnTo>
                <a:lnTo>
                  <a:pt x="1154" y="45"/>
                </a:lnTo>
                <a:lnTo>
                  <a:pt x="1189" y="40"/>
                </a:lnTo>
                <a:lnTo>
                  <a:pt x="1228" y="40"/>
                </a:lnTo>
                <a:lnTo>
                  <a:pt x="1338" y="85"/>
                </a:lnTo>
                <a:lnTo>
                  <a:pt x="1578" y="80"/>
                </a:lnTo>
                <a:lnTo>
                  <a:pt x="1598" y="90"/>
                </a:lnTo>
                <a:lnTo>
                  <a:pt x="1588" y="100"/>
                </a:lnTo>
                <a:lnTo>
                  <a:pt x="1588" y="115"/>
                </a:lnTo>
                <a:lnTo>
                  <a:pt x="1578" y="190"/>
                </a:lnTo>
                <a:lnTo>
                  <a:pt x="1493" y="200"/>
                </a:lnTo>
                <a:lnTo>
                  <a:pt x="1423" y="240"/>
                </a:lnTo>
                <a:lnTo>
                  <a:pt x="1348" y="285"/>
                </a:lnTo>
                <a:lnTo>
                  <a:pt x="1313" y="310"/>
                </a:lnTo>
                <a:lnTo>
                  <a:pt x="1283" y="340"/>
                </a:lnTo>
                <a:lnTo>
                  <a:pt x="1263" y="370"/>
                </a:lnTo>
                <a:lnTo>
                  <a:pt x="1248" y="400"/>
                </a:lnTo>
                <a:lnTo>
                  <a:pt x="1194" y="425"/>
                </a:lnTo>
                <a:lnTo>
                  <a:pt x="1179" y="445"/>
                </a:lnTo>
                <a:lnTo>
                  <a:pt x="1159" y="455"/>
                </a:lnTo>
                <a:lnTo>
                  <a:pt x="1114" y="470"/>
                </a:lnTo>
                <a:lnTo>
                  <a:pt x="1099" y="485"/>
                </a:lnTo>
                <a:lnTo>
                  <a:pt x="1094" y="569"/>
                </a:lnTo>
                <a:lnTo>
                  <a:pt x="1074" y="599"/>
                </a:lnTo>
                <a:lnTo>
                  <a:pt x="1044" y="629"/>
                </a:lnTo>
                <a:lnTo>
                  <a:pt x="1019" y="659"/>
                </a:lnTo>
                <a:lnTo>
                  <a:pt x="999" y="689"/>
                </a:lnTo>
                <a:lnTo>
                  <a:pt x="999" y="744"/>
                </a:lnTo>
                <a:lnTo>
                  <a:pt x="989" y="779"/>
                </a:lnTo>
                <a:lnTo>
                  <a:pt x="974" y="809"/>
                </a:lnTo>
                <a:lnTo>
                  <a:pt x="954" y="809"/>
                </a:lnTo>
                <a:lnTo>
                  <a:pt x="934" y="814"/>
                </a:lnTo>
                <a:lnTo>
                  <a:pt x="914" y="819"/>
                </a:lnTo>
                <a:lnTo>
                  <a:pt x="899" y="829"/>
                </a:lnTo>
                <a:lnTo>
                  <a:pt x="874" y="854"/>
                </a:lnTo>
                <a:lnTo>
                  <a:pt x="854" y="879"/>
                </a:lnTo>
                <a:lnTo>
                  <a:pt x="844" y="914"/>
                </a:lnTo>
                <a:lnTo>
                  <a:pt x="834" y="949"/>
                </a:lnTo>
                <a:lnTo>
                  <a:pt x="814" y="984"/>
                </a:lnTo>
                <a:lnTo>
                  <a:pt x="804" y="999"/>
                </a:lnTo>
                <a:lnTo>
                  <a:pt x="784" y="1009"/>
                </a:lnTo>
                <a:lnTo>
                  <a:pt x="784" y="999"/>
                </a:lnTo>
                <a:lnTo>
                  <a:pt x="759" y="979"/>
                </a:lnTo>
                <a:lnTo>
                  <a:pt x="714" y="974"/>
                </a:lnTo>
                <a:lnTo>
                  <a:pt x="684" y="1009"/>
                </a:lnTo>
                <a:lnTo>
                  <a:pt x="654" y="1049"/>
                </a:lnTo>
                <a:lnTo>
                  <a:pt x="624" y="1054"/>
                </a:lnTo>
                <a:lnTo>
                  <a:pt x="589" y="1054"/>
                </a:lnTo>
                <a:lnTo>
                  <a:pt x="554" y="1049"/>
                </a:lnTo>
                <a:lnTo>
                  <a:pt x="534" y="1039"/>
                </a:lnTo>
                <a:lnTo>
                  <a:pt x="519" y="1009"/>
                </a:lnTo>
                <a:lnTo>
                  <a:pt x="419" y="909"/>
                </a:lnTo>
                <a:lnTo>
                  <a:pt x="355" y="904"/>
                </a:lnTo>
                <a:lnTo>
                  <a:pt x="350" y="924"/>
                </a:lnTo>
                <a:lnTo>
                  <a:pt x="345" y="949"/>
                </a:lnTo>
                <a:lnTo>
                  <a:pt x="340" y="1009"/>
                </a:lnTo>
                <a:lnTo>
                  <a:pt x="315" y="1014"/>
                </a:lnTo>
                <a:lnTo>
                  <a:pt x="295" y="1024"/>
                </a:lnTo>
                <a:lnTo>
                  <a:pt x="280" y="1034"/>
                </a:lnTo>
                <a:lnTo>
                  <a:pt x="270" y="1044"/>
                </a:lnTo>
                <a:lnTo>
                  <a:pt x="240" y="1049"/>
                </a:lnTo>
                <a:lnTo>
                  <a:pt x="215" y="1054"/>
                </a:lnTo>
                <a:lnTo>
                  <a:pt x="175" y="1069"/>
                </a:lnTo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88BD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Freeform 17"/>
          <p:cNvSpPr/>
          <p:nvPr/>
        </p:nvSpPr>
        <p:spPr bwMode="auto">
          <a:xfrm>
            <a:off x="6651856" y="5109189"/>
            <a:ext cx="537574" cy="636680"/>
          </a:xfrm>
          <a:custGeom>
            <a:avLst/>
            <a:gdLst>
              <a:gd name="T0" fmla="*/ 794 w 1344"/>
              <a:gd name="T1" fmla="*/ 1572 h 1592"/>
              <a:gd name="T2" fmla="*/ 734 w 1344"/>
              <a:gd name="T3" fmla="*/ 1577 h 1592"/>
              <a:gd name="T4" fmla="*/ 679 w 1344"/>
              <a:gd name="T5" fmla="*/ 1517 h 1592"/>
              <a:gd name="T6" fmla="*/ 645 w 1344"/>
              <a:gd name="T7" fmla="*/ 1482 h 1592"/>
              <a:gd name="T8" fmla="*/ 585 w 1344"/>
              <a:gd name="T9" fmla="*/ 1482 h 1592"/>
              <a:gd name="T10" fmla="*/ 660 w 1344"/>
              <a:gd name="T11" fmla="*/ 1308 h 1592"/>
              <a:gd name="T12" fmla="*/ 600 w 1344"/>
              <a:gd name="T13" fmla="*/ 1178 h 1592"/>
              <a:gd name="T14" fmla="*/ 545 w 1344"/>
              <a:gd name="T15" fmla="*/ 1118 h 1592"/>
              <a:gd name="T16" fmla="*/ 430 w 1344"/>
              <a:gd name="T17" fmla="*/ 1138 h 1592"/>
              <a:gd name="T18" fmla="*/ 330 w 1344"/>
              <a:gd name="T19" fmla="*/ 1213 h 1592"/>
              <a:gd name="T20" fmla="*/ 235 w 1344"/>
              <a:gd name="T21" fmla="*/ 1173 h 1592"/>
              <a:gd name="T22" fmla="*/ 170 w 1344"/>
              <a:gd name="T23" fmla="*/ 1103 h 1592"/>
              <a:gd name="T24" fmla="*/ 70 w 1344"/>
              <a:gd name="T25" fmla="*/ 888 h 1592"/>
              <a:gd name="T26" fmla="*/ 0 w 1344"/>
              <a:gd name="T27" fmla="*/ 878 h 1592"/>
              <a:gd name="T28" fmla="*/ 20 w 1344"/>
              <a:gd name="T29" fmla="*/ 848 h 1592"/>
              <a:gd name="T30" fmla="*/ 95 w 1344"/>
              <a:gd name="T31" fmla="*/ 823 h 1592"/>
              <a:gd name="T32" fmla="*/ 150 w 1344"/>
              <a:gd name="T33" fmla="*/ 744 h 1592"/>
              <a:gd name="T34" fmla="*/ 115 w 1344"/>
              <a:gd name="T35" fmla="*/ 384 h 1592"/>
              <a:gd name="T36" fmla="*/ 135 w 1344"/>
              <a:gd name="T37" fmla="*/ 299 h 1592"/>
              <a:gd name="T38" fmla="*/ 200 w 1344"/>
              <a:gd name="T39" fmla="*/ 195 h 1592"/>
              <a:gd name="T40" fmla="*/ 285 w 1344"/>
              <a:gd name="T41" fmla="*/ 140 h 1592"/>
              <a:gd name="T42" fmla="*/ 355 w 1344"/>
              <a:gd name="T43" fmla="*/ 145 h 1592"/>
              <a:gd name="T44" fmla="*/ 410 w 1344"/>
              <a:gd name="T45" fmla="*/ 125 h 1592"/>
              <a:gd name="T46" fmla="*/ 410 w 1344"/>
              <a:gd name="T47" fmla="*/ 50 h 1592"/>
              <a:gd name="T48" fmla="*/ 390 w 1344"/>
              <a:gd name="T49" fmla="*/ 10 h 1592"/>
              <a:gd name="T50" fmla="*/ 435 w 1344"/>
              <a:gd name="T51" fmla="*/ 5 h 1592"/>
              <a:gd name="T52" fmla="*/ 595 w 1344"/>
              <a:gd name="T53" fmla="*/ 40 h 1592"/>
              <a:gd name="T54" fmla="*/ 779 w 1344"/>
              <a:gd name="T55" fmla="*/ 140 h 1592"/>
              <a:gd name="T56" fmla="*/ 979 w 1344"/>
              <a:gd name="T57" fmla="*/ 110 h 1592"/>
              <a:gd name="T58" fmla="*/ 1049 w 1344"/>
              <a:gd name="T59" fmla="*/ 150 h 1592"/>
              <a:gd name="T60" fmla="*/ 1164 w 1344"/>
              <a:gd name="T61" fmla="*/ 225 h 1592"/>
              <a:gd name="T62" fmla="*/ 1284 w 1344"/>
              <a:gd name="T63" fmla="*/ 334 h 1592"/>
              <a:gd name="T64" fmla="*/ 1304 w 1344"/>
              <a:gd name="T65" fmla="*/ 449 h 1592"/>
              <a:gd name="T66" fmla="*/ 1289 w 1344"/>
              <a:gd name="T67" fmla="*/ 534 h 1592"/>
              <a:gd name="T68" fmla="*/ 1204 w 1344"/>
              <a:gd name="T69" fmla="*/ 649 h 1592"/>
              <a:gd name="T70" fmla="*/ 1214 w 1344"/>
              <a:gd name="T71" fmla="*/ 754 h 1592"/>
              <a:gd name="T72" fmla="*/ 1254 w 1344"/>
              <a:gd name="T73" fmla="*/ 858 h 1592"/>
              <a:gd name="T74" fmla="*/ 1304 w 1344"/>
              <a:gd name="T75" fmla="*/ 1033 h 1592"/>
              <a:gd name="T76" fmla="*/ 1329 w 1344"/>
              <a:gd name="T77" fmla="*/ 1133 h 1592"/>
              <a:gd name="T78" fmla="*/ 1329 w 1344"/>
              <a:gd name="T79" fmla="*/ 1293 h 1592"/>
              <a:gd name="T80" fmla="*/ 1059 w 1344"/>
              <a:gd name="T81" fmla="*/ 1357 h 1592"/>
              <a:gd name="T82" fmla="*/ 1094 w 1344"/>
              <a:gd name="T83" fmla="*/ 1422 h 1592"/>
              <a:gd name="T84" fmla="*/ 1089 w 1344"/>
              <a:gd name="T85" fmla="*/ 1492 h 1592"/>
              <a:gd name="T86" fmla="*/ 1004 w 1344"/>
              <a:gd name="T87" fmla="*/ 1417 h 1592"/>
              <a:gd name="T88" fmla="*/ 869 w 1344"/>
              <a:gd name="T89" fmla="*/ 1507 h 1592"/>
              <a:gd name="T90" fmla="*/ 839 w 1344"/>
              <a:gd name="T91" fmla="*/ 1582 h 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4" h="1592">
                <a:moveTo>
                  <a:pt x="829" y="1592"/>
                </a:moveTo>
                <a:lnTo>
                  <a:pt x="809" y="1577"/>
                </a:lnTo>
                <a:lnTo>
                  <a:pt x="794" y="1572"/>
                </a:lnTo>
                <a:lnTo>
                  <a:pt x="779" y="1567"/>
                </a:lnTo>
                <a:lnTo>
                  <a:pt x="764" y="1567"/>
                </a:lnTo>
                <a:lnTo>
                  <a:pt x="734" y="1577"/>
                </a:lnTo>
                <a:lnTo>
                  <a:pt x="704" y="1587"/>
                </a:lnTo>
                <a:lnTo>
                  <a:pt x="684" y="1547"/>
                </a:lnTo>
                <a:lnTo>
                  <a:pt x="679" y="1517"/>
                </a:lnTo>
                <a:lnTo>
                  <a:pt x="674" y="1497"/>
                </a:lnTo>
                <a:lnTo>
                  <a:pt x="660" y="1487"/>
                </a:lnTo>
                <a:lnTo>
                  <a:pt x="645" y="1482"/>
                </a:lnTo>
                <a:lnTo>
                  <a:pt x="630" y="1477"/>
                </a:lnTo>
                <a:lnTo>
                  <a:pt x="615" y="1477"/>
                </a:lnTo>
                <a:lnTo>
                  <a:pt x="585" y="1482"/>
                </a:lnTo>
                <a:lnTo>
                  <a:pt x="585" y="1447"/>
                </a:lnTo>
                <a:lnTo>
                  <a:pt x="635" y="1352"/>
                </a:lnTo>
                <a:lnTo>
                  <a:pt x="660" y="1308"/>
                </a:lnTo>
                <a:lnTo>
                  <a:pt x="670" y="1268"/>
                </a:lnTo>
                <a:lnTo>
                  <a:pt x="615" y="1208"/>
                </a:lnTo>
                <a:lnTo>
                  <a:pt x="600" y="1178"/>
                </a:lnTo>
                <a:lnTo>
                  <a:pt x="590" y="1153"/>
                </a:lnTo>
                <a:lnTo>
                  <a:pt x="565" y="1128"/>
                </a:lnTo>
                <a:lnTo>
                  <a:pt x="545" y="1118"/>
                </a:lnTo>
                <a:lnTo>
                  <a:pt x="530" y="1118"/>
                </a:lnTo>
                <a:lnTo>
                  <a:pt x="510" y="1118"/>
                </a:lnTo>
                <a:lnTo>
                  <a:pt x="430" y="1138"/>
                </a:lnTo>
                <a:lnTo>
                  <a:pt x="405" y="1163"/>
                </a:lnTo>
                <a:lnTo>
                  <a:pt x="380" y="1178"/>
                </a:lnTo>
                <a:lnTo>
                  <a:pt x="330" y="1213"/>
                </a:lnTo>
                <a:lnTo>
                  <a:pt x="245" y="1218"/>
                </a:lnTo>
                <a:lnTo>
                  <a:pt x="240" y="1193"/>
                </a:lnTo>
                <a:lnTo>
                  <a:pt x="235" y="1173"/>
                </a:lnTo>
                <a:lnTo>
                  <a:pt x="215" y="1143"/>
                </a:lnTo>
                <a:lnTo>
                  <a:pt x="190" y="1118"/>
                </a:lnTo>
                <a:lnTo>
                  <a:pt x="170" y="1103"/>
                </a:lnTo>
                <a:lnTo>
                  <a:pt x="160" y="1078"/>
                </a:lnTo>
                <a:lnTo>
                  <a:pt x="160" y="883"/>
                </a:lnTo>
                <a:lnTo>
                  <a:pt x="70" y="888"/>
                </a:lnTo>
                <a:lnTo>
                  <a:pt x="35" y="893"/>
                </a:lnTo>
                <a:lnTo>
                  <a:pt x="0" y="903"/>
                </a:lnTo>
                <a:lnTo>
                  <a:pt x="0" y="878"/>
                </a:lnTo>
                <a:lnTo>
                  <a:pt x="5" y="863"/>
                </a:lnTo>
                <a:lnTo>
                  <a:pt x="10" y="858"/>
                </a:lnTo>
                <a:lnTo>
                  <a:pt x="20" y="848"/>
                </a:lnTo>
                <a:lnTo>
                  <a:pt x="45" y="843"/>
                </a:lnTo>
                <a:lnTo>
                  <a:pt x="80" y="833"/>
                </a:lnTo>
                <a:lnTo>
                  <a:pt x="95" y="823"/>
                </a:lnTo>
                <a:lnTo>
                  <a:pt x="110" y="813"/>
                </a:lnTo>
                <a:lnTo>
                  <a:pt x="135" y="779"/>
                </a:lnTo>
                <a:lnTo>
                  <a:pt x="150" y="744"/>
                </a:lnTo>
                <a:lnTo>
                  <a:pt x="155" y="709"/>
                </a:lnTo>
                <a:lnTo>
                  <a:pt x="120" y="559"/>
                </a:lnTo>
                <a:lnTo>
                  <a:pt x="115" y="384"/>
                </a:lnTo>
                <a:lnTo>
                  <a:pt x="100" y="324"/>
                </a:lnTo>
                <a:lnTo>
                  <a:pt x="115" y="314"/>
                </a:lnTo>
                <a:lnTo>
                  <a:pt x="135" y="299"/>
                </a:lnTo>
                <a:lnTo>
                  <a:pt x="160" y="269"/>
                </a:lnTo>
                <a:lnTo>
                  <a:pt x="180" y="235"/>
                </a:lnTo>
                <a:lnTo>
                  <a:pt x="200" y="195"/>
                </a:lnTo>
                <a:lnTo>
                  <a:pt x="235" y="170"/>
                </a:lnTo>
                <a:lnTo>
                  <a:pt x="270" y="150"/>
                </a:lnTo>
                <a:lnTo>
                  <a:pt x="285" y="140"/>
                </a:lnTo>
                <a:lnTo>
                  <a:pt x="305" y="140"/>
                </a:lnTo>
                <a:lnTo>
                  <a:pt x="330" y="140"/>
                </a:lnTo>
                <a:lnTo>
                  <a:pt x="355" y="145"/>
                </a:lnTo>
                <a:lnTo>
                  <a:pt x="375" y="145"/>
                </a:lnTo>
                <a:lnTo>
                  <a:pt x="395" y="135"/>
                </a:lnTo>
                <a:lnTo>
                  <a:pt x="410" y="125"/>
                </a:lnTo>
                <a:lnTo>
                  <a:pt x="420" y="105"/>
                </a:lnTo>
                <a:lnTo>
                  <a:pt x="415" y="75"/>
                </a:lnTo>
                <a:lnTo>
                  <a:pt x="410" y="50"/>
                </a:lnTo>
                <a:lnTo>
                  <a:pt x="395" y="35"/>
                </a:lnTo>
                <a:lnTo>
                  <a:pt x="380" y="25"/>
                </a:lnTo>
                <a:lnTo>
                  <a:pt x="390" y="10"/>
                </a:lnTo>
                <a:lnTo>
                  <a:pt x="400" y="5"/>
                </a:lnTo>
                <a:lnTo>
                  <a:pt x="415" y="0"/>
                </a:lnTo>
                <a:lnTo>
                  <a:pt x="435" y="5"/>
                </a:lnTo>
                <a:lnTo>
                  <a:pt x="480" y="15"/>
                </a:lnTo>
                <a:lnTo>
                  <a:pt x="525" y="30"/>
                </a:lnTo>
                <a:lnTo>
                  <a:pt x="595" y="40"/>
                </a:lnTo>
                <a:lnTo>
                  <a:pt x="684" y="85"/>
                </a:lnTo>
                <a:lnTo>
                  <a:pt x="729" y="110"/>
                </a:lnTo>
                <a:lnTo>
                  <a:pt x="779" y="140"/>
                </a:lnTo>
                <a:lnTo>
                  <a:pt x="854" y="170"/>
                </a:lnTo>
                <a:lnTo>
                  <a:pt x="929" y="170"/>
                </a:lnTo>
                <a:lnTo>
                  <a:pt x="979" y="110"/>
                </a:lnTo>
                <a:lnTo>
                  <a:pt x="999" y="115"/>
                </a:lnTo>
                <a:lnTo>
                  <a:pt x="1024" y="130"/>
                </a:lnTo>
                <a:lnTo>
                  <a:pt x="1049" y="150"/>
                </a:lnTo>
                <a:lnTo>
                  <a:pt x="1074" y="180"/>
                </a:lnTo>
                <a:lnTo>
                  <a:pt x="1124" y="205"/>
                </a:lnTo>
                <a:lnTo>
                  <a:pt x="1164" y="225"/>
                </a:lnTo>
                <a:lnTo>
                  <a:pt x="1204" y="250"/>
                </a:lnTo>
                <a:lnTo>
                  <a:pt x="1249" y="289"/>
                </a:lnTo>
                <a:lnTo>
                  <a:pt x="1284" y="334"/>
                </a:lnTo>
                <a:lnTo>
                  <a:pt x="1299" y="379"/>
                </a:lnTo>
                <a:lnTo>
                  <a:pt x="1304" y="424"/>
                </a:lnTo>
                <a:lnTo>
                  <a:pt x="1304" y="449"/>
                </a:lnTo>
                <a:lnTo>
                  <a:pt x="1304" y="474"/>
                </a:lnTo>
                <a:lnTo>
                  <a:pt x="1299" y="504"/>
                </a:lnTo>
                <a:lnTo>
                  <a:pt x="1289" y="534"/>
                </a:lnTo>
                <a:lnTo>
                  <a:pt x="1234" y="594"/>
                </a:lnTo>
                <a:lnTo>
                  <a:pt x="1214" y="619"/>
                </a:lnTo>
                <a:lnTo>
                  <a:pt x="1204" y="649"/>
                </a:lnTo>
                <a:lnTo>
                  <a:pt x="1199" y="679"/>
                </a:lnTo>
                <a:lnTo>
                  <a:pt x="1199" y="714"/>
                </a:lnTo>
                <a:lnTo>
                  <a:pt x="1214" y="754"/>
                </a:lnTo>
                <a:lnTo>
                  <a:pt x="1234" y="798"/>
                </a:lnTo>
                <a:lnTo>
                  <a:pt x="1249" y="848"/>
                </a:lnTo>
                <a:lnTo>
                  <a:pt x="1254" y="858"/>
                </a:lnTo>
                <a:lnTo>
                  <a:pt x="1264" y="878"/>
                </a:lnTo>
                <a:lnTo>
                  <a:pt x="1279" y="928"/>
                </a:lnTo>
                <a:lnTo>
                  <a:pt x="1304" y="1033"/>
                </a:lnTo>
                <a:lnTo>
                  <a:pt x="1324" y="1068"/>
                </a:lnTo>
                <a:lnTo>
                  <a:pt x="1329" y="1098"/>
                </a:lnTo>
                <a:lnTo>
                  <a:pt x="1329" y="1133"/>
                </a:lnTo>
                <a:lnTo>
                  <a:pt x="1319" y="1178"/>
                </a:lnTo>
                <a:lnTo>
                  <a:pt x="1319" y="1248"/>
                </a:lnTo>
                <a:lnTo>
                  <a:pt x="1329" y="1293"/>
                </a:lnTo>
                <a:lnTo>
                  <a:pt x="1344" y="1337"/>
                </a:lnTo>
                <a:lnTo>
                  <a:pt x="1064" y="1347"/>
                </a:lnTo>
                <a:lnTo>
                  <a:pt x="1059" y="1357"/>
                </a:lnTo>
                <a:lnTo>
                  <a:pt x="1059" y="1367"/>
                </a:lnTo>
                <a:lnTo>
                  <a:pt x="1069" y="1392"/>
                </a:lnTo>
                <a:lnTo>
                  <a:pt x="1094" y="1422"/>
                </a:lnTo>
                <a:lnTo>
                  <a:pt x="1114" y="1447"/>
                </a:lnTo>
                <a:lnTo>
                  <a:pt x="1104" y="1492"/>
                </a:lnTo>
                <a:lnTo>
                  <a:pt x="1089" y="1492"/>
                </a:lnTo>
                <a:lnTo>
                  <a:pt x="1069" y="1482"/>
                </a:lnTo>
                <a:lnTo>
                  <a:pt x="1039" y="1457"/>
                </a:lnTo>
                <a:lnTo>
                  <a:pt x="1004" y="1417"/>
                </a:lnTo>
                <a:lnTo>
                  <a:pt x="919" y="1412"/>
                </a:lnTo>
                <a:lnTo>
                  <a:pt x="874" y="1482"/>
                </a:lnTo>
                <a:lnTo>
                  <a:pt x="869" y="1507"/>
                </a:lnTo>
                <a:lnTo>
                  <a:pt x="864" y="1537"/>
                </a:lnTo>
                <a:lnTo>
                  <a:pt x="849" y="1567"/>
                </a:lnTo>
                <a:lnTo>
                  <a:pt x="839" y="1582"/>
                </a:lnTo>
                <a:lnTo>
                  <a:pt x="829" y="1592"/>
                </a:lnTo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88BDE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2.22222E-6 L -3.75E-6 2.22222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78" grpId="0" animBg="1"/>
      <p:bldP spid="79" grpId="0" animBg="1"/>
      <p:bldP spid="80" grpId="0"/>
      <p:bldP spid="81" grpId="0"/>
      <p:bldP spid="82" grpId="0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82410" y="2143805"/>
            <a:ext cx="2570390" cy="2570390"/>
            <a:chOff x="4057649" y="1275442"/>
            <a:chExt cx="4115708" cy="4115708"/>
          </a:xfrm>
        </p:grpSpPr>
        <p:sp>
          <p:nvSpPr>
            <p:cNvPr id="5" name="椭圆 4"/>
            <p:cNvSpPr/>
            <p:nvPr/>
          </p:nvSpPr>
          <p:spPr>
            <a:xfrm>
              <a:off x="4264932" y="1482725"/>
              <a:ext cx="3701143" cy="3701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4057649" y="1275442"/>
              <a:ext cx="4115708" cy="41157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81053" y="2325618"/>
            <a:ext cx="173102" cy="2206764"/>
            <a:chOff x="5957415" y="1688994"/>
            <a:chExt cx="277171" cy="3533470"/>
          </a:xfrm>
        </p:grpSpPr>
        <p:sp>
          <p:nvSpPr>
            <p:cNvPr id="12" name="等腰三角形 11"/>
            <p:cNvSpPr/>
            <p:nvPr/>
          </p:nvSpPr>
          <p:spPr>
            <a:xfrm flipV="1">
              <a:off x="5957415" y="1688994"/>
              <a:ext cx="277171" cy="238941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5957415" y="4983523"/>
              <a:ext cx="277171" cy="238941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34029" y="3105835"/>
            <a:ext cx="206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rgbClr val="212E3F"/>
                </a:solidFill>
              </a:rPr>
              <a:t>Contents</a:t>
            </a:r>
            <a:endParaRPr lang="zh-CN" altLang="en-US" sz="3600" dirty="0">
              <a:solidFill>
                <a:srgbClr val="212E3F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040210" y="1271928"/>
            <a:ext cx="885145" cy="885145"/>
            <a:chOff x="4057649" y="1275442"/>
            <a:chExt cx="4115708" cy="4115708"/>
          </a:xfrm>
        </p:grpSpPr>
        <p:sp>
          <p:nvSpPr>
            <p:cNvPr id="21" name="椭圆 20"/>
            <p:cNvSpPr/>
            <p:nvPr/>
          </p:nvSpPr>
          <p:spPr>
            <a:xfrm>
              <a:off x="4264932" y="1482725"/>
              <a:ext cx="3701143" cy="3701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>
                  <a:solidFill>
                    <a:srgbClr val="212E3F"/>
                  </a:solidFill>
                </a:rPr>
                <a:t>01</a:t>
              </a:r>
              <a:endParaRPr lang="zh-CN" altLang="en-US" sz="2800" b="1" dirty="0">
                <a:solidFill>
                  <a:srgbClr val="212E3F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057649" y="1275442"/>
              <a:ext cx="4115708" cy="41157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233449" y="1237447"/>
            <a:ext cx="4139402" cy="156966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01</a:t>
            </a:r>
            <a:endParaRPr lang="en-US" altLang="zh-CN" sz="24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r>
              <a:rPr lang="en-US" altLang="zh-CN" sz="24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040210" y="2414928"/>
            <a:ext cx="885145" cy="885145"/>
            <a:chOff x="4057649" y="1275442"/>
            <a:chExt cx="4115708" cy="4115708"/>
          </a:xfrm>
        </p:grpSpPr>
        <p:sp>
          <p:nvSpPr>
            <p:cNvPr id="37" name="椭圆 36"/>
            <p:cNvSpPr/>
            <p:nvPr/>
          </p:nvSpPr>
          <p:spPr>
            <a:xfrm>
              <a:off x="4264932" y="1482725"/>
              <a:ext cx="3701143" cy="3701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>
                  <a:solidFill>
                    <a:srgbClr val="212E3F"/>
                  </a:solidFill>
                </a:rPr>
                <a:t>02</a:t>
              </a:r>
              <a:endParaRPr lang="zh-CN" altLang="en-US" sz="2800" b="1" dirty="0">
                <a:solidFill>
                  <a:srgbClr val="212E3F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057649" y="1275442"/>
              <a:ext cx="4115708" cy="41157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7233449" y="2380447"/>
            <a:ext cx="4139402" cy="156966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02</a:t>
            </a:r>
            <a:endParaRPr lang="en-US" altLang="zh-CN" sz="24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r>
              <a:rPr lang="en-US" altLang="zh-CN" sz="24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040210" y="3557928"/>
            <a:ext cx="885145" cy="885145"/>
            <a:chOff x="4057649" y="1275442"/>
            <a:chExt cx="4115708" cy="4115708"/>
          </a:xfrm>
        </p:grpSpPr>
        <p:sp>
          <p:nvSpPr>
            <p:cNvPr id="41" name="椭圆 40"/>
            <p:cNvSpPr/>
            <p:nvPr/>
          </p:nvSpPr>
          <p:spPr>
            <a:xfrm>
              <a:off x="4264932" y="1482725"/>
              <a:ext cx="3701143" cy="3701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>
                  <a:solidFill>
                    <a:srgbClr val="212E3F"/>
                  </a:solidFill>
                </a:rPr>
                <a:t>03</a:t>
              </a:r>
              <a:endParaRPr lang="zh-CN" altLang="en-US" sz="2800" b="1" dirty="0">
                <a:solidFill>
                  <a:srgbClr val="212E3F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4057649" y="1275442"/>
              <a:ext cx="4115708" cy="41157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7233449" y="3523447"/>
            <a:ext cx="4139402" cy="156966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03</a:t>
            </a:r>
            <a:endParaRPr lang="en-US" altLang="zh-CN" sz="24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r>
              <a:rPr lang="en-US" altLang="zh-CN" sz="24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040210" y="4700928"/>
            <a:ext cx="885145" cy="885145"/>
            <a:chOff x="4057649" y="1275442"/>
            <a:chExt cx="4115708" cy="4115708"/>
          </a:xfrm>
        </p:grpSpPr>
        <p:sp>
          <p:nvSpPr>
            <p:cNvPr id="45" name="椭圆 44"/>
            <p:cNvSpPr/>
            <p:nvPr/>
          </p:nvSpPr>
          <p:spPr>
            <a:xfrm>
              <a:off x="4264932" y="1482725"/>
              <a:ext cx="3701143" cy="3701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>
                  <a:solidFill>
                    <a:srgbClr val="212E3F"/>
                  </a:solidFill>
                </a:rPr>
                <a:t>04</a:t>
              </a:r>
              <a:endParaRPr lang="zh-CN" altLang="en-US" sz="2800" b="1" dirty="0">
                <a:solidFill>
                  <a:srgbClr val="212E3F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4057649" y="1275442"/>
              <a:ext cx="4115708" cy="41157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7233449" y="4666447"/>
            <a:ext cx="4139402" cy="156966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04</a:t>
            </a:r>
            <a:endParaRPr lang="en-US" altLang="zh-CN" sz="24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r>
              <a:rPr lang="en-US" altLang="zh-CN" sz="24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49"/>
                            </p:stCondLst>
                            <p:childTnLst>
                              <p:par>
                                <p:cTn id="2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49"/>
                            </p:stCondLst>
                            <p:childTnLst>
                              <p:par>
                                <p:cTn id="3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49"/>
                            </p:stCondLst>
                            <p:childTnLst>
                              <p:par>
                                <p:cTn id="4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49"/>
                            </p:stCondLst>
                            <p:childTnLst>
                              <p:par>
                                <p:cTn id="4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49"/>
                            </p:stCondLst>
                            <p:childTnLst>
                              <p:par>
                                <p:cTn id="5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39" grpId="0"/>
      <p:bldP spid="43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038146" y="1371146"/>
            <a:ext cx="4115708" cy="4115708"/>
            <a:chOff x="4057649" y="1275442"/>
            <a:chExt cx="4115708" cy="4115708"/>
          </a:xfrm>
        </p:grpSpPr>
        <p:sp>
          <p:nvSpPr>
            <p:cNvPr id="5" name="椭圆 4"/>
            <p:cNvSpPr/>
            <p:nvPr/>
          </p:nvSpPr>
          <p:spPr>
            <a:xfrm>
              <a:off x="4264932" y="1482725"/>
              <a:ext cx="3701143" cy="3701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4057649" y="1275442"/>
              <a:ext cx="4115708" cy="41157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133975" y="2051906"/>
            <a:ext cx="1924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212E3F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2024</a:t>
            </a:r>
            <a:endParaRPr lang="zh-CN" altLang="en-US" sz="5400" dirty="0">
              <a:solidFill>
                <a:srgbClr val="212E3F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1842" y="2935677"/>
            <a:ext cx="3348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THANK  YOU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4330" y="3474443"/>
            <a:ext cx="3343341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2">
                    <a:lumMod val="25000"/>
                  </a:schemeClr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32106" y="4364657"/>
            <a:ext cx="2385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>
                <a:solidFill>
                  <a:srgbClr val="212E3F"/>
                </a:solidFill>
              </a:rPr>
              <a:t>【Designed  by  Haifeng】</a:t>
            </a:r>
            <a:endParaRPr lang="zh-CN" altLang="en-US" sz="1600" dirty="0">
              <a:solidFill>
                <a:srgbClr val="212E3F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957415" y="1662265"/>
            <a:ext cx="277171" cy="3533470"/>
            <a:chOff x="5957415" y="1688994"/>
            <a:chExt cx="277171" cy="3533470"/>
          </a:xfrm>
        </p:grpSpPr>
        <p:sp>
          <p:nvSpPr>
            <p:cNvPr id="12" name="等腰三角形 11"/>
            <p:cNvSpPr/>
            <p:nvPr/>
          </p:nvSpPr>
          <p:spPr>
            <a:xfrm flipV="1">
              <a:off x="5957415" y="1688994"/>
              <a:ext cx="277171" cy="238941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5957415" y="4983523"/>
              <a:ext cx="277171" cy="238941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99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199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60339" y="1995829"/>
            <a:ext cx="1871322" cy="1871322"/>
            <a:chOff x="4057649" y="1275442"/>
            <a:chExt cx="4115708" cy="4115708"/>
          </a:xfrm>
        </p:grpSpPr>
        <p:sp>
          <p:nvSpPr>
            <p:cNvPr id="5" name="椭圆 4"/>
            <p:cNvSpPr/>
            <p:nvPr/>
          </p:nvSpPr>
          <p:spPr>
            <a:xfrm>
              <a:off x="4264932" y="1482725"/>
              <a:ext cx="3701143" cy="3701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>
                  <a:solidFill>
                    <a:srgbClr val="212E3F"/>
                  </a:solidFill>
                </a:rPr>
                <a:t>ONE</a:t>
              </a:r>
              <a:endParaRPr lang="zh-CN" altLang="en-US" sz="3600" b="1" dirty="0">
                <a:solidFill>
                  <a:srgbClr val="212E3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057649" y="1275442"/>
              <a:ext cx="4115708" cy="41157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32988" y="2128194"/>
            <a:ext cx="126024" cy="1606591"/>
            <a:chOff x="5957415" y="1688994"/>
            <a:chExt cx="277171" cy="3533470"/>
          </a:xfrm>
        </p:grpSpPr>
        <p:sp>
          <p:nvSpPr>
            <p:cNvPr id="12" name="等腰三角形 11"/>
            <p:cNvSpPr/>
            <p:nvPr/>
          </p:nvSpPr>
          <p:spPr>
            <a:xfrm flipV="1">
              <a:off x="5957415" y="1688994"/>
              <a:ext cx="277171" cy="238941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5957415" y="4983523"/>
              <a:ext cx="277171" cy="238941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407174" y="4181386"/>
            <a:ext cx="5377652" cy="206210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01</a:t>
            </a:r>
            <a:endParaRPr lang="en-US" altLang="zh-CN" sz="32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pPr algn="ctr"/>
            <a:r>
              <a:rPr lang="en-US" altLang="zh-CN" sz="32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20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0" y="5029200"/>
            <a:ext cx="2724150" cy="1828800"/>
          </a:xfrm>
          <a:prstGeom prst="line">
            <a:avLst/>
          </a:prstGeom>
          <a:ln>
            <a:solidFill>
              <a:srgbClr val="3E5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9467850" y="0"/>
            <a:ext cx="2724150" cy="1828800"/>
          </a:xfrm>
          <a:prstGeom prst="line">
            <a:avLst/>
          </a:prstGeom>
          <a:ln>
            <a:solidFill>
              <a:srgbClr val="3E5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75355" y="368725"/>
            <a:ext cx="526039" cy="415046"/>
            <a:chOff x="309283" y="383240"/>
            <a:chExt cx="664683" cy="524436"/>
          </a:xfrm>
        </p:grpSpPr>
        <p:sp>
          <p:nvSpPr>
            <p:cNvPr id="13" name="等腰三角形 12"/>
            <p:cNvSpPr/>
            <p:nvPr/>
          </p:nvSpPr>
          <p:spPr>
            <a:xfrm rot="5400000">
              <a:off x="302559" y="389964"/>
              <a:ext cx="524436" cy="5109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613889" y="467758"/>
              <a:ext cx="364754" cy="355400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096868" y="314298"/>
            <a:ext cx="4981122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01</a:t>
            </a:r>
            <a:endParaRPr lang="en-US" altLang="zh-CN" sz="20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88" y="2105535"/>
            <a:ext cx="1800000" cy="1800000"/>
          </a:xfrm>
          <a:prstGeom prst="ellipse">
            <a:avLst/>
          </a:prstGeom>
        </p:spPr>
      </p:pic>
      <p:sp>
        <p:nvSpPr>
          <p:cNvPr id="16" name="椭圆 15"/>
          <p:cNvSpPr>
            <a:spLocks noChangeAspect="1"/>
          </p:cNvSpPr>
          <p:nvPr/>
        </p:nvSpPr>
        <p:spPr>
          <a:xfrm>
            <a:off x="1477888" y="2105535"/>
            <a:ext cx="1800000" cy="180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2105535"/>
            <a:ext cx="1800000" cy="1800000"/>
          </a:xfrm>
          <a:prstGeom prst="ellipse">
            <a:avLst/>
          </a:prstGeom>
        </p:spPr>
      </p:pic>
      <p:sp>
        <p:nvSpPr>
          <p:cNvPr id="21" name="椭圆 20"/>
          <p:cNvSpPr>
            <a:spLocks noChangeAspect="1"/>
          </p:cNvSpPr>
          <p:nvPr/>
        </p:nvSpPr>
        <p:spPr>
          <a:xfrm>
            <a:off x="5196000" y="2105535"/>
            <a:ext cx="1800000" cy="180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112" y="2105535"/>
            <a:ext cx="1800000" cy="1800000"/>
          </a:xfrm>
          <a:prstGeom prst="ellipse">
            <a:avLst/>
          </a:prstGeom>
        </p:spPr>
      </p:pic>
      <p:sp>
        <p:nvSpPr>
          <p:cNvPr id="25" name="椭圆 24"/>
          <p:cNvSpPr>
            <a:spLocks noChangeAspect="1"/>
          </p:cNvSpPr>
          <p:nvPr/>
        </p:nvSpPr>
        <p:spPr>
          <a:xfrm>
            <a:off x="8914112" y="2105535"/>
            <a:ext cx="1800000" cy="180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081416" y="4410856"/>
            <a:ext cx="2539343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rgbClr val="F2F1EE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25360" y="4410856"/>
            <a:ext cx="2539343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rgbClr val="F2F1EE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34728" y="4410856"/>
            <a:ext cx="2539343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rgbClr val="F2F1EE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2.22222E-6 L -3.75E-6 2.22222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1" grpId="0" animBg="1"/>
      <p:bldP spid="25" grpId="0" animBg="1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75355" y="368725"/>
            <a:ext cx="526039" cy="415046"/>
            <a:chOff x="309283" y="383240"/>
            <a:chExt cx="664683" cy="524436"/>
          </a:xfrm>
        </p:grpSpPr>
        <p:sp>
          <p:nvSpPr>
            <p:cNvPr id="13" name="等腰三角形 12"/>
            <p:cNvSpPr/>
            <p:nvPr/>
          </p:nvSpPr>
          <p:spPr>
            <a:xfrm rot="5400000">
              <a:off x="302559" y="389964"/>
              <a:ext cx="524436" cy="5109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613889" y="467758"/>
              <a:ext cx="364754" cy="355400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096868" y="314298"/>
            <a:ext cx="4981122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01</a:t>
            </a:r>
            <a:endParaRPr lang="en-US" altLang="zh-CN" sz="20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824186" y="2624364"/>
            <a:ext cx="2543628" cy="254362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31854" y="2493969"/>
            <a:ext cx="2922815" cy="1077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37332" y="2493969"/>
            <a:ext cx="2922815" cy="1077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1854" y="4215272"/>
            <a:ext cx="2922815" cy="1077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37332" y="4215272"/>
            <a:ext cx="2922815" cy="10772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492172" y="2279745"/>
            <a:ext cx="1494971" cy="1494971"/>
            <a:chOff x="4492172" y="1841595"/>
            <a:chExt cx="1494971" cy="1494971"/>
          </a:xfrm>
        </p:grpSpPr>
        <p:sp>
          <p:nvSpPr>
            <p:cNvPr id="16" name="矩形 15"/>
            <p:cNvSpPr/>
            <p:nvPr/>
          </p:nvSpPr>
          <p:spPr>
            <a:xfrm>
              <a:off x="4492172" y="1841595"/>
              <a:ext cx="1494971" cy="1494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577568" y="2628680"/>
              <a:ext cx="409575" cy="70788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212E3F"/>
                  </a:solidFill>
                  <a:ea typeface="华文细黑" panose="02010600040101010101" pitchFamily="2" charset="-122"/>
                  <a:cs typeface="+mn-ea"/>
                  <a:sym typeface="+mn-lt"/>
                </a:rPr>
                <a:t>S</a:t>
              </a:r>
              <a:endParaRPr lang="en-US" altLang="zh-CN" sz="4000" dirty="0">
                <a:solidFill>
                  <a:srgbClr val="212E3F"/>
                </a:solidFill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04857" y="2277836"/>
            <a:ext cx="1494971" cy="1494971"/>
            <a:chOff x="6204857" y="1839686"/>
            <a:chExt cx="1494971" cy="1494971"/>
          </a:xfrm>
        </p:grpSpPr>
        <p:sp>
          <p:nvSpPr>
            <p:cNvPr id="19" name="矩形 18"/>
            <p:cNvSpPr/>
            <p:nvPr/>
          </p:nvSpPr>
          <p:spPr>
            <a:xfrm>
              <a:off x="6204857" y="1839686"/>
              <a:ext cx="1494971" cy="1494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204857" y="2692732"/>
              <a:ext cx="409575" cy="58477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rgbClr val="212E3F"/>
                  </a:solidFill>
                  <a:ea typeface="华文细黑" panose="02010600040101010101" pitchFamily="2" charset="-122"/>
                  <a:cs typeface="+mn-ea"/>
                  <a:sym typeface="+mn-lt"/>
                </a:rPr>
                <a:t>W</a:t>
              </a:r>
              <a:endParaRPr lang="en-US" altLang="zh-CN" sz="3200" dirty="0">
                <a:solidFill>
                  <a:srgbClr val="212E3F"/>
                </a:solidFill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92172" y="4019330"/>
            <a:ext cx="1494971" cy="1494971"/>
            <a:chOff x="4492172" y="3581180"/>
            <a:chExt cx="1494971" cy="1494971"/>
          </a:xfrm>
        </p:grpSpPr>
        <p:sp>
          <p:nvSpPr>
            <p:cNvPr id="22" name="矩形 21"/>
            <p:cNvSpPr/>
            <p:nvPr/>
          </p:nvSpPr>
          <p:spPr>
            <a:xfrm>
              <a:off x="4492172" y="3581180"/>
              <a:ext cx="1494971" cy="1494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77568" y="3581180"/>
              <a:ext cx="409575" cy="70788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212E3F"/>
                  </a:solidFill>
                  <a:ea typeface="华文细黑" panose="02010600040101010101" pitchFamily="2" charset="-122"/>
                  <a:cs typeface="+mn-ea"/>
                  <a:sym typeface="+mn-lt"/>
                </a:rPr>
                <a:t>O</a:t>
              </a:r>
              <a:endParaRPr lang="en-US" altLang="zh-CN" sz="4000" dirty="0">
                <a:solidFill>
                  <a:srgbClr val="212E3F"/>
                </a:solidFill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04857" y="4019330"/>
            <a:ext cx="1494971" cy="1494971"/>
            <a:chOff x="6204857" y="3581180"/>
            <a:chExt cx="1494971" cy="1494971"/>
          </a:xfrm>
        </p:grpSpPr>
        <p:sp>
          <p:nvSpPr>
            <p:cNvPr id="25" name="矩形 24"/>
            <p:cNvSpPr/>
            <p:nvPr/>
          </p:nvSpPr>
          <p:spPr>
            <a:xfrm>
              <a:off x="6204857" y="3581180"/>
              <a:ext cx="1494971" cy="1494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204857" y="3581180"/>
              <a:ext cx="409575" cy="70788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solidFill>
                    <a:srgbClr val="212E3F"/>
                  </a:solidFill>
                  <a:ea typeface="华文细黑" panose="02010600040101010101" pitchFamily="2" charset="-122"/>
                  <a:cs typeface="+mn-ea"/>
                  <a:sym typeface="+mn-lt"/>
                </a:rPr>
                <a:t>T</a:t>
              </a:r>
              <a:endParaRPr lang="en-US" altLang="zh-CN" sz="4000" dirty="0">
                <a:solidFill>
                  <a:srgbClr val="212E3F"/>
                </a:solidFill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73381" y="2420157"/>
            <a:ext cx="2863456" cy="2961468"/>
            <a:chOff x="4673381" y="1982007"/>
            <a:chExt cx="2863456" cy="2961468"/>
          </a:xfrm>
          <a:solidFill>
            <a:srgbClr val="212E3F"/>
          </a:solidFill>
        </p:grpSpPr>
        <p:sp>
          <p:nvSpPr>
            <p:cNvPr id="28" name="Freeform 36"/>
            <p:cNvSpPr>
              <a:spLocks noEditPoints="1"/>
            </p:cNvSpPr>
            <p:nvPr/>
          </p:nvSpPr>
          <p:spPr bwMode="auto">
            <a:xfrm>
              <a:off x="7118367" y="1982007"/>
              <a:ext cx="393961" cy="427818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01"/>
            <p:cNvSpPr>
              <a:spLocks noEditPoints="1"/>
            </p:cNvSpPr>
            <p:nvPr/>
          </p:nvSpPr>
          <p:spPr bwMode="auto">
            <a:xfrm>
              <a:off x="4673381" y="2037051"/>
              <a:ext cx="565727" cy="374880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74"/>
            <p:cNvSpPr>
              <a:spLocks noEditPoints="1"/>
            </p:cNvSpPr>
            <p:nvPr/>
          </p:nvSpPr>
          <p:spPr bwMode="auto">
            <a:xfrm>
              <a:off x="4752085" y="4584211"/>
              <a:ext cx="408319" cy="316710"/>
            </a:xfrm>
            <a:custGeom>
              <a:avLst/>
              <a:gdLst/>
              <a:ahLst/>
              <a:cxnLst>
                <a:cxn ang="0">
                  <a:pos x="66" y="17"/>
                </a:cxn>
                <a:cxn ang="0">
                  <a:pos x="47" y="30"/>
                </a:cxn>
                <a:cxn ang="0">
                  <a:pos x="37" y="36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26" y="30"/>
                </a:cxn>
                <a:cxn ang="0">
                  <a:pos x="7" y="17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66" y="0"/>
                </a:cxn>
                <a:cxn ang="0">
                  <a:pos x="72" y="6"/>
                </a:cxn>
                <a:cxn ang="0">
                  <a:pos x="66" y="17"/>
                </a:cxn>
                <a:cxn ang="0">
                  <a:pos x="72" y="50"/>
                </a:cxn>
                <a:cxn ang="0">
                  <a:pos x="66" y="56"/>
                </a:cxn>
                <a:cxn ang="0">
                  <a:pos x="7" y="56"/>
                </a:cxn>
                <a:cxn ang="0">
                  <a:pos x="0" y="50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24" y="35"/>
                </a:cxn>
                <a:cxn ang="0">
                  <a:pos x="36" y="41"/>
                </a:cxn>
                <a:cxn ang="0">
                  <a:pos x="36" y="41"/>
                </a:cxn>
                <a:cxn ang="0">
                  <a:pos x="37" y="41"/>
                </a:cxn>
                <a:cxn ang="0">
                  <a:pos x="48" y="35"/>
                </a:cxn>
                <a:cxn ang="0">
                  <a:pos x="68" y="21"/>
                </a:cxn>
                <a:cxn ang="0">
                  <a:pos x="72" y="18"/>
                </a:cxn>
                <a:cxn ang="0">
                  <a:pos x="72" y="50"/>
                </a:cxn>
              </a:cxnLst>
              <a:rect l="0" t="0" r="r" b="b"/>
              <a:pathLst>
                <a:path w="72" h="56">
                  <a:moveTo>
                    <a:pt x="66" y="17"/>
                  </a:moveTo>
                  <a:cubicBezTo>
                    <a:pt x="59" y="21"/>
                    <a:pt x="53" y="26"/>
                    <a:pt x="47" y="30"/>
                  </a:cubicBezTo>
                  <a:cubicBezTo>
                    <a:pt x="44" y="32"/>
                    <a:pt x="40" y="36"/>
                    <a:pt x="37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29" y="32"/>
                    <a:pt x="26" y="30"/>
                  </a:cubicBezTo>
                  <a:cubicBezTo>
                    <a:pt x="20" y="26"/>
                    <a:pt x="14" y="21"/>
                    <a:pt x="7" y="17"/>
                  </a:cubicBezTo>
                  <a:cubicBezTo>
                    <a:pt x="5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0" y="0"/>
                    <a:pt x="72" y="2"/>
                    <a:pt x="72" y="6"/>
                  </a:cubicBezTo>
                  <a:cubicBezTo>
                    <a:pt x="72" y="11"/>
                    <a:pt x="69" y="15"/>
                    <a:pt x="66" y="17"/>
                  </a:cubicBezTo>
                  <a:close/>
                  <a:moveTo>
                    <a:pt x="72" y="50"/>
                  </a:moveTo>
                  <a:cubicBezTo>
                    <a:pt x="72" y="53"/>
                    <a:pt x="70" y="56"/>
                    <a:pt x="6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3" y="56"/>
                    <a:pt x="0" y="53"/>
                    <a:pt x="0" y="5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9"/>
                    <a:pt x="3" y="20"/>
                    <a:pt x="5" y="21"/>
                  </a:cubicBezTo>
                  <a:cubicBezTo>
                    <a:pt x="11" y="26"/>
                    <a:pt x="18" y="30"/>
                    <a:pt x="24" y="35"/>
                  </a:cubicBezTo>
                  <a:cubicBezTo>
                    <a:pt x="28" y="38"/>
                    <a:pt x="32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41" y="41"/>
                    <a:pt x="45" y="38"/>
                    <a:pt x="48" y="35"/>
                  </a:cubicBezTo>
                  <a:cubicBezTo>
                    <a:pt x="55" y="30"/>
                    <a:pt x="62" y="26"/>
                    <a:pt x="68" y="21"/>
                  </a:cubicBezTo>
                  <a:cubicBezTo>
                    <a:pt x="70" y="20"/>
                    <a:pt x="71" y="19"/>
                    <a:pt x="72" y="18"/>
                  </a:cubicBezTo>
                  <a:lnTo>
                    <a:pt x="72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093858" y="4541657"/>
              <a:ext cx="442979" cy="401818"/>
              <a:chOff x="10429039" y="3217229"/>
              <a:chExt cx="597124" cy="541640"/>
            </a:xfrm>
            <a:grpFill/>
          </p:grpSpPr>
          <p:sp>
            <p:nvSpPr>
              <p:cNvPr id="32" name="Freeform 13"/>
              <p:cNvSpPr/>
              <p:nvPr/>
            </p:nvSpPr>
            <p:spPr bwMode="auto">
              <a:xfrm>
                <a:off x="10429039" y="3693045"/>
                <a:ext cx="597124" cy="65824"/>
              </a:xfrm>
              <a:custGeom>
                <a:avLst/>
                <a:gdLst>
                  <a:gd name="T0" fmla="*/ 136 w 136"/>
                  <a:gd name="T1" fmla="*/ 7 h 15"/>
                  <a:gd name="T2" fmla="*/ 128 w 136"/>
                  <a:gd name="T3" fmla="*/ 15 h 15"/>
                  <a:gd name="T4" fmla="*/ 8 w 136"/>
                  <a:gd name="T5" fmla="*/ 15 h 15"/>
                  <a:gd name="T6" fmla="*/ 0 w 136"/>
                  <a:gd name="T7" fmla="*/ 7 h 15"/>
                  <a:gd name="T8" fmla="*/ 0 w 136"/>
                  <a:gd name="T9" fmla="*/ 7 h 15"/>
                  <a:gd name="T10" fmla="*/ 8 w 136"/>
                  <a:gd name="T11" fmla="*/ 0 h 15"/>
                  <a:gd name="T12" fmla="*/ 128 w 136"/>
                  <a:gd name="T13" fmla="*/ 0 h 15"/>
                  <a:gd name="T14" fmla="*/ 136 w 136"/>
                  <a:gd name="T1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15">
                    <a:moveTo>
                      <a:pt x="136" y="7"/>
                    </a:moveTo>
                    <a:cubicBezTo>
                      <a:pt x="136" y="12"/>
                      <a:pt x="133" y="15"/>
                      <a:pt x="12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3" y="0"/>
                      <a:pt x="136" y="3"/>
                      <a:pt x="13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4"/>
              <p:cNvSpPr/>
              <p:nvPr/>
            </p:nvSpPr>
            <p:spPr bwMode="auto">
              <a:xfrm>
                <a:off x="10503327" y="3451375"/>
                <a:ext cx="70526" cy="206876"/>
              </a:xfrm>
              <a:custGeom>
                <a:avLst/>
                <a:gdLst>
                  <a:gd name="T0" fmla="*/ 8 w 16"/>
                  <a:gd name="T1" fmla="*/ 47 h 47"/>
                  <a:gd name="T2" fmla="*/ 0 w 16"/>
                  <a:gd name="T3" fmla="*/ 39 h 47"/>
                  <a:gd name="T4" fmla="*/ 0 w 16"/>
                  <a:gd name="T5" fmla="*/ 8 h 47"/>
                  <a:gd name="T6" fmla="*/ 8 w 16"/>
                  <a:gd name="T7" fmla="*/ 0 h 47"/>
                  <a:gd name="T8" fmla="*/ 8 w 16"/>
                  <a:gd name="T9" fmla="*/ 0 h 47"/>
                  <a:gd name="T10" fmla="*/ 16 w 16"/>
                  <a:gd name="T11" fmla="*/ 8 h 47"/>
                  <a:gd name="T12" fmla="*/ 16 w 16"/>
                  <a:gd name="T13" fmla="*/ 39 h 47"/>
                  <a:gd name="T14" fmla="*/ 8 w 16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7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5"/>
              <p:cNvSpPr/>
              <p:nvPr/>
            </p:nvSpPr>
            <p:spPr bwMode="auto">
              <a:xfrm>
                <a:off x="10631215" y="3451375"/>
                <a:ext cx="65825" cy="206876"/>
              </a:xfrm>
              <a:custGeom>
                <a:avLst/>
                <a:gdLst>
                  <a:gd name="T0" fmla="*/ 8 w 15"/>
                  <a:gd name="T1" fmla="*/ 47 h 47"/>
                  <a:gd name="T2" fmla="*/ 0 w 15"/>
                  <a:gd name="T3" fmla="*/ 39 h 47"/>
                  <a:gd name="T4" fmla="*/ 0 w 15"/>
                  <a:gd name="T5" fmla="*/ 8 h 47"/>
                  <a:gd name="T6" fmla="*/ 8 w 15"/>
                  <a:gd name="T7" fmla="*/ 0 h 47"/>
                  <a:gd name="T8" fmla="*/ 8 w 15"/>
                  <a:gd name="T9" fmla="*/ 0 h 47"/>
                  <a:gd name="T10" fmla="*/ 15 w 15"/>
                  <a:gd name="T11" fmla="*/ 8 h 47"/>
                  <a:gd name="T12" fmla="*/ 15 w 15"/>
                  <a:gd name="T13" fmla="*/ 39 h 47"/>
                  <a:gd name="T14" fmla="*/ 8 w 15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47">
                    <a:moveTo>
                      <a:pt x="8" y="47"/>
                    </a:moveTo>
                    <a:cubicBezTo>
                      <a:pt x="3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4"/>
                      <a:pt x="12" y="47"/>
                      <a:pt x="8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"/>
              <p:cNvSpPr/>
              <p:nvPr/>
            </p:nvSpPr>
            <p:spPr bwMode="auto">
              <a:xfrm>
                <a:off x="10758162" y="3451375"/>
                <a:ext cx="65825" cy="206876"/>
              </a:xfrm>
              <a:custGeom>
                <a:avLst/>
                <a:gdLst>
                  <a:gd name="T0" fmla="*/ 7 w 15"/>
                  <a:gd name="T1" fmla="*/ 47 h 47"/>
                  <a:gd name="T2" fmla="*/ 0 w 15"/>
                  <a:gd name="T3" fmla="*/ 39 h 47"/>
                  <a:gd name="T4" fmla="*/ 0 w 15"/>
                  <a:gd name="T5" fmla="*/ 8 h 47"/>
                  <a:gd name="T6" fmla="*/ 7 w 15"/>
                  <a:gd name="T7" fmla="*/ 0 h 47"/>
                  <a:gd name="T8" fmla="*/ 7 w 15"/>
                  <a:gd name="T9" fmla="*/ 0 h 47"/>
                  <a:gd name="T10" fmla="*/ 15 w 15"/>
                  <a:gd name="T11" fmla="*/ 8 h 47"/>
                  <a:gd name="T12" fmla="*/ 15 w 15"/>
                  <a:gd name="T13" fmla="*/ 39 h 47"/>
                  <a:gd name="T14" fmla="*/ 7 w 15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47">
                    <a:moveTo>
                      <a:pt x="7" y="47"/>
                    </a:moveTo>
                    <a:cubicBezTo>
                      <a:pt x="3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4"/>
                      <a:pt x="12" y="47"/>
                      <a:pt x="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7"/>
              <p:cNvSpPr/>
              <p:nvPr/>
            </p:nvSpPr>
            <p:spPr bwMode="auto">
              <a:xfrm>
                <a:off x="10881349" y="3451375"/>
                <a:ext cx="69586" cy="206876"/>
              </a:xfrm>
              <a:custGeom>
                <a:avLst/>
                <a:gdLst>
                  <a:gd name="T0" fmla="*/ 8 w 16"/>
                  <a:gd name="T1" fmla="*/ 47 h 47"/>
                  <a:gd name="T2" fmla="*/ 0 w 16"/>
                  <a:gd name="T3" fmla="*/ 39 h 47"/>
                  <a:gd name="T4" fmla="*/ 0 w 16"/>
                  <a:gd name="T5" fmla="*/ 8 h 47"/>
                  <a:gd name="T6" fmla="*/ 8 w 16"/>
                  <a:gd name="T7" fmla="*/ 0 h 47"/>
                  <a:gd name="T8" fmla="*/ 8 w 16"/>
                  <a:gd name="T9" fmla="*/ 0 h 47"/>
                  <a:gd name="T10" fmla="*/ 16 w 16"/>
                  <a:gd name="T11" fmla="*/ 8 h 47"/>
                  <a:gd name="T12" fmla="*/ 16 w 16"/>
                  <a:gd name="T13" fmla="*/ 39 h 47"/>
                  <a:gd name="T14" fmla="*/ 8 w 16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7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10542822" y="3217229"/>
                <a:ext cx="368618" cy="110021"/>
              </a:xfrm>
              <a:custGeom>
                <a:avLst/>
                <a:gdLst>
                  <a:gd name="T0" fmla="*/ 84 w 84"/>
                  <a:gd name="T1" fmla="*/ 25 h 25"/>
                  <a:gd name="T2" fmla="*/ 52 w 84"/>
                  <a:gd name="T3" fmla="*/ 4 h 25"/>
                  <a:gd name="T4" fmla="*/ 32 w 84"/>
                  <a:gd name="T5" fmla="*/ 4 h 25"/>
                  <a:gd name="T6" fmla="*/ 18 w 84"/>
                  <a:gd name="T7" fmla="*/ 13 h 25"/>
                  <a:gd name="T8" fmla="*/ 0 w 84"/>
                  <a:gd name="T9" fmla="*/ 25 h 25"/>
                  <a:gd name="T10" fmla="*/ 84 w 84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38" y="0"/>
                      <a:pt x="32" y="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0" y="25"/>
                      <a:pt x="0" y="25"/>
                      <a:pt x="0" y="25"/>
                    </a:cubicBezTo>
                    <a:lnTo>
                      <a:pt x="8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9"/>
              <p:cNvSpPr/>
              <p:nvPr/>
            </p:nvSpPr>
            <p:spPr bwMode="auto">
              <a:xfrm>
                <a:off x="10463832" y="3362983"/>
                <a:ext cx="526598" cy="70526"/>
              </a:xfrm>
              <a:custGeom>
                <a:avLst/>
                <a:gdLst>
                  <a:gd name="T0" fmla="*/ 120 w 120"/>
                  <a:gd name="T1" fmla="*/ 8 h 16"/>
                  <a:gd name="T2" fmla="*/ 112 w 120"/>
                  <a:gd name="T3" fmla="*/ 16 h 16"/>
                  <a:gd name="T4" fmla="*/ 8 w 120"/>
                  <a:gd name="T5" fmla="*/ 16 h 16"/>
                  <a:gd name="T6" fmla="*/ 0 w 120"/>
                  <a:gd name="T7" fmla="*/ 8 h 16"/>
                  <a:gd name="T8" fmla="*/ 0 w 120"/>
                  <a:gd name="T9" fmla="*/ 8 h 16"/>
                  <a:gd name="T10" fmla="*/ 8 w 120"/>
                  <a:gd name="T11" fmla="*/ 0 h 16"/>
                  <a:gd name="T12" fmla="*/ 112 w 120"/>
                  <a:gd name="T13" fmla="*/ 0 h 16"/>
                  <a:gd name="T14" fmla="*/ 120 w 120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16">
                    <a:moveTo>
                      <a:pt x="120" y="8"/>
                    </a:moveTo>
                    <a:cubicBezTo>
                      <a:pt x="120" y="12"/>
                      <a:pt x="116" y="16"/>
                      <a:pt x="112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6" y="0"/>
                      <a:pt x="120" y="3"/>
                      <a:pt x="12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2.22222E-6 L -3.75E-6 2.22222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92 4.81481E-6 L 2.5E-6 4.81481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12593 L 2.5E-6 1.11111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48 1.11111E-6 L -2.29167E-6 1.11111E-6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1257 L -2.29167E-6 -3.7037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 animBg="1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75355" y="368725"/>
            <a:ext cx="526039" cy="415046"/>
            <a:chOff x="309283" y="383240"/>
            <a:chExt cx="664683" cy="524436"/>
          </a:xfrm>
        </p:grpSpPr>
        <p:sp>
          <p:nvSpPr>
            <p:cNvPr id="13" name="等腰三角形 12"/>
            <p:cNvSpPr/>
            <p:nvPr/>
          </p:nvSpPr>
          <p:spPr>
            <a:xfrm rot="5400000">
              <a:off x="302559" y="389964"/>
              <a:ext cx="524436" cy="5109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613889" y="467758"/>
              <a:ext cx="364754" cy="355400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096868" y="314298"/>
            <a:ext cx="4981122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01</a:t>
            </a:r>
            <a:endParaRPr lang="en-US" altLang="zh-CN" sz="20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875643"/>
            <a:ext cx="12192000" cy="2697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19276" y="2304143"/>
            <a:ext cx="1206500" cy="12065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01</a:t>
            </a:r>
            <a:endParaRPr lang="zh-CN" altLang="en-US" sz="32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1174751" y="3877362"/>
            <a:ext cx="2495550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2">
                    <a:lumMod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2">
                  <a:lumMod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b="1">
                <a:solidFill>
                  <a:schemeClr val="bg2">
                    <a:lumMod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492750" y="2304143"/>
            <a:ext cx="1206500" cy="12065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02</a:t>
            </a:r>
            <a:endParaRPr lang="zh-CN" altLang="en-US" sz="3200" b="1" dirty="0"/>
          </a:p>
        </p:txBody>
      </p:sp>
      <p:sp>
        <p:nvSpPr>
          <p:cNvPr id="10" name="椭圆 9"/>
          <p:cNvSpPr/>
          <p:nvPr/>
        </p:nvSpPr>
        <p:spPr>
          <a:xfrm>
            <a:off x="9166224" y="2304143"/>
            <a:ext cx="1206500" cy="1206500"/>
          </a:xfrm>
          <a:prstGeom prst="ellips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/>
              <a:t>03</a:t>
            </a:r>
            <a:endParaRPr lang="zh-CN" altLang="en-US" sz="32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4848225" y="3877362"/>
            <a:ext cx="2495550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2">
                    <a:lumMod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2">
                  <a:lumMod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b="1">
                <a:solidFill>
                  <a:schemeClr val="bg2">
                    <a:lumMod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21699" y="3877362"/>
            <a:ext cx="2495550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2">
                    <a:lumMod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2">
                  <a:lumMod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b="1">
                <a:solidFill>
                  <a:schemeClr val="bg2">
                    <a:lumMod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wheel spokes="1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76 2.22222E-6 L -3.75E-6 2.22222E-6 " pathEditMode="relative" rAng="0" ptsTypes="AA">
                                          <p:cBhvr>
                                            <p:cTn id="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4" presetClass="path" presetSubtype="0" fill="hold" grpId="1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0234 -2.59259E-6 L -0.22135 -0.03981 C -0.20443 -0.04861 -0.17917 -0.05324 -0.15247 -0.05324 C -0.12227 -0.05324 -0.09805 -0.04861 -0.08112 -0.03981 L 0 -2.59259E-6 " pathEditMode="relative" rAng="0" ptsTypes="AAAAA" p14:bounceEnd="40000">
                                          <p:cBhvr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17" y="-26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4" presetClass="path" presetSubtype="0" fill="hold" grpId="1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0234 -2.59259E-6 L -0.22135 -0.03981 C -0.20442 -0.04861 -0.17916 -0.05324 -0.15247 -0.05324 C -0.12226 -0.05324 -0.09804 -0.04861 -0.08112 -0.03981 L -2.08333E-6 -2.59259E-6 " pathEditMode="relative" rAng="0" ptsTypes="AAAAA" p14:bounceEnd="40000">
                                          <p:cBhvr>
                                            <p:cTn id="4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17" y="-26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6" grpId="0" animBg="1"/>
          <p:bldP spid="7" grpId="0" animBg="1"/>
          <p:bldP spid="8" grpId="0"/>
          <p:bldP spid="9" grpId="0" animBg="1"/>
          <p:bldP spid="9" grpId="1" animBg="1"/>
          <p:bldP spid="10" grpId="0" animBg="1"/>
          <p:bldP spid="10" grpId="1" animBg="1"/>
          <p:bldP spid="12" grpId="0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76 2.22222E-6 L -3.75E-6 2.22222E-6 " pathEditMode="relative" rAng="0" ptsTypes="AA">
                                          <p:cBhvr>
                                            <p:cTn id="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4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0234 -2.59259E-6 L -0.22135 -0.03981 C -0.20443 -0.04861 -0.17917 -0.05324 -0.15247 -0.05324 C -0.12227 -0.05324 -0.09805 -0.04861 -0.08112 -0.03981 L 0 -2.59259E-6 " pathEditMode="relative" rAng="0" ptsTypes="AAAAA">
                                          <p:cBhvr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17" y="-26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4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30234 -2.59259E-6 L -0.22135 -0.03981 C -0.20442 -0.04861 -0.17916 -0.05324 -0.15247 -0.05324 C -0.12226 -0.05324 -0.09804 -0.04861 -0.08112 -0.03981 L -2.08333E-6 -2.59259E-6 " pathEditMode="relative" rAng="0" ptsTypes="AAAAA">
                                          <p:cBhvr>
                                            <p:cTn id="4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17" y="-26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6" grpId="0" animBg="1"/>
          <p:bldP spid="7" grpId="0" animBg="1"/>
          <p:bldP spid="8" grpId="0"/>
          <p:bldP spid="9" grpId="0" animBg="1"/>
          <p:bldP spid="9" grpId="1" animBg="1"/>
          <p:bldP spid="10" grpId="0" animBg="1"/>
          <p:bldP spid="10" grpId="1" animBg="1"/>
          <p:bldP spid="12" grpId="0"/>
          <p:bldP spid="1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60339" y="1995829"/>
            <a:ext cx="1871322" cy="1871322"/>
            <a:chOff x="4057649" y="1275442"/>
            <a:chExt cx="4115708" cy="4115708"/>
          </a:xfrm>
        </p:grpSpPr>
        <p:sp>
          <p:nvSpPr>
            <p:cNvPr id="5" name="椭圆 4"/>
            <p:cNvSpPr/>
            <p:nvPr/>
          </p:nvSpPr>
          <p:spPr>
            <a:xfrm>
              <a:off x="4264932" y="1482725"/>
              <a:ext cx="3701143" cy="3701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>
                  <a:solidFill>
                    <a:srgbClr val="212E3F"/>
                  </a:solidFill>
                </a:rPr>
                <a:t>TWO</a:t>
              </a:r>
              <a:endParaRPr lang="zh-CN" altLang="en-US" sz="3600" b="1" dirty="0">
                <a:solidFill>
                  <a:srgbClr val="212E3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057649" y="1275442"/>
              <a:ext cx="4115708" cy="411570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32988" y="2128194"/>
            <a:ext cx="126024" cy="1606591"/>
            <a:chOff x="5957415" y="1688994"/>
            <a:chExt cx="277171" cy="3533470"/>
          </a:xfrm>
        </p:grpSpPr>
        <p:sp>
          <p:nvSpPr>
            <p:cNvPr id="12" name="等腰三角形 11"/>
            <p:cNvSpPr/>
            <p:nvPr/>
          </p:nvSpPr>
          <p:spPr>
            <a:xfrm flipV="1">
              <a:off x="5957415" y="1688994"/>
              <a:ext cx="277171" cy="238941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5957415" y="4983523"/>
              <a:ext cx="277171" cy="238941"/>
            </a:xfrm>
            <a:prstGeom prst="triangl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407174" y="4181386"/>
            <a:ext cx="5377652" cy="206210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02</a:t>
            </a:r>
            <a:endParaRPr lang="en-US" altLang="zh-CN" sz="32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pPr algn="ctr"/>
            <a:r>
              <a:rPr lang="en-US" altLang="zh-CN" sz="32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20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0" y="5029200"/>
            <a:ext cx="2724150" cy="1828800"/>
          </a:xfrm>
          <a:prstGeom prst="line">
            <a:avLst/>
          </a:prstGeom>
          <a:ln>
            <a:solidFill>
              <a:srgbClr val="3E5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9467850" y="0"/>
            <a:ext cx="2724150" cy="1828800"/>
          </a:xfrm>
          <a:prstGeom prst="line">
            <a:avLst/>
          </a:prstGeom>
          <a:ln>
            <a:solidFill>
              <a:srgbClr val="3E5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75355" y="368725"/>
            <a:ext cx="526039" cy="415046"/>
            <a:chOff x="309283" y="383240"/>
            <a:chExt cx="664683" cy="524436"/>
          </a:xfrm>
        </p:grpSpPr>
        <p:sp>
          <p:nvSpPr>
            <p:cNvPr id="13" name="等腰三角形 12"/>
            <p:cNvSpPr/>
            <p:nvPr/>
          </p:nvSpPr>
          <p:spPr>
            <a:xfrm rot="5400000">
              <a:off x="302559" y="389964"/>
              <a:ext cx="524436" cy="5109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613889" y="467758"/>
              <a:ext cx="364754" cy="355400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096868" y="314298"/>
            <a:ext cx="4981122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02</a:t>
            </a:r>
            <a:endParaRPr lang="en-US" altLang="zh-CN" sz="20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-13447" y="6010665"/>
            <a:ext cx="12209929" cy="847335"/>
          </a:xfrm>
          <a:custGeom>
            <a:avLst/>
            <a:gdLst>
              <a:gd name="connsiteX0" fmla="*/ 0 w 12209929"/>
              <a:gd name="connsiteY0" fmla="*/ 322729 h 847164"/>
              <a:gd name="connsiteX1" fmla="*/ 0 w 12209929"/>
              <a:gd name="connsiteY1" fmla="*/ 847164 h 847164"/>
              <a:gd name="connsiteX2" fmla="*/ 12209929 w 12209929"/>
              <a:gd name="connsiteY2" fmla="*/ 847164 h 847164"/>
              <a:gd name="connsiteX3" fmla="*/ 12209929 w 12209929"/>
              <a:gd name="connsiteY3" fmla="*/ 336176 h 847164"/>
              <a:gd name="connsiteX4" fmla="*/ 11739282 w 12209929"/>
              <a:gd name="connsiteY4" fmla="*/ 591670 h 847164"/>
              <a:gd name="connsiteX5" fmla="*/ 10919012 w 12209929"/>
              <a:gd name="connsiteY5" fmla="*/ 268941 h 847164"/>
              <a:gd name="connsiteX6" fmla="*/ 9883588 w 12209929"/>
              <a:gd name="connsiteY6" fmla="*/ 470647 h 847164"/>
              <a:gd name="connsiteX7" fmla="*/ 8915400 w 12209929"/>
              <a:gd name="connsiteY7" fmla="*/ 242047 h 847164"/>
              <a:gd name="connsiteX8" fmla="*/ 7678271 w 12209929"/>
              <a:gd name="connsiteY8" fmla="*/ 443753 h 847164"/>
              <a:gd name="connsiteX9" fmla="*/ 6736976 w 12209929"/>
              <a:gd name="connsiteY9" fmla="*/ 67235 h 847164"/>
              <a:gd name="connsiteX10" fmla="*/ 5526741 w 12209929"/>
              <a:gd name="connsiteY10" fmla="*/ 658906 h 847164"/>
              <a:gd name="connsiteX11" fmla="*/ 4477871 w 12209929"/>
              <a:gd name="connsiteY11" fmla="*/ 0 h 847164"/>
              <a:gd name="connsiteX12" fmla="*/ 3361765 w 12209929"/>
              <a:gd name="connsiteY12" fmla="*/ 591670 h 847164"/>
              <a:gd name="connsiteX13" fmla="*/ 2595282 w 12209929"/>
              <a:gd name="connsiteY13" fmla="*/ 363070 h 847164"/>
              <a:gd name="connsiteX14" fmla="*/ 1425388 w 12209929"/>
              <a:gd name="connsiteY14" fmla="*/ 564776 h 847164"/>
              <a:gd name="connsiteX15" fmla="*/ 591671 w 12209929"/>
              <a:gd name="connsiteY15" fmla="*/ 188259 h 847164"/>
              <a:gd name="connsiteX16" fmla="*/ 0 w 12209929"/>
              <a:gd name="connsiteY16" fmla="*/ 322729 h 847164"/>
              <a:gd name="connsiteX0-1" fmla="*/ 0 w 12209929"/>
              <a:gd name="connsiteY0-2" fmla="*/ 322729 h 847164"/>
              <a:gd name="connsiteX1-3" fmla="*/ 0 w 12209929"/>
              <a:gd name="connsiteY1-4" fmla="*/ 847164 h 847164"/>
              <a:gd name="connsiteX2-5" fmla="*/ 12209929 w 12209929"/>
              <a:gd name="connsiteY2-6" fmla="*/ 847164 h 847164"/>
              <a:gd name="connsiteX3-7" fmla="*/ 12209929 w 12209929"/>
              <a:gd name="connsiteY3-8" fmla="*/ 336176 h 847164"/>
              <a:gd name="connsiteX4-9" fmla="*/ 11739282 w 12209929"/>
              <a:gd name="connsiteY4-10" fmla="*/ 591670 h 847164"/>
              <a:gd name="connsiteX5-11" fmla="*/ 10919012 w 12209929"/>
              <a:gd name="connsiteY5-12" fmla="*/ 268941 h 847164"/>
              <a:gd name="connsiteX6-13" fmla="*/ 9883588 w 12209929"/>
              <a:gd name="connsiteY6-14" fmla="*/ 470647 h 847164"/>
              <a:gd name="connsiteX7-15" fmla="*/ 8915400 w 12209929"/>
              <a:gd name="connsiteY7-16" fmla="*/ 242047 h 847164"/>
              <a:gd name="connsiteX8-17" fmla="*/ 7678271 w 12209929"/>
              <a:gd name="connsiteY8-18" fmla="*/ 443753 h 847164"/>
              <a:gd name="connsiteX9-19" fmla="*/ 6736976 w 12209929"/>
              <a:gd name="connsiteY9-20" fmla="*/ 67235 h 847164"/>
              <a:gd name="connsiteX10-21" fmla="*/ 5526741 w 12209929"/>
              <a:gd name="connsiteY10-22" fmla="*/ 658906 h 847164"/>
              <a:gd name="connsiteX11-23" fmla="*/ 4477871 w 12209929"/>
              <a:gd name="connsiteY11-24" fmla="*/ 0 h 847164"/>
              <a:gd name="connsiteX12-25" fmla="*/ 3361765 w 12209929"/>
              <a:gd name="connsiteY12-26" fmla="*/ 591670 h 847164"/>
              <a:gd name="connsiteX13-27" fmla="*/ 2595282 w 12209929"/>
              <a:gd name="connsiteY13-28" fmla="*/ 363070 h 847164"/>
              <a:gd name="connsiteX14-29" fmla="*/ 1425388 w 12209929"/>
              <a:gd name="connsiteY14-30" fmla="*/ 564776 h 847164"/>
              <a:gd name="connsiteX15-31" fmla="*/ 591671 w 12209929"/>
              <a:gd name="connsiteY15-32" fmla="*/ 188259 h 847164"/>
              <a:gd name="connsiteX16-33" fmla="*/ 0 w 12209929"/>
              <a:gd name="connsiteY16-34" fmla="*/ 322729 h 847164"/>
              <a:gd name="connsiteX0-35" fmla="*/ 0 w 12209929"/>
              <a:gd name="connsiteY0-36" fmla="*/ 322729 h 847164"/>
              <a:gd name="connsiteX1-37" fmla="*/ 0 w 12209929"/>
              <a:gd name="connsiteY1-38" fmla="*/ 847164 h 847164"/>
              <a:gd name="connsiteX2-39" fmla="*/ 12209929 w 12209929"/>
              <a:gd name="connsiteY2-40" fmla="*/ 847164 h 847164"/>
              <a:gd name="connsiteX3-41" fmla="*/ 12209929 w 12209929"/>
              <a:gd name="connsiteY3-42" fmla="*/ 336176 h 847164"/>
              <a:gd name="connsiteX4-43" fmla="*/ 11739282 w 12209929"/>
              <a:gd name="connsiteY4-44" fmla="*/ 591670 h 847164"/>
              <a:gd name="connsiteX5-45" fmla="*/ 10919012 w 12209929"/>
              <a:gd name="connsiteY5-46" fmla="*/ 268941 h 847164"/>
              <a:gd name="connsiteX6-47" fmla="*/ 9883588 w 12209929"/>
              <a:gd name="connsiteY6-48" fmla="*/ 470647 h 847164"/>
              <a:gd name="connsiteX7-49" fmla="*/ 8915400 w 12209929"/>
              <a:gd name="connsiteY7-50" fmla="*/ 242047 h 847164"/>
              <a:gd name="connsiteX8-51" fmla="*/ 7678271 w 12209929"/>
              <a:gd name="connsiteY8-52" fmla="*/ 443753 h 847164"/>
              <a:gd name="connsiteX9-53" fmla="*/ 6736976 w 12209929"/>
              <a:gd name="connsiteY9-54" fmla="*/ 67235 h 847164"/>
              <a:gd name="connsiteX10-55" fmla="*/ 5526741 w 12209929"/>
              <a:gd name="connsiteY10-56" fmla="*/ 658906 h 847164"/>
              <a:gd name="connsiteX11-57" fmla="*/ 4477871 w 12209929"/>
              <a:gd name="connsiteY11-58" fmla="*/ 0 h 847164"/>
              <a:gd name="connsiteX12-59" fmla="*/ 3361765 w 12209929"/>
              <a:gd name="connsiteY12-60" fmla="*/ 591670 h 847164"/>
              <a:gd name="connsiteX13-61" fmla="*/ 2595282 w 12209929"/>
              <a:gd name="connsiteY13-62" fmla="*/ 363070 h 847164"/>
              <a:gd name="connsiteX14-63" fmla="*/ 1425388 w 12209929"/>
              <a:gd name="connsiteY14-64" fmla="*/ 564776 h 847164"/>
              <a:gd name="connsiteX15-65" fmla="*/ 591671 w 12209929"/>
              <a:gd name="connsiteY15-66" fmla="*/ 188259 h 847164"/>
              <a:gd name="connsiteX16-67" fmla="*/ 0 w 12209929"/>
              <a:gd name="connsiteY16-68" fmla="*/ 322729 h 847164"/>
              <a:gd name="connsiteX0-69" fmla="*/ 0 w 12209929"/>
              <a:gd name="connsiteY0-70" fmla="*/ 322729 h 847164"/>
              <a:gd name="connsiteX1-71" fmla="*/ 0 w 12209929"/>
              <a:gd name="connsiteY1-72" fmla="*/ 847164 h 847164"/>
              <a:gd name="connsiteX2-73" fmla="*/ 12209929 w 12209929"/>
              <a:gd name="connsiteY2-74" fmla="*/ 847164 h 847164"/>
              <a:gd name="connsiteX3-75" fmla="*/ 12209929 w 12209929"/>
              <a:gd name="connsiteY3-76" fmla="*/ 336176 h 847164"/>
              <a:gd name="connsiteX4-77" fmla="*/ 11739282 w 12209929"/>
              <a:gd name="connsiteY4-78" fmla="*/ 591670 h 847164"/>
              <a:gd name="connsiteX5-79" fmla="*/ 10919012 w 12209929"/>
              <a:gd name="connsiteY5-80" fmla="*/ 268941 h 847164"/>
              <a:gd name="connsiteX6-81" fmla="*/ 9883588 w 12209929"/>
              <a:gd name="connsiteY6-82" fmla="*/ 470647 h 847164"/>
              <a:gd name="connsiteX7-83" fmla="*/ 8915400 w 12209929"/>
              <a:gd name="connsiteY7-84" fmla="*/ 242047 h 847164"/>
              <a:gd name="connsiteX8-85" fmla="*/ 7678271 w 12209929"/>
              <a:gd name="connsiteY8-86" fmla="*/ 443753 h 847164"/>
              <a:gd name="connsiteX9-87" fmla="*/ 6736976 w 12209929"/>
              <a:gd name="connsiteY9-88" fmla="*/ 67235 h 847164"/>
              <a:gd name="connsiteX10-89" fmla="*/ 5526741 w 12209929"/>
              <a:gd name="connsiteY10-90" fmla="*/ 658906 h 847164"/>
              <a:gd name="connsiteX11-91" fmla="*/ 4477871 w 12209929"/>
              <a:gd name="connsiteY11-92" fmla="*/ 0 h 847164"/>
              <a:gd name="connsiteX12-93" fmla="*/ 3361765 w 12209929"/>
              <a:gd name="connsiteY12-94" fmla="*/ 591670 h 847164"/>
              <a:gd name="connsiteX13-95" fmla="*/ 2595282 w 12209929"/>
              <a:gd name="connsiteY13-96" fmla="*/ 363070 h 847164"/>
              <a:gd name="connsiteX14-97" fmla="*/ 1425388 w 12209929"/>
              <a:gd name="connsiteY14-98" fmla="*/ 564776 h 847164"/>
              <a:gd name="connsiteX15-99" fmla="*/ 591671 w 12209929"/>
              <a:gd name="connsiteY15-100" fmla="*/ 188259 h 847164"/>
              <a:gd name="connsiteX16-101" fmla="*/ 0 w 12209929"/>
              <a:gd name="connsiteY16-102" fmla="*/ 322729 h 847164"/>
              <a:gd name="connsiteX0-103" fmla="*/ 0 w 12209929"/>
              <a:gd name="connsiteY0-104" fmla="*/ 322900 h 847335"/>
              <a:gd name="connsiteX1-105" fmla="*/ 0 w 12209929"/>
              <a:gd name="connsiteY1-106" fmla="*/ 847335 h 847335"/>
              <a:gd name="connsiteX2-107" fmla="*/ 12209929 w 12209929"/>
              <a:gd name="connsiteY2-108" fmla="*/ 847335 h 847335"/>
              <a:gd name="connsiteX3-109" fmla="*/ 12209929 w 12209929"/>
              <a:gd name="connsiteY3-110" fmla="*/ 336347 h 847335"/>
              <a:gd name="connsiteX4-111" fmla="*/ 11739282 w 12209929"/>
              <a:gd name="connsiteY4-112" fmla="*/ 591841 h 847335"/>
              <a:gd name="connsiteX5-113" fmla="*/ 10919012 w 12209929"/>
              <a:gd name="connsiteY5-114" fmla="*/ 269112 h 847335"/>
              <a:gd name="connsiteX6-115" fmla="*/ 9883588 w 12209929"/>
              <a:gd name="connsiteY6-116" fmla="*/ 470818 h 847335"/>
              <a:gd name="connsiteX7-117" fmla="*/ 8915400 w 12209929"/>
              <a:gd name="connsiteY7-118" fmla="*/ 242218 h 847335"/>
              <a:gd name="connsiteX8-119" fmla="*/ 7678271 w 12209929"/>
              <a:gd name="connsiteY8-120" fmla="*/ 443924 h 847335"/>
              <a:gd name="connsiteX9-121" fmla="*/ 6736976 w 12209929"/>
              <a:gd name="connsiteY9-122" fmla="*/ 67406 h 847335"/>
              <a:gd name="connsiteX10-123" fmla="*/ 5526741 w 12209929"/>
              <a:gd name="connsiteY10-124" fmla="*/ 659077 h 847335"/>
              <a:gd name="connsiteX11-125" fmla="*/ 4477871 w 12209929"/>
              <a:gd name="connsiteY11-126" fmla="*/ 171 h 847335"/>
              <a:gd name="connsiteX12-127" fmla="*/ 3361765 w 12209929"/>
              <a:gd name="connsiteY12-128" fmla="*/ 591841 h 847335"/>
              <a:gd name="connsiteX13-129" fmla="*/ 2595282 w 12209929"/>
              <a:gd name="connsiteY13-130" fmla="*/ 363241 h 847335"/>
              <a:gd name="connsiteX14-131" fmla="*/ 1425388 w 12209929"/>
              <a:gd name="connsiteY14-132" fmla="*/ 564947 h 847335"/>
              <a:gd name="connsiteX15-133" fmla="*/ 591671 w 12209929"/>
              <a:gd name="connsiteY15-134" fmla="*/ 188430 h 847335"/>
              <a:gd name="connsiteX16-135" fmla="*/ 0 w 12209929"/>
              <a:gd name="connsiteY16-136" fmla="*/ 322900 h 847335"/>
              <a:gd name="connsiteX0-137" fmla="*/ 0 w 12209929"/>
              <a:gd name="connsiteY0-138" fmla="*/ 322900 h 847335"/>
              <a:gd name="connsiteX1-139" fmla="*/ 0 w 12209929"/>
              <a:gd name="connsiteY1-140" fmla="*/ 847335 h 847335"/>
              <a:gd name="connsiteX2-141" fmla="*/ 12209929 w 12209929"/>
              <a:gd name="connsiteY2-142" fmla="*/ 847335 h 847335"/>
              <a:gd name="connsiteX3-143" fmla="*/ 12209929 w 12209929"/>
              <a:gd name="connsiteY3-144" fmla="*/ 336347 h 847335"/>
              <a:gd name="connsiteX4-145" fmla="*/ 11739282 w 12209929"/>
              <a:gd name="connsiteY4-146" fmla="*/ 591841 h 847335"/>
              <a:gd name="connsiteX5-147" fmla="*/ 10919012 w 12209929"/>
              <a:gd name="connsiteY5-148" fmla="*/ 269112 h 847335"/>
              <a:gd name="connsiteX6-149" fmla="*/ 9883588 w 12209929"/>
              <a:gd name="connsiteY6-150" fmla="*/ 470818 h 847335"/>
              <a:gd name="connsiteX7-151" fmla="*/ 8915400 w 12209929"/>
              <a:gd name="connsiteY7-152" fmla="*/ 242218 h 847335"/>
              <a:gd name="connsiteX8-153" fmla="*/ 7678271 w 12209929"/>
              <a:gd name="connsiteY8-154" fmla="*/ 443924 h 847335"/>
              <a:gd name="connsiteX9-155" fmla="*/ 6736976 w 12209929"/>
              <a:gd name="connsiteY9-156" fmla="*/ 67406 h 847335"/>
              <a:gd name="connsiteX10-157" fmla="*/ 5526741 w 12209929"/>
              <a:gd name="connsiteY10-158" fmla="*/ 659077 h 847335"/>
              <a:gd name="connsiteX11-159" fmla="*/ 4477871 w 12209929"/>
              <a:gd name="connsiteY11-160" fmla="*/ 171 h 847335"/>
              <a:gd name="connsiteX12-161" fmla="*/ 3361765 w 12209929"/>
              <a:gd name="connsiteY12-162" fmla="*/ 591841 h 847335"/>
              <a:gd name="connsiteX13-163" fmla="*/ 2595282 w 12209929"/>
              <a:gd name="connsiteY13-164" fmla="*/ 363241 h 847335"/>
              <a:gd name="connsiteX14-165" fmla="*/ 1425388 w 12209929"/>
              <a:gd name="connsiteY14-166" fmla="*/ 564947 h 847335"/>
              <a:gd name="connsiteX15-167" fmla="*/ 591671 w 12209929"/>
              <a:gd name="connsiteY15-168" fmla="*/ 188430 h 847335"/>
              <a:gd name="connsiteX16-169" fmla="*/ 0 w 12209929"/>
              <a:gd name="connsiteY16-170" fmla="*/ 322900 h 847335"/>
              <a:gd name="connsiteX0-171" fmla="*/ 0 w 12209929"/>
              <a:gd name="connsiteY0-172" fmla="*/ 322900 h 847335"/>
              <a:gd name="connsiteX1-173" fmla="*/ 0 w 12209929"/>
              <a:gd name="connsiteY1-174" fmla="*/ 847335 h 847335"/>
              <a:gd name="connsiteX2-175" fmla="*/ 12209929 w 12209929"/>
              <a:gd name="connsiteY2-176" fmla="*/ 847335 h 847335"/>
              <a:gd name="connsiteX3-177" fmla="*/ 12209929 w 12209929"/>
              <a:gd name="connsiteY3-178" fmla="*/ 336347 h 847335"/>
              <a:gd name="connsiteX4-179" fmla="*/ 11739282 w 12209929"/>
              <a:gd name="connsiteY4-180" fmla="*/ 591841 h 847335"/>
              <a:gd name="connsiteX5-181" fmla="*/ 10919012 w 12209929"/>
              <a:gd name="connsiteY5-182" fmla="*/ 269112 h 847335"/>
              <a:gd name="connsiteX6-183" fmla="*/ 9883588 w 12209929"/>
              <a:gd name="connsiteY6-184" fmla="*/ 470818 h 847335"/>
              <a:gd name="connsiteX7-185" fmla="*/ 8915400 w 12209929"/>
              <a:gd name="connsiteY7-186" fmla="*/ 242218 h 847335"/>
              <a:gd name="connsiteX8-187" fmla="*/ 7678271 w 12209929"/>
              <a:gd name="connsiteY8-188" fmla="*/ 443924 h 847335"/>
              <a:gd name="connsiteX9-189" fmla="*/ 6736976 w 12209929"/>
              <a:gd name="connsiteY9-190" fmla="*/ 67406 h 847335"/>
              <a:gd name="connsiteX10-191" fmla="*/ 5526741 w 12209929"/>
              <a:gd name="connsiteY10-192" fmla="*/ 659077 h 847335"/>
              <a:gd name="connsiteX11-193" fmla="*/ 4477871 w 12209929"/>
              <a:gd name="connsiteY11-194" fmla="*/ 171 h 847335"/>
              <a:gd name="connsiteX12-195" fmla="*/ 3361765 w 12209929"/>
              <a:gd name="connsiteY12-196" fmla="*/ 591841 h 847335"/>
              <a:gd name="connsiteX13-197" fmla="*/ 2595282 w 12209929"/>
              <a:gd name="connsiteY13-198" fmla="*/ 363241 h 847335"/>
              <a:gd name="connsiteX14-199" fmla="*/ 1425388 w 12209929"/>
              <a:gd name="connsiteY14-200" fmla="*/ 564947 h 847335"/>
              <a:gd name="connsiteX15-201" fmla="*/ 591671 w 12209929"/>
              <a:gd name="connsiteY15-202" fmla="*/ 188430 h 847335"/>
              <a:gd name="connsiteX16-203" fmla="*/ 0 w 12209929"/>
              <a:gd name="connsiteY16-204" fmla="*/ 322900 h 847335"/>
              <a:gd name="connsiteX0-205" fmla="*/ 0 w 12209929"/>
              <a:gd name="connsiteY0-206" fmla="*/ 322900 h 847335"/>
              <a:gd name="connsiteX1-207" fmla="*/ 0 w 12209929"/>
              <a:gd name="connsiteY1-208" fmla="*/ 847335 h 847335"/>
              <a:gd name="connsiteX2-209" fmla="*/ 12209929 w 12209929"/>
              <a:gd name="connsiteY2-210" fmla="*/ 847335 h 847335"/>
              <a:gd name="connsiteX3-211" fmla="*/ 12209929 w 12209929"/>
              <a:gd name="connsiteY3-212" fmla="*/ 336347 h 847335"/>
              <a:gd name="connsiteX4-213" fmla="*/ 11739282 w 12209929"/>
              <a:gd name="connsiteY4-214" fmla="*/ 591841 h 847335"/>
              <a:gd name="connsiteX5-215" fmla="*/ 10919012 w 12209929"/>
              <a:gd name="connsiteY5-216" fmla="*/ 269112 h 847335"/>
              <a:gd name="connsiteX6-217" fmla="*/ 9883588 w 12209929"/>
              <a:gd name="connsiteY6-218" fmla="*/ 470818 h 847335"/>
              <a:gd name="connsiteX7-219" fmla="*/ 8915400 w 12209929"/>
              <a:gd name="connsiteY7-220" fmla="*/ 242218 h 847335"/>
              <a:gd name="connsiteX8-221" fmla="*/ 7678271 w 12209929"/>
              <a:gd name="connsiteY8-222" fmla="*/ 443924 h 847335"/>
              <a:gd name="connsiteX9-223" fmla="*/ 6736976 w 12209929"/>
              <a:gd name="connsiteY9-224" fmla="*/ 67406 h 847335"/>
              <a:gd name="connsiteX10-225" fmla="*/ 5526741 w 12209929"/>
              <a:gd name="connsiteY10-226" fmla="*/ 659077 h 847335"/>
              <a:gd name="connsiteX11-227" fmla="*/ 4477871 w 12209929"/>
              <a:gd name="connsiteY11-228" fmla="*/ 171 h 847335"/>
              <a:gd name="connsiteX12-229" fmla="*/ 3361765 w 12209929"/>
              <a:gd name="connsiteY12-230" fmla="*/ 591841 h 847335"/>
              <a:gd name="connsiteX13-231" fmla="*/ 2595282 w 12209929"/>
              <a:gd name="connsiteY13-232" fmla="*/ 363241 h 847335"/>
              <a:gd name="connsiteX14-233" fmla="*/ 1425388 w 12209929"/>
              <a:gd name="connsiteY14-234" fmla="*/ 564947 h 847335"/>
              <a:gd name="connsiteX15-235" fmla="*/ 591671 w 12209929"/>
              <a:gd name="connsiteY15-236" fmla="*/ 188430 h 847335"/>
              <a:gd name="connsiteX16-237" fmla="*/ 0 w 12209929"/>
              <a:gd name="connsiteY16-238" fmla="*/ 322900 h 847335"/>
              <a:gd name="connsiteX0-239" fmla="*/ 0 w 12209929"/>
              <a:gd name="connsiteY0-240" fmla="*/ 322900 h 847335"/>
              <a:gd name="connsiteX1-241" fmla="*/ 0 w 12209929"/>
              <a:gd name="connsiteY1-242" fmla="*/ 847335 h 847335"/>
              <a:gd name="connsiteX2-243" fmla="*/ 12209929 w 12209929"/>
              <a:gd name="connsiteY2-244" fmla="*/ 847335 h 847335"/>
              <a:gd name="connsiteX3-245" fmla="*/ 12209929 w 12209929"/>
              <a:gd name="connsiteY3-246" fmla="*/ 336347 h 847335"/>
              <a:gd name="connsiteX4-247" fmla="*/ 11739282 w 12209929"/>
              <a:gd name="connsiteY4-248" fmla="*/ 591841 h 847335"/>
              <a:gd name="connsiteX5-249" fmla="*/ 10919012 w 12209929"/>
              <a:gd name="connsiteY5-250" fmla="*/ 269112 h 847335"/>
              <a:gd name="connsiteX6-251" fmla="*/ 9883588 w 12209929"/>
              <a:gd name="connsiteY6-252" fmla="*/ 470818 h 847335"/>
              <a:gd name="connsiteX7-253" fmla="*/ 8915400 w 12209929"/>
              <a:gd name="connsiteY7-254" fmla="*/ 242218 h 847335"/>
              <a:gd name="connsiteX8-255" fmla="*/ 7678271 w 12209929"/>
              <a:gd name="connsiteY8-256" fmla="*/ 443924 h 847335"/>
              <a:gd name="connsiteX9-257" fmla="*/ 6736976 w 12209929"/>
              <a:gd name="connsiteY9-258" fmla="*/ 67406 h 847335"/>
              <a:gd name="connsiteX10-259" fmla="*/ 5526741 w 12209929"/>
              <a:gd name="connsiteY10-260" fmla="*/ 659077 h 847335"/>
              <a:gd name="connsiteX11-261" fmla="*/ 4477871 w 12209929"/>
              <a:gd name="connsiteY11-262" fmla="*/ 171 h 847335"/>
              <a:gd name="connsiteX12-263" fmla="*/ 3361765 w 12209929"/>
              <a:gd name="connsiteY12-264" fmla="*/ 591841 h 847335"/>
              <a:gd name="connsiteX13-265" fmla="*/ 2595282 w 12209929"/>
              <a:gd name="connsiteY13-266" fmla="*/ 363241 h 847335"/>
              <a:gd name="connsiteX14-267" fmla="*/ 1425388 w 12209929"/>
              <a:gd name="connsiteY14-268" fmla="*/ 564947 h 847335"/>
              <a:gd name="connsiteX15-269" fmla="*/ 591671 w 12209929"/>
              <a:gd name="connsiteY15-270" fmla="*/ 188430 h 847335"/>
              <a:gd name="connsiteX16-271" fmla="*/ 0 w 12209929"/>
              <a:gd name="connsiteY16-272" fmla="*/ 322900 h 847335"/>
              <a:gd name="connsiteX0-273" fmla="*/ 0 w 12209929"/>
              <a:gd name="connsiteY0-274" fmla="*/ 322900 h 847335"/>
              <a:gd name="connsiteX1-275" fmla="*/ 0 w 12209929"/>
              <a:gd name="connsiteY1-276" fmla="*/ 847335 h 847335"/>
              <a:gd name="connsiteX2-277" fmla="*/ 12209929 w 12209929"/>
              <a:gd name="connsiteY2-278" fmla="*/ 847335 h 847335"/>
              <a:gd name="connsiteX3-279" fmla="*/ 12209929 w 12209929"/>
              <a:gd name="connsiteY3-280" fmla="*/ 336347 h 847335"/>
              <a:gd name="connsiteX4-281" fmla="*/ 11739282 w 12209929"/>
              <a:gd name="connsiteY4-282" fmla="*/ 591841 h 847335"/>
              <a:gd name="connsiteX5-283" fmla="*/ 10919012 w 12209929"/>
              <a:gd name="connsiteY5-284" fmla="*/ 269112 h 847335"/>
              <a:gd name="connsiteX6-285" fmla="*/ 9883588 w 12209929"/>
              <a:gd name="connsiteY6-286" fmla="*/ 470818 h 847335"/>
              <a:gd name="connsiteX7-287" fmla="*/ 8915400 w 12209929"/>
              <a:gd name="connsiteY7-288" fmla="*/ 242218 h 847335"/>
              <a:gd name="connsiteX8-289" fmla="*/ 7678271 w 12209929"/>
              <a:gd name="connsiteY8-290" fmla="*/ 443924 h 847335"/>
              <a:gd name="connsiteX9-291" fmla="*/ 6736976 w 12209929"/>
              <a:gd name="connsiteY9-292" fmla="*/ 67406 h 847335"/>
              <a:gd name="connsiteX10-293" fmla="*/ 5526741 w 12209929"/>
              <a:gd name="connsiteY10-294" fmla="*/ 659077 h 847335"/>
              <a:gd name="connsiteX11-295" fmla="*/ 4477871 w 12209929"/>
              <a:gd name="connsiteY11-296" fmla="*/ 171 h 847335"/>
              <a:gd name="connsiteX12-297" fmla="*/ 3361765 w 12209929"/>
              <a:gd name="connsiteY12-298" fmla="*/ 591841 h 847335"/>
              <a:gd name="connsiteX13-299" fmla="*/ 2595282 w 12209929"/>
              <a:gd name="connsiteY13-300" fmla="*/ 363241 h 847335"/>
              <a:gd name="connsiteX14-301" fmla="*/ 1425388 w 12209929"/>
              <a:gd name="connsiteY14-302" fmla="*/ 564947 h 847335"/>
              <a:gd name="connsiteX15-303" fmla="*/ 591671 w 12209929"/>
              <a:gd name="connsiteY15-304" fmla="*/ 188430 h 847335"/>
              <a:gd name="connsiteX16-305" fmla="*/ 0 w 12209929"/>
              <a:gd name="connsiteY16-306" fmla="*/ 322900 h 847335"/>
              <a:gd name="connsiteX0-307" fmla="*/ 0 w 12209929"/>
              <a:gd name="connsiteY0-308" fmla="*/ 322900 h 847335"/>
              <a:gd name="connsiteX1-309" fmla="*/ 0 w 12209929"/>
              <a:gd name="connsiteY1-310" fmla="*/ 847335 h 847335"/>
              <a:gd name="connsiteX2-311" fmla="*/ 12209929 w 12209929"/>
              <a:gd name="connsiteY2-312" fmla="*/ 847335 h 847335"/>
              <a:gd name="connsiteX3-313" fmla="*/ 12209929 w 12209929"/>
              <a:gd name="connsiteY3-314" fmla="*/ 336347 h 847335"/>
              <a:gd name="connsiteX4-315" fmla="*/ 11739282 w 12209929"/>
              <a:gd name="connsiteY4-316" fmla="*/ 591841 h 847335"/>
              <a:gd name="connsiteX5-317" fmla="*/ 10919012 w 12209929"/>
              <a:gd name="connsiteY5-318" fmla="*/ 269112 h 847335"/>
              <a:gd name="connsiteX6-319" fmla="*/ 9883588 w 12209929"/>
              <a:gd name="connsiteY6-320" fmla="*/ 470818 h 847335"/>
              <a:gd name="connsiteX7-321" fmla="*/ 8915400 w 12209929"/>
              <a:gd name="connsiteY7-322" fmla="*/ 242218 h 847335"/>
              <a:gd name="connsiteX8-323" fmla="*/ 7678271 w 12209929"/>
              <a:gd name="connsiteY8-324" fmla="*/ 443924 h 847335"/>
              <a:gd name="connsiteX9-325" fmla="*/ 6736976 w 12209929"/>
              <a:gd name="connsiteY9-326" fmla="*/ 67406 h 847335"/>
              <a:gd name="connsiteX10-327" fmla="*/ 5526741 w 12209929"/>
              <a:gd name="connsiteY10-328" fmla="*/ 659077 h 847335"/>
              <a:gd name="connsiteX11-329" fmla="*/ 4477871 w 12209929"/>
              <a:gd name="connsiteY11-330" fmla="*/ 171 h 847335"/>
              <a:gd name="connsiteX12-331" fmla="*/ 3361765 w 12209929"/>
              <a:gd name="connsiteY12-332" fmla="*/ 591841 h 847335"/>
              <a:gd name="connsiteX13-333" fmla="*/ 2595282 w 12209929"/>
              <a:gd name="connsiteY13-334" fmla="*/ 363241 h 847335"/>
              <a:gd name="connsiteX14-335" fmla="*/ 1425388 w 12209929"/>
              <a:gd name="connsiteY14-336" fmla="*/ 564947 h 847335"/>
              <a:gd name="connsiteX15-337" fmla="*/ 591671 w 12209929"/>
              <a:gd name="connsiteY15-338" fmla="*/ 188430 h 847335"/>
              <a:gd name="connsiteX16-339" fmla="*/ 0 w 12209929"/>
              <a:gd name="connsiteY16-340" fmla="*/ 322900 h 847335"/>
              <a:gd name="connsiteX0-341" fmla="*/ 0 w 12209929"/>
              <a:gd name="connsiteY0-342" fmla="*/ 322900 h 847335"/>
              <a:gd name="connsiteX1-343" fmla="*/ 0 w 12209929"/>
              <a:gd name="connsiteY1-344" fmla="*/ 847335 h 847335"/>
              <a:gd name="connsiteX2-345" fmla="*/ 12209929 w 12209929"/>
              <a:gd name="connsiteY2-346" fmla="*/ 847335 h 847335"/>
              <a:gd name="connsiteX3-347" fmla="*/ 12209929 w 12209929"/>
              <a:gd name="connsiteY3-348" fmla="*/ 336347 h 847335"/>
              <a:gd name="connsiteX4-349" fmla="*/ 11739282 w 12209929"/>
              <a:gd name="connsiteY4-350" fmla="*/ 591841 h 847335"/>
              <a:gd name="connsiteX5-351" fmla="*/ 10919012 w 12209929"/>
              <a:gd name="connsiteY5-352" fmla="*/ 269112 h 847335"/>
              <a:gd name="connsiteX6-353" fmla="*/ 9883588 w 12209929"/>
              <a:gd name="connsiteY6-354" fmla="*/ 564947 h 847335"/>
              <a:gd name="connsiteX7-355" fmla="*/ 8915400 w 12209929"/>
              <a:gd name="connsiteY7-356" fmla="*/ 242218 h 847335"/>
              <a:gd name="connsiteX8-357" fmla="*/ 7678271 w 12209929"/>
              <a:gd name="connsiteY8-358" fmla="*/ 443924 h 847335"/>
              <a:gd name="connsiteX9-359" fmla="*/ 6736976 w 12209929"/>
              <a:gd name="connsiteY9-360" fmla="*/ 67406 h 847335"/>
              <a:gd name="connsiteX10-361" fmla="*/ 5526741 w 12209929"/>
              <a:gd name="connsiteY10-362" fmla="*/ 659077 h 847335"/>
              <a:gd name="connsiteX11-363" fmla="*/ 4477871 w 12209929"/>
              <a:gd name="connsiteY11-364" fmla="*/ 171 h 847335"/>
              <a:gd name="connsiteX12-365" fmla="*/ 3361765 w 12209929"/>
              <a:gd name="connsiteY12-366" fmla="*/ 591841 h 847335"/>
              <a:gd name="connsiteX13-367" fmla="*/ 2595282 w 12209929"/>
              <a:gd name="connsiteY13-368" fmla="*/ 363241 h 847335"/>
              <a:gd name="connsiteX14-369" fmla="*/ 1425388 w 12209929"/>
              <a:gd name="connsiteY14-370" fmla="*/ 564947 h 847335"/>
              <a:gd name="connsiteX15-371" fmla="*/ 591671 w 12209929"/>
              <a:gd name="connsiteY15-372" fmla="*/ 188430 h 847335"/>
              <a:gd name="connsiteX16-373" fmla="*/ 0 w 12209929"/>
              <a:gd name="connsiteY16-374" fmla="*/ 322900 h 847335"/>
              <a:gd name="connsiteX0-375" fmla="*/ 0 w 12209929"/>
              <a:gd name="connsiteY0-376" fmla="*/ 322900 h 847335"/>
              <a:gd name="connsiteX1-377" fmla="*/ 0 w 12209929"/>
              <a:gd name="connsiteY1-378" fmla="*/ 847335 h 847335"/>
              <a:gd name="connsiteX2-379" fmla="*/ 12209929 w 12209929"/>
              <a:gd name="connsiteY2-380" fmla="*/ 847335 h 847335"/>
              <a:gd name="connsiteX3-381" fmla="*/ 12209929 w 12209929"/>
              <a:gd name="connsiteY3-382" fmla="*/ 336347 h 847335"/>
              <a:gd name="connsiteX4-383" fmla="*/ 11739282 w 12209929"/>
              <a:gd name="connsiteY4-384" fmla="*/ 591841 h 847335"/>
              <a:gd name="connsiteX5-385" fmla="*/ 10919012 w 12209929"/>
              <a:gd name="connsiteY5-386" fmla="*/ 269112 h 847335"/>
              <a:gd name="connsiteX6-387" fmla="*/ 9883588 w 12209929"/>
              <a:gd name="connsiteY6-388" fmla="*/ 564947 h 847335"/>
              <a:gd name="connsiteX7-389" fmla="*/ 8915400 w 12209929"/>
              <a:gd name="connsiteY7-390" fmla="*/ 242218 h 847335"/>
              <a:gd name="connsiteX8-391" fmla="*/ 7678271 w 12209929"/>
              <a:gd name="connsiteY8-392" fmla="*/ 443924 h 847335"/>
              <a:gd name="connsiteX9-393" fmla="*/ 6736976 w 12209929"/>
              <a:gd name="connsiteY9-394" fmla="*/ 67406 h 847335"/>
              <a:gd name="connsiteX10-395" fmla="*/ 5526741 w 12209929"/>
              <a:gd name="connsiteY10-396" fmla="*/ 659077 h 847335"/>
              <a:gd name="connsiteX11-397" fmla="*/ 4477871 w 12209929"/>
              <a:gd name="connsiteY11-398" fmla="*/ 171 h 847335"/>
              <a:gd name="connsiteX12-399" fmla="*/ 3361765 w 12209929"/>
              <a:gd name="connsiteY12-400" fmla="*/ 591841 h 847335"/>
              <a:gd name="connsiteX13-401" fmla="*/ 2595282 w 12209929"/>
              <a:gd name="connsiteY13-402" fmla="*/ 363241 h 847335"/>
              <a:gd name="connsiteX14-403" fmla="*/ 1425388 w 12209929"/>
              <a:gd name="connsiteY14-404" fmla="*/ 564947 h 847335"/>
              <a:gd name="connsiteX15-405" fmla="*/ 591671 w 12209929"/>
              <a:gd name="connsiteY15-406" fmla="*/ 188430 h 847335"/>
              <a:gd name="connsiteX16-407" fmla="*/ 0 w 12209929"/>
              <a:gd name="connsiteY16-408" fmla="*/ 322900 h 847335"/>
              <a:gd name="connsiteX0-409" fmla="*/ 0 w 12209929"/>
              <a:gd name="connsiteY0-410" fmla="*/ 322900 h 847335"/>
              <a:gd name="connsiteX1-411" fmla="*/ 0 w 12209929"/>
              <a:gd name="connsiteY1-412" fmla="*/ 847335 h 847335"/>
              <a:gd name="connsiteX2-413" fmla="*/ 12209929 w 12209929"/>
              <a:gd name="connsiteY2-414" fmla="*/ 847335 h 847335"/>
              <a:gd name="connsiteX3-415" fmla="*/ 12209929 w 12209929"/>
              <a:gd name="connsiteY3-416" fmla="*/ 336347 h 847335"/>
              <a:gd name="connsiteX4-417" fmla="*/ 11739282 w 12209929"/>
              <a:gd name="connsiteY4-418" fmla="*/ 591841 h 847335"/>
              <a:gd name="connsiteX5-419" fmla="*/ 10919012 w 12209929"/>
              <a:gd name="connsiteY5-420" fmla="*/ 269112 h 847335"/>
              <a:gd name="connsiteX6-421" fmla="*/ 9883588 w 12209929"/>
              <a:gd name="connsiteY6-422" fmla="*/ 564947 h 847335"/>
              <a:gd name="connsiteX7-423" fmla="*/ 8915400 w 12209929"/>
              <a:gd name="connsiteY7-424" fmla="*/ 242218 h 847335"/>
              <a:gd name="connsiteX8-425" fmla="*/ 7678271 w 12209929"/>
              <a:gd name="connsiteY8-426" fmla="*/ 443924 h 847335"/>
              <a:gd name="connsiteX9-427" fmla="*/ 6736976 w 12209929"/>
              <a:gd name="connsiteY9-428" fmla="*/ 67406 h 847335"/>
              <a:gd name="connsiteX10-429" fmla="*/ 5526741 w 12209929"/>
              <a:gd name="connsiteY10-430" fmla="*/ 659077 h 847335"/>
              <a:gd name="connsiteX11-431" fmla="*/ 4477871 w 12209929"/>
              <a:gd name="connsiteY11-432" fmla="*/ 171 h 847335"/>
              <a:gd name="connsiteX12-433" fmla="*/ 3361765 w 12209929"/>
              <a:gd name="connsiteY12-434" fmla="*/ 591841 h 847335"/>
              <a:gd name="connsiteX13-435" fmla="*/ 2595282 w 12209929"/>
              <a:gd name="connsiteY13-436" fmla="*/ 363241 h 847335"/>
              <a:gd name="connsiteX14-437" fmla="*/ 1425388 w 12209929"/>
              <a:gd name="connsiteY14-438" fmla="*/ 564947 h 847335"/>
              <a:gd name="connsiteX15-439" fmla="*/ 591671 w 12209929"/>
              <a:gd name="connsiteY15-440" fmla="*/ 188430 h 847335"/>
              <a:gd name="connsiteX16-441" fmla="*/ 0 w 12209929"/>
              <a:gd name="connsiteY16-442" fmla="*/ 322900 h 847335"/>
              <a:gd name="connsiteX0-443" fmla="*/ 0 w 12209929"/>
              <a:gd name="connsiteY0-444" fmla="*/ 322900 h 847335"/>
              <a:gd name="connsiteX1-445" fmla="*/ 0 w 12209929"/>
              <a:gd name="connsiteY1-446" fmla="*/ 847335 h 847335"/>
              <a:gd name="connsiteX2-447" fmla="*/ 12209929 w 12209929"/>
              <a:gd name="connsiteY2-448" fmla="*/ 847335 h 847335"/>
              <a:gd name="connsiteX3-449" fmla="*/ 12209929 w 12209929"/>
              <a:gd name="connsiteY3-450" fmla="*/ 336347 h 847335"/>
              <a:gd name="connsiteX4-451" fmla="*/ 11739282 w 12209929"/>
              <a:gd name="connsiteY4-452" fmla="*/ 591841 h 847335"/>
              <a:gd name="connsiteX5-453" fmla="*/ 10919012 w 12209929"/>
              <a:gd name="connsiteY5-454" fmla="*/ 269112 h 847335"/>
              <a:gd name="connsiteX6-455" fmla="*/ 9883588 w 12209929"/>
              <a:gd name="connsiteY6-456" fmla="*/ 564947 h 847335"/>
              <a:gd name="connsiteX7-457" fmla="*/ 8915400 w 12209929"/>
              <a:gd name="connsiteY7-458" fmla="*/ 242218 h 847335"/>
              <a:gd name="connsiteX8-459" fmla="*/ 7678271 w 12209929"/>
              <a:gd name="connsiteY8-460" fmla="*/ 443924 h 847335"/>
              <a:gd name="connsiteX9-461" fmla="*/ 6736976 w 12209929"/>
              <a:gd name="connsiteY9-462" fmla="*/ 67406 h 847335"/>
              <a:gd name="connsiteX10-463" fmla="*/ 5526741 w 12209929"/>
              <a:gd name="connsiteY10-464" fmla="*/ 659077 h 847335"/>
              <a:gd name="connsiteX11-465" fmla="*/ 4477871 w 12209929"/>
              <a:gd name="connsiteY11-466" fmla="*/ 171 h 847335"/>
              <a:gd name="connsiteX12-467" fmla="*/ 3361765 w 12209929"/>
              <a:gd name="connsiteY12-468" fmla="*/ 591841 h 847335"/>
              <a:gd name="connsiteX13-469" fmla="*/ 2595282 w 12209929"/>
              <a:gd name="connsiteY13-470" fmla="*/ 363241 h 847335"/>
              <a:gd name="connsiteX14-471" fmla="*/ 1425388 w 12209929"/>
              <a:gd name="connsiteY14-472" fmla="*/ 564947 h 847335"/>
              <a:gd name="connsiteX15-473" fmla="*/ 591671 w 12209929"/>
              <a:gd name="connsiteY15-474" fmla="*/ 188430 h 847335"/>
              <a:gd name="connsiteX16-475" fmla="*/ 0 w 12209929"/>
              <a:gd name="connsiteY16-476" fmla="*/ 322900 h 8473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12209929" h="847335">
                <a:moveTo>
                  <a:pt x="0" y="322900"/>
                </a:moveTo>
                <a:lnTo>
                  <a:pt x="0" y="847335"/>
                </a:lnTo>
                <a:lnTo>
                  <a:pt x="12209929" y="847335"/>
                </a:lnTo>
                <a:lnTo>
                  <a:pt x="12209929" y="336347"/>
                </a:lnTo>
                <a:cubicBezTo>
                  <a:pt x="12131488" y="293765"/>
                  <a:pt x="11954435" y="603047"/>
                  <a:pt x="11739282" y="591841"/>
                </a:cubicBezTo>
                <a:cubicBezTo>
                  <a:pt x="11524129" y="580635"/>
                  <a:pt x="11228294" y="273594"/>
                  <a:pt x="10919012" y="269112"/>
                </a:cubicBezTo>
                <a:cubicBezTo>
                  <a:pt x="10609730" y="264630"/>
                  <a:pt x="10217523" y="569429"/>
                  <a:pt x="9883588" y="564947"/>
                </a:cubicBezTo>
                <a:cubicBezTo>
                  <a:pt x="9549653" y="560465"/>
                  <a:pt x="9282953" y="262388"/>
                  <a:pt x="8915400" y="242218"/>
                </a:cubicBezTo>
                <a:cubicBezTo>
                  <a:pt x="8547847" y="222048"/>
                  <a:pt x="8041342" y="473059"/>
                  <a:pt x="7678271" y="443924"/>
                </a:cubicBezTo>
                <a:cubicBezTo>
                  <a:pt x="7315200" y="414789"/>
                  <a:pt x="7095564" y="31547"/>
                  <a:pt x="6736976" y="67406"/>
                </a:cubicBezTo>
                <a:cubicBezTo>
                  <a:pt x="6378388" y="103265"/>
                  <a:pt x="5903258" y="670283"/>
                  <a:pt x="5526741" y="659077"/>
                </a:cubicBezTo>
                <a:cubicBezTo>
                  <a:pt x="5150224" y="647871"/>
                  <a:pt x="4838700" y="11377"/>
                  <a:pt x="4477871" y="171"/>
                </a:cubicBezTo>
                <a:cubicBezTo>
                  <a:pt x="4117042" y="-11035"/>
                  <a:pt x="3675530" y="531329"/>
                  <a:pt x="3361765" y="591841"/>
                </a:cubicBezTo>
                <a:cubicBezTo>
                  <a:pt x="3048000" y="652353"/>
                  <a:pt x="2918011" y="367723"/>
                  <a:pt x="2595282" y="363241"/>
                </a:cubicBezTo>
                <a:cubicBezTo>
                  <a:pt x="2272553" y="358759"/>
                  <a:pt x="1759323" y="594082"/>
                  <a:pt x="1425388" y="564947"/>
                </a:cubicBezTo>
                <a:cubicBezTo>
                  <a:pt x="1091453" y="535812"/>
                  <a:pt x="829236" y="228771"/>
                  <a:pt x="591671" y="188430"/>
                </a:cubicBezTo>
                <a:cubicBezTo>
                  <a:pt x="354106" y="148089"/>
                  <a:pt x="98612" y="213083"/>
                  <a:pt x="0" y="3229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1270001" y="3033486"/>
            <a:ext cx="9651999" cy="1063627"/>
          </a:xfrm>
          <a:custGeom>
            <a:avLst/>
            <a:gdLst>
              <a:gd name="connsiteX0" fmla="*/ 0 w 8998857"/>
              <a:gd name="connsiteY0" fmla="*/ 478971 h 1063627"/>
              <a:gd name="connsiteX1" fmla="*/ 2046515 w 8998857"/>
              <a:gd name="connsiteY1" fmla="*/ 1059543 h 1063627"/>
              <a:gd name="connsiteX2" fmla="*/ 4484915 w 8998857"/>
              <a:gd name="connsiteY2" fmla="*/ 217714 h 1063627"/>
              <a:gd name="connsiteX3" fmla="*/ 7010400 w 8998857"/>
              <a:gd name="connsiteY3" fmla="*/ 1030514 h 1063627"/>
              <a:gd name="connsiteX4" fmla="*/ 8998857 w 8998857"/>
              <a:gd name="connsiteY4" fmla="*/ 0 h 106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8857" h="1063627">
                <a:moveTo>
                  <a:pt x="0" y="478971"/>
                </a:moveTo>
                <a:cubicBezTo>
                  <a:pt x="649514" y="791028"/>
                  <a:pt x="1299029" y="1103086"/>
                  <a:pt x="2046515" y="1059543"/>
                </a:cubicBezTo>
                <a:cubicBezTo>
                  <a:pt x="2794001" y="1016000"/>
                  <a:pt x="3657601" y="222552"/>
                  <a:pt x="4484915" y="217714"/>
                </a:cubicBezTo>
                <a:cubicBezTo>
                  <a:pt x="5312229" y="212876"/>
                  <a:pt x="6258076" y="1066800"/>
                  <a:pt x="7010400" y="1030514"/>
                </a:cubicBezTo>
                <a:cubicBezTo>
                  <a:pt x="7762724" y="994228"/>
                  <a:pt x="8380790" y="497114"/>
                  <a:pt x="8998857" y="0"/>
                </a:cubicBezTo>
              </a:path>
            </a:pathLst>
          </a:custGeom>
          <a:noFill/>
          <a:ln w="28575">
            <a:solidFill>
              <a:schemeClr val="bg1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080534" y="3537858"/>
            <a:ext cx="830942" cy="830942"/>
            <a:chOff x="2080534" y="3087915"/>
            <a:chExt cx="830942" cy="830942"/>
          </a:xfrm>
        </p:grpSpPr>
        <p:sp>
          <p:nvSpPr>
            <p:cNvPr id="17" name="椭圆 16"/>
            <p:cNvSpPr/>
            <p:nvPr/>
          </p:nvSpPr>
          <p:spPr>
            <a:xfrm>
              <a:off x="2080534" y="3087915"/>
              <a:ext cx="830942" cy="830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/>
            </a:p>
          </p:txBody>
        </p:sp>
        <p:sp>
          <p:nvSpPr>
            <p:cNvPr id="19" name="Freeform 113"/>
            <p:cNvSpPr>
              <a:spLocks noEditPoints="1"/>
            </p:cNvSpPr>
            <p:nvPr/>
          </p:nvSpPr>
          <p:spPr bwMode="auto">
            <a:xfrm>
              <a:off x="2265815" y="3322878"/>
              <a:ext cx="460380" cy="361017"/>
            </a:xfrm>
            <a:custGeom>
              <a:avLst/>
              <a:gdLst/>
              <a:ahLst/>
              <a:cxnLst>
                <a:cxn ang="0">
                  <a:pos x="63" y="20"/>
                </a:cxn>
                <a:cxn ang="0">
                  <a:pos x="44" y="43"/>
                </a:cxn>
                <a:cxn ang="0">
                  <a:pos x="28" y="47"/>
                </a:cxn>
                <a:cxn ang="0">
                  <a:pos x="18" y="46"/>
                </a:cxn>
                <a:cxn ang="0">
                  <a:pos x="11" y="43"/>
                </a:cxn>
                <a:cxn ang="0">
                  <a:pos x="4" y="50"/>
                </a:cxn>
                <a:cxn ang="0">
                  <a:pos x="0" y="47"/>
                </a:cxn>
                <a:cxn ang="0">
                  <a:pos x="0" y="46"/>
                </a:cxn>
                <a:cxn ang="0">
                  <a:pos x="7" y="37"/>
                </a:cxn>
                <a:cxn ang="0">
                  <a:pos x="6" y="34"/>
                </a:cxn>
                <a:cxn ang="0">
                  <a:pos x="5" y="30"/>
                </a:cxn>
                <a:cxn ang="0">
                  <a:pos x="25" y="8"/>
                </a:cxn>
                <a:cxn ang="0">
                  <a:pos x="52" y="3"/>
                </a:cxn>
                <a:cxn ang="0">
                  <a:pos x="58" y="0"/>
                </a:cxn>
                <a:cxn ang="0">
                  <a:pos x="64" y="13"/>
                </a:cxn>
                <a:cxn ang="0">
                  <a:pos x="63" y="20"/>
                </a:cxn>
                <a:cxn ang="0">
                  <a:pos x="43" y="18"/>
                </a:cxn>
                <a:cxn ang="0">
                  <a:pos x="14" y="32"/>
                </a:cxn>
                <a:cxn ang="0">
                  <a:pos x="13" y="34"/>
                </a:cxn>
                <a:cxn ang="0">
                  <a:pos x="16" y="36"/>
                </a:cxn>
                <a:cxn ang="0">
                  <a:pos x="17" y="36"/>
                </a:cxn>
                <a:cxn ang="0">
                  <a:pos x="22" y="31"/>
                </a:cxn>
                <a:cxn ang="0">
                  <a:pos x="43" y="23"/>
                </a:cxn>
                <a:cxn ang="0">
                  <a:pos x="45" y="20"/>
                </a:cxn>
                <a:cxn ang="0">
                  <a:pos x="43" y="18"/>
                </a:cxn>
              </a:cxnLst>
              <a:rect l="0" t="0" r="r" b="b"/>
              <a:pathLst>
                <a:path w="64" h="50">
                  <a:moveTo>
                    <a:pt x="63" y="20"/>
                  </a:moveTo>
                  <a:cubicBezTo>
                    <a:pt x="61" y="31"/>
                    <a:pt x="54" y="38"/>
                    <a:pt x="44" y="43"/>
                  </a:cubicBezTo>
                  <a:cubicBezTo>
                    <a:pt x="39" y="46"/>
                    <a:pt x="33" y="47"/>
                    <a:pt x="28" y="47"/>
                  </a:cubicBezTo>
                  <a:cubicBezTo>
                    <a:pt x="25" y="47"/>
                    <a:pt x="21" y="47"/>
                    <a:pt x="18" y="46"/>
                  </a:cubicBezTo>
                  <a:cubicBezTo>
                    <a:pt x="16" y="45"/>
                    <a:pt x="13" y="43"/>
                    <a:pt x="11" y="43"/>
                  </a:cubicBezTo>
                  <a:cubicBezTo>
                    <a:pt x="9" y="43"/>
                    <a:pt x="7" y="50"/>
                    <a:pt x="4" y="50"/>
                  </a:cubicBezTo>
                  <a:cubicBezTo>
                    <a:pt x="2" y="50"/>
                    <a:pt x="1" y="49"/>
                    <a:pt x="0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2"/>
                    <a:pt x="7" y="39"/>
                    <a:pt x="7" y="37"/>
                  </a:cubicBezTo>
                  <a:cubicBezTo>
                    <a:pt x="7" y="37"/>
                    <a:pt x="6" y="35"/>
                    <a:pt x="6" y="34"/>
                  </a:cubicBezTo>
                  <a:cubicBezTo>
                    <a:pt x="6" y="33"/>
                    <a:pt x="5" y="32"/>
                    <a:pt x="5" y="30"/>
                  </a:cubicBezTo>
                  <a:cubicBezTo>
                    <a:pt x="5" y="19"/>
                    <a:pt x="14" y="11"/>
                    <a:pt x="25" y="8"/>
                  </a:cubicBezTo>
                  <a:cubicBezTo>
                    <a:pt x="32" y="5"/>
                    <a:pt x="47" y="8"/>
                    <a:pt x="52" y="3"/>
                  </a:cubicBezTo>
                  <a:cubicBezTo>
                    <a:pt x="54" y="1"/>
                    <a:pt x="55" y="0"/>
                    <a:pt x="58" y="0"/>
                  </a:cubicBezTo>
                  <a:cubicBezTo>
                    <a:pt x="62" y="0"/>
                    <a:pt x="64" y="10"/>
                    <a:pt x="64" y="13"/>
                  </a:cubicBezTo>
                  <a:cubicBezTo>
                    <a:pt x="64" y="16"/>
                    <a:pt x="63" y="18"/>
                    <a:pt x="63" y="20"/>
                  </a:cubicBezTo>
                  <a:close/>
                  <a:moveTo>
                    <a:pt x="43" y="18"/>
                  </a:moveTo>
                  <a:cubicBezTo>
                    <a:pt x="31" y="18"/>
                    <a:pt x="22" y="23"/>
                    <a:pt x="14" y="32"/>
                  </a:cubicBezTo>
                  <a:cubicBezTo>
                    <a:pt x="14" y="33"/>
                    <a:pt x="13" y="33"/>
                    <a:pt x="13" y="34"/>
                  </a:cubicBezTo>
                  <a:cubicBezTo>
                    <a:pt x="13" y="35"/>
                    <a:pt x="15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9" y="34"/>
                    <a:pt x="21" y="32"/>
                    <a:pt x="22" y="31"/>
                  </a:cubicBezTo>
                  <a:cubicBezTo>
                    <a:pt x="29" y="25"/>
                    <a:pt x="34" y="23"/>
                    <a:pt x="43" y="23"/>
                  </a:cubicBezTo>
                  <a:cubicBezTo>
                    <a:pt x="44" y="23"/>
                    <a:pt x="45" y="22"/>
                    <a:pt x="45" y="20"/>
                  </a:cubicBezTo>
                  <a:cubicBezTo>
                    <a:pt x="45" y="19"/>
                    <a:pt x="44" y="18"/>
                    <a:pt x="43" y="18"/>
                  </a:cubicBezTo>
                  <a:close/>
                </a:path>
              </a:pathLst>
            </a:custGeom>
            <a:solidFill>
              <a:srgbClr val="212E3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312745" y="3282363"/>
            <a:ext cx="830942" cy="830942"/>
            <a:chOff x="4312745" y="2832420"/>
            <a:chExt cx="830942" cy="830942"/>
          </a:xfrm>
        </p:grpSpPr>
        <p:sp>
          <p:nvSpPr>
            <p:cNvPr id="23" name="椭圆 22"/>
            <p:cNvSpPr/>
            <p:nvPr/>
          </p:nvSpPr>
          <p:spPr>
            <a:xfrm>
              <a:off x="4312745" y="2832420"/>
              <a:ext cx="830942" cy="830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/>
            </a:p>
          </p:txBody>
        </p:sp>
        <p:sp>
          <p:nvSpPr>
            <p:cNvPr id="20" name="Freeform 126"/>
            <p:cNvSpPr/>
            <p:nvPr/>
          </p:nvSpPr>
          <p:spPr bwMode="auto">
            <a:xfrm>
              <a:off x="4530199" y="2993035"/>
              <a:ext cx="396034" cy="509712"/>
            </a:xfrm>
            <a:custGeom>
              <a:avLst/>
              <a:gdLst/>
              <a:ahLst/>
              <a:cxnLst>
                <a:cxn ang="0">
                  <a:pos x="25" y="46"/>
                </a:cxn>
                <a:cxn ang="0">
                  <a:pos x="1" y="64"/>
                </a:cxn>
                <a:cxn ang="0">
                  <a:pos x="0" y="62"/>
                </a:cxn>
                <a:cxn ang="0">
                  <a:pos x="1" y="61"/>
                </a:cxn>
                <a:cxn ang="0">
                  <a:pos x="22" y="46"/>
                </a:cxn>
                <a:cxn ang="0">
                  <a:pos x="1" y="36"/>
                </a:cxn>
                <a:cxn ang="0">
                  <a:pos x="24" y="41"/>
                </a:cxn>
                <a:cxn ang="0">
                  <a:pos x="27" y="31"/>
                </a:cxn>
                <a:cxn ang="0">
                  <a:pos x="7" y="18"/>
                </a:cxn>
                <a:cxn ang="0">
                  <a:pos x="27" y="28"/>
                </a:cxn>
                <a:cxn ang="0">
                  <a:pos x="28" y="21"/>
                </a:cxn>
                <a:cxn ang="0">
                  <a:pos x="23" y="0"/>
                </a:cxn>
                <a:cxn ang="0">
                  <a:pos x="31" y="21"/>
                </a:cxn>
                <a:cxn ang="0">
                  <a:pos x="31" y="25"/>
                </a:cxn>
                <a:cxn ang="0">
                  <a:pos x="48" y="18"/>
                </a:cxn>
                <a:cxn ang="0">
                  <a:pos x="30" y="32"/>
                </a:cxn>
                <a:cxn ang="0">
                  <a:pos x="27" y="42"/>
                </a:cxn>
                <a:cxn ang="0">
                  <a:pos x="50" y="39"/>
                </a:cxn>
                <a:cxn ang="0">
                  <a:pos x="25" y="46"/>
                </a:cxn>
              </a:cxnLst>
              <a:rect l="0" t="0" r="r" b="b"/>
              <a:pathLst>
                <a:path w="50" h="64">
                  <a:moveTo>
                    <a:pt x="25" y="46"/>
                  </a:moveTo>
                  <a:cubicBezTo>
                    <a:pt x="20" y="57"/>
                    <a:pt x="11" y="64"/>
                    <a:pt x="1" y="64"/>
                  </a:cubicBezTo>
                  <a:cubicBezTo>
                    <a:pt x="0" y="64"/>
                    <a:pt x="0" y="63"/>
                    <a:pt x="0" y="62"/>
                  </a:cubicBezTo>
                  <a:cubicBezTo>
                    <a:pt x="0" y="61"/>
                    <a:pt x="0" y="61"/>
                    <a:pt x="1" y="61"/>
                  </a:cubicBezTo>
                  <a:cubicBezTo>
                    <a:pt x="10" y="61"/>
                    <a:pt x="17" y="55"/>
                    <a:pt x="22" y="46"/>
                  </a:cubicBezTo>
                  <a:cubicBezTo>
                    <a:pt x="17" y="48"/>
                    <a:pt x="6" y="50"/>
                    <a:pt x="1" y="36"/>
                  </a:cubicBezTo>
                  <a:cubicBezTo>
                    <a:pt x="15" y="30"/>
                    <a:pt x="22" y="37"/>
                    <a:pt x="24" y="41"/>
                  </a:cubicBezTo>
                  <a:cubicBezTo>
                    <a:pt x="25" y="38"/>
                    <a:pt x="26" y="35"/>
                    <a:pt x="27" y="31"/>
                  </a:cubicBezTo>
                  <a:cubicBezTo>
                    <a:pt x="27" y="31"/>
                    <a:pt x="9" y="34"/>
                    <a:pt x="7" y="18"/>
                  </a:cubicBezTo>
                  <a:cubicBezTo>
                    <a:pt x="23" y="12"/>
                    <a:pt x="27" y="28"/>
                    <a:pt x="27" y="28"/>
                  </a:cubicBezTo>
                  <a:cubicBezTo>
                    <a:pt x="27" y="26"/>
                    <a:pt x="28" y="21"/>
                    <a:pt x="28" y="21"/>
                  </a:cubicBezTo>
                  <a:cubicBezTo>
                    <a:pt x="28" y="21"/>
                    <a:pt x="14" y="12"/>
                    <a:pt x="23" y="0"/>
                  </a:cubicBezTo>
                  <a:cubicBezTo>
                    <a:pt x="39" y="5"/>
                    <a:pt x="31" y="21"/>
                    <a:pt x="31" y="21"/>
                  </a:cubicBezTo>
                  <a:cubicBezTo>
                    <a:pt x="31" y="21"/>
                    <a:pt x="31" y="24"/>
                    <a:pt x="31" y="25"/>
                  </a:cubicBezTo>
                  <a:cubicBezTo>
                    <a:pt x="31" y="25"/>
                    <a:pt x="37" y="14"/>
                    <a:pt x="48" y="18"/>
                  </a:cubicBezTo>
                  <a:cubicBezTo>
                    <a:pt x="48" y="35"/>
                    <a:pt x="30" y="32"/>
                    <a:pt x="30" y="32"/>
                  </a:cubicBezTo>
                  <a:cubicBezTo>
                    <a:pt x="29" y="35"/>
                    <a:pt x="29" y="39"/>
                    <a:pt x="27" y="42"/>
                  </a:cubicBezTo>
                  <a:cubicBezTo>
                    <a:pt x="27" y="42"/>
                    <a:pt x="38" y="30"/>
                    <a:pt x="50" y="39"/>
                  </a:cubicBezTo>
                  <a:cubicBezTo>
                    <a:pt x="43" y="57"/>
                    <a:pt x="25" y="46"/>
                    <a:pt x="25" y="46"/>
                  </a:cubicBezTo>
                  <a:close/>
                </a:path>
              </a:pathLst>
            </a:custGeom>
            <a:solidFill>
              <a:srgbClr val="212E3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800451" y="3161339"/>
            <a:ext cx="830942" cy="830942"/>
            <a:chOff x="6800451" y="2711396"/>
            <a:chExt cx="830942" cy="830942"/>
          </a:xfrm>
        </p:grpSpPr>
        <p:sp>
          <p:nvSpPr>
            <p:cNvPr id="26" name="椭圆 25"/>
            <p:cNvSpPr/>
            <p:nvPr/>
          </p:nvSpPr>
          <p:spPr>
            <a:xfrm>
              <a:off x="6800451" y="2711396"/>
              <a:ext cx="830942" cy="830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6987661" y="2898064"/>
              <a:ext cx="456522" cy="457606"/>
            </a:xfrm>
            <a:custGeom>
              <a:avLst/>
              <a:gdLst>
                <a:gd name="T0" fmla="*/ 452 w 903"/>
                <a:gd name="T1" fmla="*/ 0 h 903"/>
                <a:gd name="T2" fmla="*/ 0 w 903"/>
                <a:gd name="T3" fmla="*/ 451 h 903"/>
                <a:gd name="T4" fmla="*/ 452 w 903"/>
                <a:gd name="T5" fmla="*/ 903 h 903"/>
                <a:gd name="T6" fmla="*/ 903 w 903"/>
                <a:gd name="T7" fmla="*/ 451 h 903"/>
                <a:gd name="T8" fmla="*/ 452 w 903"/>
                <a:gd name="T9" fmla="*/ 0 h 903"/>
                <a:gd name="T10" fmla="*/ 662 w 903"/>
                <a:gd name="T11" fmla="*/ 493 h 903"/>
                <a:gd name="T12" fmla="*/ 586 w 903"/>
                <a:gd name="T13" fmla="*/ 493 h 903"/>
                <a:gd name="T14" fmla="*/ 508 w 903"/>
                <a:gd name="T15" fmla="*/ 414 h 903"/>
                <a:gd name="T16" fmla="*/ 508 w 903"/>
                <a:gd name="T17" fmla="*/ 623 h 903"/>
                <a:gd name="T18" fmla="*/ 453 w 903"/>
                <a:gd name="T19" fmla="*/ 677 h 903"/>
                <a:gd name="T20" fmla="*/ 450 w 903"/>
                <a:gd name="T21" fmla="*/ 677 h 903"/>
                <a:gd name="T22" fmla="*/ 395 w 903"/>
                <a:gd name="T23" fmla="*/ 623 h 903"/>
                <a:gd name="T24" fmla="*/ 395 w 903"/>
                <a:gd name="T25" fmla="*/ 415 h 903"/>
                <a:gd name="T26" fmla="*/ 318 w 903"/>
                <a:gd name="T27" fmla="*/ 493 h 903"/>
                <a:gd name="T28" fmla="*/ 242 w 903"/>
                <a:gd name="T29" fmla="*/ 493 h 903"/>
                <a:gd name="T30" fmla="*/ 242 w 903"/>
                <a:gd name="T31" fmla="*/ 416 h 903"/>
                <a:gd name="T32" fmla="*/ 414 w 903"/>
                <a:gd name="T33" fmla="*/ 242 h 903"/>
                <a:gd name="T34" fmla="*/ 490 w 903"/>
                <a:gd name="T35" fmla="*/ 242 h 903"/>
                <a:gd name="T36" fmla="*/ 662 w 903"/>
                <a:gd name="T37" fmla="*/ 416 h 903"/>
                <a:gd name="T38" fmla="*/ 662 w 903"/>
                <a:gd name="T39" fmla="*/ 493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3" h="903">
                  <a:moveTo>
                    <a:pt x="452" y="0"/>
                  </a:moveTo>
                  <a:cubicBezTo>
                    <a:pt x="202" y="0"/>
                    <a:pt x="0" y="202"/>
                    <a:pt x="0" y="451"/>
                  </a:cubicBezTo>
                  <a:cubicBezTo>
                    <a:pt x="0" y="701"/>
                    <a:pt x="202" y="903"/>
                    <a:pt x="452" y="903"/>
                  </a:cubicBezTo>
                  <a:cubicBezTo>
                    <a:pt x="701" y="903"/>
                    <a:pt x="903" y="701"/>
                    <a:pt x="903" y="451"/>
                  </a:cubicBezTo>
                  <a:cubicBezTo>
                    <a:pt x="903" y="202"/>
                    <a:pt x="701" y="0"/>
                    <a:pt x="452" y="0"/>
                  </a:cubicBezTo>
                  <a:close/>
                  <a:moveTo>
                    <a:pt x="662" y="493"/>
                  </a:moveTo>
                  <a:cubicBezTo>
                    <a:pt x="641" y="514"/>
                    <a:pt x="607" y="514"/>
                    <a:pt x="586" y="493"/>
                  </a:cubicBezTo>
                  <a:lnTo>
                    <a:pt x="508" y="414"/>
                  </a:lnTo>
                  <a:lnTo>
                    <a:pt x="508" y="623"/>
                  </a:lnTo>
                  <a:cubicBezTo>
                    <a:pt x="508" y="653"/>
                    <a:pt x="484" y="677"/>
                    <a:pt x="453" y="677"/>
                  </a:cubicBezTo>
                  <a:lnTo>
                    <a:pt x="450" y="677"/>
                  </a:lnTo>
                  <a:cubicBezTo>
                    <a:pt x="420" y="677"/>
                    <a:pt x="395" y="653"/>
                    <a:pt x="395" y="623"/>
                  </a:cubicBezTo>
                  <a:lnTo>
                    <a:pt x="395" y="415"/>
                  </a:lnTo>
                  <a:lnTo>
                    <a:pt x="318" y="493"/>
                  </a:lnTo>
                  <a:cubicBezTo>
                    <a:pt x="297" y="514"/>
                    <a:pt x="263" y="514"/>
                    <a:pt x="242" y="493"/>
                  </a:cubicBezTo>
                  <a:cubicBezTo>
                    <a:pt x="221" y="472"/>
                    <a:pt x="221" y="437"/>
                    <a:pt x="242" y="416"/>
                  </a:cubicBezTo>
                  <a:lnTo>
                    <a:pt x="414" y="242"/>
                  </a:lnTo>
                  <a:cubicBezTo>
                    <a:pt x="435" y="221"/>
                    <a:pt x="469" y="221"/>
                    <a:pt x="490" y="242"/>
                  </a:cubicBezTo>
                  <a:lnTo>
                    <a:pt x="662" y="416"/>
                  </a:lnTo>
                  <a:cubicBezTo>
                    <a:pt x="683" y="437"/>
                    <a:pt x="683" y="472"/>
                    <a:pt x="662" y="493"/>
                  </a:cubicBezTo>
                  <a:close/>
                </a:path>
              </a:pathLst>
            </a:custGeom>
            <a:solidFill>
              <a:srgbClr val="212E3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th-TH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68839" y="3336150"/>
            <a:ext cx="830942" cy="830942"/>
            <a:chOff x="9368839" y="2886207"/>
            <a:chExt cx="830942" cy="830942"/>
          </a:xfrm>
        </p:grpSpPr>
        <p:sp>
          <p:nvSpPr>
            <p:cNvPr id="30" name="椭圆 29"/>
            <p:cNvSpPr/>
            <p:nvPr/>
          </p:nvSpPr>
          <p:spPr>
            <a:xfrm>
              <a:off x="9368839" y="2886207"/>
              <a:ext cx="830942" cy="8309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 dirty="0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9567708" y="3080234"/>
              <a:ext cx="433205" cy="442888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rgbClr val="212E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226558" y="4643084"/>
            <a:ext cx="2539343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rgbClr val="F2F1EE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490787" y="1725713"/>
            <a:ext cx="2539343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rgbClr val="F2F1EE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972730" y="4352799"/>
            <a:ext cx="2539343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rgbClr val="F2F1EE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454674" y="1740227"/>
            <a:ext cx="2539343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rgbClr val="F2F1EE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2.22222E-6 L -3.75E-6 2.22222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3" grpId="0" animBg="1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75355" y="368725"/>
            <a:ext cx="526039" cy="415046"/>
            <a:chOff x="309283" y="383240"/>
            <a:chExt cx="664683" cy="524436"/>
          </a:xfrm>
        </p:grpSpPr>
        <p:sp>
          <p:nvSpPr>
            <p:cNvPr id="13" name="等腰三角形 12"/>
            <p:cNvSpPr/>
            <p:nvPr/>
          </p:nvSpPr>
          <p:spPr>
            <a:xfrm rot="5400000">
              <a:off x="302559" y="389964"/>
              <a:ext cx="524436" cy="51098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613889" y="467758"/>
              <a:ext cx="364754" cy="355400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096868" y="314298"/>
            <a:ext cx="4981122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PART  02</a:t>
            </a:r>
            <a:endParaRPr lang="en-US" altLang="zh-CN" sz="2000" b="1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  <a:p>
            <a:r>
              <a:rPr lang="en-US" altLang="zh-CN" sz="2000" b="1">
                <a:solidFill>
                  <a:schemeClr val="bg1"/>
                </a:solidFill>
                <a:ea typeface="华文细黑" panose="02010600040101010101" pitchFamily="2" charset="-122"/>
                <a:cs typeface="+mn-ea"/>
                <a:sym typeface="+mn-lt"/>
              </a:rPr>
              <a:t>One should give up anger; one should abandon pride; one should overcome all fetters</a:t>
            </a:r>
            <a:endParaRPr lang="en-US" altLang="zh-CN" sz="1400" dirty="0">
              <a:solidFill>
                <a:schemeClr val="bg1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74572" y="1603621"/>
            <a:ext cx="5442856" cy="8309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YOUR TITLE HERE</a:t>
            </a:r>
            <a:endParaRPr lang="en-US" altLang="zh-CN" sz="1600" b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6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One should give up anger; one should abandon pride; one should overcome all fetters</a:t>
            </a:r>
            <a:endParaRPr lang="en-US" altLang="zh-CN" sz="1600" dirty="0">
              <a:solidFill>
                <a:srgbClr val="F2F1EE"/>
              </a:solidFill>
              <a:ea typeface="华文细黑" panose="02010600040101010101" pitchFamily="2" charset="-122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407886" y="5907315"/>
            <a:ext cx="9376229" cy="0"/>
          </a:xfrm>
          <a:prstGeom prst="line">
            <a:avLst/>
          </a:prstGeom>
          <a:ln w="19050">
            <a:solidFill>
              <a:schemeClr val="bg1"/>
            </a:solidFill>
            <a:prstDash val="lg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2010229" y="3175479"/>
            <a:ext cx="834571" cy="3264334"/>
            <a:chOff x="2010229" y="3175479"/>
            <a:chExt cx="834571" cy="3264334"/>
          </a:xfrm>
        </p:grpSpPr>
        <p:sp>
          <p:nvSpPr>
            <p:cNvPr id="4" name="圆角矩形 3"/>
            <p:cNvSpPr/>
            <p:nvPr/>
          </p:nvSpPr>
          <p:spPr>
            <a:xfrm>
              <a:off x="2042886" y="3599545"/>
              <a:ext cx="769257" cy="2278741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010229" y="6039703"/>
              <a:ext cx="834571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lang="en-US" altLang="zh-CN" sz="2000" dirty="0">
                <a:solidFill>
                  <a:srgbClr val="F2F1EE"/>
                </a:solidFill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010229" y="3175479"/>
              <a:ext cx="834571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63</a:t>
              </a:r>
              <a:endParaRPr lang="en-US" altLang="zh-CN" sz="2000" dirty="0">
                <a:solidFill>
                  <a:srgbClr val="F2F1EE"/>
                </a:solidFill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39029" y="2745173"/>
            <a:ext cx="834571" cy="3694640"/>
            <a:chOff x="3839029" y="2745173"/>
            <a:chExt cx="834571" cy="3694640"/>
          </a:xfrm>
        </p:grpSpPr>
        <p:sp>
          <p:nvSpPr>
            <p:cNvPr id="10" name="圆角矩形 9"/>
            <p:cNvSpPr/>
            <p:nvPr/>
          </p:nvSpPr>
          <p:spPr>
            <a:xfrm>
              <a:off x="3871686" y="3178630"/>
              <a:ext cx="769257" cy="2699656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839029" y="6039703"/>
              <a:ext cx="834571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2018</a:t>
              </a:r>
              <a:endParaRPr lang="en-US" altLang="zh-CN" sz="2000" dirty="0">
                <a:solidFill>
                  <a:srgbClr val="F2F1EE"/>
                </a:solidFill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39029" y="2745173"/>
              <a:ext cx="834571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84</a:t>
              </a:r>
              <a:endParaRPr lang="en-US" altLang="zh-CN" sz="2000" dirty="0">
                <a:solidFill>
                  <a:srgbClr val="F2F1EE"/>
                </a:solidFill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674553" y="2960326"/>
            <a:ext cx="834571" cy="3479487"/>
            <a:chOff x="5674553" y="2960326"/>
            <a:chExt cx="834571" cy="3479487"/>
          </a:xfrm>
        </p:grpSpPr>
        <p:sp>
          <p:nvSpPr>
            <p:cNvPr id="12" name="圆角矩形 11"/>
            <p:cNvSpPr/>
            <p:nvPr/>
          </p:nvSpPr>
          <p:spPr>
            <a:xfrm>
              <a:off x="5707210" y="3439888"/>
              <a:ext cx="769257" cy="2438398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674553" y="6039703"/>
              <a:ext cx="834571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2019</a:t>
              </a:r>
              <a:endParaRPr lang="en-US" altLang="zh-CN" sz="2000" dirty="0">
                <a:solidFill>
                  <a:srgbClr val="F2F1EE"/>
                </a:solidFill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674553" y="2960326"/>
              <a:ext cx="834571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75</a:t>
              </a:r>
              <a:endParaRPr lang="en-US" altLang="zh-CN" sz="2000" dirty="0">
                <a:solidFill>
                  <a:srgbClr val="F2F1EE"/>
                </a:solidFill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32153" y="3874726"/>
            <a:ext cx="834571" cy="2565087"/>
            <a:chOff x="9332153" y="3874726"/>
            <a:chExt cx="834571" cy="2565087"/>
          </a:xfrm>
        </p:grpSpPr>
        <p:sp>
          <p:nvSpPr>
            <p:cNvPr id="17" name="圆角矩形 16"/>
            <p:cNvSpPr/>
            <p:nvPr/>
          </p:nvSpPr>
          <p:spPr>
            <a:xfrm>
              <a:off x="9364810" y="4368802"/>
              <a:ext cx="769257" cy="1509484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332153" y="6039703"/>
              <a:ext cx="834571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2021</a:t>
              </a:r>
              <a:endParaRPr lang="en-US" altLang="zh-CN" sz="2000" dirty="0">
                <a:solidFill>
                  <a:srgbClr val="F2F1EE"/>
                </a:solidFill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332153" y="3874726"/>
              <a:ext cx="834571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42</a:t>
              </a:r>
              <a:endParaRPr lang="en-US" altLang="zh-CN" sz="2000" dirty="0">
                <a:solidFill>
                  <a:srgbClr val="F2F1EE"/>
                </a:solidFill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483182" y="2597255"/>
            <a:ext cx="834571" cy="3842558"/>
            <a:chOff x="7483182" y="2597255"/>
            <a:chExt cx="834571" cy="3842558"/>
          </a:xfrm>
        </p:grpSpPr>
        <p:sp>
          <p:nvSpPr>
            <p:cNvPr id="16" name="圆角矩形 15"/>
            <p:cNvSpPr/>
            <p:nvPr/>
          </p:nvSpPr>
          <p:spPr>
            <a:xfrm>
              <a:off x="7515839" y="3033487"/>
              <a:ext cx="769257" cy="2844799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483182" y="6039703"/>
              <a:ext cx="834571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2020</a:t>
              </a:r>
              <a:endParaRPr lang="en-US" altLang="zh-CN" sz="2000" dirty="0">
                <a:solidFill>
                  <a:srgbClr val="F2F1EE"/>
                </a:solidFill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483182" y="2597255"/>
              <a:ext cx="834571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88</a:t>
              </a:r>
              <a:endParaRPr lang="en-US" altLang="zh-CN" sz="2000" dirty="0">
                <a:solidFill>
                  <a:srgbClr val="F2F1EE"/>
                </a:solidFill>
                <a:ea typeface="华文细黑" panose="0201060004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29972" y="5210628"/>
            <a:ext cx="595085" cy="595085"/>
            <a:chOff x="2129972" y="5210628"/>
            <a:chExt cx="595085" cy="595085"/>
          </a:xfrm>
        </p:grpSpPr>
        <p:sp>
          <p:nvSpPr>
            <p:cNvPr id="2" name="椭圆 1"/>
            <p:cNvSpPr/>
            <p:nvPr/>
          </p:nvSpPr>
          <p:spPr>
            <a:xfrm>
              <a:off x="2129972" y="5210628"/>
              <a:ext cx="595085" cy="595085"/>
            </a:xfrm>
            <a:prstGeom prst="ellips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Freeform 19"/>
            <p:cNvSpPr>
              <a:spLocks noEditPoints="1"/>
            </p:cNvSpPr>
            <p:nvPr/>
          </p:nvSpPr>
          <p:spPr bwMode="auto">
            <a:xfrm>
              <a:off x="2281306" y="5390554"/>
              <a:ext cx="292417" cy="235232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58772" y="5210628"/>
            <a:ext cx="595085" cy="595085"/>
            <a:chOff x="2129972" y="5210628"/>
            <a:chExt cx="595085" cy="595085"/>
          </a:xfrm>
        </p:grpSpPr>
        <p:sp>
          <p:nvSpPr>
            <p:cNvPr id="35" name="椭圆 34"/>
            <p:cNvSpPr/>
            <p:nvPr/>
          </p:nvSpPr>
          <p:spPr>
            <a:xfrm>
              <a:off x="2129972" y="5210628"/>
              <a:ext cx="595085" cy="595085"/>
            </a:xfrm>
            <a:prstGeom prst="ellips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Freeform 19"/>
            <p:cNvSpPr>
              <a:spLocks noEditPoints="1"/>
            </p:cNvSpPr>
            <p:nvPr/>
          </p:nvSpPr>
          <p:spPr bwMode="auto">
            <a:xfrm>
              <a:off x="2281306" y="5390554"/>
              <a:ext cx="292417" cy="235232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94296" y="5210628"/>
            <a:ext cx="595085" cy="595085"/>
            <a:chOff x="2129972" y="5210628"/>
            <a:chExt cx="595085" cy="595085"/>
          </a:xfrm>
        </p:grpSpPr>
        <p:sp>
          <p:nvSpPr>
            <p:cNvPr id="38" name="椭圆 37"/>
            <p:cNvSpPr/>
            <p:nvPr/>
          </p:nvSpPr>
          <p:spPr>
            <a:xfrm>
              <a:off x="2129972" y="5210628"/>
              <a:ext cx="595085" cy="595085"/>
            </a:xfrm>
            <a:prstGeom prst="ellips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19"/>
            <p:cNvSpPr>
              <a:spLocks noEditPoints="1"/>
            </p:cNvSpPr>
            <p:nvPr/>
          </p:nvSpPr>
          <p:spPr bwMode="auto">
            <a:xfrm>
              <a:off x="2281306" y="5390554"/>
              <a:ext cx="292417" cy="235232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02925" y="5210628"/>
            <a:ext cx="595085" cy="595085"/>
            <a:chOff x="2129972" y="5210628"/>
            <a:chExt cx="595085" cy="595085"/>
          </a:xfrm>
        </p:grpSpPr>
        <p:sp>
          <p:nvSpPr>
            <p:cNvPr id="41" name="椭圆 40"/>
            <p:cNvSpPr/>
            <p:nvPr/>
          </p:nvSpPr>
          <p:spPr>
            <a:xfrm>
              <a:off x="2129972" y="5210628"/>
              <a:ext cx="595085" cy="595085"/>
            </a:xfrm>
            <a:prstGeom prst="ellips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9"/>
            <p:cNvSpPr>
              <a:spLocks noEditPoints="1"/>
            </p:cNvSpPr>
            <p:nvPr/>
          </p:nvSpPr>
          <p:spPr bwMode="auto">
            <a:xfrm>
              <a:off x="2281306" y="5390554"/>
              <a:ext cx="292417" cy="235232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451896" y="5210628"/>
            <a:ext cx="595085" cy="595085"/>
            <a:chOff x="2129972" y="5210628"/>
            <a:chExt cx="595085" cy="595085"/>
          </a:xfrm>
        </p:grpSpPr>
        <p:sp>
          <p:nvSpPr>
            <p:cNvPr id="44" name="椭圆 43"/>
            <p:cNvSpPr/>
            <p:nvPr/>
          </p:nvSpPr>
          <p:spPr>
            <a:xfrm>
              <a:off x="2129972" y="5210628"/>
              <a:ext cx="595085" cy="595085"/>
            </a:xfrm>
            <a:prstGeom prst="ellipse">
              <a:avLst/>
            </a:prstGeom>
            <a:solidFill>
              <a:srgbClr val="212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2281306" y="5390554"/>
              <a:ext cx="292417" cy="235232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</p:grp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2.22222E-6 L -3.75E-6 2.22222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tags/tag1.xml><?xml version="1.0" encoding="utf-8"?>
<p:tagLst xmlns:p="http://schemas.openxmlformats.org/presentationml/2006/main">
  <p:tag name="ISPRING_ULTRA_SCORM_COURSE_ID" val="4E0B2CA3-BD2C-432B-B65B-7F09A07CC44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CBq4k6pBP8SnAQAAEISAAAdAAAAdW5pdmVyc2FsL2NvbW1vbl9tZXNzYWdlcy5sbmetWN1u2zYUvi/QdyAEFNiAzW0HtCiGxIEsMbYQWXIlOk72A4GRGJsIJWb6cZtd9bp9it3sDQb0eYbe7C12SNmJnbSQZAewAZPW+c7fd84hdXD0PhVoyfKCy+zQeNl7YSCWxTLh2fzQmJLjH98YqChpllAhM3ZoZNJAR/2nTw4EzeYVnTP4/fQJQgcpKwpYFn21ulsjnhwak0Fk+eOJ6Z1Hrj/0o4EzNPqWTK9pdoNcOZe/5d/99PrN+5evXn9/8Hwl2QYoHJuuuw2FNNKrFy2APBL4bgRo2I08fEaM/pfPn758/vDfX/90E/anxHU8bPRXP7pJTwJ8qlR/bKl6GgTYI1HoOjaOnDDyfKKj4mKCbaN/Liu0oEuGSomWnL1D5YJBTkueM1QInug/YgkbWcWalNn+2HS8KMAhCRyLOL5n9EOZ5zc/aFhalQuZg7oCJbygF4IlWiewR/9/nbMCVNMS2IXgUy44PClTyrNeo+rAnDneMCK+74YR9uz1jtHHWYLsnCo1HVECM8QBAOS0YPkOspHmmxZHphDdEEbOcOTClygTRny+EPAtu9oxwZCDCcuapIAjOACKheHMD2wVNFCFKLqmRfFO5skWPzYT1QTseJYPFLTIBjhRGGtgyDGHHpLnLC6bwMY4DM0hjgb+GRDZ6Ht+Fwn/BGrupIvEOQ6hRHDYJOOZp87QVIRXJbbm/7q+YqroLG4QjWOQU+FbclkVsKNCClWgK63opiXEb6eQNcd0v1LFNSAEVudrzpcMTMiTZvZAe7Gwrfjzdur8Eh2bjovtCAhl+7OI6LanlFFoD5ksERVCKgdAL02WNIsZumAxrYDwN/BYwhP9mEq2tuSPiv+JaLlqLc9WXcmz8dmz3n6mOcSFljqjedaizu9BbfXEh86mVQGeliVLr8smLzYi0XsUK/b1S1XdN51qk5c9Pbqnf0d3Qgt7ZuD43yRkSm9qQrZhYcHTStRjZm8u3lrWlUSNRuwW+C172iX/sS0J62EycKBDD7hsL4Hh+KAGJkx80V7K8Y5B0aSeSTC0nOyyg07PXwF4Eu2KcQqh2jLhFELYQX6GB6FDVF2wi4KXjecsXVx1gr6e2hiOuIKV7K62L9ilhJ4tGF3Wxy0YuzrTvR2UdSrijdPg1mxdoXhg0LwmH5gkeAr+Jy0wp2O8jmA9ErciMZOVSHTxC36lxyLkpkrZw3PmZS5TvStosSZ/PZWP9rGidi6olU46nJdu67d1fjfKd/csh9gMrFFkmZ6F1R1J1bpoKQQlpELhkjByzYESh1pKaRkv4AhyKassaQlU33BsfGwC2MrnkNE8Xvz74e+WGPcsqXfRavfnTiDQGFQXxbdgv3qyZMXvTSDEHGzL6UUbqdWNcC3X8oJIHGDho1y6aD2aUpnCVq9ZL5B8lTSTENMajaEOQk17WeVx84l2E2FsBifQC/W1xeiPaX4FjZRIKTqh6FArApbdtN9dyqtS8Ix1kd1vFCmHiTOJTNvWrymg+ASPr+qZm8AVLF69rxBy3hrMGpke9Nl7eCzhZUdAPdrWXQgKvV7flfny4aS7XRX6bc/B842XP/8DUEsDBBQAAgAIACBq4k7baQnTQwMAAJUMAAAnAAAAdW5pdmVyc2FsL2ZsYXNoX3B1Ymxpc2hpbmdfc2V0dGluZ3MueG1s1VfdTtswFL7vU1ieuKQBVgarkiJEWw0N2op22rhCbuw2Fo6dxU5LueJ6e4rd7A0m8TwTN3uLHcdtaQVj4afSpgq1OT7nO/9fjL93EQs0YqnmSgZ4s7yBEZOholwOA/yh11zfxUgbIikRSrIAS4XRXq3kJ1lfcB11mTGgqhHASF1NTIAjY5Kq543H4zLXSWpPlcgM4OtyqGIvSZlm0rDUSwSZwJeZJEzjKUIBAPiLlZya1UolhHyHdKxoJhjiFCKX3CZFRFMQHWHPqfVJeD5MVSbpgRIqRemwH+BXu/v2M9NxUHUeM2lromsgtGJTJZRyGwURXX7JUMT4MIJwdyoYjTk1UYC3KhYFtL27KDm2S51YlAMFNZBmCh8zQygxxD06f4ZdGD0TOBGdSBLzsAcnyOYf4Hrv7N1pp3FydNh6f9Zrt496hx0XRG7jLeP43rIjHwJSWRqyuR+fGEPCCOIGmwERmvneomimNlByKTj7jPpKQO1zKxijuM9oi8RsoRvdcy6boLmJ0QASEZMA76ecCIy4IYKHc2Od9bXhJu96c1ETARaMJ0PHXXzr3lUnjEiq2WJYsxNtax7WPqpMUDRRGRL8nCGjEOSfxfArYmixOWiQqjiXwvgYpAUHjyPOxozu5TWdAv7J0Sm4iDOwhFlNBDPOw+eMX6I+G6gUcBkZwWSDnGuHX34UcEK0vgUlsxjXukeH9cbZYave+LRmEyR0RGT4SHBoOIsTswp8ArlLBS6EUFDNBQioTEgyzfL+UE5ztSJplp/eEc3jTLiOv3RfFqBX2J3VeCET16MijflrBIXdRmSU76TdsxwatpFDSxwmHITAHFxmrChgSCRSUkwQCYHhtN3wEVeZBonbZQetnxSgM0Vc5qEOgeDAWUpZWgRtY3PrdWX7zc7u22rZ+3n1ff1BoynrdwSx3hztHzzI+3Puv0uJvmep+n7mNmn2bxL3zfWXm+urX99+FCnuzfXX4sqnjW4RtVa7iFb7fRGtE/fO6Sy8bwqFAMQ0dIsG1CR4zA2jLzlsTxiYZ73q3bStZmBWmPNzluS/Sdk9zW+NS9dE37v3HmtPYi55DIWw3Di//Na2Kxtw8bz3qFQCtOV/JWql31BLAwQUAAIACAAgauJOXcqQpbYCAABQCgAAIQAAAHVuaXZlcnNhbC9mbGFzaF9za2luX3NldHRpbmdzLnhtbJVWbW/aMBD+vl+B2HfSvdJJKRKlTKrUrdVa9buTHImFY0f2hY5/P9uxGxsIZJwq4bvn8Z3vjaZqS/niw2SS5oIJ+QyIlJfKaLxuQoubadYiCj7LBUfgOONC1oRNFx9/2k+aWOQlltiBHMvZkBx6N3P7GUNxPr7NjQwRclE3hO8fRClmGcm3pRQtLy6GVu0bkIzyrUZe/Ziv1oMOGFV4j1BHMa2vjYyjNBKUAhPS97WRiyxGMmDe05X9jOT0rs6//oC2o4qipS0/GRmiNaSEOMnXSyPDeK5vj6syN3KegPAXNfTLZyODUEb2IOPLz+eqEU3b/E+PNFKUJqEx53wR3zlMkEKPnybcXRm5SDAPMo4uVsGl5+udkQDkvoZzn5pxlYI9mbweLART9IzBAmULaeJPnU1V4u2xRT0fsNgQpjQgVPWgJx30E2mVvybW9bg/8EZ5EYCcoke8CtbWsOriDYCxvsevVrd2VYTxveuCACXsnDKIsFf2yN86rUfIQNkjnxkt4JGz/RH80NJxfIlviSvm+exrK3Cijz5f/uStxtODGVwVuHYKj6lFAQtlwnmhNZiqpYnVdSElRzGlnOxoSZAK/svgsr19jEqTA4PrtNN9lSJFBqfazcaol3RYL3uOu9FZ43bsfhT6x3XnCeodfjMliCSvav2jpKYTx9NDohMzTU4zzJbUcJD3fCNGcmoityBfhGBjvXCBEGLty4bAopusIXiaBClIk9NJTt0lp7LP2zoDudZFo+C7JtZ1uIqWFdN/+ErhDYqYMGDsmFjp6zih700ZKFwHAJF55Vu2O3SWumVIGezAD36gsA8eelmqdIsOddsSH2CDYb85zaiGdHuib5QQFxtOEF51XCLeOKFhRM8jyZR9WTT2fgP3N0c72a8y03rhFrNn10nRxdp+nEGtNP9J/gNQSwMEFAACAAgAIGriTg0lTxwYAwAApgsAACYAAAB1bml2ZXJzYWwvaHRtbF9wdWJsaXNoaW5nX3NldHRpbmdzLnhtbM1WzU4bMRC+5yksVxzJAqWFRpsgRIKIoCQiqVpOyFk7WQuvvbW9CeHEuX2KXvoGlXieikvfouN1EhJB0wWRqoqixOOZb7758djh3lUi0JBpw5Ws4s3yBkZMRopyOajiD93D9V2MjCWSEqEkq2KpMNqrlcI06wlu4g6zFlQNAhhpKqmt4tjatBIEo9GozE2q3a4SmQV8U45UEqSaGSYt00EqyBh+7DhlBk8QCgDAN1FyYlYrlRAKPdJ7RTPBEKfAXHIXFBFHNhE48Fo9El0OtMokPVBCaaQHvSp+tbvvPlMdj1TnCZMuJaYGQie2FUIpdySI6PBrhmLGBzGw3dnGaMSpjat4a9uhgHbwECXH9pETh3KgIAXSTuATZgkllvil92fZlTVTgRfRsSQJj7qwg1z4VVzvXhydtxtnJ83T44tuq3XSbbY9idwmWMQJg0VHIRBSmY7YzE9IrCVRDLzBpk+EYWEwL5qq9ZVcIOfWqKcEpD63wqgPTMW4ivc1JwIjbong0WzXEj1g9pALiMHZbpb70uJ7QB9vFBNt2Lyj6Y5xWYxqH1UmKBqrDAl+yZBVCCLKEvgXMzSfbtTXKsmlghiLjOCUoSFnI0b38ixNAP/k6BxcJBlYQvOlglnv4XPGr1GP9ZUGXEaG0Kog58bjl58EnBJj7kHJlONa56RZb1w0T+uNT2suQEKHREZPBIcSsiS1q8AnELtU4EIIBdmcg4DMRCQzLK8P5TRXKxJm+fkVMTzJhK/4S9dlDnqF1VmNFzL2NSpSmL8yKOw2JsP8TLpzlkPDaeRQEo8JGxGcfC4zVhQwIhIpKcaIRDCzjDvhQ64yAxJ/lj20eRZBb4q4zKkO4P4AZ5oyXQRtY3Pr9fabtzu77yrl4OfN9/WlRpM53hbEefOD/GDpJJ9N84cjMQzcAH18Flud/atRfHf75e725te3H0XSdXf7tbjyeaNTRO20VUSrdVxE68zfIu25G6QQBRg1A390YNgInnDL6Eu2zzNaYPl17BvkhVpghVEsbeT/Nwi/mr2+Fp5bYfDoe7AE8sW3da30G1BLAwQUAAIACAAgauJO5kXS158BAAAtBgAAHwAAAHVuaXZlcnNhbC9odG1sX3NraW5fc2V0dGluZ3MuanONlE1vwjAMhu/8iiq7Toh9wnZDg0lIHCaN27RDKKZUpHGUpB0d4r+vLl9Nmw7iS/P26evYlbPtBMViIQteg235XO4/3H2pAWlWp3Dr6qJFT0hnRsQLmMUJiFgCqyHZ8dOTvDsTPmMmS9N5/km2puLHkN4suTBVXHkstEczHi3zaD8ebeNL/OtUdqhqX1GlzfPUWpTdEKUFabsSdcJLht28l6taYA3GDPQFdMlDcEz75Wojz45PfYoqF2KiuMynGGF3zsN1pDGVi7b8q1yBLn74eg/0XvpvY8dOxMZOLCT1xOMBRTupNBgDh7zPYwovLPgcRMW3V65/UMe4WVCNzmIT2yM9vKOo0opH0OjSYEjhYrLwanSzT9HkLGzsnni4p3AIwXPQDatm1QpVqq74gUpjRB1poM2en1CBfBHLaM+NehRejg5Ltm3dOxf6OKJgzghhbYRWnolM2i6OK6beegfX1LJOfTMvfKIvL3o05fs4O4nOaWz9GqH9V8C4tTxcJcXtUNyM1HEwxTPoiVwiCQnXa9AzRFHU833p5PXknd0fUEsDBBQAAgAIACBq4k4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CBq4k4M0rasbgAAAG4AAAAcAAAAdW5pdmVyc2FsL2xvY2FsX3NldHRpbmdzLnhtbLOxr8jNUShLLSrOzM+zVTLUM1BSSM1Lzk/JzEu3VQoNcdO1UFIoLknMS0nMyc9LtVXKy1dSsLfjssnJT07MCU4tKQEqLFYoyEmsTC0KSc0FMkpS/RJzgSqftq542bxCQVfhyf51z6bsVNK34wI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CBq4k4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IWriTvbC4KbtDAAAJiIAABcAAAB1bml2ZXJzYWwvdW5pdmVyc2FsLnBuZ+1a+VdTZ94PxUpbAZ1pK1p2zZShHYmIoGyJSFsIFHBciiJLMSwqhqBRQgghzIhmHCtBrAYIEFuhGQchZUtkS7SIEQmEhgJCgChLYgwJwoXEkO29N+2cmfecOe95/4D8kGfL8/nu3+f53uReORAb4fDeR+/BYDAHdORnB2GwdWgYzBb3znpwxZNb/BLsbPAHI/bDGgddFOBkXWZYTBgM1kTbYEh9G5y/mxN5DA+DOfZAHxsB7h9pIK4T/VnY4bxk1VTc1TSC7vELohfPLqVIPfWez2eb+mIf3Tt84MDh/TP7v/dYd2lT0ucf/Ln53W3ll6I+KL7ukeYZ5PwHj5O5j/m/4GpGb0gJnxDi4wnx6bva2bZOU8Bd/BppLc7hSFz8Een4DslUJ4HgbnwZQVikmPWIyXa8HSjR8yQMgyg0YGQeSo2sdG5J4E6zswXXu44PhKRJfC7DRaHaxMnfQTunsmXbnMLLSFp1rys4hyUkCiNkgXsV+8Fx0WYn4Lq2Sx669OvMzKDNbbABh08fvQO2Qx9/AS0H+L4Fdq1XIHK3Y76BiGBPrAPbk+9vB9t9jC0QZMIKsUKsECvECrFCrBArxAqxQqwQK8QKsUKsECvECrFCrBAr5P+CvFx+7IxbgOYTW8ugbjIzEtqaw/R8F+wekC/DoVXt/+dLwh3PPiWbzyMt9ToRRCGAUN3nxZwky/yYREEFUAkwgCoghgn9mtqasChh6UeoQt9ZKsrwok2NF/HwwtyCtWfgkryLSVF59mWxuzn6n5x4m+I01acHCYPBZCSkj2y6m+RFGuqZlNfQ6KPHBpCsSi9hu3uL7EISKXLZAIgE7xewGEAsU4Q1PrdD3S/1kWjbReRsLcRoh9GJ/6ZX7Sx98/gSjqKX4NqrAOL8zfhpw4T5jQBV+Lx5Vb9L30BvkJE4Kq0cZdb9pZ9TuKBdbWZeP3Tv7EhhXOjqLw9FAGfUe9Xb5MdT3OmtAvVRycLWse47dOSr2+UzCfXjXq6kQ0Bg1ZrN78bcykJO07aNC4kskTxANigjSfXTV4NrFMtkWqjm2fEJ+6M/iFyXl/6yseD5jMpUWCUoUGXu3ZUCCNwphoGwPvttnMXeN0NU5HlFUVYJg4tfWOAmBaCc/PLK+znaMcyNFb9zf/d3VO1hKgsMumM1/WOzsfOTtH0MGllIKRm0hRXlAhvaWMzCoOmSrobW6U9c8ceB9qplejEoWe2N/MO1IvkPMhByrJqLZ/mpWiqDnykcF0LOfd2NCXJXltMEqoExsute4Z0/Zuzctbi48fcZHgHSeiJl/XGJ9oxz8xn9gKhH8+T7rUH3aGt5oG5OdjsY/YVfZHc8LnCU6KkahoioJyLHSudUeesmfGmb8W6g9xkRbiwJjVU6erwOE5uKZLVOx2wpmxzStBZjqB/hvUjdd0hbaXCiXqhNM5P29BQTO1FdlVpuBFHogXE+KPwxVZJ5BrXRr+gZ5fATg35IqwHdw2j0XRSJFEf02J6ytuqJQHf/pgp/8cSnchvYvhaiA+28ZOmwuLL+vNBbiJUe6kZe8ezbgSUcHU6v18UY1xiGNHU5jvbVc4NYm+1ctrDRXmY0hvU800jPuPupKCObZkAWksazC4Xx1VJsrXI2sLYtXlGOj8xii33lpaPrYbeHQ/4w/ws7vBnR0BklqHoaovq4gZh0Gc5tnUqNoTdoFmsbZSVLidn7ljVR0k5qIBztTtlS5oJo6AZ3hyeQbpa0n9FPa3lOWtQXCc6wolhW4c+/wC20xIZTL1rVF0ATiXOp/kmcCtaBRI7IPlLW5iHO+nNOMvBtxYWdbbyP+1ZU3v4YckzZyAI/NCn9DNtpF1Z/lBHORp97mTnHyXLplPa4lRXIg6XjRg2XP2U0afn8pa89/i0CWoJdD9/e4ADbx6SnFAZOJ4e0tWrAmDlNWJy+luWu/M4BreFiEJ3XVnSTo77hZVuLEjWsI/ISreavFQxjMBsM3+rMoz+ScTJSk8P+jHd8pfStJ7AX72FP7sJxU3/KFxZUXXiz8+KV1XJjWO+rf4Jeu+eLoo8F0qn+cN3EGI+jH2aaVvhZegqXaZjzOiutt5i5PjHXp6UOKZ4A3WfKHWY//AQSkY43p/ceSaDcLAls0yXiALqbAzr7lDonm4BEtJgPUwc0uxnkeHJIbCZvFDh/q8nhc05/xs6mpADa9LO1tZ8aJLB0Cc44jbW9pgA0Q7ATvMW7NDCK3PHOXS54H+p6f+7NRhrGZKtXppjX+Flr6hnjSmSZU3Lei5lmBdV0MQ7yPb3igiwxI5qeMhoBGXBcagItm2RfKuYJorJsYUPziRT1HrQSipIcxpiXL9xm0CfJXRBQXK4a2u4lO7VXqQHJBzluApUzGhHAAK4QOBHZhFWmS/hcLtpCk6Ob5GAHXwQcMrcGwGChMv8gseoRHi3/EXRbf0wK81Hpur2d58lVEZfOSOzXi5GMfo7xYVQCqU3duTjE4UvXAtCQqC1Y2u1j/ADgcC3DMUo8AYOdz1sdiZ/FPsJHyZtAUsMFDmKiy4nIt6qSOpDZNMcK1s8uH70l3NDRKAnpOHF5O7By20gehsSMp3JUyyu/UtXH+VZGPBXK8xmsqdo2G9jL17kGfwZZEfIVmB6V7LAgWrg9uqglekyA1Y+LCjcjpPfiUBVYt2PXNc6nVEeCMvAnJT5xuBtQnN0Q5swFsKPLoHQK7yDnZf9KJVp+9m+efTZ8/dRirnRtlOtTiOmuDKDXYYq4USDZzlfs+8J54GQZsRN7in99NLkOE/AfAgqiaLfbv4RSylGhedFeBxytwwzuqBZ4XoY/tN8nK3nihdL1TcXzlm9OjfFNq3YhS4/e76RRDLNO+i23HoyIV89KGvPhfRkaCee8zpLvjHBJLjGfYQlNjPDOafEwzofUirawiEPq0rqu5cX+b/01hnkEZZz86hCzY0uxEMdGAAstouQFP/2grwJjYwbjTJLCqRiDo+mLDNa4UPNjTXaLmsuLsUT8ERlCfUYS9McKLrBoNEZY2CC6Vw7+FzbC7Z8jQSs/fhi569+klSk57a+89+CTJBwweD3VfhDVL5uRbZmc1WaVVCKBQweAC8ZYOfB1mikUlxmtZ0GOXBL6iR5JrsjLBlPBFKPrJocDE3tL05aefspODLmWQdl07iatYG57J/RfaafUINsTcoJnNi6mhDT8vX9g+4fi1fkg0HjCO5EcVXNYX6KAE/agK3SFnmNRKl123Zm6fhN91eKvkjbHqNEdKgbkeAFYQhS+1gB36/CQp1KR8n9x9kU8CWKHNaPWVQTjwKtZhBDq9XSKrj9lmrx0NeUbwk9EefRFG7dvGxFj18HMJf3zCWfg0ClZEGfc9OVrzsDqDnJVDJRQgWkmfDXr7br+jGiyxYnKcvaA6ZYm2pKwI/Ep17gfijwb+GBO9Ex1EmbXBHknw8uonmRkfVzBzPtO/NBkOw9gyGQMHhkeJctSQ9xNr6nSZnfa5d0fPA9TrJ1zVazdr3DaN52Mm2vGrvfGT30pYFu0/vXWwKg23uL8pq3oKoK3BYeoSbAI1iZnUpCN5D+Fl/ViwPrgwWtMbfAIhsLfWPj64lnUtE58oMiuTtl/AbyATrs1+fYIVhV7Wgb4cvaEiz4TN/wfLBIDPCp2qJiWi2k4DuWK86s5mEAAWdTpsgL2kCsHHpempUaKvR3ezjvQwUuM6EDWWG6AQKrlwHc8hYXBgro1E1mZFHJZqxpcitKqp64qk6mefdtCpzJq9HwKK3+ig8aShEz8S6wuV8Rm/yxQAKjwyAASXBWc2bu1/qA8h4i6efps5Vh6ZHM5ap6RfH+VhTIqGIR/yI3Gfvml4/I4Gzahi3i+9jvYxqgxurJc/vYPyjlvV2AyHLrAO/HTm2OUDWJfVs5TCQ8sXbpc+TahVExh/Vp/iml5xvGFadPcJ+76Z4JcqVFNmHXNmR4vXK1P6U73eHARaVTECUDpqvTfkYGmzGutmqdEsHh1dhJdjuRux2GSN8Ib2irJ4iauLzM6QflDYyicGFxom+8oiL2FBMNssSZv5spee3SGNPBj8p+emwcAW9ESc6lAqAzRDoGUhtQu/NZgGVJ7V/6u/M388zYqXG5yeBmYKN+gFaBMSzNtaN5KHaL3uyey8Uxm97NMTTVGLADr6CLC97reibtqiTuJqf8WKNbt/Q0+mwhpxzB8deGyG7AGB3ZfBCsgD92reH7+0u7idmERWLkXRfzsrZakaJHanqNAUPZu+KklcTRCVZP/6u5VlEOX5XyEKv+IG/+9VpcvUsykLmh8u1cYoTYATPM3TpaHhHLdk2qzQY767RUFP/f2lk4+cTdEZei0bFtLEmgKPXhUfkiAHiDyuJXEJ5zuQHiFSmo2adXu5jcRIe9Y3oM4IXP3s9OZsVw9Kgrw/3SnsSMb4of+PPazxv1f//V/AFBLAwQUAAIACAAhauJOKwvAbUoAAABrAAAAGwAAAHVuaXZlcnNhbC91bml2ZXJzYWwucG5nLnhtbLOxr8jNUShLLSrOzM+zVTLUM1Cyt+PlsikoSi3LTC1XqACKGekZQICSQiUqtzwzpSQDKGRgbowQzEjNTM8osVWyMDCFC+oDzQQAUEsBAgAAFAACAAgAIGriTqkE/xKcBAAAQhIAAB0AAAAAAAAAAQAAAAAAAAAAAHVuaXZlcnNhbC9jb21tb25fbWVzc2FnZXMubG5nUEsBAgAAFAACAAgAIGriTttpCdNDAwAAlQwAACcAAAAAAAAAAQAAAAAA1wQAAHVuaXZlcnNhbC9mbGFzaF9wdWJsaXNoaW5nX3NldHRpbmdzLnhtbFBLAQIAABQAAgAIACBq4k5dypCltgIAAFAKAAAhAAAAAAAAAAEAAAAAAF8IAAB1bml2ZXJzYWwvZmxhc2hfc2tpbl9zZXR0aW5ncy54bWxQSwECAAAUAAIACAAgauJODSVPHBgDAACmCwAAJgAAAAAAAAABAAAAAABUCwAAdW5pdmVyc2FsL2h0bWxfcHVibGlzaGluZ19zZXR0aW5ncy54bWxQSwECAAAUAAIACAAgauJO5kXS158BAAAtBgAAHwAAAAAAAAABAAAAAACwDgAAdW5pdmVyc2FsL2h0bWxfc2tpbl9zZXR0aW5ncy5qc1BLAQIAABQAAgAIACBq4k49PC/RwQAAAOUBAAAaAAAAAAAAAAEAAAAAAIwQAAB1bml2ZXJzYWwvaTE4bl9wcmVzZXRzLnhtbFBLAQIAABQAAgAIACBq4k4M0rasbgAAAG4AAAAcAAAAAAAAAAEAAAAAAIURAAB1bml2ZXJzYWwvbG9jYWxfc2V0dGluZ3MueG1sUEsBAgAAFAACAAgARJRXRyO0Tvv7AgAAsAgAABQAAAAAAAAAAQAAAAAALRIAAHVuaXZlcnNhbC9wbGF5ZXIueG1sUEsBAgAAFAACAAgAIGriTjXb2a1oAQAA8wIAACkAAAAAAAAAAQAAAAAAWhUAAHVuaXZlcnNhbC9za2luX2N1c3RvbWl6YXRpb25fc2V0dGluZ3MueG1sUEsBAgAAFAACAAgAIWriTvbC4KbtDAAAJiIAABcAAAAAAAAAAAAAAAAACRcAAHVuaXZlcnNhbC91bml2ZXJzYWwucG5nUEsBAgAAFAACAAgAIWriTisLwG1KAAAAawAAABsAAAAAAAAAAQAAAAAAKyQAAHVuaXZlcnNhbC91bml2ZXJzYWwucG5nLnhtbFBLBQYAAAAACwALAEkDAACuJAAAAAA="/>
  <p:tag name="ISPRING_PRESENTATION_TITLE" val="15275833024092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6501</Words>
  <Application>WPS 演示</Application>
  <PresentationFormat>自定义</PresentationFormat>
  <Paragraphs>287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华文琥珀</vt:lpstr>
      <vt:lpstr>华文细黑</vt:lpstr>
      <vt:lpstr>微软雅黑</vt:lpstr>
      <vt:lpstr>Calibri</vt:lpstr>
      <vt:lpstr>Arial Unicode MS</vt:lpstr>
      <vt:lpstr>Calibri Light</vt:lpstr>
      <vt:lpstr>Meiryo</vt:lpstr>
      <vt:lpstr>Yu Gothic UI</vt:lpstr>
      <vt:lpstr>Arial Narrow</vt:lpstr>
      <vt:lpstr>Cordia New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2017Rotate时尚创意商务动感模板</dc:title>
  <dc:creator>极简办公</dc:creator>
  <cp:keywords>www.jjppt.com</cp:keywords>
  <dc:description>www.jjppt.com</dc:description>
  <dc:subject> </dc:subject>
  <cp:category> </cp:category>
  <cp:lastModifiedBy>Years later</cp:lastModifiedBy>
  <cp:revision>2</cp:revision>
  <dcterms:created xsi:type="dcterms:W3CDTF">2016-04-11T01:49:00Z</dcterms:created>
  <dcterms:modified xsi:type="dcterms:W3CDTF">2024-03-19T16:43:07Z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038A628A843747B08E74647D2258096C_13</vt:lpwstr>
  </property>
</Properties>
</file>