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5" r:id="rId15"/>
    <p:sldId id="268" r:id="rId16"/>
    <p:sldId id="283" r:id="rId17"/>
    <p:sldId id="269" r:id="rId18"/>
    <p:sldId id="281" r:id="rId19"/>
    <p:sldId id="280" r:id="rId20"/>
    <p:sldId id="282" r:id="rId21"/>
    <p:sldId id="284" r:id="rId22"/>
    <p:sldId id="285" r:id="rId23"/>
    <p:sldId id="274" r:id="rId24"/>
    <p:sldId id="286" r:id="rId25"/>
    <p:sldId id="287" r:id="rId26"/>
    <p:sldId id="288" r:id="rId27"/>
    <p:sldId id="289" r:id="rId28"/>
    <p:sldId id="296" r:id="rId29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9404F"/>
    <a:srgbClr val="818BA5"/>
    <a:srgbClr val="3C4353"/>
    <a:srgbClr val="FFCA25"/>
    <a:srgbClr val="A5A5A5"/>
    <a:srgbClr val="ED5F48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6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gs" Target="tags/tag25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/>
          <c:explosion val="0"/>
          <c:dPt>
            <c:idx val="0"/>
            <c:bubble3D val="0"/>
            <c:explosion val="8"/>
            <c:spPr>
              <a:solidFill>
                <a:srgbClr val="3C4353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explosion val="10"/>
            <c:spPr>
              <a:solidFill>
                <a:srgbClr val="818BA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explosion val="6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explosion val="5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3C435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CA2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4191744"/>
        <c:axId val="2104196096"/>
      </c:barChart>
      <c:catAx>
        <c:axId val="210419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  <a:cs typeface="+mn-cs"/>
              </a:defRPr>
            </a:pPr>
          </a:p>
        </c:txPr>
        <c:crossAx val="2104196096"/>
        <c:crosses val="autoZero"/>
        <c:auto val="1"/>
        <c:lblAlgn val="ctr"/>
        <c:lblOffset val="100"/>
        <c:noMultiLvlLbl val="0"/>
      </c:catAx>
      <c:valAx>
        <c:axId val="210419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  <a:cs typeface="+mn-cs"/>
              </a:defRPr>
            </a:pPr>
          </a:p>
        </c:txPr>
        <c:crossAx val="210419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仓耳今楷05-6763 W05" panose="02020400000000000000" pitchFamily="18" charset="-122"/>
          <a:ea typeface="仓耳今楷05-6763 W05" panose="02020400000000000000" pitchFamily="18" charset="-122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CA2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4199904"/>
        <c:axId val="2104198272"/>
      </c:barChart>
      <c:catAx>
        <c:axId val="2104199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104198272"/>
        <c:crosses val="autoZero"/>
        <c:auto val="1"/>
        <c:lblAlgn val="ctr"/>
        <c:lblOffset val="100"/>
        <c:noMultiLvlLbl val="0"/>
      </c:catAx>
      <c:valAx>
        <c:axId val="2104198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10419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B37B3-E840-4D75-B0D0-23BFEE55B9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733453" y="6414793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模板下载：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www.ypppt.com/moban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模板：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www.ypppt.com/hangye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模板：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www.ypppt.com/jieri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      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素材下载：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www.ypppt.com/sucai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背景图片：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www.ypppt.com/beijing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 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图表下载：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www.ypppt.com/tubiao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 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www.ypppt.com/xiazai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   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教程： 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www.ypppt.com/powerpoint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 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教程： 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www.ypppt.com/word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         Excel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教程：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www.ypppt.com/excel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资料下载：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www.ypppt.com/ziliao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           PPT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课件下载：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www.ypppt.com/kejian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范文下载：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www.ypppt.com/fanwen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           </a:t>
            </a:r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试卷下载：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www.ypppt.com/shiti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ea typeface="宋体" panose="02010600030101010101" pitchFamily="2" charset="-122"/>
              </a:rPr>
              <a:t>教案下载：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www.ypppt.com/jiaoan</a:t>
            </a:r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/  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      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zh-CN" altLang="en-US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www.ypppt.com/ziti</a:t>
            </a:r>
            <a:r>
              <a:rPr lang="en-US" altLang="zh-CN" sz="100" dirty="0" smtClean="0">
                <a:solidFill>
                  <a:prstClr val="white"/>
                </a:solidFill>
                <a:ea typeface="宋体" panose="02010600030101010101" pitchFamily="2" charset="-122"/>
              </a:rPr>
              <a:t>/</a:t>
            </a:r>
            <a:endParaRPr lang="en-US" altLang="zh-CN" sz="100" dirty="0">
              <a:solidFill>
                <a:prstClr val="white"/>
              </a:solidFill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12885">
        <p:random/>
      </p:transition>
    </mc:Choice>
    <mc:Fallback>
      <p:transition spd="slow" advTm="12885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9.xml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.xml"/><Relationship Id="rId1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1.xml"/><Relationship Id="rId1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2.xml"/><Relationship Id="rId1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4.xml"/><Relationship Id="rId1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5.xml"/><Relationship Id="rId1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6.xml"/><Relationship Id="rId1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9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8.xml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9.xml"/><Relationship Id="rId1" Type="http://schemas.openxmlformats.org/officeDocument/2006/relationships/image" Target="../media/image17.emf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0.xml"/><Relationship Id="rId4" Type="http://schemas.openxmlformats.org/officeDocument/2006/relationships/image" Target="../media/image21.emf"/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1.xml"/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2.xml"/><Relationship Id="rId4" Type="http://schemas.openxmlformats.org/officeDocument/2006/relationships/image" Target="../media/image28.emf"/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image" Target="../media/image29.pn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4.xml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: 圆角 8"/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/>
          <p:cNvSpPr/>
          <p:nvPr/>
        </p:nvSpPr>
        <p:spPr>
          <a:xfrm>
            <a:off x="8251724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1" name="组合 110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8" name="矩形 7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13" name="直接连接符 1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1" name="直接连接符 2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5" name="直接连接符 2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3" name="直接连接符 3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组合 34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组合 38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组合 42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5" name="直接连接符 4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组合 46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组合 5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组合 54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7" name="直接连接符 5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组合 58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组合 62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组合 66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68" name="椭圆 6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9" name="直接连接符 6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组合 74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组合 78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80" name="椭圆 7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1" name="直接连接符 8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组合 82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84" name="椭圆 8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5" name="直接连接符 8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组合 86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88" name="椭圆 8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9" name="直接连接符 8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连接符 8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" name="文本框 111"/>
          <p:cNvSpPr txBox="1"/>
          <p:nvPr/>
        </p:nvSpPr>
        <p:spPr>
          <a:xfrm>
            <a:off x="4064813" y="1243343"/>
            <a:ext cx="846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3940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6000" dirty="0">
              <a:solidFill>
                <a:srgbClr val="3940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" name="文本框 112"/>
          <p:cNvSpPr txBox="1"/>
          <p:nvPr/>
        </p:nvSpPr>
        <p:spPr>
          <a:xfrm>
            <a:off x="4884746" y="1243343"/>
            <a:ext cx="846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3940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endParaRPr lang="zh-CN" altLang="en-US" sz="6000" dirty="0">
              <a:solidFill>
                <a:srgbClr val="3940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5704679" y="1243343"/>
            <a:ext cx="846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FFCA2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endParaRPr lang="en-US" altLang="zh-CN" sz="6000" dirty="0">
              <a:solidFill>
                <a:srgbClr val="FFCA2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文本框 114"/>
          <p:cNvSpPr txBox="1"/>
          <p:nvPr/>
        </p:nvSpPr>
        <p:spPr>
          <a:xfrm>
            <a:off x="6524612" y="1243343"/>
            <a:ext cx="846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FFCA2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endParaRPr lang="zh-CN" altLang="en-US" sz="6000" dirty="0">
              <a:solidFill>
                <a:srgbClr val="FFCA2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文本框 115"/>
          <p:cNvSpPr txBox="1"/>
          <p:nvPr/>
        </p:nvSpPr>
        <p:spPr>
          <a:xfrm>
            <a:off x="4467316" y="2086852"/>
            <a:ext cx="1520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BUSINESS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文本框 116"/>
          <p:cNvSpPr txBox="1"/>
          <p:nvPr/>
        </p:nvSpPr>
        <p:spPr>
          <a:xfrm>
            <a:off x="6047196" y="2086852"/>
            <a:ext cx="1025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2000">
                <a:latin typeface="仓耳青禾体-谷力 W05" panose="02020400000000000000" pitchFamily="18" charset="-122"/>
                <a:ea typeface="仓耳青禾体-谷力 W05" panose="02020400000000000000" pitchFamily="18" charset="-122"/>
              </a:defRPr>
            </a:lvl1pPr>
          </a:lstStyle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REPORT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216840" y="1298036"/>
            <a:ext cx="4788656" cy="1879940"/>
            <a:chOff x="4118217" y="1536289"/>
            <a:chExt cx="5045318" cy="1980701"/>
          </a:xfrm>
        </p:grpSpPr>
        <p:cxnSp>
          <p:nvCxnSpPr>
            <p:cNvPr id="121" name="直接连接符 120"/>
            <p:cNvCxnSpPr/>
            <p:nvPr/>
          </p:nvCxnSpPr>
          <p:spPr>
            <a:xfrm>
              <a:off x="4118217" y="3069087"/>
              <a:ext cx="634947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 flipV="1">
              <a:off x="4601042" y="2748654"/>
              <a:ext cx="579381" cy="768336"/>
            </a:xfrm>
            <a:prstGeom prst="line">
              <a:avLst/>
            </a:prstGeom>
            <a:ln w="2857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D5F48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5184445" y="2748654"/>
              <a:ext cx="360671" cy="568765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 flipV="1">
              <a:off x="5545116" y="2907675"/>
              <a:ext cx="496853" cy="409744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/>
            <p:cNvCxnSpPr/>
            <p:nvPr/>
          </p:nvCxnSpPr>
          <p:spPr>
            <a:xfrm>
              <a:off x="6040324" y="2905231"/>
              <a:ext cx="387910" cy="588798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 flipV="1">
              <a:off x="6428233" y="2529617"/>
              <a:ext cx="1149481" cy="939762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5432645" y="3069087"/>
              <a:ext cx="388165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>
              <a:off x="6957750" y="3069087"/>
              <a:ext cx="924209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5" name="图片 144"/>
            <p:cNvPicPr>
              <a:picLocks noChangeAspect="1"/>
            </p:cNvPicPr>
            <p:nvPr/>
          </p:nvPicPr>
          <p:blipFill rotWithShape="1">
            <a:blip r:embed="rId1" cstate="screen"/>
            <a:srcRect l="23642" t="30266" r="21989" b="31667"/>
            <a:stretch>
              <a:fillRect/>
            </a:stretch>
          </p:blipFill>
          <p:spPr>
            <a:xfrm rot="20017370">
              <a:off x="7084514" y="1536289"/>
              <a:ext cx="2079021" cy="1027987"/>
            </a:xfrm>
            <a:prstGeom prst="rect">
              <a:avLst/>
            </a:prstGeom>
          </p:spPr>
        </p:pic>
      </p:grpSp>
      <p:sp>
        <p:nvSpPr>
          <p:cNvPr id="146" name="文本框 145"/>
          <p:cNvSpPr txBox="1"/>
          <p:nvPr/>
        </p:nvSpPr>
        <p:spPr>
          <a:xfrm>
            <a:off x="1516814" y="3234223"/>
            <a:ext cx="9148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200" dirty="0">
                <a:solidFill>
                  <a:srgbClr val="39404F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工作总结及工作计划</a:t>
            </a:r>
            <a:endParaRPr lang="zh-CN" altLang="en-US" sz="7200" dirty="0">
              <a:solidFill>
                <a:srgbClr val="39404F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47" name="菱形 146"/>
          <p:cNvSpPr/>
          <p:nvPr/>
        </p:nvSpPr>
        <p:spPr>
          <a:xfrm>
            <a:off x="3698928" y="5171919"/>
            <a:ext cx="258584" cy="258584"/>
          </a:xfrm>
          <a:prstGeom prst="diamond">
            <a:avLst/>
          </a:prstGeom>
          <a:solidFill>
            <a:srgbClr val="394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8" name="菱形 147"/>
          <p:cNvSpPr/>
          <p:nvPr/>
        </p:nvSpPr>
        <p:spPr>
          <a:xfrm>
            <a:off x="6465123" y="5171919"/>
            <a:ext cx="258584" cy="258584"/>
          </a:xfrm>
          <a:prstGeom prst="diamond">
            <a:avLst/>
          </a:prstGeom>
          <a:solidFill>
            <a:srgbClr val="394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文本框 148"/>
          <p:cNvSpPr txBox="1"/>
          <p:nvPr/>
        </p:nvSpPr>
        <p:spPr>
          <a:xfrm>
            <a:off x="3966355" y="5116545"/>
            <a:ext cx="231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汇报部门：</a:t>
            </a:r>
            <a:r>
              <a:rPr lang="en-US" altLang="zh-CN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XX</a:t>
            </a:r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部门</a:t>
            </a:r>
            <a:endParaRPr lang="zh-CN" altLang="en-US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50" name="文本框 149"/>
          <p:cNvSpPr txBox="1"/>
          <p:nvPr/>
        </p:nvSpPr>
        <p:spPr>
          <a:xfrm>
            <a:off x="6691087" y="5120560"/>
            <a:ext cx="231127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汇报人</a:t>
            </a:r>
            <a:r>
              <a:rPr lang="zh-CN" altLang="en-US" dirty="0" smtClean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：</a:t>
            </a:r>
            <a:r>
              <a:rPr lang="en-US" altLang="zh-CN" dirty="0" smtClean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PPTying</a:t>
            </a:r>
            <a:endParaRPr lang="en-US" altLang="zh-CN" dirty="0" smtClean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14" grpId="0"/>
      <p:bldP spid="115" grpId="0"/>
      <p:bldP spid="116" grpId="0"/>
      <p:bldP spid="117" grpId="0"/>
      <p:bldP spid="146" grpId="0"/>
      <p:bldP spid="147" grpId="0" animBg="1"/>
      <p:bldP spid="148" grpId="0" animBg="1"/>
      <p:bldP spid="149" grpId="0"/>
      <p:bldP spid="1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10056539" y="586181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8240008" y="5877033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02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9020027" y="286491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8624176" y="3380917"/>
            <a:ext cx="2529311" cy="144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1457872" y="286491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1062021" y="3380917"/>
            <a:ext cx="2529311" cy="144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106" name="组合 105"/>
          <p:cNvGrpSpPr/>
          <p:nvPr/>
        </p:nvGrpSpPr>
        <p:grpSpPr>
          <a:xfrm>
            <a:off x="3710432" y="2187107"/>
            <a:ext cx="4698542" cy="3135147"/>
            <a:chOff x="3710432" y="2187107"/>
            <a:chExt cx="4698542" cy="3135147"/>
          </a:xfrm>
        </p:grpSpPr>
        <p:pic>
          <p:nvPicPr>
            <p:cNvPr id="100" name="图片 99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3738404" y="2187107"/>
              <a:ext cx="4668490" cy="3112327"/>
            </a:xfrm>
            <a:prstGeom prst="rect">
              <a:avLst/>
            </a:prstGeom>
          </p:spPr>
        </p:pic>
        <p:sp>
          <p:nvSpPr>
            <p:cNvPr id="101" name="矩形 100"/>
            <p:cNvSpPr/>
            <p:nvPr/>
          </p:nvSpPr>
          <p:spPr>
            <a:xfrm>
              <a:off x="3710432" y="2187107"/>
              <a:ext cx="4698542" cy="3135147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02" grpId="0"/>
      <p:bldP spid="103" grpId="0"/>
      <p:bldP spid="104" grpId="0"/>
      <p:bldP spid="1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10051027" y="587703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8215180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02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aphicFrame>
        <p:nvGraphicFramePr>
          <p:cNvPr id="105" name="图表 104"/>
          <p:cNvGraphicFramePr/>
          <p:nvPr/>
        </p:nvGraphicFramePr>
        <p:xfrm>
          <a:off x="3580009" y="2366906"/>
          <a:ext cx="4518993" cy="3001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107" name="连接符: 肘形 106"/>
          <p:cNvCxnSpPr/>
          <p:nvPr/>
        </p:nvCxnSpPr>
        <p:spPr>
          <a:xfrm rot="10800000">
            <a:off x="3543334" y="2299835"/>
            <a:ext cx="1888860" cy="508530"/>
          </a:xfrm>
          <a:prstGeom prst="bentConnector3">
            <a:avLst>
              <a:gd name="adj1" fmla="val 100"/>
            </a:avLst>
          </a:prstGeom>
          <a:ln w="25400"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文本框 111"/>
          <p:cNvSpPr txBox="1"/>
          <p:nvPr/>
        </p:nvSpPr>
        <p:spPr>
          <a:xfrm>
            <a:off x="1866619" y="209594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13" name="文本框 112"/>
          <p:cNvSpPr txBox="1"/>
          <p:nvPr/>
        </p:nvSpPr>
        <p:spPr>
          <a:xfrm>
            <a:off x="681312" y="2622708"/>
            <a:ext cx="3562662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cxnSp>
        <p:nvCxnSpPr>
          <p:cNvPr id="115" name="连接符: 肘形 114"/>
          <p:cNvCxnSpPr/>
          <p:nvPr/>
        </p:nvCxnSpPr>
        <p:spPr>
          <a:xfrm rot="10800000" flipV="1">
            <a:off x="4243973" y="4653722"/>
            <a:ext cx="814590" cy="580680"/>
          </a:xfrm>
          <a:prstGeom prst="bentConnector3">
            <a:avLst>
              <a:gd name="adj1" fmla="val -1449"/>
            </a:avLst>
          </a:prstGeom>
          <a:ln w="25400"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文本框 118"/>
          <p:cNvSpPr txBox="1"/>
          <p:nvPr/>
        </p:nvSpPr>
        <p:spPr>
          <a:xfrm>
            <a:off x="1886808" y="448239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20" name="文本框 119"/>
          <p:cNvSpPr txBox="1"/>
          <p:nvPr/>
        </p:nvSpPr>
        <p:spPr>
          <a:xfrm>
            <a:off x="662973" y="5015103"/>
            <a:ext cx="3562662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cxnSp>
        <p:nvCxnSpPr>
          <p:cNvPr id="124" name="连接符: 肘形 123"/>
          <p:cNvCxnSpPr/>
          <p:nvPr/>
        </p:nvCxnSpPr>
        <p:spPr>
          <a:xfrm flipV="1">
            <a:off x="6473900" y="2263514"/>
            <a:ext cx="2181521" cy="1089704"/>
          </a:xfrm>
          <a:prstGeom prst="bentConnector3">
            <a:avLst>
              <a:gd name="adj1" fmla="val 225"/>
            </a:avLst>
          </a:prstGeom>
          <a:ln w="25400">
            <a:solidFill>
              <a:srgbClr val="FFCA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文本框 127"/>
          <p:cNvSpPr txBox="1"/>
          <p:nvPr/>
        </p:nvSpPr>
        <p:spPr>
          <a:xfrm>
            <a:off x="9087005" y="206043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29" name="文本框 128"/>
          <p:cNvSpPr txBox="1"/>
          <p:nvPr/>
        </p:nvSpPr>
        <p:spPr>
          <a:xfrm>
            <a:off x="7901698" y="2587198"/>
            <a:ext cx="3562662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cxnSp>
        <p:nvCxnSpPr>
          <p:cNvPr id="131" name="连接符: 肘形 130"/>
          <p:cNvCxnSpPr/>
          <p:nvPr/>
        </p:nvCxnSpPr>
        <p:spPr>
          <a:xfrm>
            <a:off x="6465265" y="4560388"/>
            <a:ext cx="1337246" cy="714422"/>
          </a:xfrm>
          <a:prstGeom prst="bentConnector3">
            <a:avLst>
              <a:gd name="adj1" fmla="val 140"/>
            </a:avLst>
          </a:prstGeom>
          <a:ln w="25400">
            <a:solidFill>
              <a:srgbClr val="FFCA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文本框 132"/>
          <p:cNvSpPr txBox="1"/>
          <p:nvPr/>
        </p:nvSpPr>
        <p:spPr>
          <a:xfrm>
            <a:off x="9142823" y="444892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34" name="文本框 133"/>
          <p:cNvSpPr txBox="1"/>
          <p:nvPr/>
        </p:nvSpPr>
        <p:spPr>
          <a:xfrm>
            <a:off x="7957516" y="4975689"/>
            <a:ext cx="3562662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Graphic spid="105" grpId="0">
        <p:bldAsOne/>
      </p:bldGraphic>
      <p:bldP spid="112" grpId="0"/>
      <p:bldP spid="113" grpId="0"/>
      <p:bldP spid="119" grpId="0"/>
      <p:bldP spid="120" grpId="0"/>
      <p:bldP spid="128" grpId="0"/>
      <p:bldP spid="129" grpId="0"/>
      <p:bldP spid="133" grpId="0"/>
      <p:bldP spid="1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994757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8179262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02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6091084" y="2376562"/>
            <a:ext cx="4380313" cy="2935940"/>
          </a:xfrm>
          <a:prstGeom prst="rect">
            <a:avLst/>
          </a:prstGeom>
          <a:noFill/>
          <a:ln w="63500">
            <a:solidFill>
              <a:srgbClr val="3C43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4" name="组合 93"/>
          <p:cNvGrpSpPr/>
          <p:nvPr/>
        </p:nvGrpSpPr>
        <p:grpSpPr>
          <a:xfrm>
            <a:off x="6610765" y="2892798"/>
            <a:ext cx="4062711" cy="2695154"/>
            <a:chOff x="6610765" y="2892798"/>
            <a:chExt cx="4062711" cy="2695154"/>
          </a:xfrm>
        </p:grpSpPr>
        <p:pic>
          <p:nvPicPr>
            <p:cNvPr id="92" name="图片 91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6630745" y="2892798"/>
              <a:ext cx="4042731" cy="2695154"/>
            </a:xfrm>
            <a:prstGeom prst="rect">
              <a:avLst/>
            </a:prstGeom>
          </p:spPr>
        </p:pic>
        <p:sp>
          <p:nvSpPr>
            <p:cNvPr id="93" name="矩形 92"/>
            <p:cNvSpPr/>
            <p:nvPr/>
          </p:nvSpPr>
          <p:spPr>
            <a:xfrm>
              <a:off x="6610765" y="2892798"/>
              <a:ext cx="4062711" cy="2695154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5" name="文本框 94"/>
          <p:cNvSpPr txBox="1"/>
          <p:nvPr/>
        </p:nvSpPr>
        <p:spPr>
          <a:xfrm>
            <a:off x="1198844" y="248721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2886650" y="2740819"/>
            <a:ext cx="1735356" cy="52387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文本框 96"/>
          <p:cNvSpPr txBox="1"/>
          <p:nvPr/>
        </p:nvSpPr>
        <p:spPr>
          <a:xfrm>
            <a:off x="1144978" y="3531157"/>
            <a:ext cx="4000907" cy="144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单击此处添加内容，内容要与标题相符，可以直接复制粘贴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 animBg="1"/>
      <p:bldP spid="95" grpId="0"/>
      <p:bldP spid="96" grpId="0" animBg="1"/>
      <p:bldP spid="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10041315" y="588812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8812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8812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8224939" y="5888123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02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aphicFrame>
        <p:nvGraphicFramePr>
          <p:cNvPr id="92" name="图表 91"/>
          <p:cNvGraphicFramePr/>
          <p:nvPr/>
        </p:nvGraphicFramePr>
        <p:xfrm>
          <a:off x="1050178" y="2109390"/>
          <a:ext cx="5822330" cy="3587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3" name="矩形 92"/>
          <p:cNvSpPr/>
          <p:nvPr/>
        </p:nvSpPr>
        <p:spPr>
          <a:xfrm>
            <a:off x="7191673" y="1439851"/>
            <a:ext cx="120445" cy="486196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文本框 93"/>
          <p:cNvSpPr txBox="1"/>
          <p:nvPr/>
        </p:nvSpPr>
        <p:spPr>
          <a:xfrm>
            <a:off x="7356219" y="146438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176752" y="1963590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7243580" y="2918471"/>
            <a:ext cx="120445" cy="486196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文本框 96"/>
          <p:cNvSpPr txBox="1"/>
          <p:nvPr/>
        </p:nvSpPr>
        <p:spPr>
          <a:xfrm>
            <a:off x="7408126" y="294300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7228659" y="3442210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7243580" y="4413697"/>
            <a:ext cx="120445" cy="486196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7408126" y="443822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7228659" y="4937436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Graphic spid="92" grpId="0">
        <p:bldAsOne/>
      </p:bldGraphic>
      <p:bldP spid="93" grpId="0" animBg="1"/>
      <p:bldP spid="94" grpId="0"/>
      <p:bldP spid="95" grpId="0"/>
      <p:bldP spid="96" grpId="0" animBg="1"/>
      <p:bldP spid="97" grpId="0"/>
      <p:bldP spid="98" grpId="0"/>
      <p:bldP spid="99" grpId="0" animBg="1"/>
      <p:bldP spid="100" grpId="0"/>
      <p:bldP spid="10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/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85" name="椭圆 84"/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文本框 85"/>
            <p:cNvSpPr txBox="1"/>
            <p:nvPr/>
          </p:nvSpPr>
          <p:spPr>
            <a:xfrm>
              <a:off x="5749924" y="1792813"/>
              <a:ext cx="692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03</a:t>
              </a:r>
              <a:endParaRPr lang="zh-CN" altLang="en-US" sz="40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cxnSp>
        <p:nvCxnSpPr>
          <p:cNvPr id="87" name="直接连接符 86"/>
          <p:cNvCxnSpPr>
            <a:stCxn id="85" idx="4"/>
          </p:cNvCxnSpPr>
          <p:nvPr/>
        </p:nvCxnSpPr>
        <p:spPr>
          <a:xfrm>
            <a:off x="6096000" y="2410565"/>
            <a:ext cx="0" cy="542185"/>
          </a:xfrm>
          <a:prstGeom prst="line">
            <a:avLst/>
          </a:prstGeom>
          <a:ln w="28575">
            <a:solidFill>
              <a:srgbClr val="3940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90"/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3C4353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项目成果展示</a:t>
            </a:r>
            <a:endParaRPr lang="zh-CN" altLang="en-US" sz="4000" dirty="0">
              <a:solidFill>
                <a:srgbClr val="3C4353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89" name="菱形 88"/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701270" y="3577863"/>
              <a:ext cx="773902" cy="654776"/>
            </a:xfrm>
            <a:prstGeom prst="rect">
              <a:avLst/>
            </a:prstGeom>
          </p:spPr>
        </p:pic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3" name="组合 92"/>
          <p:cNvGrpSpPr/>
          <p:nvPr/>
        </p:nvGrpSpPr>
        <p:grpSpPr>
          <a:xfrm>
            <a:off x="1162725" y="2550373"/>
            <a:ext cx="4357688" cy="2898037"/>
            <a:chOff x="1162725" y="2550373"/>
            <a:chExt cx="4357688" cy="2898037"/>
          </a:xfrm>
        </p:grpSpPr>
        <p:pic>
          <p:nvPicPr>
            <p:cNvPr id="91" name="图片 90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162725" y="2550373"/>
              <a:ext cx="4347490" cy="2898037"/>
            </a:xfrm>
            <a:prstGeom prst="rect">
              <a:avLst/>
            </a:prstGeom>
          </p:spPr>
        </p:pic>
        <p:sp>
          <p:nvSpPr>
            <p:cNvPr id="92" name="矩形 91"/>
            <p:cNvSpPr/>
            <p:nvPr/>
          </p:nvSpPr>
          <p:spPr>
            <a:xfrm>
              <a:off x="1162725" y="2561208"/>
              <a:ext cx="4357688" cy="2886992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4" name="箭头: V 形 93"/>
          <p:cNvSpPr/>
          <p:nvPr/>
        </p:nvSpPr>
        <p:spPr>
          <a:xfrm rot="5400000">
            <a:off x="6407906" y="2046608"/>
            <a:ext cx="461667" cy="739968"/>
          </a:xfrm>
          <a:prstGeom prst="chevron">
            <a:avLst>
              <a:gd name="adj" fmla="val 50001"/>
            </a:avLst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270491" y="191944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7091024" y="2316834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7" name="箭头: V 形 96"/>
          <p:cNvSpPr/>
          <p:nvPr/>
        </p:nvSpPr>
        <p:spPr>
          <a:xfrm rot="5400000">
            <a:off x="6423812" y="3416365"/>
            <a:ext cx="461667" cy="739968"/>
          </a:xfrm>
          <a:prstGeom prst="chevron">
            <a:avLst>
              <a:gd name="adj" fmla="val 50001"/>
            </a:avLst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7270491" y="326960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9" name="文本框 98"/>
          <p:cNvSpPr txBox="1"/>
          <p:nvPr/>
        </p:nvSpPr>
        <p:spPr>
          <a:xfrm>
            <a:off x="7091024" y="3666998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0" name="箭头: V 形 99"/>
          <p:cNvSpPr/>
          <p:nvPr/>
        </p:nvSpPr>
        <p:spPr>
          <a:xfrm rot="5400000">
            <a:off x="6424473" y="4786122"/>
            <a:ext cx="461667" cy="739968"/>
          </a:xfrm>
          <a:prstGeom prst="chevron">
            <a:avLst>
              <a:gd name="adj" fmla="val 50001"/>
            </a:avLst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7356219" y="468116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7176752" y="5078554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4" grpId="0" animBg="1"/>
      <p:bldP spid="95" grpId="0"/>
      <p:bldP spid="96" grpId="0"/>
      <p:bldP spid="97" grpId="0" animBg="1"/>
      <p:bldP spid="98" grpId="0"/>
      <p:bldP spid="99" grpId="0"/>
      <p:bldP spid="100" grpId="0" animBg="1"/>
      <p:bldP spid="101" grpId="0"/>
      <p:bldP spid="1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aphicFrame>
        <p:nvGraphicFramePr>
          <p:cNvPr id="92" name="图表 91"/>
          <p:cNvGraphicFramePr/>
          <p:nvPr/>
        </p:nvGraphicFramePr>
        <p:xfrm>
          <a:off x="6593903" y="2346564"/>
          <a:ext cx="3898707" cy="284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4" name="文本框 93"/>
          <p:cNvSpPr txBox="1"/>
          <p:nvPr/>
        </p:nvSpPr>
        <p:spPr>
          <a:xfrm>
            <a:off x="1439395" y="2273844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1249686" y="2789845"/>
            <a:ext cx="438031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1439395" y="403200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1249686" y="4548003"/>
            <a:ext cx="438031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Graphic spid="92" grpId="0">
        <p:bldAsOne/>
      </p:bldGraphic>
      <p:bldP spid="94" grpId="0"/>
      <p:bldP spid="95" grpId="0"/>
      <p:bldP spid="96" grpId="0"/>
      <p:bldP spid="9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pic>
        <p:nvPicPr>
          <p:cNvPr id="91" name="图片 90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5409343" y="2688588"/>
            <a:ext cx="5843482" cy="29794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2" name="矩形: 剪去单角 91"/>
          <p:cNvSpPr/>
          <p:nvPr/>
        </p:nvSpPr>
        <p:spPr>
          <a:xfrm>
            <a:off x="899151" y="2405634"/>
            <a:ext cx="6019740" cy="3311606"/>
          </a:xfrm>
          <a:prstGeom prst="snip1Rect">
            <a:avLst>
              <a:gd name="adj" fmla="val 50000"/>
            </a:avLst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文本框 92"/>
          <p:cNvSpPr txBox="1"/>
          <p:nvPr/>
        </p:nvSpPr>
        <p:spPr>
          <a:xfrm>
            <a:off x="1387463" y="272835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1207996" y="3125750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1403938" y="424755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1224471" y="4644950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2" grpId="0" animBg="1"/>
      <p:bldP spid="93" grpId="0"/>
      <p:bldP spid="94" grpId="0"/>
      <p:bldP spid="95" grpId="0"/>
      <p:bldP spid="9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0" name="椭圆 89"/>
          <p:cNvSpPr/>
          <p:nvPr/>
        </p:nvSpPr>
        <p:spPr>
          <a:xfrm>
            <a:off x="4291418" y="2237145"/>
            <a:ext cx="1462127" cy="1462127"/>
          </a:xfrm>
          <a:prstGeom prst="ellipse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S</a:t>
            </a:r>
            <a:endParaRPr lang="zh-CN" altLang="en-US" sz="88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91" name="椭圆 90"/>
          <p:cNvSpPr/>
          <p:nvPr/>
        </p:nvSpPr>
        <p:spPr>
          <a:xfrm>
            <a:off x="6429442" y="2237145"/>
            <a:ext cx="1462127" cy="1462127"/>
          </a:xfrm>
          <a:prstGeom prst="ellipse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W</a:t>
            </a:r>
            <a:endParaRPr lang="zh-CN" altLang="en-US" sz="88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2" name="椭圆 91"/>
          <p:cNvSpPr/>
          <p:nvPr/>
        </p:nvSpPr>
        <p:spPr>
          <a:xfrm>
            <a:off x="4291418" y="4197834"/>
            <a:ext cx="1462127" cy="1462127"/>
          </a:xfrm>
          <a:prstGeom prst="ellipse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0</a:t>
            </a:r>
            <a:endParaRPr lang="zh-CN" altLang="en-US" sz="88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3" name="椭圆 92"/>
          <p:cNvSpPr/>
          <p:nvPr/>
        </p:nvSpPr>
        <p:spPr>
          <a:xfrm>
            <a:off x="6429442" y="4197834"/>
            <a:ext cx="1462127" cy="1462127"/>
          </a:xfrm>
          <a:prstGeom prst="ellipse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T</a:t>
            </a:r>
            <a:endParaRPr lang="zh-CN" altLang="en-US" sz="88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8795382" y="2205959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8341708" y="2660788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8795381" y="432295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8353618" y="4766190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500824" y="232676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1025251" y="2781063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1616986" y="430452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1092484" y="4766190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 animBg="1"/>
      <p:bldP spid="91" grpId="0" animBg="1"/>
      <p:bldP spid="92" grpId="0" animBg="1"/>
      <p:bldP spid="93" grpId="0" animBg="1"/>
      <p:bldP spid="94" grpId="0"/>
      <p:bldP spid="95" grpId="0"/>
      <p:bldP spid="96" grpId="0"/>
      <p:bldP spid="97" grpId="0"/>
      <p:bldP spid="100" grpId="0"/>
      <p:bldP spid="101" grpId="0"/>
      <p:bldP spid="102" grpId="0"/>
      <p:bldP spid="10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1"/>
          <p:cNvGrpSpPr/>
          <p:nvPr/>
        </p:nvGrpSpPr>
        <p:grpSpPr>
          <a:xfrm flipH="1">
            <a:off x="7359402" y="1935514"/>
            <a:ext cx="4380314" cy="2986972"/>
            <a:chOff x="-9564688" y="3656013"/>
            <a:chExt cx="7418388" cy="5561012"/>
          </a:xfrm>
        </p:grpSpPr>
        <p:sp>
          <p:nvSpPr>
            <p:cNvPr id="85" name="Freeform 14"/>
            <p:cNvSpPr/>
            <p:nvPr/>
          </p:nvSpPr>
          <p:spPr bwMode="auto">
            <a:xfrm flipH="1">
              <a:off x="-6849219" y="3656013"/>
              <a:ext cx="1552575" cy="2362200"/>
            </a:xfrm>
            <a:custGeom>
              <a:avLst/>
              <a:gdLst>
                <a:gd name="T0" fmla="*/ 630 w 978"/>
                <a:gd name="T1" fmla="*/ 284 h 1488"/>
                <a:gd name="T2" fmla="*/ 626 w 978"/>
                <a:gd name="T3" fmla="*/ 234 h 1488"/>
                <a:gd name="T4" fmla="*/ 672 w 978"/>
                <a:gd name="T5" fmla="*/ 202 h 1488"/>
                <a:gd name="T6" fmla="*/ 740 w 978"/>
                <a:gd name="T7" fmla="*/ 230 h 1488"/>
                <a:gd name="T8" fmla="*/ 796 w 978"/>
                <a:gd name="T9" fmla="*/ 298 h 1488"/>
                <a:gd name="T10" fmla="*/ 804 w 978"/>
                <a:gd name="T11" fmla="*/ 394 h 1488"/>
                <a:gd name="T12" fmla="*/ 772 w 978"/>
                <a:gd name="T13" fmla="*/ 460 h 1488"/>
                <a:gd name="T14" fmla="*/ 642 w 978"/>
                <a:gd name="T15" fmla="*/ 518 h 1488"/>
                <a:gd name="T16" fmla="*/ 528 w 978"/>
                <a:gd name="T17" fmla="*/ 494 h 1488"/>
                <a:gd name="T18" fmla="*/ 418 w 978"/>
                <a:gd name="T19" fmla="*/ 398 h 1488"/>
                <a:gd name="T20" fmla="*/ 380 w 978"/>
                <a:gd name="T21" fmla="*/ 254 h 1488"/>
                <a:gd name="T22" fmla="*/ 422 w 978"/>
                <a:gd name="T23" fmla="*/ 116 h 1488"/>
                <a:gd name="T24" fmla="*/ 520 w 978"/>
                <a:gd name="T25" fmla="*/ 28 h 1488"/>
                <a:gd name="T26" fmla="*/ 632 w 978"/>
                <a:gd name="T27" fmla="*/ 0 h 1488"/>
                <a:gd name="T28" fmla="*/ 762 w 978"/>
                <a:gd name="T29" fmla="*/ 22 h 1488"/>
                <a:gd name="T30" fmla="*/ 886 w 978"/>
                <a:gd name="T31" fmla="*/ 114 h 1488"/>
                <a:gd name="T32" fmla="*/ 966 w 978"/>
                <a:gd name="T33" fmla="*/ 264 h 1488"/>
                <a:gd name="T34" fmla="*/ 968 w 978"/>
                <a:gd name="T35" fmla="*/ 436 h 1488"/>
                <a:gd name="T36" fmla="*/ 858 w 978"/>
                <a:gd name="T37" fmla="*/ 622 h 1488"/>
                <a:gd name="T38" fmla="*/ 628 w 978"/>
                <a:gd name="T39" fmla="*/ 792 h 1488"/>
                <a:gd name="T40" fmla="*/ 254 w 978"/>
                <a:gd name="T41" fmla="*/ 1000 h 1488"/>
                <a:gd name="T42" fmla="*/ 154 w 978"/>
                <a:gd name="T43" fmla="*/ 1086 h 1488"/>
                <a:gd name="T44" fmla="*/ 100 w 978"/>
                <a:gd name="T45" fmla="*/ 1194 h 1488"/>
                <a:gd name="T46" fmla="*/ 124 w 978"/>
                <a:gd name="T47" fmla="*/ 1312 h 1488"/>
                <a:gd name="T48" fmla="*/ 228 w 978"/>
                <a:gd name="T49" fmla="*/ 1380 h 1488"/>
                <a:gd name="T50" fmla="*/ 298 w 978"/>
                <a:gd name="T51" fmla="*/ 1370 h 1488"/>
                <a:gd name="T52" fmla="*/ 338 w 978"/>
                <a:gd name="T53" fmla="*/ 1310 h 1488"/>
                <a:gd name="T54" fmla="*/ 330 w 978"/>
                <a:gd name="T55" fmla="*/ 1270 h 1488"/>
                <a:gd name="T56" fmla="*/ 276 w 978"/>
                <a:gd name="T57" fmla="*/ 1244 h 1488"/>
                <a:gd name="T58" fmla="*/ 226 w 978"/>
                <a:gd name="T59" fmla="*/ 1228 h 1488"/>
                <a:gd name="T60" fmla="*/ 212 w 978"/>
                <a:gd name="T61" fmla="*/ 1182 h 1488"/>
                <a:gd name="T62" fmla="*/ 250 w 978"/>
                <a:gd name="T63" fmla="*/ 1140 h 1488"/>
                <a:gd name="T64" fmla="*/ 364 w 978"/>
                <a:gd name="T65" fmla="*/ 1164 h 1488"/>
                <a:gd name="T66" fmla="*/ 430 w 978"/>
                <a:gd name="T67" fmla="*/ 1254 h 1488"/>
                <a:gd name="T68" fmla="*/ 426 w 978"/>
                <a:gd name="T69" fmla="*/ 1366 h 1488"/>
                <a:gd name="T70" fmla="*/ 350 w 978"/>
                <a:gd name="T71" fmla="*/ 1462 h 1488"/>
                <a:gd name="T72" fmla="*/ 208 w 978"/>
                <a:gd name="T73" fmla="*/ 1482 h 1488"/>
                <a:gd name="T74" fmla="*/ 114 w 978"/>
                <a:gd name="T75" fmla="*/ 1442 h 1488"/>
                <a:gd name="T76" fmla="*/ 44 w 978"/>
                <a:gd name="T77" fmla="*/ 1372 h 1488"/>
                <a:gd name="T78" fmla="*/ 4 w 978"/>
                <a:gd name="T79" fmla="*/ 1260 h 1488"/>
                <a:gd name="T80" fmla="*/ 8 w 978"/>
                <a:gd name="T81" fmla="*/ 1156 h 1488"/>
                <a:gd name="T82" fmla="*/ 60 w 978"/>
                <a:gd name="T83" fmla="*/ 1044 h 1488"/>
                <a:gd name="T84" fmla="*/ 206 w 978"/>
                <a:gd name="T85" fmla="*/ 908 h 1488"/>
                <a:gd name="T86" fmla="*/ 528 w 978"/>
                <a:gd name="T87" fmla="*/ 730 h 1488"/>
                <a:gd name="T88" fmla="*/ 792 w 978"/>
                <a:gd name="T89" fmla="*/ 544 h 1488"/>
                <a:gd name="T90" fmla="*/ 866 w 978"/>
                <a:gd name="T91" fmla="*/ 432 h 1488"/>
                <a:gd name="T92" fmla="*/ 878 w 978"/>
                <a:gd name="T93" fmla="*/ 316 h 1488"/>
                <a:gd name="T94" fmla="*/ 830 w 978"/>
                <a:gd name="T95" fmla="*/ 206 h 1488"/>
                <a:gd name="T96" fmla="*/ 746 w 978"/>
                <a:gd name="T97" fmla="*/ 130 h 1488"/>
                <a:gd name="T98" fmla="*/ 640 w 978"/>
                <a:gd name="T99" fmla="*/ 106 h 1488"/>
                <a:gd name="T100" fmla="*/ 514 w 978"/>
                <a:gd name="T101" fmla="*/ 160 h 1488"/>
                <a:gd name="T102" fmla="*/ 478 w 978"/>
                <a:gd name="T103" fmla="*/ 240 h 1488"/>
                <a:gd name="T104" fmla="*/ 484 w 978"/>
                <a:gd name="T105" fmla="*/ 306 h 1488"/>
                <a:gd name="T106" fmla="*/ 558 w 978"/>
                <a:gd name="T107" fmla="*/ 394 h 1488"/>
                <a:gd name="T108" fmla="*/ 650 w 978"/>
                <a:gd name="T109" fmla="*/ 412 h 1488"/>
                <a:gd name="T110" fmla="*/ 700 w 978"/>
                <a:gd name="T111" fmla="*/ 388 h 1488"/>
                <a:gd name="T112" fmla="*/ 708 w 978"/>
                <a:gd name="T113" fmla="*/ 352 h 1488"/>
                <a:gd name="T114" fmla="*/ 674 w 978"/>
                <a:gd name="T115" fmla="*/ 31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78" h="1488">
                  <a:moveTo>
                    <a:pt x="660" y="306"/>
                  </a:moveTo>
                  <a:lnTo>
                    <a:pt x="660" y="306"/>
                  </a:lnTo>
                  <a:lnTo>
                    <a:pt x="650" y="304"/>
                  </a:lnTo>
                  <a:lnTo>
                    <a:pt x="642" y="298"/>
                  </a:lnTo>
                  <a:lnTo>
                    <a:pt x="634" y="292"/>
                  </a:lnTo>
                  <a:lnTo>
                    <a:pt x="630" y="284"/>
                  </a:lnTo>
                  <a:lnTo>
                    <a:pt x="626" y="274"/>
                  </a:lnTo>
                  <a:lnTo>
                    <a:pt x="622" y="264"/>
                  </a:lnTo>
                  <a:lnTo>
                    <a:pt x="622" y="254"/>
                  </a:lnTo>
                  <a:lnTo>
                    <a:pt x="622" y="244"/>
                  </a:lnTo>
                  <a:lnTo>
                    <a:pt x="622" y="244"/>
                  </a:lnTo>
                  <a:lnTo>
                    <a:pt x="626" y="234"/>
                  </a:lnTo>
                  <a:lnTo>
                    <a:pt x="630" y="224"/>
                  </a:lnTo>
                  <a:lnTo>
                    <a:pt x="638" y="216"/>
                  </a:lnTo>
                  <a:lnTo>
                    <a:pt x="644" y="210"/>
                  </a:lnTo>
                  <a:lnTo>
                    <a:pt x="652" y="206"/>
                  </a:lnTo>
                  <a:lnTo>
                    <a:pt x="662" y="204"/>
                  </a:lnTo>
                  <a:lnTo>
                    <a:pt x="672" y="202"/>
                  </a:lnTo>
                  <a:lnTo>
                    <a:pt x="682" y="204"/>
                  </a:lnTo>
                  <a:lnTo>
                    <a:pt x="682" y="204"/>
                  </a:lnTo>
                  <a:lnTo>
                    <a:pt x="696" y="208"/>
                  </a:lnTo>
                  <a:lnTo>
                    <a:pt x="712" y="214"/>
                  </a:lnTo>
                  <a:lnTo>
                    <a:pt x="726" y="222"/>
                  </a:lnTo>
                  <a:lnTo>
                    <a:pt x="740" y="230"/>
                  </a:lnTo>
                  <a:lnTo>
                    <a:pt x="752" y="238"/>
                  </a:lnTo>
                  <a:lnTo>
                    <a:pt x="762" y="248"/>
                  </a:lnTo>
                  <a:lnTo>
                    <a:pt x="772" y="260"/>
                  </a:lnTo>
                  <a:lnTo>
                    <a:pt x="782" y="272"/>
                  </a:lnTo>
                  <a:lnTo>
                    <a:pt x="790" y="284"/>
                  </a:lnTo>
                  <a:lnTo>
                    <a:pt x="796" y="298"/>
                  </a:lnTo>
                  <a:lnTo>
                    <a:pt x="802" y="312"/>
                  </a:lnTo>
                  <a:lnTo>
                    <a:pt x="806" y="328"/>
                  </a:lnTo>
                  <a:lnTo>
                    <a:pt x="808" y="344"/>
                  </a:lnTo>
                  <a:lnTo>
                    <a:pt x="808" y="360"/>
                  </a:lnTo>
                  <a:lnTo>
                    <a:pt x="806" y="376"/>
                  </a:lnTo>
                  <a:lnTo>
                    <a:pt x="804" y="394"/>
                  </a:lnTo>
                  <a:lnTo>
                    <a:pt x="804" y="394"/>
                  </a:lnTo>
                  <a:lnTo>
                    <a:pt x="800" y="412"/>
                  </a:lnTo>
                  <a:lnTo>
                    <a:pt x="792" y="428"/>
                  </a:lnTo>
                  <a:lnTo>
                    <a:pt x="784" y="444"/>
                  </a:lnTo>
                  <a:lnTo>
                    <a:pt x="772" y="460"/>
                  </a:lnTo>
                  <a:lnTo>
                    <a:pt x="772" y="460"/>
                  </a:lnTo>
                  <a:lnTo>
                    <a:pt x="756" y="476"/>
                  </a:lnTo>
                  <a:lnTo>
                    <a:pt x="738" y="488"/>
                  </a:lnTo>
                  <a:lnTo>
                    <a:pt x="718" y="500"/>
                  </a:lnTo>
                  <a:lnTo>
                    <a:pt x="696" y="508"/>
                  </a:lnTo>
                  <a:lnTo>
                    <a:pt x="670" y="514"/>
                  </a:lnTo>
                  <a:lnTo>
                    <a:pt x="642" y="518"/>
                  </a:lnTo>
                  <a:lnTo>
                    <a:pt x="614" y="516"/>
                  </a:lnTo>
                  <a:lnTo>
                    <a:pt x="582" y="512"/>
                  </a:lnTo>
                  <a:lnTo>
                    <a:pt x="582" y="512"/>
                  </a:lnTo>
                  <a:lnTo>
                    <a:pt x="564" y="506"/>
                  </a:lnTo>
                  <a:lnTo>
                    <a:pt x="546" y="502"/>
                  </a:lnTo>
                  <a:lnTo>
                    <a:pt x="528" y="494"/>
                  </a:lnTo>
                  <a:lnTo>
                    <a:pt x="512" y="486"/>
                  </a:lnTo>
                  <a:lnTo>
                    <a:pt x="498" y="478"/>
                  </a:lnTo>
                  <a:lnTo>
                    <a:pt x="484" y="468"/>
                  </a:lnTo>
                  <a:lnTo>
                    <a:pt x="458" y="448"/>
                  </a:lnTo>
                  <a:lnTo>
                    <a:pt x="436" y="424"/>
                  </a:lnTo>
                  <a:lnTo>
                    <a:pt x="418" y="398"/>
                  </a:lnTo>
                  <a:lnTo>
                    <a:pt x="404" y="370"/>
                  </a:lnTo>
                  <a:lnTo>
                    <a:pt x="392" y="340"/>
                  </a:lnTo>
                  <a:lnTo>
                    <a:pt x="392" y="340"/>
                  </a:lnTo>
                  <a:lnTo>
                    <a:pt x="384" y="312"/>
                  </a:lnTo>
                  <a:lnTo>
                    <a:pt x="380" y="284"/>
                  </a:lnTo>
                  <a:lnTo>
                    <a:pt x="380" y="254"/>
                  </a:lnTo>
                  <a:lnTo>
                    <a:pt x="382" y="226"/>
                  </a:lnTo>
                  <a:lnTo>
                    <a:pt x="382" y="226"/>
                  </a:lnTo>
                  <a:lnTo>
                    <a:pt x="388" y="196"/>
                  </a:lnTo>
                  <a:lnTo>
                    <a:pt x="396" y="168"/>
                  </a:lnTo>
                  <a:lnTo>
                    <a:pt x="406" y="142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40" y="90"/>
                  </a:lnTo>
                  <a:lnTo>
                    <a:pt x="464" y="66"/>
                  </a:lnTo>
                  <a:lnTo>
                    <a:pt x="490" y="46"/>
                  </a:lnTo>
                  <a:lnTo>
                    <a:pt x="504" y="36"/>
                  </a:lnTo>
                  <a:lnTo>
                    <a:pt x="520" y="28"/>
                  </a:lnTo>
                  <a:lnTo>
                    <a:pt x="536" y="20"/>
                  </a:lnTo>
                  <a:lnTo>
                    <a:pt x="554" y="14"/>
                  </a:lnTo>
                  <a:lnTo>
                    <a:pt x="572" y="10"/>
                  </a:lnTo>
                  <a:lnTo>
                    <a:pt x="592" y="6"/>
                  </a:lnTo>
                  <a:lnTo>
                    <a:pt x="610" y="2"/>
                  </a:lnTo>
                  <a:lnTo>
                    <a:pt x="632" y="0"/>
                  </a:lnTo>
                  <a:lnTo>
                    <a:pt x="654" y="0"/>
                  </a:lnTo>
                  <a:lnTo>
                    <a:pt x="676" y="2"/>
                  </a:lnTo>
                  <a:lnTo>
                    <a:pt x="676" y="2"/>
                  </a:lnTo>
                  <a:lnTo>
                    <a:pt x="704" y="4"/>
                  </a:lnTo>
                  <a:lnTo>
                    <a:pt x="734" y="12"/>
                  </a:lnTo>
                  <a:lnTo>
                    <a:pt x="762" y="22"/>
                  </a:lnTo>
                  <a:lnTo>
                    <a:pt x="788" y="36"/>
                  </a:lnTo>
                  <a:lnTo>
                    <a:pt x="816" y="52"/>
                  </a:lnTo>
                  <a:lnTo>
                    <a:pt x="840" y="70"/>
                  </a:lnTo>
                  <a:lnTo>
                    <a:pt x="864" y="92"/>
                  </a:lnTo>
                  <a:lnTo>
                    <a:pt x="886" y="114"/>
                  </a:lnTo>
                  <a:lnTo>
                    <a:pt x="886" y="114"/>
                  </a:lnTo>
                  <a:lnTo>
                    <a:pt x="908" y="140"/>
                  </a:lnTo>
                  <a:lnTo>
                    <a:pt x="926" y="170"/>
                  </a:lnTo>
                  <a:lnTo>
                    <a:pt x="942" y="200"/>
                  </a:lnTo>
                  <a:lnTo>
                    <a:pt x="956" y="230"/>
                  </a:lnTo>
                  <a:lnTo>
                    <a:pt x="956" y="230"/>
                  </a:lnTo>
                  <a:lnTo>
                    <a:pt x="966" y="264"/>
                  </a:lnTo>
                  <a:lnTo>
                    <a:pt x="974" y="300"/>
                  </a:lnTo>
                  <a:lnTo>
                    <a:pt x="978" y="336"/>
                  </a:lnTo>
                  <a:lnTo>
                    <a:pt x="978" y="372"/>
                  </a:lnTo>
                  <a:lnTo>
                    <a:pt x="978" y="372"/>
                  </a:lnTo>
                  <a:lnTo>
                    <a:pt x="974" y="404"/>
                  </a:lnTo>
                  <a:lnTo>
                    <a:pt x="968" y="436"/>
                  </a:lnTo>
                  <a:lnTo>
                    <a:pt x="958" y="466"/>
                  </a:lnTo>
                  <a:lnTo>
                    <a:pt x="946" y="498"/>
                  </a:lnTo>
                  <a:lnTo>
                    <a:pt x="930" y="530"/>
                  </a:lnTo>
                  <a:lnTo>
                    <a:pt x="910" y="560"/>
                  </a:lnTo>
                  <a:lnTo>
                    <a:pt x="886" y="590"/>
                  </a:lnTo>
                  <a:lnTo>
                    <a:pt x="858" y="622"/>
                  </a:lnTo>
                  <a:lnTo>
                    <a:pt x="858" y="622"/>
                  </a:lnTo>
                  <a:lnTo>
                    <a:pt x="818" y="660"/>
                  </a:lnTo>
                  <a:lnTo>
                    <a:pt x="774" y="696"/>
                  </a:lnTo>
                  <a:lnTo>
                    <a:pt x="728" y="728"/>
                  </a:lnTo>
                  <a:lnTo>
                    <a:pt x="680" y="760"/>
                  </a:lnTo>
                  <a:lnTo>
                    <a:pt x="628" y="792"/>
                  </a:lnTo>
                  <a:lnTo>
                    <a:pt x="578" y="820"/>
                  </a:lnTo>
                  <a:lnTo>
                    <a:pt x="470" y="878"/>
                  </a:lnTo>
                  <a:lnTo>
                    <a:pt x="470" y="878"/>
                  </a:lnTo>
                  <a:lnTo>
                    <a:pt x="362" y="938"/>
                  </a:lnTo>
                  <a:lnTo>
                    <a:pt x="308" y="968"/>
                  </a:lnTo>
                  <a:lnTo>
                    <a:pt x="254" y="1000"/>
                  </a:lnTo>
                  <a:lnTo>
                    <a:pt x="254" y="1000"/>
                  </a:lnTo>
                  <a:lnTo>
                    <a:pt x="230" y="1016"/>
                  </a:lnTo>
                  <a:lnTo>
                    <a:pt x="208" y="1034"/>
                  </a:lnTo>
                  <a:lnTo>
                    <a:pt x="188" y="1050"/>
                  </a:lnTo>
                  <a:lnTo>
                    <a:pt x="170" y="1068"/>
                  </a:lnTo>
                  <a:lnTo>
                    <a:pt x="154" y="1086"/>
                  </a:lnTo>
                  <a:lnTo>
                    <a:pt x="140" y="1104"/>
                  </a:lnTo>
                  <a:lnTo>
                    <a:pt x="128" y="1122"/>
                  </a:lnTo>
                  <a:lnTo>
                    <a:pt x="118" y="1140"/>
                  </a:lnTo>
                  <a:lnTo>
                    <a:pt x="118" y="1140"/>
                  </a:lnTo>
                  <a:lnTo>
                    <a:pt x="108" y="1168"/>
                  </a:lnTo>
                  <a:lnTo>
                    <a:pt x="100" y="1194"/>
                  </a:lnTo>
                  <a:lnTo>
                    <a:pt x="98" y="1220"/>
                  </a:lnTo>
                  <a:lnTo>
                    <a:pt x="100" y="1246"/>
                  </a:lnTo>
                  <a:lnTo>
                    <a:pt x="100" y="1246"/>
                  </a:lnTo>
                  <a:lnTo>
                    <a:pt x="104" y="1268"/>
                  </a:lnTo>
                  <a:lnTo>
                    <a:pt x="114" y="1290"/>
                  </a:lnTo>
                  <a:lnTo>
                    <a:pt x="124" y="1312"/>
                  </a:lnTo>
                  <a:lnTo>
                    <a:pt x="138" y="1330"/>
                  </a:lnTo>
                  <a:lnTo>
                    <a:pt x="138" y="1330"/>
                  </a:lnTo>
                  <a:lnTo>
                    <a:pt x="158" y="1346"/>
                  </a:lnTo>
                  <a:lnTo>
                    <a:pt x="178" y="1360"/>
                  </a:lnTo>
                  <a:lnTo>
                    <a:pt x="202" y="1372"/>
                  </a:lnTo>
                  <a:lnTo>
                    <a:pt x="228" y="1380"/>
                  </a:lnTo>
                  <a:lnTo>
                    <a:pt x="228" y="1380"/>
                  </a:lnTo>
                  <a:lnTo>
                    <a:pt x="244" y="1382"/>
                  </a:lnTo>
                  <a:lnTo>
                    <a:pt x="260" y="1382"/>
                  </a:lnTo>
                  <a:lnTo>
                    <a:pt x="274" y="1380"/>
                  </a:lnTo>
                  <a:lnTo>
                    <a:pt x="286" y="1376"/>
                  </a:lnTo>
                  <a:lnTo>
                    <a:pt x="298" y="1370"/>
                  </a:lnTo>
                  <a:lnTo>
                    <a:pt x="308" y="1364"/>
                  </a:lnTo>
                  <a:lnTo>
                    <a:pt x="318" y="1356"/>
                  </a:lnTo>
                  <a:lnTo>
                    <a:pt x="324" y="1346"/>
                  </a:lnTo>
                  <a:lnTo>
                    <a:pt x="324" y="1346"/>
                  </a:lnTo>
                  <a:lnTo>
                    <a:pt x="334" y="1328"/>
                  </a:lnTo>
                  <a:lnTo>
                    <a:pt x="338" y="1310"/>
                  </a:lnTo>
                  <a:lnTo>
                    <a:pt x="338" y="1310"/>
                  </a:lnTo>
                  <a:lnTo>
                    <a:pt x="338" y="1292"/>
                  </a:lnTo>
                  <a:lnTo>
                    <a:pt x="338" y="1284"/>
                  </a:lnTo>
                  <a:lnTo>
                    <a:pt x="334" y="1278"/>
                  </a:lnTo>
                  <a:lnTo>
                    <a:pt x="334" y="1278"/>
                  </a:lnTo>
                  <a:lnTo>
                    <a:pt x="330" y="1270"/>
                  </a:lnTo>
                  <a:lnTo>
                    <a:pt x="326" y="1264"/>
                  </a:lnTo>
                  <a:lnTo>
                    <a:pt x="318" y="1258"/>
                  </a:lnTo>
                  <a:lnTo>
                    <a:pt x="310" y="1254"/>
                  </a:lnTo>
                  <a:lnTo>
                    <a:pt x="300" y="1250"/>
                  </a:lnTo>
                  <a:lnTo>
                    <a:pt x="288" y="1246"/>
                  </a:lnTo>
                  <a:lnTo>
                    <a:pt x="276" y="1244"/>
                  </a:lnTo>
                  <a:lnTo>
                    <a:pt x="260" y="1244"/>
                  </a:lnTo>
                  <a:lnTo>
                    <a:pt x="260" y="1244"/>
                  </a:lnTo>
                  <a:lnTo>
                    <a:pt x="250" y="1244"/>
                  </a:lnTo>
                  <a:lnTo>
                    <a:pt x="242" y="1240"/>
                  </a:lnTo>
                  <a:lnTo>
                    <a:pt x="234" y="1236"/>
                  </a:lnTo>
                  <a:lnTo>
                    <a:pt x="226" y="1228"/>
                  </a:lnTo>
                  <a:lnTo>
                    <a:pt x="220" y="1222"/>
                  </a:lnTo>
                  <a:lnTo>
                    <a:pt x="216" y="1212"/>
                  </a:lnTo>
                  <a:lnTo>
                    <a:pt x="212" y="1202"/>
                  </a:lnTo>
                  <a:lnTo>
                    <a:pt x="212" y="1192"/>
                  </a:lnTo>
                  <a:lnTo>
                    <a:pt x="212" y="1192"/>
                  </a:lnTo>
                  <a:lnTo>
                    <a:pt x="212" y="1182"/>
                  </a:lnTo>
                  <a:lnTo>
                    <a:pt x="216" y="1172"/>
                  </a:lnTo>
                  <a:lnTo>
                    <a:pt x="220" y="1162"/>
                  </a:lnTo>
                  <a:lnTo>
                    <a:pt x="226" y="1154"/>
                  </a:lnTo>
                  <a:lnTo>
                    <a:pt x="232" y="1148"/>
                  </a:lnTo>
                  <a:lnTo>
                    <a:pt x="240" y="1144"/>
                  </a:lnTo>
                  <a:lnTo>
                    <a:pt x="250" y="1140"/>
                  </a:lnTo>
                  <a:lnTo>
                    <a:pt x="260" y="1140"/>
                  </a:lnTo>
                  <a:lnTo>
                    <a:pt x="260" y="1140"/>
                  </a:lnTo>
                  <a:lnTo>
                    <a:pt x="290" y="1140"/>
                  </a:lnTo>
                  <a:lnTo>
                    <a:pt x="318" y="1146"/>
                  </a:lnTo>
                  <a:lnTo>
                    <a:pt x="342" y="1154"/>
                  </a:lnTo>
                  <a:lnTo>
                    <a:pt x="364" y="1164"/>
                  </a:lnTo>
                  <a:lnTo>
                    <a:pt x="382" y="1178"/>
                  </a:lnTo>
                  <a:lnTo>
                    <a:pt x="398" y="1194"/>
                  </a:lnTo>
                  <a:lnTo>
                    <a:pt x="412" y="1212"/>
                  </a:lnTo>
                  <a:lnTo>
                    <a:pt x="422" y="1232"/>
                  </a:lnTo>
                  <a:lnTo>
                    <a:pt x="422" y="1232"/>
                  </a:lnTo>
                  <a:lnTo>
                    <a:pt x="430" y="1254"/>
                  </a:lnTo>
                  <a:lnTo>
                    <a:pt x="436" y="1276"/>
                  </a:lnTo>
                  <a:lnTo>
                    <a:pt x="436" y="1298"/>
                  </a:lnTo>
                  <a:lnTo>
                    <a:pt x="436" y="1322"/>
                  </a:lnTo>
                  <a:lnTo>
                    <a:pt x="436" y="1322"/>
                  </a:lnTo>
                  <a:lnTo>
                    <a:pt x="432" y="1344"/>
                  </a:lnTo>
                  <a:lnTo>
                    <a:pt x="426" y="1366"/>
                  </a:lnTo>
                  <a:lnTo>
                    <a:pt x="416" y="1388"/>
                  </a:lnTo>
                  <a:lnTo>
                    <a:pt x="404" y="1408"/>
                  </a:lnTo>
                  <a:lnTo>
                    <a:pt x="404" y="1408"/>
                  </a:lnTo>
                  <a:lnTo>
                    <a:pt x="388" y="1428"/>
                  </a:lnTo>
                  <a:lnTo>
                    <a:pt x="370" y="1446"/>
                  </a:lnTo>
                  <a:lnTo>
                    <a:pt x="350" y="1462"/>
                  </a:lnTo>
                  <a:lnTo>
                    <a:pt x="326" y="1474"/>
                  </a:lnTo>
                  <a:lnTo>
                    <a:pt x="300" y="1482"/>
                  </a:lnTo>
                  <a:lnTo>
                    <a:pt x="272" y="1486"/>
                  </a:lnTo>
                  <a:lnTo>
                    <a:pt x="242" y="1488"/>
                  </a:lnTo>
                  <a:lnTo>
                    <a:pt x="226" y="1486"/>
                  </a:lnTo>
                  <a:lnTo>
                    <a:pt x="208" y="1482"/>
                  </a:lnTo>
                  <a:lnTo>
                    <a:pt x="208" y="1482"/>
                  </a:lnTo>
                  <a:lnTo>
                    <a:pt x="188" y="1478"/>
                  </a:lnTo>
                  <a:lnTo>
                    <a:pt x="168" y="1470"/>
                  </a:lnTo>
                  <a:lnTo>
                    <a:pt x="150" y="1462"/>
                  </a:lnTo>
                  <a:lnTo>
                    <a:pt x="132" y="1454"/>
                  </a:lnTo>
                  <a:lnTo>
                    <a:pt x="114" y="1442"/>
                  </a:lnTo>
                  <a:lnTo>
                    <a:pt x="98" y="1430"/>
                  </a:lnTo>
                  <a:lnTo>
                    <a:pt x="84" y="1418"/>
                  </a:lnTo>
                  <a:lnTo>
                    <a:pt x="70" y="1402"/>
                  </a:lnTo>
                  <a:lnTo>
                    <a:pt x="70" y="1402"/>
                  </a:lnTo>
                  <a:lnTo>
                    <a:pt x="56" y="1388"/>
                  </a:lnTo>
                  <a:lnTo>
                    <a:pt x="44" y="1372"/>
                  </a:lnTo>
                  <a:lnTo>
                    <a:pt x="34" y="1354"/>
                  </a:lnTo>
                  <a:lnTo>
                    <a:pt x="26" y="1338"/>
                  </a:lnTo>
                  <a:lnTo>
                    <a:pt x="18" y="1320"/>
                  </a:lnTo>
                  <a:lnTo>
                    <a:pt x="12" y="1300"/>
                  </a:lnTo>
                  <a:lnTo>
                    <a:pt x="6" y="1280"/>
                  </a:lnTo>
                  <a:lnTo>
                    <a:pt x="4" y="1260"/>
                  </a:lnTo>
                  <a:lnTo>
                    <a:pt x="4" y="1260"/>
                  </a:lnTo>
                  <a:lnTo>
                    <a:pt x="2" y="1240"/>
                  </a:lnTo>
                  <a:lnTo>
                    <a:pt x="0" y="1220"/>
                  </a:lnTo>
                  <a:lnTo>
                    <a:pt x="2" y="1198"/>
                  </a:lnTo>
                  <a:lnTo>
                    <a:pt x="4" y="1178"/>
                  </a:lnTo>
                  <a:lnTo>
                    <a:pt x="8" y="1156"/>
                  </a:lnTo>
                  <a:lnTo>
                    <a:pt x="14" y="1134"/>
                  </a:lnTo>
                  <a:lnTo>
                    <a:pt x="22" y="1114"/>
                  </a:lnTo>
                  <a:lnTo>
                    <a:pt x="32" y="1092"/>
                  </a:lnTo>
                  <a:lnTo>
                    <a:pt x="32" y="1092"/>
                  </a:lnTo>
                  <a:lnTo>
                    <a:pt x="44" y="1068"/>
                  </a:lnTo>
                  <a:lnTo>
                    <a:pt x="60" y="1044"/>
                  </a:lnTo>
                  <a:lnTo>
                    <a:pt x="78" y="1020"/>
                  </a:lnTo>
                  <a:lnTo>
                    <a:pt x="98" y="996"/>
                  </a:lnTo>
                  <a:lnTo>
                    <a:pt x="120" y="974"/>
                  </a:lnTo>
                  <a:lnTo>
                    <a:pt x="146" y="952"/>
                  </a:lnTo>
                  <a:lnTo>
                    <a:pt x="174" y="930"/>
                  </a:lnTo>
                  <a:lnTo>
                    <a:pt x="206" y="908"/>
                  </a:lnTo>
                  <a:lnTo>
                    <a:pt x="206" y="908"/>
                  </a:lnTo>
                  <a:lnTo>
                    <a:pt x="260" y="876"/>
                  </a:lnTo>
                  <a:lnTo>
                    <a:pt x="316" y="844"/>
                  </a:lnTo>
                  <a:lnTo>
                    <a:pt x="426" y="784"/>
                  </a:lnTo>
                  <a:lnTo>
                    <a:pt x="426" y="784"/>
                  </a:lnTo>
                  <a:lnTo>
                    <a:pt x="528" y="730"/>
                  </a:lnTo>
                  <a:lnTo>
                    <a:pt x="578" y="702"/>
                  </a:lnTo>
                  <a:lnTo>
                    <a:pt x="626" y="672"/>
                  </a:lnTo>
                  <a:lnTo>
                    <a:pt x="672" y="644"/>
                  </a:lnTo>
                  <a:lnTo>
                    <a:pt x="714" y="612"/>
                  </a:lnTo>
                  <a:lnTo>
                    <a:pt x="754" y="580"/>
                  </a:lnTo>
                  <a:lnTo>
                    <a:pt x="792" y="544"/>
                  </a:lnTo>
                  <a:lnTo>
                    <a:pt x="792" y="544"/>
                  </a:lnTo>
                  <a:lnTo>
                    <a:pt x="812" y="522"/>
                  </a:lnTo>
                  <a:lnTo>
                    <a:pt x="830" y="500"/>
                  </a:lnTo>
                  <a:lnTo>
                    <a:pt x="844" y="476"/>
                  </a:lnTo>
                  <a:lnTo>
                    <a:pt x="856" y="454"/>
                  </a:lnTo>
                  <a:lnTo>
                    <a:pt x="866" y="432"/>
                  </a:lnTo>
                  <a:lnTo>
                    <a:pt x="874" y="410"/>
                  </a:lnTo>
                  <a:lnTo>
                    <a:pt x="878" y="388"/>
                  </a:lnTo>
                  <a:lnTo>
                    <a:pt x="880" y="366"/>
                  </a:lnTo>
                  <a:lnTo>
                    <a:pt x="880" y="366"/>
                  </a:lnTo>
                  <a:lnTo>
                    <a:pt x="880" y="340"/>
                  </a:lnTo>
                  <a:lnTo>
                    <a:pt x="878" y="316"/>
                  </a:lnTo>
                  <a:lnTo>
                    <a:pt x="872" y="292"/>
                  </a:lnTo>
                  <a:lnTo>
                    <a:pt x="866" y="270"/>
                  </a:lnTo>
                  <a:lnTo>
                    <a:pt x="866" y="270"/>
                  </a:lnTo>
                  <a:lnTo>
                    <a:pt x="856" y="248"/>
                  </a:lnTo>
                  <a:lnTo>
                    <a:pt x="844" y="226"/>
                  </a:lnTo>
                  <a:lnTo>
                    <a:pt x="830" y="206"/>
                  </a:lnTo>
                  <a:lnTo>
                    <a:pt x="816" y="186"/>
                  </a:lnTo>
                  <a:lnTo>
                    <a:pt x="816" y="186"/>
                  </a:lnTo>
                  <a:lnTo>
                    <a:pt x="800" y="170"/>
                  </a:lnTo>
                  <a:lnTo>
                    <a:pt x="784" y="156"/>
                  </a:lnTo>
                  <a:lnTo>
                    <a:pt x="766" y="142"/>
                  </a:lnTo>
                  <a:lnTo>
                    <a:pt x="746" y="130"/>
                  </a:lnTo>
                  <a:lnTo>
                    <a:pt x="728" y="120"/>
                  </a:lnTo>
                  <a:lnTo>
                    <a:pt x="708" y="114"/>
                  </a:lnTo>
                  <a:lnTo>
                    <a:pt x="688" y="108"/>
                  </a:lnTo>
                  <a:lnTo>
                    <a:pt x="670" y="106"/>
                  </a:lnTo>
                  <a:lnTo>
                    <a:pt x="670" y="106"/>
                  </a:lnTo>
                  <a:lnTo>
                    <a:pt x="640" y="106"/>
                  </a:lnTo>
                  <a:lnTo>
                    <a:pt x="612" y="108"/>
                  </a:lnTo>
                  <a:lnTo>
                    <a:pt x="588" y="114"/>
                  </a:lnTo>
                  <a:lnTo>
                    <a:pt x="564" y="122"/>
                  </a:lnTo>
                  <a:lnTo>
                    <a:pt x="546" y="132"/>
                  </a:lnTo>
                  <a:lnTo>
                    <a:pt x="528" y="146"/>
                  </a:lnTo>
                  <a:lnTo>
                    <a:pt x="514" y="160"/>
                  </a:lnTo>
                  <a:lnTo>
                    <a:pt x="502" y="176"/>
                  </a:lnTo>
                  <a:lnTo>
                    <a:pt x="502" y="176"/>
                  </a:lnTo>
                  <a:lnTo>
                    <a:pt x="494" y="190"/>
                  </a:lnTo>
                  <a:lnTo>
                    <a:pt x="486" y="206"/>
                  </a:lnTo>
                  <a:lnTo>
                    <a:pt x="482" y="222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8" y="256"/>
                  </a:lnTo>
                  <a:lnTo>
                    <a:pt x="478" y="274"/>
                  </a:lnTo>
                  <a:lnTo>
                    <a:pt x="480" y="290"/>
                  </a:lnTo>
                  <a:lnTo>
                    <a:pt x="484" y="306"/>
                  </a:lnTo>
                  <a:lnTo>
                    <a:pt x="484" y="306"/>
                  </a:lnTo>
                  <a:lnTo>
                    <a:pt x="492" y="324"/>
                  </a:lnTo>
                  <a:lnTo>
                    <a:pt x="500" y="340"/>
                  </a:lnTo>
                  <a:lnTo>
                    <a:pt x="512" y="356"/>
                  </a:lnTo>
                  <a:lnTo>
                    <a:pt x="524" y="370"/>
                  </a:lnTo>
                  <a:lnTo>
                    <a:pt x="540" y="382"/>
                  </a:lnTo>
                  <a:lnTo>
                    <a:pt x="558" y="394"/>
                  </a:lnTo>
                  <a:lnTo>
                    <a:pt x="578" y="402"/>
                  </a:lnTo>
                  <a:lnTo>
                    <a:pt x="600" y="408"/>
                  </a:lnTo>
                  <a:lnTo>
                    <a:pt x="600" y="408"/>
                  </a:lnTo>
                  <a:lnTo>
                    <a:pt x="618" y="410"/>
                  </a:lnTo>
                  <a:lnTo>
                    <a:pt x="634" y="412"/>
                  </a:lnTo>
                  <a:lnTo>
                    <a:pt x="650" y="412"/>
                  </a:lnTo>
                  <a:lnTo>
                    <a:pt x="662" y="410"/>
                  </a:lnTo>
                  <a:lnTo>
                    <a:pt x="674" y="406"/>
                  </a:lnTo>
                  <a:lnTo>
                    <a:pt x="684" y="402"/>
                  </a:lnTo>
                  <a:lnTo>
                    <a:pt x="692" y="396"/>
                  </a:lnTo>
                  <a:lnTo>
                    <a:pt x="700" y="388"/>
                  </a:lnTo>
                  <a:lnTo>
                    <a:pt x="700" y="388"/>
                  </a:lnTo>
                  <a:lnTo>
                    <a:pt x="706" y="380"/>
                  </a:lnTo>
                  <a:lnTo>
                    <a:pt x="710" y="370"/>
                  </a:lnTo>
                  <a:lnTo>
                    <a:pt x="710" y="370"/>
                  </a:lnTo>
                  <a:lnTo>
                    <a:pt x="710" y="362"/>
                  </a:lnTo>
                  <a:lnTo>
                    <a:pt x="708" y="352"/>
                  </a:lnTo>
                  <a:lnTo>
                    <a:pt x="708" y="352"/>
                  </a:lnTo>
                  <a:lnTo>
                    <a:pt x="704" y="338"/>
                  </a:lnTo>
                  <a:lnTo>
                    <a:pt x="702" y="330"/>
                  </a:lnTo>
                  <a:lnTo>
                    <a:pt x="698" y="326"/>
                  </a:lnTo>
                  <a:lnTo>
                    <a:pt x="694" y="320"/>
                  </a:lnTo>
                  <a:lnTo>
                    <a:pt x="686" y="316"/>
                  </a:lnTo>
                  <a:lnTo>
                    <a:pt x="674" y="310"/>
                  </a:lnTo>
                  <a:lnTo>
                    <a:pt x="660" y="306"/>
                  </a:lnTo>
                  <a:lnTo>
                    <a:pt x="660" y="306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Freeform 5"/>
            <p:cNvSpPr/>
            <p:nvPr/>
          </p:nvSpPr>
          <p:spPr bwMode="auto">
            <a:xfrm>
              <a:off x="-5875338" y="6051550"/>
              <a:ext cx="1814513" cy="1746250"/>
            </a:xfrm>
            <a:custGeom>
              <a:avLst/>
              <a:gdLst>
                <a:gd name="T0" fmla="*/ 983 w 1143"/>
                <a:gd name="T1" fmla="*/ 164 h 1100"/>
                <a:gd name="T2" fmla="*/ 937 w 1143"/>
                <a:gd name="T3" fmla="*/ 124 h 1100"/>
                <a:gd name="T4" fmla="*/ 891 w 1143"/>
                <a:gd name="T5" fmla="*/ 90 h 1100"/>
                <a:gd name="T6" fmla="*/ 839 w 1143"/>
                <a:gd name="T7" fmla="*/ 62 h 1100"/>
                <a:gd name="T8" fmla="*/ 787 w 1143"/>
                <a:gd name="T9" fmla="*/ 40 h 1100"/>
                <a:gd name="T10" fmla="*/ 733 w 1143"/>
                <a:gd name="T11" fmla="*/ 22 h 1100"/>
                <a:gd name="T12" fmla="*/ 679 w 1143"/>
                <a:gd name="T13" fmla="*/ 8 h 1100"/>
                <a:gd name="T14" fmla="*/ 623 w 1143"/>
                <a:gd name="T15" fmla="*/ 2 h 1100"/>
                <a:gd name="T16" fmla="*/ 567 w 1143"/>
                <a:gd name="T17" fmla="*/ 0 h 1100"/>
                <a:gd name="T18" fmla="*/ 511 w 1143"/>
                <a:gd name="T19" fmla="*/ 4 h 1100"/>
                <a:gd name="T20" fmla="*/ 457 w 1143"/>
                <a:gd name="T21" fmla="*/ 12 h 1100"/>
                <a:gd name="T22" fmla="*/ 401 w 1143"/>
                <a:gd name="T23" fmla="*/ 26 h 1100"/>
                <a:gd name="T24" fmla="*/ 349 w 1143"/>
                <a:gd name="T25" fmla="*/ 46 h 1100"/>
                <a:gd name="T26" fmla="*/ 297 w 1143"/>
                <a:gd name="T27" fmla="*/ 72 h 1100"/>
                <a:gd name="T28" fmla="*/ 249 w 1143"/>
                <a:gd name="T29" fmla="*/ 102 h 1100"/>
                <a:gd name="T30" fmla="*/ 201 w 1143"/>
                <a:gd name="T31" fmla="*/ 136 h 1100"/>
                <a:gd name="T32" fmla="*/ 157 w 1143"/>
                <a:gd name="T33" fmla="*/ 178 h 1100"/>
                <a:gd name="T34" fmla="*/ 137 w 1143"/>
                <a:gd name="T35" fmla="*/ 200 h 1100"/>
                <a:gd name="T36" fmla="*/ 101 w 1143"/>
                <a:gd name="T37" fmla="*/ 244 h 1100"/>
                <a:gd name="T38" fmla="*/ 71 w 1143"/>
                <a:gd name="T39" fmla="*/ 292 h 1100"/>
                <a:gd name="T40" fmla="*/ 45 w 1143"/>
                <a:gd name="T41" fmla="*/ 340 h 1100"/>
                <a:gd name="T42" fmla="*/ 25 w 1143"/>
                <a:gd name="T43" fmla="*/ 390 h 1100"/>
                <a:gd name="T44" fmla="*/ 12 w 1143"/>
                <a:gd name="T45" fmla="*/ 440 h 1100"/>
                <a:gd name="T46" fmla="*/ 4 w 1143"/>
                <a:gd name="T47" fmla="*/ 492 h 1100"/>
                <a:gd name="T48" fmla="*/ 0 w 1143"/>
                <a:gd name="T49" fmla="*/ 542 h 1100"/>
                <a:gd name="T50" fmla="*/ 2 w 1143"/>
                <a:gd name="T51" fmla="*/ 594 h 1100"/>
                <a:gd name="T52" fmla="*/ 10 w 1143"/>
                <a:gd name="T53" fmla="*/ 644 h 1100"/>
                <a:gd name="T54" fmla="*/ 21 w 1143"/>
                <a:gd name="T55" fmla="*/ 696 h 1100"/>
                <a:gd name="T56" fmla="*/ 39 w 1143"/>
                <a:gd name="T57" fmla="*/ 746 h 1100"/>
                <a:gd name="T58" fmla="*/ 63 w 1143"/>
                <a:gd name="T59" fmla="*/ 794 h 1100"/>
                <a:gd name="T60" fmla="*/ 91 w 1143"/>
                <a:gd name="T61" fmla="*/ 842 h 1100"/>
                <a:gd name="T62" fmla="*/ 125 w 1143"/>
                <a:gd name="T63" fmla="*/ 888 h 1100"/>
                <a:gd name="T64" fmla="*/ 163 w 1143"/>
                <a:gd name="T65" fmla="*/ 932 h 1100"/>
                <a:gd name="T66" fmla="*/ 183 w 1143"/>
                <a:gd name="T67" fmla="*/ 952 h 1100"/>
                <a:gd name="T68" fmla="*/ 229 w 1143"/>
                <a:gd name="T69" fmla="*/ 992 h 1100"/>
                <a:gd name="T70" fmla="*/ 279 w 1143"/>
                <a:gd name="T71" fmla="*/ 1024 h 1100"/>
                <a:gd name="T72" fmla="*/ 333 w 1143"/>
                <a:gd name="T73" fmla="*/ 1052 h 1100"/>
                <a:gd name="T74" fmla="*/ 391 w 1143"/>
                <a:gd name="T75" fmla="*/ 1072 h 1100"/>
                <a:gd name="T76" fmla="*/ 449 w 1143"/>
                <a:gd name="T77" fmla="*/ 1086 h 1100"/>
                <a:gd name="T78" fmla="*/ 509 w 1143"/>
                <a:gd name="T79" fmla="*/ 1096 h 1100"/>
                <a:gd name="T80" fmla="*/ 571 w 1143"/>
                <a:gd name="T81" fmla="*/ 1100 h 1100"/>
                <a:gd name="T82" fmla="*/ 631 w 1143"/>
                <a:gd name="T83" fmla="*/ 1098 h 1100"/>
                <a:gd name="T84" fmla="*/ 691 w 1143"/>
                <a:gd name="T85" fmla="*/ 1092 h 1100"/>
                <a:gd name="T86" fmla="*/ 747 w 1143"/>
                <a:gd name="T87" fmla="*/ 1080 h 1100"/>
                <a:gd name="T88" fmla="*/ 803 w 1143"/>
                <a:gd name="T89" fmla="*/ 1064 h 1100"/>
                <a:gd name="T90" fmla="*/ 855 w 1143"/>
                <a:gd name="T91" fmla="*/ 1042 h 1100"/>
                <a:gd name="T92" fmla="*/ 903 w 1143"/>
                <a:gd name="T93" fmla="*/ 1016 h 1100"/>
                <a:gd name="T94" fmla="*/ 947 w 1143"/>
                <a:gd name="T95" fmla="*/ 986 h 1100"/>
                <a:gd name="T96" fmla="*/ 985 w 1143"/>
                <a:gd name="T97" fmla="*/ 950 h 1100"/>
                <a:gd name="T98" fmla="*/ 1015 w 1143"/>
                <a:gd name="T99" fmla="*/ 912 h 1100"/>
                <a:gd name="T100" fmla="*/ 1043 w 1143"/>
                <a:gd name="T101" fmla="*/ 870 h 1100"/>
                <a:gd name="T102" fmla="*/ 1087 w 1143"/>
                <a:gd name="T103" fmla="*/ 780 h 1100"/>
                <a:gd name="T104" fmla="*/ 1121 w 1143"/>
                <a:gd name="T105" fmla="*/ 686 h 1100"/>
                <a:gd name="T106" fmla="*/ 1139 w 1143"/>
                <a:gd name="T107" fmla="*/ 588 h 1100"/>
                <a:gd name="T108" fmla="*/ 1141 w 1143"/>
                <a:gd name="T109" fmla="*/ 490 h 1100"/>
                <a:gd name="T110" fmla="*/ 1135 w 1143"/>
                <a:gd name="T111" fmla="*/ 440 h 1100"/>
                <a:gd name="T112" fmla="*/ 1123 w 1143"/>
                <a:gd name="T113" fmla="*/ 392 h 1100"/>
                <a:gd name="T114" fmla="*/ 1107 w 1143"/>
                <a:gd name="T115" fmla="*/ 344 h 1100"/>
                <a:gd name="T116" fmla="*/ 1085 w 1143"/>
                <a:gd name="T117" fmla="*/ 298 h 1100"/>
                <a:gd name="T118" fmla="*/ 1057 w 1143"/>
                <a:gd name="T119" fmla="*/ 252 h 1100"/>
                <a:gd name="T120" fmla="*/ 1023 w 1143"/>
                <a:gd name="T121" fmla="*/ 208 h 1100"/>
                <a:gd name="T122" fmla="*/ 983 w 1143"/>
                <a:gd name="T123" fmla="*/ 164 h 1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43" h="1100">
                  <a:moveTo>
                    <a:pt x="983" y="164"/>
                  </a:moveTo>
                  <a:lnTo>
                    <a:pt x="983" y="164"/>
                  </a:lnTo>
                  <a:lnTo>
                    <a:pt x="961" y="144"/>
                  </a:lnTo>
                  <a:lnTo>
                    <a:pt x="937" y="124"/>
                  </a:lnTo>
                  <a:lnTo>
                    <a:pt x="915" y="108"/>
                  </a:lnTo>
                  <a:lnTo>
                    <a:pt x="891" y="90"/>
                  </a:lnTo>
                  <a:lnTo>
                    <a:pt x="865" y="76"/>
                  </a:lnTo>
                  <a:lnTo>
                    <a:pt x="839" y="62"/>
                  </a:lnTo>
                  <a:lnTo>
                    <a:pt x="815" y="50"/>
                  </a:lnTo>
                  <a:lnTo>
                    <a:pt x="787" y="40"/>
                  </a:lnTo>
                  <a:lnTo>
                    <a:pt x="761" y="30"/>
                  </a:lnTo>
                  <a:lnTo>
                    <a:pt x="733" y="22"/>
                  </a:lnTo>
                  <a:lnTo>
                    <a:pt x="707" y="14"/>
                  </a:lnTo>
                  <a:lnTo>
                    <a:pt x="679" y="8"/>
                  </a:lnTo>
                  <a:lnTo>
                    <a:pt x="651" y="4"/>
                  </a:lnTo>
                  <a:lnTo>
                    <a:pt x="623" y="2"/>
                  </a:lnTo>
                  <a:lnTo>
                    <a:pt x="595" y="0"/>
                  </a:lnTo>
                  <a:lnTo>
                    <a:pt x="567" y="0"/>
                  </a:lnTo>
                  <a:lnTo>
                    <a:pt x="539" y="2"/>
                  </a:lnTo>
                  <a:lnTo>
                    <a:pt x="511" y="4"/>
                  </a:lnTo>
                  <a:lnTo>
                    <a:pt x="483" y="8"/>
                  </a:lnTo>
                  <a:lnTo>
                    <a:pt x="457" y="12"/>
                  </a:lnTo>
                  <a:lnTo>
                    <a:pt x="429" y="18"/>
                  </a:lnTo>
                  <a:lnTo>
                    <a:pt x="401" y="26"/>
                  </a:lnTo>
                  <a:lnTo>
                    <a:pt x="375" y="36"/>
                  </a:lnTo>
                  <a:lnTo>
                    <a:pt x="349" y="46"/>
                  </a:lnTo>
                  <a:lnTo>
                    <a:pt x="323" y="58"/>
                  </a:lnTo>
                  <a:lnTo>
                    <a:pt x="297" y="72"/>
                  </a:lnTo>
                  <a:lnTo>
                    <a:pt x="273" y="86"/>
                  </a:lnTo>
                  <a:lnTo>
                    <a:pt x="249" y="102"/>
                  </a:lnTo>
                  <a:lnTo>
                    <a:pt x="225" y="118"/>
                  </a:lnTo>
                  <a:lnTo>
                    <a:pt x="201" y="136"/>
                  </a:lnTo>
                  <a:lnTo>
                    <a:pt x="179" y="156"/>
                  </a:lnTo>
                  <a:lnTo>
                    <a:pt x="157" y="178"/>
                  </a:lnTo>
                  <a:lnTo>
                    <a:pt x="157" y="178"/>
                  </a:lnTo>
                  <a:lnTo>
                    <a:pt x="137" y="200"/>
                  </a:lnTo>
                  <a:lnTo>
                    <a:pt x="119" y="222"/>
                  </a:lnTo>
                  <a:lnTo>
                    <a:pt x="101" y="244"/>
                  </a:lnTo>
                  <a:lnTo>
                    <a:pt x="85" y="268"/>
                  </a:lnTo>
                  <a:lnTo>
                    <a:pt x="71" y="292"/>
                  </a:lnTo>
                  <a:lnTo>
                    <a:pt x="57" y="316"/>
                  </a:lnTo>
                  <a:lnTo>
                    <a:pt x="45" y="340"/>
                  </a:lnTo>
                  <a:lnTo>
                    <a:pt x="35" y="364"/>
                  </a:lnTo>
                  <a:lnTo>
                    <a:pt x="25" y="390"/>
                  </a:lnTo>
                  <a:lnTo>
                    <a:pt x="17" y="414"/>
                  </a:lnTo>
                  <a:lnTo>
                    <a:pt x="12" y="440"/>
                  </a:lnTo>
                  <a:lnTo>
                    <a:pt x="8" y="466"/>
                  </a:lnTo>
                  <a:lnTo>
                    <a:pt x="4" y="492"/>
                  </a:lnTo>
                  <a:lnTo>
                    <a:pt x="2" y="516"/>
                  </a:lnTo>
                  <a:lnTo>
                    <a:pt x="0" y="542"/>
                  </a:lnTo>
                  <a:lnTo>
                    <a:pt x="0" y="568"/>
                  </a:lnTo>
                  <a:lnTo>
                    <a:pt x="2" y="594"/>
                  </a:lnTo>
                  <a:lnTo>
                    <a:pt x="6" y="620"/>
                  </a:lnTo>
                  <a:lnTo>
                    <a:pt x="10" y="644"/>
                  </a:lnTo>
                  <a:lnTo>
                    <a:pt x="15" y="670"/>
                  </a:lnTo>
                  <a:lnTo>
                    <a:pt x="21" y="696"/>
                  </a:lnTo>
                  <a:lnTo>
                    <a:pt x="31" y="720"/>
                  </a:lnTo>
                  <a:lnTo>
                    <a:pt x="39" y="746"/>
                  </a:lnTo>
                  <a:lnTo>
                    <a:pt x="51" y="770"/>
                  </a:lnTo>
                  <a:lnTo>
                    <a:pt x="63" y="794"/>
                  </a:lnTo>
                  <a:lnTo>
                    <a:pt x="77" y="818"/>
                  </a:lnTo>
                  <a:lnTo>
                    <a:pt x="91" y="842"/>
                  </a:lnTo>
                  <a:lnTo>
                    <a:pt x="107" y="864"/>
                  </a:lnTo>
                  <a:lnTo>
                    <a:pt x="125" y="888"/>
                  </a:lnTo>
                  <a:lnTo>
                    <a:pt x="143" y="910"/>
                  </a:lnTo>
                  <a:lnTo>
                    <a:pt x="163" y="932"/>
                  </a:lnTo>
                  <a:lnTo>
                    <a:pt x="183" y="952"/>
                  </a:lnTo>
                  <a:lnTo>
                    <a:pt x="183" y="952"/>
                  </a:lnTo>
                  <a:lnTo>
                    <a:pt x="207" y="974"/>
                  </a:lnTo>
                  <a:lnTo>
                    <a:pt x="229" y="992"/>
                  </a:lnTo>
                  <a:lnTo>
                    <a:pt x="255" y="1008"/>
                  </a:lnTo>
                  <a:lnTo>
                    <a:pt x="279" y="1024"/>
                  </a:lnTo>
                  <a:lnTo>
                    <a:pt x="307" y="1038"/>
                  </a:lnTo>
                  <a:lnTo>
                    <a:pt x="333" y="1052"/>
                  </a:lnTo>
                  <a:lnTo>
                    <a:pt x="361" y="1062"/>
                  </a:lnTo>
                  <a:lnTo>
                    <a:pt x="391" y="1072"/>
                  </a:lnTo>
                  <a:lnTo>
                    <a:pt x="419" y="1080"/>
                  </a:lnTo>
                  <a:lnTo>
                    <a:pt x="449" y="1086"/>
                  </a:lnTo>
                  <a:lnTo>
                    <a:pt x="479" y="1092"/>
                  </a:lnTo>
                  <a:lnTo>
                    <a:pt x="509" y="1096"/>
                  </a:lnTo>
                  <a:lnTo>
                    <a:pt x="539" y="1098"/>
                  </a:lnTo>
                  <a:lnTo>
                    <a:pt x="571" y="1100"/>
                  </a:lnTo>
                  <a:lnTo>
                    <a:pt x="601" y="1100"/>
                  </a:lnTo>
                  <a:lnTo>
                    <a:pt x="631" y="1098"/>
                  </a:lnTo>
                  <a:lnTo>
                    <a:pt x="661" y="1096"/>
                  </a:lnTo>
                  <a:lnTo>
                    <a:pt x="691" y="1092"/>
                  </a:lnTo>
                  <a:lnTo>
                    <a:pt x="719" y="1086"/>
                  </a:lnTo>
                  <a:lnTo>
                    <a:pt x="747" y="1080"/>
                  </a:lnTo>
                  <a:lnTo>
                    <a:pt x="775" y="1072"/>
                  </a:lnTo>
                  <a:lnTo>
                    <a:pt x="803" y="1064"/>
                  </a:lnTo>
                  <a:lnTo>
                    <a:pt x="829" y="1054"/>
                  </a:lnTo>
                  <a:lnTo>
                    <a:pt x="855" y="1042"/>
                  </a:lnTo>
                  <a:lnTo>
                    <a:pt x="879" y="1030"/>
                  </a:lnTo>
                  <a:lnTo>
                    <a:pt x="903" y="1016"/>
                  </a:lnTo>
                  <a:lnTo>
                    <a:pt x="925" y="1002"/>
                  </a:lnTo>
                  <a:lnTo>
                    <a:pt x="947" y="986"/>
                  </a:lnTo>
                  <a:lnTo>
                    <a:pt x="967" y="968"/>
                  </a:lnTo>
                  <a:lnTo>
                    <a:pt x="985" y="950"/>
                  </a:lnTo>
                  <a:lnTo>
                    <a:pt x="1001" y="932"/>
                  </a:lnTo>
                  <a:lnTo>
                    <a:pt x="1015" y="912"/>
                  </a:lnTo>
                  <a:lnTo>
                    <a:pt x="1015" y="912"/>
                  </a:lnTo>
                  <a:lnTo>
                    <a:pt x="1043" y="870"/>
                  </a:lnTo>
                  <a:lnTo>
                    <a:pt x="1067" y="826"/>
                  </a:lnTo>
                  <a:lnTo>
                    <a:pt x="1087" y="780"/>
                  </a:lnTo>
                  <a:lnTo>
                    <a:pt x="1107" y="734"/>
                  </a:lnTo>
                  <a:lnTo>
                    <a:pt x="1121" y="686"/>
                  </a:lnTo>
                  <a:lnTo>
                    <a:pt x="1131" y="638"/>
                  </a:lnTo>
                  <a:lnTo>
                    <a:pt x="1139" y="588"/>
                  </a:lnTo>
                  <a:lnTo>
                    <a:pt x="1143" y="540"/>
                  </a:lnTo>
                  <a:lnTo>
                    <a:pt x="1141" y="490"/>
                  </a:lnTo>
                  <a:lnTo>
                    <a:pt x="1139" y="466"/>
                  </a:lnTo>
                  <a:lnTo>
                    <a:pt x="1135" y="440"/>
                  </a:lnTo>
                  <a:lnTo>
                    <a:pt x="1129" y="416"/>
                  </a:lnTo>
                  <a:lnTo>
                    <a:pt x="1123" y="392"/>
                  </a:lnTo>
                  <a:lnTo>
                    <a:pt x="1115" y="368"/>
                  </a:lnTo>
                  <a:lnTo>
                    <a:pt x="1107" y="344"/>
                  </a:lnTo>
                  <a:lnTo>
                    <a:pt x="1097" y="320"/>
                  </a:lnTo>
                  <a:lnTo>
                    <a:pt x="1085" y="298"/>
                  </a:lnTo>
                  <a:lnTo>
                    <a:pt x="1071" y="274"/>
                  </a:lnTo>
                  <a:lnTo>
                    <a:pt x="1057" y="252"/>
                  </a:lnTo>
                  <a:lnTo>
                    <a:pt x="1041" y="230"/>
                  </a:lnTo>
                  <a:lnTo>
                    <a:pt x="1023" y="208"/>
                  </a:lnTo>
                  <a:lnTo>
                    <a:pt x="1003" y="186"/>
                  </a:lnTo>
                  <a:lnTo>
                    <a:pt x="983" y="164"/>
                  </a:lnTo>
                  <a:lnTo>
                    <a:pt x="983" y="164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Freeform 6"/>
            <p:cNvSpPr/>
            <p:nvPr/>
          </p:nvSpPr>
          <p:spPr bwMode="auto">
            <a:xfrm>
              <a:off x="-6615113" y="6407150"/>
              <a:ext cx="1287463" cy="1282700"/>
            </a:xfrm>
            <a:custGeom>
              <a:avLst/>
              <a:gdLst>
                <a:gd name="T0" fmla="*/ 811 w 811"/>
                <a:gd name="T1" fmla="*/ 0 h 808"/>
                <a:gd name="T2" fmla="*/ 0 w 811"/>
                <a:gd name="T3" fmla="*/ 18 h 808"/>
                <a:gd name="T4" fmla="*/ 0 w 811"/>
                <a:gd name="T5" fmla="*/ 808 h 808"/>
                <a:gd name="T6" fmla="*/ 775 w 811"/>
                <a:gd name="T7" fmla="*/ 792 h 808"/>
                <a:gd name="T8" fmla="*/ 811 w 811"/>
                <a:gd name="T9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1" h="808">
                  <a:moveTo>
                    <a:pt x="811" y="0"/>
                  </a:moveTo>
                  <a:lnTo>
                    <a:pt x="0" y="18"/>
                  </a:lnTo>
                  <a:lnTo>
                    <a:pt x="0" y="808"/>
                  </a:lnTo>
                  <a:lnTo>
                    <a:pt x="775" y="792"/>
                  </a:lnTo>
                  <a:lnTo>
                    <a:pt x="811" y="0"/>
                  </a:lnTo>
                  <a:close/>
                </a:path>
              </a:pathLst>
            </a:custGeom>
            <a:solidFill>
              <a:srgbClr val="E6D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Freeform 7"/>
            <p:cNvSpPr/>
            <p:nvPr/>
          </p:nvSpPr>
          <p:spPr bwMode="auto">
            <a:xfrm>
              <a:off x="-6176963" y="6175375"/>
              <a:ext cx="2344738" cy="1622425"/>
            </a:xfrm>
            <a:custGeom>
              <a:avLst/>
              <a:gdLst>
                <a:gd name="T0" fmla="*/ 839 w 1477"/>
                <a:gd name="T1" fmla="*/ 132 h 1022"/>
                <a:gd name="T2" fmla="*/ 821 w 1477"/>
                <a:gd name="T3" fmla="*/ 78 h 1022"/>
                <a:gd name="T4" fmla="*/ 793 w 1477"/>
                <a:gd name="T5" fmla="*/ 38 h 1022"/>
                <a:gd name="T6" fmla="*/ 757 w 1477"/>
                <a:gd name="T7" fmla="*/ 14 h 1022"/>
                <a:gd name="T8" fmla="*/ 715 w 1477"/>
                <a:gd name="T9" fmla="*/ 0 h 1022"/>
                <a:gd name="T10" fmla="*/ 667 w 1477"/>
                <a:gd name="T11" fmla="*/ 0 h 1022"/>
                <a:gd name="T12" fmla="*/ 615 w 1477"/>
                <a:gd name="T13" fmla="*/ 12 h 1022"/>
                <a:gd name="T14" fmla="*/ 561 w 1477"/>
                <a:gd name="T15" fmla="*/ 36 h 1022"/>
                <a:gd name="T16" fmla="*/ 507 w 1477"/>
                <a:gd name="T17" fmla="*/ 70 h 1022"/>
                <a:gd name="T18" fmla="*/ 479 w 1477"/>
                <a:gd name="T19" fmla="*/ 90 h 1022"/>
                <a:gd name="T20" fmla="*/ 365 w 1477"/>
                <a:gd name="T21" fmla="*/ 154 h 1022"/>
                <a:gd name="T22" fmla="*/ 233 w 1477"/>
                <a:gd name="T23" fmla="*/ 226 h 1022"/>
                <a:gd name="T24" fmla="*/ 148 w 1477"/>
                <a:gd name="T25" fmla="*/ 278 h 1022"/>
                <a:gd name="T26" fmla="*/ 76 w 1477"/>
                <a:gd name="T27" fmla="*/ 330 h 1022"/>
                <a:gd name="T28" fmla="*/ 34 w 1477"/>
                <a:gd name="T29" fmla="*/ 372 h 1022"/>
                <a:gd name="T30" fmla="*/ 16 w 1477"/>
                <a:gd name="T31" fmla="*/ 402 h 1022"/>
                <a:gd name="T32" fmla="*/ 4 w 1477"/>
                <a:gd name="T33" fmla="*/ 430 h 1022"/>
                <a:gd name="T34" fmla="*/ 0 w 1477"/>
                <a:gd name="T35" fmla="*/ 460 h 1022"/>
                <a:gd name="T36" fmla="*/ 2 w 1477"/>
                <a:gd name="T37" fmla="*/ 476 h 1022"/>
                <a:gd name="T38" fmla="*/ 10 w 1477"/>
                <a:gd name="T39" fmla="*/ 572 h 1022"/>
                <a:gd name="T40" fmla="*/ 24 w 1477"/>
                <a:gd name="T41" fmla="*/ 802 h 1022"/>
                <a:gd name="T42" fmla="*/ 36 w 1477"/>
                <a:gd name="T43" fmla="*/ 898 h 1022"/>
                <a:gd name="T44" fmla="*/ 48 w 1477"/>
                <a:gd name="T45" fmla="*/ 938 h 1022"/>
                <a:gd name="T46" fmla="*/ 54 w 1477"/>
                <a:gd name="T47" fmla="*/ 946 h 1022"/>
                <a:gd name="T48" fmla="*/ 455 w 1477"/>
                <a:gd name="T49" fmla="*/ 938 h 1022"/>
                <a:gd name="T50" fmla="*/ 507 w 1477"/>
                <a:gd name="T51" fmla="*/ 968 h 1022"/>
                <a:gd name="T52" fmla="*/ 565 w 1477"/>
                <a:gd name="T53" fmla="*/ 990 h 1022"/>
                <a:gd name="T54" fmla="*/ 629 w 1477"/>
                <a:gd name="T55" fmla="*/ 1008 h 1022"/>
                <a:gd name="T56" fmla="*/ 699 w 1477"/>
                <a:gd name="T57" fmla="*/ 1020 h 1022"/>
                <a:gd name="T58" fmla="*/ 771 w 1477"/>
                <a:gd name="T59" fmla="*/ 1022 h 1022"/>
                <a:gd name="T60" fmla="*/ 849 w 1477"/>
                <a:gd name="T61" fmla="*/ 1018 h 1022"/>
                <a:gd name="T62" fmla="*/ 927 w 1477"/>
                <a:gd name="T63" fmla="*/ 1004 h 1022"/>
                <a:gd name="T64" fmla="*/ 1005 w 1477"/>
                <a:gd name="T65" fmla="*/ 982 h 1022"/>
                <a:gd name="T66" fmla="*/ 1023 w 1477"/>
                <a:gd name="T67" fmla="*/ 976 h 1022"/>
                <a:gd name="T68" fmla="*/ 1091 w 1477"/>
                <a:gd name="T69" fmla="*/ 964 h 1022"/>
                <a:gd name="T70" fmla="*/ 1251 w 1477"/>
                <a:gd name="T71" fmla="*/ 942 h 1022"/>
                <a:gd name="T72" fmla="*/ 1297 w 1477"/>
                <a:gd name="T73" fmla="*/ 930 h 1022"/>
                <a:gd name="T74" fmla="*/ 1333 w 1477"/>
                <a:gd name="T75" fmla="*/ 912 h 1022"/>
                <a:gd name="T76" fmla="*/ 1357 w 1477"/>
                <a:gd name="T77" fmla="*/ 890 h 1022"/>
                <a:gd name="T78" fmla="*/ 1377 w 1477"/>
                <a:gd name="T79" fmla="*/ 848 h 1022"/>
                <a:gd name="T80" fmla="*/ 1417 w 1477"/>
                <a:gd name="T81" fmla="*/ 756 h 1022"/>
                <a:gd name="T82" fmla="*/ 1449 w 1477"/>
                <a:gd name="T83" fmla="*/ 652 h 1022"/>
                <a:gd name="T84" fmla="*/ 1469 w 1477"/>
                <a:gd name="T85" fmla="*/ 546 h 1022"/>
                <a:gd name="T86" fmla="*/ 1477 w 1477"/>
                <a:gd name="T87" fmla="*/ 440 h 1022"/>
                <a:gd name="T88" fmla="*/ 1471 w 1477"/>
                <a:gd name="T89" fmla="*/ 366 h 1022"/>
                <a:gd name="T90" fmla="*/ 1463 w 1477"/>
                <a:gd name="T91" fmla="*/ 318 h 1022"/>
                <a:gd name="T92" fmla="*/ 1449 w 1477"/>
                <a:gd name="T93" fmla="*/ 274 h 1022"/>
                <a:gd name="T94" fmla="*/ 1429 w 1477"/>
                <a:gd name="T95" fmla="*/ 234 h 1022"/>
                <a:gd name="T96" fmla="*/ 1405 w 1477"/>
                <a:gd name="T97" fmla="*/ 200 h 1022"/>
                <a:gd name="T98" fmla="*/ 1373 w 1477"/>
                <a:gd name="T99" fmla="*/ 170 h 1022"/>
                <a:gd name="T100" fmla="*/ 1355 w 1477"/>
                <a:gd name="T101" fmla="*/ 158 h 1022"/>
                <a:gd name="T102" fmla="*/ 1335 w 1477"/>
                <a:gd name="T103" fmla="*/ 148 h 1022"/>
                <a:gd name="T104" fmla="*/ 1275 w 1477"/>
                <a:gd name="T105" fmla="*/ 138 h 1022"/>
                <a:gd name="T106" fmla="*/ 1197 w 1477"/>
                <a:gd name="T107" fmla="*/ 136 h 1022"/>
                <a:gd name="T108" fmla="*/ 1067 w 1477"/>
                <a:gd name="T109" fmla="*/ 140 h 1022"/>
                <a:gd name="T110" fmla="*/ 911 w 1477"/>
                <a:gd name="T111" fmla="*/ 148 h 1022"/>
                <a:gd name="T112" fmla="*/ 861 w 1477"/>
                <a:gd name="T113" fmla="*/ 144 h 1022"/>
                <a:gd name="T114" fmla="*/ 845 w 1477"/>
                <a:gd name="T115" fmla="*/ 138 h 1022"/>
                <a:gd name="T116" fmla="*/ 839 w 1477"/>
                <a:gd name="T117" fmla="*/ 13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77" h="1022">
                  <a:moveTo>
                    <a:pt x="839" y="132"/>
                  </a:moveTo>
                  <a:lnTo>
                    <a:pt x="839" y="132"/>
                  </a:lnTo>
                  <a:lnTo>
                    <a:pt x="831" y="102"/>
                  </a:lnTo>
                  <a:lnTo>
                    <a:pt x="821" y="78"/>
                  </a:lnTo>
                  <a:lnTo>
                    <a:pt x="809" y="56"/>
                  </a:lnTo>
                  <a:lnTo>
                    <a:pt x="793" y="38"/>
                  </a:lnTo>
                  <a:lnTo>
                    <a:pt x="777" y="24"/>
                  </a:lnTo>
                  <a:lnTo>
                    <a:pt x="757" y="14"/>
                  </a:lnTo>
                  <a:lnTo>
                    <a:pt x="737" y="6"/>
                  </a:lnTo>
                  <a:lnTo>
                    <a:pt x="715" y="0"/>
                  </a:lnTo>
                  <a:lnTo>
                    <a:pt x="691" y="0"/>
                  </a:lnTo>
                  <a:lnTo>
                    <a:pt x="667" y="0"/>
                  </a:lnTo>
                  <a:lnTo>
                    <a:pt x="641" y="6"/>
                  </a:lnTo>
                  <a:lnTo>
                    <a:pt x="615" y="12"/>
                  </a:lnTo>
                  <a:lnTo>
                    <a:pt x="589" y="24"/>
                  </a:lnTo>
                  <a:lnTo>
                    <a:pt x="561" y="36"/>
                  </a:lnTo>
                  <a:lnTo>
                    <a:pt x="535" y="52"/>
                  </a:lnTo>
                  <a:lnTo>
                    <a:pt x="507" y="70"/>
                  </a:lnTo>
                  <a:lnTo>
                    <a:pt x="507" y="70"/>
                  </a:lnTo>
                  <a:lnTo>
                    <a:pt x="479" y="90"/>
                  </a:lnTo>
                  <a:lnTo>
                    <a:pt x="445" y="112"/>
                  </a:lnTo>
                  <a:lnTo>
                    <a:pt x="365" y="154"/>
                  </a:lnTo>
                  <a:lnTo>
                    <a:pt x="277" y="202"/>
                  </a:lnTo>
                  <a:lnTo>
                    <a:pt x="233" y="226"/>
                  </a:lnTo>
                  <a:lnTo>
                    <a:pt x="190" y="252"/>
                  </a:lnTo>
                  <a:lnTo>
                    <a:pt x="148" y="278"/>
                  </a:lnTo>
                  <a:lnTo>
                    <a:pt x="110" y="304"/>
                  </a:lnTo>
                  <a:lnTo>
                    <a:pt x="76" y="330"/>
                  </a:lnTo>
                  <a:lnTo>
                    <a:pt x="48" y="358"/>
                  </a:lnTo>
                  <a:lnTo>
                    <a:pt x="34" y="372"/>
                  </a:lnTo>
                  <a:lnTo>
                    <a:pt x="24" y="388"/>
                  </a:lnTo>
                  <a:lnTo>
                    <a:pt x="16" y="402"/>
                  </a:lnTo>
                  <a:lnTo>
                    <a:pt x="8" y="416"/>
                  </a:lnTo>
                  <a:lnTo>
                    <a:pt x="4" y="430"/>
                  </a:lnTo>
                  <a:lnTo>
                    <a:pt x="0" y="446"/>
                  </a:lnTo>
                  <a:lnTo>
                    <a:pt x="0" y="460"/>
                  </a:lnTo>
                  <a:lnTo>
                    <a:pt x="2" y="476"/>
                  </a:lnTo>
                  <a:lnTo>
                    <a:pt x="2" y="476"/>
                  </a:lnTo>
                  <a:lnTo>
                    <a:pt x="6" y="512"/>
                  </a:lnTo>
                  <a:lnTo>
                    <a:pt x="10" y="572"/>
                  </a:lnTo>
                  <a:lnTo>
                    <a:pt x="18" y="724"/>
                  </a:lnTo>
                  <a:lnTo>
                    <a:pt x="24" y="802"/>
                  </a:lnTo>
                  <a:lnTo>
                    <a:pt x="32" y="870"/>
                  </a:lnTo>
                  <a:lnTo>
                    <a:pt x="36" y="898"/>
                  </a:lnTo>
                  <a:lnTo>
                    <a:pt x="42" y="922"/>
                  </a:lnTo>
                  <a:lnTo>
                    <a:pt x="48" y="938"/>
                  </a:lnTo>
                  <a:lnTo>
                    <a:pt x="52" y="944"/>
                  </a:lnTo>
                  <a:lnTo>
                    <a:pt x="54" y="946"/>
                  </a:lnTo>
                  <a:lnTo>
                    <a:pt x="455" y="938"/>
                  </a:lnTo>
                  <a:lnTo>
                    <a:pt x="455" y="938"/>
                  </a:lnTo>
                  <a:lnTo>
                    <a:pt x="481" y="954"/>
                  </a:lnTo>
                  <a:lnTo>
                    <a:pt x="507" y="968"/>
                  </a:lnTo>
                  <a:lnTo>
                    <a:pt x="535" y="980"/>
                  </a:lnTo>
                  <a:lnTo>
                    <a:pt x="565" y="990"/>
                  </a:lnTo>
                  <a:lnTo>
                    <a:pt x="595" y="1000"/>
                  </a:lnTo>
                  <a:lnTo>
                    <a:pt x="629" y="1008"/>
                  </a:lnTo>
                  <a:lnTo>
                    <a:pt x="663" y="1014"/>
                  </a:lnTo>
                  <a:lnTo>
                    <a:pt x="699" y="1020"/>
                  </a:lnTo>
                  <a:lnTo>
                    <a:pt x="735" y="1022"/>
                  </a:lnTo>
                  <a:lnTo>
                    <a:pt x="771" y="1022"/>
                  </a:lnTo>
                  <a:lnTo>
                    <a:pt x="809" y="1022"/>
                  </a:lnTo>
                  <a:lnTo>
                    <a:pt x="849" y="1018"/>
                  </a:lnTo>
                  <a:lnTo>
                    <a:pt x="887" y="1012"/>
                  </a:lnTo>
                  <a:lnTo>
                    <a:pt x="927" y="1004"/>
                  </a:lnTo>
                  <a:lnTo>
                    <a:pt x="967" y="994"/>
                  </a:lnTo>
                  <a:lnTo>
                    <a:pt x="1005" y="982"/>
                  </a:lnTo>
                  <a:lnTo>
                    <a:pt x="1005" y="982"/>
                  </a:lnTo>
                  <a:lnTo>
                    <a:pt x="1023" y="976"/>
                  </a:lnTo>
                  <a:lnTo>
                    <a:pt x="1045" y="972"/>
                  </a:lnTo>
                  <a:lnTo>
                    <a:pt x="1091" y="964"/>
                  </a:lnTo>
                  <a:lnTo>
                    <a:pt x="1199" y="950"/>
                  </a:lnTo>
                  <a:lnTo>
                    <a:pt x="1251" y="942"/>
                  </a:lnTo>
                  <a:lnTo>
                    <a:pt x="1275" y="936"/>
                  </a:lnTo>
                  <a:lnTo>
                    <a:pt x="1297" y="930"/>
                  </a:lnTo>
                  <a:lnTo>
                    <a:pt x="1317" y="922"/>
                  </a:lnTo>
                  <a:lnTo>
                    <a:pt x="1333" y="912"/>
                  </a:lnTo>
                  <a:lnTo>
                    <a:pt x="1347" y="902"/>
                  </a:lnTo>
                  <a:lnTo>
                    <a:pt x="1357" y="890"/>
                  </a:lnTo>
                  <a:lnTo>
                    <a:pt x="1357" y="890"/>
                  </a:lnTo>
                  <a:lnTo>
                    <a:pt x="1377" y="848"/>
                  </a:lnTo>
                  <a:lnTo>
                    <a:pt x="1399" y="804"/>
                  </a:lnTo>
                  <a:lnTo>
                    <a:pt x="1417" y="756"/>
                  </a:lnTo>
                  <a:lnTo>
                    <a:pt x="1435" y="704"/>
                  </a:lnTo>
                  <a:lnTo>
                    <a:pt x="1449" y="652"/>
                  </a:lnTo>
                  <a:lnTo>
                    <a:pt x="1461" y="600"/>
                  </a:lnTo>
                  <a:lnTo>
                    <a:pt x="1469" y="546"/>
                  </a:lnTo>
                  <a:lnTo>
                    <a:pt x="1475" y="492"/>
                  </a:lnTo>
                  <a:lnTo>
                    <a:pt x="1477" y="440"/>
                  </a:lnTo>
                  <a:lnTo>
                    <a:pt x="1475" y="390"/>
                  </a:lnTo>
                  <a:lnTo>
                    <a:pt x="1471" y="366"/>
                  </a:lnTo>
                  <a:lnTo>
                    <a:pt x="1467" y="342"/>
                  </a:lnTo>
                  <a:lnTo>
                    <a:pt x="1463" y="318"/>
                  </a:lnTo>
                  <a:lnTo>
                    <a:pt x="1457" y="296"/>
                  </a:lnTo>
                  <a:lnTo>
                    <a:pt x="1449" y="274"/>
                  </a:lnTo>
                  <a:lnTo>
                    <a:pt x="1439" y="254"/>
                  </a:lnTo>
                  <a:lnTo>
                    <a:pt x="1429" y="234"/>
                  </a:lnTo>
                  <a:lnTo>
                    <a:pt x="1417" y="216"/>
                  </a:lnTo>
                  <a:lnTo>
                    <a:pt x="1405" y="200"/>
                  </a:lnTo>
                  <a:lnTo>
                    <a:pt x="1389" y="184"/>
                  </a:lnTo>
                  <a:lnTo>
                    <a:pt x="1373" y="170"/>
                  </a:lnTo>
                  <a:lnTo>
                    <a:pt x="1355" y="158"/>
                  </a:lnTo>
                  <a:lnTo>
                    <a:pt x="1355" y="158"/>
                  </a:lnTo>
                  <a:lnTo>
                    <a:pt x="1345" y="152"/>
                  </a:lnTo>
                  <a:lnTo>
                    <a:pt x="1335" y="148"/>
                  </a:lnTo>
                  <a:lnTo>
                    <a:pt x="1307" y="142"/>
                  </a:lnTo>
                  <a:lnTo>
                    <a:pt x="1275" y="138"/>
                  </a:lnTo>
                  <a:lnTo>
                    <a:pt x="1237" y="136"/>
                  </a:lnTo>
                  <a:lnTo>
                    <a:pt x="1197" y="136"/>
                  </a:lnTo>
                  <a:lnTo>
                    <a:pt x="1153" y="136"/>
                  </a:lnTo>
                  <a:lnTo>
                    <a:pt x="1067" y="140"/>
                  </a:lnTo>
                  <a:lnTo>
                    <a:pt x="983" y="146"/>
                  </a:lnTo>
                  <a:lnTo>
                    <a:pt x="911" y="148"/>
                  </a:lnTo>
                  <a:lnTo>
                    <a:pt x="883" y="146"/>
                  </a:lnTo>
                  <a:lnTo>
                    <a:pt x="861" y="144"/>
                  </a:lnTo>
                  <a:lnTo>
                    <a:pt x="853" y="142"/>
                  </a:lnTo>
                  <a:lnTo>
                    <a:pt x="845" y="138"/>
                  </a:lnTo>
                  <a:lnTo>
                    <a:pt x="841" y="136"/>
                  </a:lnTo>
                  <a:lnTo>
                    <a:pt x="839" y="132"/>
                  </a:lnTo>
                  <a:lnTo>
                    <a:pt x="839" y="132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Freeform 8"/>
            <p:cNvSpPr/>
            <p:nvPr/>
          </p:nvSpPr>
          <p:spPr bwMode="auto">
            <a:xfrm>
              <a:off x="-5749925" y="6156325"/>
              <a:ext cx="901700" cy="1006475"/>
            </a:xfrm>
            <a:custGeom>
              <a:avLst/>
              <a:gdLst>
                <a:gd name="T0" fmla="*/ 560 w 568"/>
                <a:gd name="T1" fmla="*/ 128 h 634"/>
                <a:gd name="T2" fmla="*/ 540 w 568"/>
                <a:gd name="T3" fmla="*/ 82 h 634"/>
                <a:gd name="T4" fmla="*/ 512 w 568"/>
                <a:gd name="T5" fmla="*/ 44 h 634"/>
                <a:gd name="T6" fmla="*/ 474 w 568"/>
                <a:gd name="T7" fmla="*/ 18 h 634"/>
                <a:gd name="T8" fmla="*/ 430 w 568"/>
                <a:gd name="T9" fmla="*/ 4 h 634"/>
                <a:gd name="T10" fmla="*/ 382 w 568"/>
                <a:gd name="T11" fmla="*/ 0 h 634"/>
                <a:gd name="T12" fmla="*/ 328 w 568"/>
                <a:gd name="T13" fmla="*/ 8 h 634"/>
                <a:gd name="T14" fmla="*/ 274 w 568"/>
                <a:gd name="T15" fmla="*/ 30 h 634"/>
                <a:gd name="T16" fmla="*/ 216 w 568"/>
                <a:gd name="T17" fmla="*/ 62 h 634"/>
                <a:gd name="T18" fmla="*/ 188 w 568"/>
                <a:gd name="T19" fmla="*/ 82 h 634"/>
                <a:gd name="T20" fmla="*/ 138 w 568"/>
                <a:gd name="T21" fmla="*/ 130 h 634"/>
                <a:gd name="T22" fmla="*/ 92 w 568"/>
                <a:gd name="T23" fmla="*/ 182 h 634"/>
                <a:gd name="T24" fmla="*/ 56 w 568"/>
                <a:gd name="T25" fmla="*/ 240 h 634"/>
                <a:gd name="T26" fmla="*/ 28 w 568"/>
                <a:gd name="T27" fmla="*/ 300 h 634"/>
                <a:gd name="T28" fmla="*/ 10 w 568"/>
                <a:gd name="T29" fmla="*/ 360 h 634"/>
                <a:gd name="T30" fmla="*/ 0 w 568"/>
                <a:gd name="T31" fmla="*/ 420 h 634"/>
                <a:gd name="T32" fmla="*/ 2 w 568"/>
                <a:gd name="T33" fmla="*/ 478 h 634"/>
                <a:gd name="T34" fmla="*/ 8 w 568"/>
                <a:gd name="T35" fmla="*/ 504 h 634"/>
                <a:gd name="T36" fmla="*/ 28 w 568"/>
                <a:gd name="T37" fmla="*/ 552 h 634"/>
                <a:gd name="T38" fmla="*/ 56 w 568"/>
                <a:gd name="T39" fmla="*/ 590 h 634"/>
                <a:gd name="T40" fmla="*/ 92 w 568"/>
                <a:gd name="T41" fmla="*/ 616 h 634"/>
                <a:gd name="T42" fmla="*/ 136 w 568"/>
                <a:gd name="T43" fmla="*/ 630 h 634"/>
                <a:gd name="T44" fmla="*/ 186 w 568"/>
                <a:gd name="T45" fmla="*/ 634 h 634"/>
                <a:gd name="T46" fmla="*/ 238 w 568"/>
                <a:gd name="T47" fmla="*/ 624 h 634"/>
                <a:gd name="T48" fmla="*/ 294 w 568"/>
                <a:gd name="T49" fmla="*/ 604 h 634"/>
                <a:gd name="T50" fmla="*/ 352 w 568"/>
                <a:gd name="T51" fmla="*/ 572 h 634"/>
                <a:gd name="T52" fmla="*/ 378 w 568"/>
                <a:gd name="T53" fmla="*/ 550 h 634"/>
                <a:gd name="T54" fmla="*/ 430 w 568"/>
                <a:gd name="T55" fmla="*/ 504 h 634"/>
                <a:gd name="T56" fmla="*/ 474 w 568"/>
                <a:gd name="T57" fmla="*/ 452 h 634"/>
                <a:gd name="T58" fmla="*/ 510 w 568"/>
                <a:gd name="T59" fmla="*/ 394 h 634"/>
                <a:gd name="T60" fmla="*/ 540 w 568"/>
                <a:gd name="T61" fmla="*/ 334 h 634"/>
                <a:gd name="T62" fmla="*/ 558 w 568"/>
                <a:gd name="T63" fmla="*/ 272 h 634"/>
                <a:gd name="T64" fmla="*/ 566 w 568"/>
                <a:gd name="T65" fmla="*/ 212 h 634"/>
                <a:gd name="T66" fmla="*/ 564 w 568"/>
                <a:gd name="T67" fmla="*/ 156 h 634"/>
                <a:gd name="T68" fmla="*/ 560 w 568"/>
                <a:gd name="T69" fmla="*/ 12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68" h="634">
                  <a:moveTo>
                    <a:pt x="560" y="128"/>
                  </a:moveTo>
                  <a:lnTo>
                    <a:pt x="560" y="128"/>
                  </a:lnTo>
                  <a:lnTo>
                    <a:pt x="550" y="104"/>
                  </a:lnTo>
                  <a:lnTo>
                    <a:pt x="540" y="82"/>
                  </a:lnTo>
                  <a:lnTo>
                    <a:pt x="526" y="62"/>
                  </a:lnTo>
                  <a:lnTo>
                    <a:pt x="512" y="44"/>
                  </a:lnTo>
                  <a:lnTo>
                    <a:pt x="494" y="30"/>
                  </a:lnTo>
                  <a:lnTo>
                    <a:pt x="474" y="18"/>
                  </a:lnTo>
                  <a:lnTo>
                    <a:pt x="454" y="10"/>
                  </a:lnTo>
                  <a:lnTo>
                    <a:pt x="430" y="4"/>
                  </a:lnTo>
                  <a:lnTo>
                    <a:pt x="406" y="0"/>
                  </a:lnTo>
                  <a:lnTo>
                    <a:pt x="382" y="0"/>
                  </a:lnTo>
                  <a:lnTo>
                    <a:pt x="356" y="4"/>
                  </a:lnTo>
                  <a:lnTo>
                    <a:pt x="328" y="8"/>
                  </a:lnTo>
                  <a:lnTo>
                    <a:pt x="302" y="18"/>
                  </a:lnTo>
                  <a:lnTo>
                    <a:pt x="274" y="30"/>
                  </a:lnTo>
                  <a:lnTo>
                    <a:pt x="244" y="44"/>
                  </a:lnTo>
                  <a:lnTo>
                    <a:pt x="216" y="62"/>
                  </a:lnTo>
                  <a:lnTo>
                    <a:pt x="216" y="62"/>
                  </a:lnTo>
                  <a:lnTo>
                    <a:pt x="188" y="82"/>
                  </a:lnTo>
                  <a:lnTo>
                    <a:pt x="162" y="106"/>
                  </a:lnTo>
                  <a:lnTo>
                    <a:pt x="138" y="130"/>
                  </a:lnTo>
                  <a:lnTo>
                    <a:pt x="114" y="156"/>
                  </a:lnTo>
                  <a:lnTo>
                    <a:pt x="92" y="182"/>
                  </a:lnTo>
                  <a:lnTo>
                    <a:pt x="74" y="210"/>
                  </a:lnTo>
                  <a:lnTo>
                    <a:pt x="56" y="240"/>
                  </a:lnTo>
                  <a:lnTo>
                    <a:pt x="42" y="270"/>
                  </a:lnTo>
                  <a:lnTo>
                    <a:pt x="28" y="300"/>
                  </a:lnTo>
                  <a:lnTo>
                    <a:pt x="18" y="330"/>
                  </a:lnTo>
                  <a:lnTo>
                    <a:pt x="10" y="360"/>
                  </a:lnTo>
                  <a:lnTo>
                    <a:pt x="4" y="390"/>
                  </a:lnTo>
                  <a:lnTo>
                    <a:pt x="0" y="420"/>
                  </a:lnTo>
                  <a:lnTo>
                    <a:pt x="0" y="450"/>
                  </a:lnTo>
                  <a:lnTo>
                    <a:pt x="2" y="478"/>
                  </a:lnTo>
                  <a:lnTo>
                    <a:pt x="8" y="504"/>
                  </a:lnTo>
                  <a:lnTo>
                    <a:pt x="8" y="504"/>
                  </a:lnTo>
                  <a:lnTo>
                    <a:pt x="16" y="530"/>
                  </a:lnTo>
                  <a:lnTo>
                    <a:pt x="28" y="552"/>
                  </a:lnTo>
                  <a:lnTo>
                    <a:pt x="40" y="572"/>
                  </a:lnTo>
                  <a:lnTo>
                    <a:pt x="56" y="590"/>
                  </a:lnTo>
                  <a:lnTo>
                    <a:pt x="74" y="604"/>
                  </a:lnTo>
                  <a:lnTo>
                    <a:pt x="92" y="616"/>
                  </a:lnTo>
                  <a:lnTo>
                    <a:pt x="114" y="624"/>
                  </a:lnTo>
                  <a:lnTo>
                    <a:pt x="136" y="630"/>
                  </a:lnTo>
                  <a:lnTo>
                    <a:pt x="160" y="632"/>
                  </a:lnTo>
                  <a:lnTo>
                    <a:pt x="186" y="634"/>
                  </a:lnTo>
                  <a:lnTo>
                    <a:pt x="212" y="630"/>
                  </a:lnTo>
                  <a:lnTo>
                    <a:pt x="238" y="624"/>
                  </a:lnTo>
                  <a:lnTo>
                    <a:pt x="266" y="616"/>
                  </a:lnTo>
                  <a:lnTo>
                    <a:pt x="294" y="604"/>
                  </a:lnTo>
                  <a:lnTo>
                    <a:pt x="322" y="590"/>
                  </a:lnTo>
                  <a:lnTo>
                    <a:pt x="352" y="572"/>
                  </a:lnTo>
                  <a:lnTo>
                    <a:pt x="352" y="572"/>
                  </a:lnTo>
                  <a:lnTo>
                    <a:pt x="378" y="550"/>
                  </a:lnTo>
                  <a:lnTo>
                    <a:pt x="406" y="528"/>
                  </a:lnTo>
                  <a:lnTo>
                    <a:pt x="430" y="504"/>
                  </a:lnTo>
                  <a:lnTo>
                    <a:pt x="454" y="478"/>
                  </a:lnTo>
                  <a:lnTo>
                    <a:pt x="474" y="452"/>
                  </a:lnTo>
                  <a:lnTo>
                    <a:pt x="494" y="422"/>
                  </a:lnTo>
                  <a:lnTo>
                    <a:pt x="510" y="394"/>
                  </a:lnTo>
                  <a:lnTo>
                    <a:pt x="526" y="364"/>
                  </a:lnTo>
                  <a:lnTo>
                    <a:pt x="540" y="334"/>
                  </a:lnTo>
                  <a:lnTo>
                    <a:pt x="550" y="304"/>
                  </a:lnTo>
                  <a:lnTo>
                    <a:pt x="558" y="272"/>
                  </a:lnTo>
                  <a:lnTo>
                    <a:pt x="564" y="242"/>
                  </a:lnTo>
                  <a:lnTo>
                    <a:pt x="566" y="212"/>
                  </a:lnTo>
                  <a:lnTo>
                    <a:pt x="568" y="184"/>
                  </a:lnTo>
                  <a:lnTo>
                    <a:pt x="564" y="156"/>
                  </a:lnTo>
                  <a:lnTo>
                    <a:pt x="560" y="128"/>
                  </a:lnTo>
                  <a:lnTo>
                    <a:pt x="560" y="128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Freeform 9"/>
            <p:cNvSpPr/>
            <p:nvPr/>
          </p:nvSpPr>
          <p:spPr bwMode="auto">
            <a:xfrm>
              <a:off x="-6615113" y="6407150"/>
              <a:ext cx="1287463" cy="777875"/>
            </a:xfrm>
            <a:custGeom>
              <a:avLst/>
              <a:gdLst>
                <a:gd name="T0" fmla="*/ 811 w 811"/>
                <a:gd name="T1" fmla="*/ 0 h 490"/>
                <a:gd name="T2" fmla="*/ 0 w 811"/>
                <a:gd name="T3" fmla="*/ 18 h 490"/>
                <a:gd name="T4" fmla="*/ 0 w 811"/>
                <a:gd name="T5" fmla="*/ 490 h 490"/>
                <a:gd name="T6" fmla="*/ 735 w 811"/>
                <a:gd name="T7" fmla="*/ 474 h 490"/>
                <a:gd name="T8" fmla="*/ 811 w 811"/>
                <a:gd name="T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1" h="490">
                  <a:moveTo>
                    <a:pt x="811" y="0"/>
                  </a:moveTo>
                  <a:lnTo>
                    <a:pt x="0" y="18"/>
                  </a:lnTo>
                  <a:lnTo>
                    <a:pt x="0" y="490"/>
                  </a:lnTo>
                  <a:lnTo>
                    <a:pt x="735" y="474"/>
                  </a:lnTo>
                  <a:lnTo>
                    <a:pt x="811" y="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Freeform 10"/>
            <p:cNvSpPr/>
            <p:nvPr/>
          </p:nvSpPr>
          <p:spPr bwMode="auto">
            <a:xfrm>
              <a:off x="-6669088" y="6299200"/>
              <a:ext cx="654050" cy="1511300"/>
            </a:xfrm>
            <a:custGeom>
              <a:avLst/>
              <a:gdLst>
                <a:gd name="T0" fmla="*/ 412 w 412"/>
                <a:gd name="T1" fmla="*/ 0 h 952"/>
                <a:gd name="T2" fmla="*/ 412 w 412"/>
                <a:gd name="T3" fmla="*/ 942 h 952"/>
                <a:gd name="T4" fmla="*/ 0 w 412"/>
                <a:gd name="T5" fmla="*/ 952 h 952"/>
                <a:gd name="T6" fmla="*/ 0 w 412"/>
                <a:gd name="T7" fmla="*/ 10 h 952"/>
                <a:gd name="T8" fmla="*/ 412 w 412"/>
                <a:gd name="T9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2" h="952">
                  <a:moveTo>
                    <a:pt x="412" y="0"/>
                  </a:moveTo>
                  <a:lnTo>
                    <a:pt x="412" y="942"/>
                  </a:lnTo>
                  <a:lnTo>
                    <a:pt x="0" y="952"/>
                  </a:lnTo>
                  <a:lnTo>
                    <a:pt x="0" y="10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Freeform 11"/>
            <p:cNvSpPr/>
            <p:nvPr/>
          </p:nvSpPr>
          <p:spPr bwMode="auto">
            <a:xfrm>
              <a:off x="-6669088" y="7045325"/>
              <a:ext cx="654050" cy="765175"/>
            </a:xfrm>
            <a:custGeom>
              <a:avLst/>
              <a:gdLst>
                <a:gd name="T0" fmla="*/ 412 w 412"/>
                <a:gd name="T1" fmla="*/ 0 h 482"/>
                <a:gd name="T2" fmla="*/ 412 w 412"/>
                <a:gd name="T3" fmla="*/ 476 h 482"/>
                <a:gd name="T4" fmla="*/ 0 w 412"/>
                <a:gd name="T5" fmla="*/ 482 h 482"/>
                <a:gd name="T6" fmla="*/ 0 w 412"/>
                <a:gd name="T7" fmla="*/ 6 h 482"/>
                <a:gd name="T8" fmla="*/ 412 w 412"/>
                <a:gd name="T9" fmla="*/ 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2" h="482">
                  <a:moveTo>
                    <a:pt x="412" y="0"/>
                  </a:moveTo>
                  <a:lnTo>
                    <a:pt x="412" y="476"/>
                  </a:lnTo>
                  <a:lnTo>
                    <a:pt x="0" y="482"/>
                  </a:lnTo>
                  <a:lnTo>
                    <a:pt x="0" y="6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Freeform 12"/>
            <p:cNvSpPr/>
            <p:nvPr/>
          </p:nvSpPr>
          <p:spPr bwMode="auto">
            <a:xfrm>
              <a:off x="-9564688" y="6210300"/>
              <a:ext cx="2997200" cy="1689100"/>
            </a:xfrm>
            <a:custGeom>
              <a:avLst/>
              <a:gdLst>
                <a:gd name="T0" fmla="*/ 0 w 1888"/>
                <a:gd name="T1" fmla="*/ 0 h 1064"/>
                <a:gd name="T2" fmla="*/ 0 w 1888"/>
                <a:gd name="T3" fmla="*/ 1052 h 1064"/>
                <a:gd name="T4" fmla="*/ 1888 w 1888"/>
                <a:gd name="T5" fmla="*/ 1064 h 1064"/>
                <a:gd name="T6" fmla="*/ 1888 w 1888"/>
                <a:gd name="T7" fmla="*/ 12 h 1064"/>
                <a:gd name="T8" fmla="*/ 0 w 1888"/>
                <a:gd name="T9" fmla="*/ 0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8" h="1064">
                  <a:moveTo>
                    <a:pt x="0" y="0"/>
                  </a:moveTo>
                  <a:lnTo>
                    <a:pt x="0" y="1052"/>
                  </a:lnTo>
                  <a:lnTo>
                    <a:pt x="1888" y="1064"/>
                  </a:lnTo>
                  <a:lnTo>
                    <a:pt x="1888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D76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 13"/>
            <p:cNvSpPr/>
            <p:nvPr/>
          </p:nvSpPr>
          <p:spPr bwMode="auto">
            <a:xfrm>
              <a:off x="-9564688" y="7051675"/>
              <a:ext cx="2997200" cy="847725"/>
            </a:xfrm>
            <a:custGeom>
              <a:avLst/>
              <a:gdLst>
                <a:gd name="T0" fmla="*/ 0 w 1888"/>
                <a:gd name="T1" fmla="*/ 0 h 534"/>
                <a:gd name="T2" fmla="*/ 0 w 1888"/>
                <a:gd name="T3" fmla="*/ 528 h 534"/>
                <a:gd name="T4" fmla="*/ 1888 w 1888"/>
                <a:gd name="T5" fmla="*/ 534 h 534"/>
                <a:gd name="T6" fmla="*/ 1888 w 1888"/>
                <a:gd name="T7" fmla="*/ 6 h 534"/>
                <a:gd name="T8" fmla="*/ 0 w 1888"/>
                <a:gd name="T9" fmla="*/ 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8" h="534">
                  <a:moveTo>
                    <a:pt x="0" y="0"/>
                  </a:moveTo>
                  <a:lnTo>
                    <a:pt x="0" y="528"/>
                  </a:lnTo>
                  <a:lnTo>
                    <a:pt x="1888" y="534"/>
                  </a:lnTo>
                  <a:lnTo>
                    <a:pt x="188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6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Freeform 14"/>
            <p:cNvSpPr/>
            <p:nvPr/>
          </p:nvSpPr>
          <p:spPr bwMode="auto">
            <a:xfrm>
              <a:off x="-3698875" y="3657600"/>
              <a:ext cx="1552575" cy="2362200"/>
            </a:xfrm>
            <a:custGeom>
              <a:avLst/>
              <a:gdLst>
                <a:gd name="T0" fmla="*/ 630 w 978"/>
                <a:gd name="T1" fmla="*/ 284 h 1488"/>
                <a:gd name="T2" fmla="*/ 626 w 978"/>
                <a:gd name="T3" fmla="*/ 234 h 1488"/>
                <a:gd name="T4" fmla="*/ 672 w 978"/>
                <a:gd name="T5" fmla="*/ 202 h 1488"/>
                <a:gd name="T6" fmla="*/ 740 w 978"/>
                <a:gd name="T7" fmla="*/ 230 h 1488"/>
                <a:gd name="T8" fmla="*/ 796 w 978"/>
                <a:gd name="T9" fmla="*/ 298 h 1488"/>
                <a:gd name="T10" fmla="*/ 804 w 978"/>
                <a:gd name="T11" fmla="*/ 394 h 1488"/>
                <a:gd name="T12" fmla="*/ 772 w 978"/>
                <a:gd name="T13" fmla="*/ 460 h 1488"/>
                <a:gd name="T14" fmla="*/ 642 w 978"/>
                <a:gd name="T15" fmla="*/ 518 h 1488"/>
                <a:gd name="T16" fmla="*/ 528 w 978"/>
                <a:gd name="T17" fmla="*/ 494 h 1488"/>
                <a:gd name="T18" fmla="*/ 418 w 978"/>
                <a:gd name="T19" fmla="*/ 398 h 1488"/>
                <a:gd name="T20" fmla="*/ 380 w 978"/>
                <a:gd name="T21" fmla="*/ 254 h 1488"/>
                <a:gd name="T22" fmla="*/ 422 w 978"/>
                <a:gd name="T23" fmla="*/ 116 h 1488"/>
                <a:gd name="T24" fmla="*/ 520 w 978"/>
                <a:gd name="T25" fmla="*/ 28 h 1488"/>
                <a:gd name="T26" fmla="*/ 632 w 978"/>
                <a:gd name="T27" fmla="*/ 0 h 1488"/>
                <a:gd name="T28" fmla="*/ 762 w 978"/>
                <a:gd name="T29" fmla="*/ 22 h 1488"/>
                <a:gd name="T30" fmla="*/ 886 w 978"/>
                <a:gd name="T31" fmla="*/ 114 h 1488"/>
                <a:gd name="T32" fmla="*/ 966 w 978"/>
                <a:gd name="T33" fmla="*/ 264 h 1488"/>
                <a:gd name="T34" fmla="*/ 968 w 978"/>
                <a:gd name="T35" fmla="*/ 436 h 1488"/>
                <a:gd name="T36" fmla="*/ 858 w 978"/>
                <a:gd name="T37" fmla="*/ 622 h 1488"/>
                <a:gd name="T38" fmla="*/ 628 w 978"/>
                <a:gd name="T39" fmla="*/ 792 h 1488"/>
                <a:gd name="T40" fmla="*/ 254 w 978"/>
                <a:gd name="T41" fmla="*/ 1000 h 1488"/>
                <a:gd name="T42" fmla="*/ 154 w 978"/>
                <a:gd name="T43" fmla="*/ 1086 h 1488"/>
                <a:gd name="T44" fmla="*/ 100 w 978"/>
                <a:gd name="T45" fmla="*/ 1194 h 1488"/>
                <a:gd name="T46" fmla="*/ 124 w 978"/>
                <a:gd name="T47" fmla="*/ 1312 h 1488"/>
                <a:gd name="T48" fmla="*/ 228 w 978"/>
                <a:gd name="T49" fmla="*/ 1380 h 1488"/>
                <a:gd name="T50" fmla="*/ 298 w 978"/>
                <a:gd name="T51" fmla="*/ 1370 h 1488"/>
                <a:gd name="T52" fmla="*/ 338 w 978"/>
                <a:gd name="T53" fmla="*/ 1310 h 1488"/>
                <a:gd name="T54" fmla="*/ 330 w 978"/>
                <a:gd name="T55" fmla="*/ 1270 h 1488"/>
                <a:gd name="T56" fmla="*/ 276 w 978"/>
                <a:gd name="T57" fmla="*/ 1244 h 1488"/>
                <a:gd name="T58" fmla="*/ 226 w 978"/>
                <a:gd name="T59" fmla="*/ 1228 h 1488"/>
                <a:gd name="T60" fmla="*/ 212 w 978"/>
                <a:gd name="T61" fmla="*/ 1182 h 1488"/>
                <a:gd name="T62" fmla="*/ 250 w 978"/>
                <a:gd name="T63" fmla="*/ 1140 h 1488"/>
                <a:gd name="T64" fmla="*/ 364 w 978"/>
                <a:gd name="T65" fmla="*/ 1164 h 1488"/>
                <a:gd name="T66" fmla="*/ 430 w 978"/>
                <a:gd name="T67" fmla="*/ 1254 h 1488"/>
                <a:gd name="T68" fmla="*/ 426 w 978"/>
                <a:gd name="T69" fmla="*/ 1366 h 1488"/>
                <a:gd name="T70" fmla="*/ 350 w 978"/>
                <a:gd name="T71" fmla="*/ 1462 h 1488"/>
                <a:gd name="T72" fmla="*/ 208 w 978"/>
                <a:gd name="T73" fmla="*/ 1482 h 1488"/>
                <a:gd name="T74" fmla="*/ 114 w 978"/>
                <a:gd name="T75" fmla="*/ 1442 h 1488"/>
                <a:gd name="T76" fmla="*/ 44 w 978"/>
                <a:gd name="T77" fmla="*/ 1372 h 1488"/>
                <a:gd name="T78" fmla="*/ 4 w 978"/>
                <a:gd name="T79" fmla="*/ 1260 h 1488"/>
                <a:gd name="T80" fmla="*/ 8 w 978"/>
                <a:gd name="T81" fmla="*/ 1156 h 1488"/>
                <a:gd name="T82" fmla="*/ 60 w 978"/>
                <a:gd name="T83" fmla="*/ 1044 h 1488"/>
                <a:gd name="T84" fmla="*/ 206 w 978"/>
                <a:gd name="T85" fmla="*/ 908 h 1488"/>
                <a:gd name="T86" fmla="*/ 528 w 978"/>
                <a:gd name="T87" fmla="*/ 730 h 1488"/>
                <a:gd name="T88" fmla="*/ 792 w 978"/>
                <a:gd name="T89" fmla="*/ 544 h 1488"/>
                <a:gd name="T90" fmla="*/ 866 w 978"/>
                <a:gd name="T91" fmla="*/ 432 h 1488"/>
                <a:gd name="T92" fmla="*/ 878 w 978"/>
                <a:gd name="T93" fmla="*/ 316 h 1488"/>
                <a:gd name="T94" fmla="*/ 830 w 978"/>
                <a:gd name="T95" fmla="*/ 206 h 1488"/>
                <a:gd name="T96" fmla="*/ 746 w 978"/>
                <a:gd name="T97" fmla="*/ 130 h 1488"/>
                <a:gd name="T98" fmla="*/ 640 w 978"/>
                <a:gd name="T99" fmla="*/ 106 h 1488"/>
                <a:gd name="T100" fmla="*/ 514 w 978"/>
                <a:gd name="T101" fmla="*/ 160 h 1488"/>
                <a:gd name="T102" fmla="*/ 478 w 978"/>
                <a:gd name="T103" fmla="*/ 240 h 1488"/>
                <a:gd name="T104" fmla="*/ 484 w 978"/>
                <a:gd name="T105" fmla="*/ 306 h 1488"/>
                <a:gd name="T106" fmla="*/ 558 w 978"/>
                <a:gd name="T107" fmla="*/ 394 h 1488"/>
                <a:gd name="T108" fmla="*/ 650 w 978"/>
                <a:gd name="T109" fmla="*/ 412 h 1488"/>
                <a:gd name="T110" fmla="*/ 700 w 978"/>
                <a:gd name="T111" fmla="*/ 388 h 1488"/>
                <a:gd name="T112" fmla="*/ 708 w 978"/>
                <a:gd name="T113" fmla="*/ 352 h 1488"/>
                <a:gd name="T114" fmla="*/ 674 w 978"/>
                <a:gd name="T115" fmla="*/ 31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78" h="1488">
                  <a:moveTo>
                    <a:pt x="660" y="306"/>
                  </a:moveTo>
                  <a:lnTo>
                    <a:pt x="660" y="306"/>
                  </a:lnTo>
                  <a:lnTo>
                    <a:pt x="650" y="304"/>
                  </a:lnTo>
                  <a:lnTo>
                    <a:pt x="642" y="298"/>
                  </a:lnTo>
                  <a:lnTo>
                    <a:pt x="634" y="292"/>
                  </a:lnTo>
                  <a:lnTo>
                    <a:pt x="630" y="284"/>
                  </a:lnTo>
                  <a:lnTo>
                    <a:pt x="626" y="274"/>
                  </a:lnTo>
                  <a:lnTo>
                    <a:pt x="622" y="264"/>
                  </a:lnTo>
                  <a:lnTo>
                    <a:pt x="622" y="254"/>
                  </a:lnTo>
                  <a:lnTo>
                    <a:pt x="622" y="244"/>
                  </a:lnTo>
                  <a:lnTo>
                    <a:pt x="622" y="244"/>
                  </a:lnTo>
                  <a:lnTo>
                    <a:pt x="626" y="234"/>
                  </a:lnTo>
                  <a:lnTo>
                    <a:pt x="630" y="224"/>
                  </a:lnTo>
                  <a:lnTo>
                    <a:pt x="638" y="216"/>
                  </a:lnTo>
                  <a:lnTo>
                    <a:pt x="644" y="210"/>
                  </a:lnTo>
                  <a:lnTo>
                    <a:pt x="652" y="206"/>
                  </a:lnTo>
                  <a:lnTo>
                    <a:pt x="662" y="204"/>
                  </a:lnTo>
                  <a:lnTo>
                    <a:pt x="672" y="202"/>
                  </a:lnTo>
                  <a:lnTo>
                    <a:pt x="682" y="204"/>
                  </a:lnTo>
                  <a:lnTo>
                    <a:pt x="682" y="204"/>
                  </a:lnTo>
                  <a:lnTo>
                    <a:pt x="696" y="208"/>
                  </a:lnTo>
                  <a:lnTo>
                    <a:pt x="712" y="214"/>
                  </a:lnTo>
                  <a:lnTo>
                    <a:pt x="726" y="222"/>
                  </a:lnTo>
                  <a:lnTo>
                    <a:pt x="740" y="230"/>
                  </a:lnTo>
                  <a:lnTo>
                    <a:pt x="752" y="238"/>
                  </a:lnTo>
                  <a:lnTo>
                    <a:pt x="762" y="248"/>
                  </a:lnTo>
                  <a:lnTo>
                    <a:pt x="772" y="260"/>
                  </a:lnTo>
                  <a:lnTo>
                    <a:pt x="782" y="272"/>
                  </a:lnTo>
                  <a:lnTo>
                    <a:pt x="790" y="284"/>
                  </a:lnTo>
                  <a:lnTo>
                    <a:pt x="796" y="298"/>
                  </a:lnTo>
                  <a:lnTo>
                    <a:pt x="802" y="312"/>
                  </a:lnTo>
                  <a:lnTo>
                    <a:pt x="806" y="328"/>
                  </a:lnTo>
                  <a:lnTo>
                    <a:pt x="808" y="344"/>
                  </a:lnTo>
                  <a:lnTo>
                    <a:pt x="808" y="360"/>
                  </a:lnTo>
                  <a:lnTo>
                    <a:pt x="806" y="376"/>
                  </a:lnTo>
                  <a:lnTo>
                    <a:pt x="804" y="394"/>
                  </a:lnTo>
                  <a:lnTo>
                    <a:pt x="804" y="394"/>
                  </a:lnTo>
                  <a:lnTo>
                    <a:pt x="800" y="412"/>
                  </a:lnTo>
                  <a:lnTo>
                    <a:pt x="792" y="428"/>
                  </a:lnTo>
                  <a:lnTo>
                    <a:pt x="784" y="444"/>
                  </a:lnTo>
                  <a:lnTo>
                    <a:pt x="772" y="460"/>
                  </a:lnTo>
                  <a:lnTo>
                    <a:pt x="772" y="460"/>
                  </a:lnTo>
                  <a:lnTo>
                    <a:pt x="756" y="476"/>
                  </a:lnTo>
                  <a:lnTo>
                    <a:pt x="738" y="488"/>
                  </a:lnTo>
                  <a:lnTo>
                    <a:pt x="718" y="500"/>
                  </a:lnTo>
                  <a:lnTo>
                    <a:pt x="696" y="508"/>
                  </a:lnTo>
                  <a:lnTo>
                    <a:pt x="670" y="514"/>
                  </a:lnTo>
                  <a:lnTo>
                    <a:pt x="642" y="518"/>
                  </a:lnTo>
                  <a:lnTo>
                    <a:pt x="614" y="516"/>
                  </a:lnTo>
                  <a:lnTo>
                    <a:pt x="582" y="512"/>
                  </a:lnTo>
                  <a:lnTo>
                    <a:pt x="582" y="512"/>
                  </a:lnTo>
                  <a:lnTo>
                    <a:pt x="564" y="506"/>
                  </a:lnTo>
                  <a:lnTo>
                    <a:pt x="546" y="502"/>
                  </a:lnTo>
                  <a:lnTo>
                    <a:pt x="528" y="494"/>
                  </a:lnTo>
                  <a:lnTo>
                    <a:pt x="512" y="486"/>
                  </a:lnTo>
                  <a:lnTo>
                    <a:pt x="498" y="478"/>
                  </a:lnTo>
                  <a:lnTo>
                    <a:pt x="484" y="468"/>
                  </a:lnTo>
                  <a:lnTo>
                    <a:pt x="458" y="448"/>
                  </a:lnTo>
                  <a:lnTo>
                    <a:pt x="436" y="424"/>
                  </a:lnTo>
                  <a:lnTo>
                    <a:pt x="418" y="398"/>
                  </a:lnTo>
                  <a:lnTo>
                    <a:pt x="404" y="370"/>
                  </a:lnTo>
                  <a:lnTo>
                    <a:pt x="392" y="340"/>
                  </a:lnTo>
                  <a:lnTo>
                    <a:pt x="392" y="340"/>
                  </a:lnTo>
                  <a:lnTo>
                    <a:pt x="384" y="312"/>
                  </a:lnTo>
                  <a:lnTo>
                    <a:pt x="380" y="284"/>
                  </a:lnTo>
                  <a:lnTo>
                    <a:pt x="380" y="254"/>
                  </a:lnTo>
                  <a:lnTo>
                    <a:pt x="382" y="226"/>
                  </a:lnTo>
                  <a:lnTo>
                    <a:pt x="382" y="226"/>
                  </a:lnTo>
                  <a:lnTo>
                    <a:pt x="388" y="196"/>
                  </a:lnTo>
                  <a:lnTo>
                    <a:pt x="396" y="168"/>
                  </a:lnTo>
                  <a:lnTo>
                    <a:pt x="406" y="142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40" y="90"/>
                  </a:lnTo>
                  <a:lnTo>
                    <a:pt x="464" y="66"/>
                  </a:lnTo>
                  <a:lnTo>
                    <a:pt x="490" y="46"/>
                  </a:lnTo>
                  <a:lnTo>
                    <a:pt x="504" y="36"/>
                  </a:lnTo>
                  <a:lnTo>
                    <a:pt x="520" y="28"/>
                  </a:lnTo>
                  <a:lnTo>
                    <a:pt x="536" y="20"/>
                  </a:lnTo>
                  <a:lnTo>
                    <a:pt x="554" y="14"/>
                  </a:lnTo>
                  <a:lnTo>
                    <a:pt x="572" y="10"/>
                  </a:lnTo>
                  <a:lnTo>
                    <a:pt x="592" y="6"/>
                  </a:lnTo>
                  <a:lnTo>
                    <a:pt x="610" y="2"/>
                  </a:lnTo>
                  <a:lnTo>
                    <a:pt x="632" y="0"/>
                  </a:lnTo>
                  <a:lnTo>
                    <a:pt x="654" y="0"/>
                  </a:lnTo>
                  <a:lnTo>
                    <a:pt x="676" y="2"/>
                  </a:lnTo>
                  <a:lnTo>
                    <a:pt x="676" y="2"/>
                  </a:lnTo>
                  <a:lnTo>
                    <a:pt x="704" y="4"/>
                  </a:lnTo>
                  <a:lnTo>
                    <a:pt x="734" y="12"/>
                  </a:lnTo>
                  <a:lnTo>
                    <a:pt x="762" y="22"/>
                  </a:lnTo>
                  <a:lnTo>
                    <a:pt x="788" y="36"/>
                  </a:lnTo>
                  <a:lnTo>
                    <a:pt x="816" y="52"/>
                  </a:lnTo>
                  <a:lnTo>
                    <a:pt x="840" y="70"/>
                  </a:lnTo>
                  <a:lnTo>
                    <a:pt x="864" y="92"/>
                  </a:lnTo>
                  <a:lnTo>
                    <a:pt x="886" y="114"/>
                  </a:lnTo>
                  <a:lnTo>
                    <a:pt x="886" y="114"/>
                  </a:lnTo>
                  <a:lnTo>
                    <a:pt x="908" y="140"/>
                  </a:lnTo>
                  <a:lnTo>
                    <a:pt x="926" y="170"/>
                  </a:lnTo>
                  <a:lnTo>
                    <a:pt x="942" y="200"/>
                  </a:lnTo>
                  <a:lnTo>
                    <a:pt x="956" y="230"/>
                  </a:lnTo>
                  <a:lnTo>
                    <a:pt x="956" y="230"/>
                  </a:lnTo>
                  <a:lnTo>
                    <a:pt x="966" y="264"/>
                  </a:lnTo>
                  <a:lnTo>
                    <a:pt x="974" y="300"/>
                  </a:lnTo>
                  <a:lnTo>
                    <a:pt x="978" y="336"/>
                  </a:lnTo>
                  <a:lnTo>
                    <a:pt x="978" y="372"/>
                  </a:lnTo>
                  <a:lnTo>
                    <a:pt x="978" y="372"/>
                  </a:lnTo>
                  <a:lnTo>
                    <a:pt x="974" y="404"/>
                  </a:lnTo>
                  <a:lnTo>
                    <a:pt x="968" y="436"/>
                  </a:lnTo>
                  <a:lnTo>
                    <a:pt x="958" y="466"/>
                  </a:lnTo>
                  <a:lnTo>
                    <a:pt x="946" y="498"/>
                  </a:lnTo>
                  <a:lnTo>
                    <a:pt x="930" y="530"/>
                  </a:lnTo>
                  <a:lnTo>
                    <a:pt x="910" y="560"/>
                  </a:lnTo>
                  <a:lnTo>
                    <a:pt x="886" y="590"/>
                  </a:lnTo>
                  <a:lnTo>
                    <a:pt x="858" y="622"/>
                  </a:lnTo>
                  <a:lnTo>
                    <a:pt x="858" y="622"/>
                  </a:lnTo>
                  <a:lnTo>
                    <a:pt x="818" y="660"/>
                  </a:lnTo>
                  <a:lnTo>
                    <a:pt x="774" y="696"/>
                  </a:lnTo>
                  <a:lnTo>
                    <a:pt x="728" y="728"/>
                  </a:lnTo>
                  <a:lnTo>
                    <a:pt x="680" y="760"/>
                  </a:lnTo>
                  <a:lnTo>
                    <a:pt x="628" y="792"/>
                  </a:lnTo>
                  <a:lnTo>
                    <a:pt x="578" y="820"/>
                  </a:lnTo>
                  <a:lnTo>
                    <a:pt x="470" y="878"/>
                  </a:lnTo>
                  <a:lnTo>
                    <a:pt x="470" y="878"/>
                  </a:lnTo>
                  <a:lnTo>
                    <a:pt x="362" y="938"/>
                  </a:lnTo>
                  <a:lnTo>
                    <a:pt x="308" y="968"/>
                  </a:lnTo>
                  <a:lnTo>
                    <a:pt x="254" y="1000"/>
                  </a:lnTo>
                  <a:lnTo>
                    <a:pt x="254" y="1000"/>
                  </a:lnTo>
                  <a:lnTo>
                    <a:pt x="230" y="1016"/>
                  </a:lnTo>
                  <a:lnTo>
                    <a:pt x="208" y="1034"/>
                  </a:lnTo>
                  <a:lnTo>
                    <a:pt x="188" y="1050"/>
                  </a:lnTo>
                  <a:lnTo>
                    <a:pt x="170" y="1068"/>
                  </a:lnTo>
                  <a:lnTo>
                    <a:pt x="154" y="1086"/>
                  </a:lnTo>
                  <a:lnTo>
                    <a:pt x="140" y="1104"/>
                  </a:lnTo>
                  <a:lnTo>
                    <a:pt x="128" y="1122"/>
                  </a:lnTo>
                  <a:lnTo>
                    <a:pt x="118" y="1140"/>
                  </a:lnTo>
                  <a:lnTo>
                    <a:pt x="118" y="1140"/>
                  </a:lnTo>
                  <a:lnTo>
                    <a:pt x="108" y="1168"/>
                  </a:lnTo>
                  <a:lnTo>
                    <a:pt x="100" y="1194"/>
                  </a:lnTo>
                  <a:lnTo>
                    <a:pt x="98" y="1220"/>
                  </a:lnTo>
                  <a:lnTo>
                    <a:pt x="100" y="1246"/>
                  </a:lnTo>
                  <a:lnTo>
                    <a:pt x="100" y="1246"/>
                  </a:lnTo>
                  <a:lnTo>
                    <a:pt x="104" y="1268"/>
                  </a:lnTo>
                  <a:lnTo>
                    <a:pt x="114" y="1290"/>
                  </a:lnTo>
                  <a:lnTo>
                    <a:pt x="124" y="1312"/>
                  </a:lnTo>
                  <a:lnTo>
                    <a:pt x="138" y="1330"/>
                  </a:lnTo>
                  <a:lnTo>
                    <a:pt x="138" y="1330"/>
                  </a:lnTo>
                  <a:lnTo>
                    <a:pt x="158" y="1346"/>
                  </a:lnTo>
                  <a:lnTo>
                    <a:pt x="178" y="1360"/>
                  </a:lnTo>
                  <a:lnTo>
                    <a:pt x="202" y="1372"/>
                  </a:lnTo>
                  <a:lnTo>
                    <a:pt x="228" y="1380"/>
                  </a:lnTo>
                  <a:lnTo>
                    <a:pt x="228" y="1380"/>
                  </a:lnTo>
                  <a:lnTo>
                    <a:pt x="244" y="1382"/>
                  </a:lnTo>
                  <a:lnTo>
                    <a:pt x="260" y="1382"/>
                  </a:lnTo>
                  <a:lnTo>
                    <a:pt x="274" y="1380"/>
                  </a:lnTo>
                  <a:lnTo>
                    <a:pt x="286" y="1376"/>
                  </a:lnTo>
                  <a:lnTo>
                    <a:pt x="298" y="1370"/>
                  </a:lnTo>
                  <a:lnTo>
                    <a:pt x="308" y="1364"/>
                  </a:lnTo>
                  <a:lnTo>
                    <a:pt x="318" y="1356"/>
                  </a:lnTo>
                  <a:lnTo>
                    <a:pt x="324" y="1346"/>
                  </a:lnTo>
                  <a:lnTo>
                    <a:pt x="324" y="1346"/>
                  </a:lnTo>
                  <a:lnTo>
                    <a:pt x="334" y="1328"/>
                  </a:lnTo>
                  <a:lnTo>
                    <a:pt x="338" y="1310"/>
                  </a:lnTo>
                  <a:lnTo>
                    <a:pt x="338" y="1310"/>
                  </a:lnTo>
                  <a:lnTo>
                    <a:pt x="338" y="1292"/>
                  </a:lnTo>
                  <a:lnTo>
                    <a:pt x="338" y="1284"/>
                  </a:lnTo>
                  <a:lnTo>
                    <a:pt x="334" y="1278"/>
                  </a:lnTo>
                  <a:lnTo>
                    <a:pt x="334" y="1278"/>
                  </a:lnTo>
                  <a:lnTo>
                    <a:pt x="330" y="1270"/>
                  </a:lnTo>
                  <a:lnTo>
                    <a:pt x="326" y="1264"/>
                  </a:lnTo>
                  <a:lnTo>
                    <a:pt x="318" y="1258"/>
                  </a:lnTo>
                  <a:lnTo>
                    <a:pt x="310" y="1254"/>
                  </a:lnTo>
                  <a:lnTo>
                    <a:pt x="300" y="1250"/>
                  </a:lnTo>
                  <a:lnTo>
                    <a:pt x="288" y="1246"/>
                  </a:lnTo>
                  <a:lnTo>
                    <a:pt x="276" y="1244"/>
                  </a:lnTo>
                  <a:lnTo>
                    <a:pt x="260" y="1244"/>
                  </a:lnTo>
                  <a:lnTo>
                    <a:pt x="260" y="1244"/>
                  </a:lnTo>
                  <a:lnTo>
                    <a:pt x="250" y="1244"/>
                  </a:lnTo>
                  <a:lnTo>
                    <a:pt x="242" y="1240"/>
                  </a:lnTo>
                  <a:lnTo>
                    <a:pt x="234" y="1236"/>
                  </a:lnTo>
                  <a:lnTo>
                    <a:pt x="226" y="1228"/>
                  </a:lnTo>
                  <a:lnTo>
                    <a:pt x="220" y="1222"/>
                  </a:lnTo>
                  <a:lnTo>
                    <a:pt x="216" y="1212"/>
                  </a:lnTo>
                  <a:lnTo>
                    <a:pt x="212" y="1202"/>
                  </a:lnTo>
                  <a:lnTo>
                    <a:pt x="212" y="1192"/>
                  </a:lnTo>
                  <a:lnTo>
                    <a:pt x="212" y="1192"/>
                  </a:lnTo>
                  <a:lnTo>
                    <a:pt x="212" y="1182"/>
                  </a:lnTo>
                  <a:lnTo>
                    <a:pt x="216" y="1172"/>
                  </a:lnTo>
                  <a:lnTo>
                    <a:pt x="220" y="1162"/>
                  </a:lnTo>
                  <a:lnTo>
                    <a:pt x="226" y="1154"/>
                  </a:lnTo>
                  <a:lnTo>
                    <a:pt x="232" y="1148"/>
                  </a:lnTo>
                  <a:lnTo>
                    <a:pt x="240" y="1144"/>
                  </a:lnTo>
                  <a:lnTo>
                    <a:pt x="250" y="1140"/>
                  </a:lnTo>
                  <a:lnTo>
                    <a:pt x="260" y="1140"/>
                  </a:lnTo>
                  <a:lnTo>
                    <a:pt x="260" y="1140"/>
                  </a:lnTo>
                  <a:lnTo>
                    <a:pt x="290" y="1140"/>
                  </a:lnTo>
                  <a:lnTo>
                    <a:pt x="318" y="1146"/>
                  </a:lnTo>
                  <a:lnTo>
                    <a:pt x="342" y="1154"/>
                  </a:lnTo>
                  <a:lnTo>
                    <a:pt x="364" y="1164"/>
                  </a:lnTo>
                  <a:lnTo>
                    <a:pt x="382" y="1178"/>
                  </a:lnTo>
                  <a:lnTo>
                    <a:pt x="398" y="1194"/>
                  </a:lnTo>
                  <a:lnTo>
                    <a:pt x="412" y="1212"/>
                  </a:lnTo>
                  <a:lnTo>
                    <a:pt x="422" y="1232"/>
                  </a:lnTo>
                  <a:lnTo>
                    <a:pt x="422" y="1232"/>
                  </a:lnTo>
                  <a:lnTo>
                    <a:pt x="430" y="1254"/>
                  </a:lnTo>
                  <a:lnTo>
                    <a:pt x="436" y="1276"/>
                  </a:lnTo>
                  <a:lnTo>
                    <a:pt x="436" y="1298"/>
                  </a:lnTo>
                  <a:lnTo>
                    <a:pt x="436" y="1322"/>
                  </a:lnTo>
                  <a:lnTo>
                    <a:pt x="436" y="1322"/>
                  </a:lnTo>
                  <a:lnTo>
                    <a:pt x="432" y="1344"/>
                  </a:lnTo>
                  <a:lnTo>
                    <a:pt x="426" y="1366"/>
                  </a:lnTo>
                  <a:lnTo>
                    <a:pt x="416" y="1388"/>
                  </a:lnTo>
                  <a:lnTo>
                    <a:pt x="404" y="1408"/>
                  </a:lnTo>
                  <a:lnTo>
                    <a:pt x="404" y="1408"/>
                  </a:lnTo>
                  <a:lnTo>
                    <a:pt x="388" y="1428"/>
                  </a:lnTo>
                  <a:lnTo>
                    <a:pt x="370" y="1446"/>
                  </a:lnTo>
                  <a:lnTo>
                    <a:pt x="350" y="1462"/>
                  </a:lnTo>
                  <a:lnTo>
                    <a:pt x="326" y="1474"/>
                  </a:lnTo>
                  <a:lnTo>
                    <a:pt x="300" y="1482"/>
                  </a:lnTo>
                  <a:lnTo>
                    <a:pt x="272" y="1486"/>
                  </a:lnTo>
                  <a:lnTo>
                    <a:pt x="242" y="1488"/>
                  </a:lnTo>
                  <a:lnTo>
                    <a:pt x="226" y="1486"/>
                  </a:lnTo>
                  <a:lnTo>
                    <a:pt x="208" y="1482"/>
                  </a:lnTo>
                  <a:lnTo>
                    <a:pt x="208" y="1482"/>
                  </a:lnTo>
                  <a:lnTo>
                    <a:pt x="188" y="1478"/>
                  </a:lnTo>
                  <a:lnTo>
                    <a:pt x="168" y="1470"/>
                  </a:lnTo>
                  <a:lnTo>
                    <a:pt x="150" y="1462"/>
                  </a:lnTo>
                  <a:lnTo>
                    <a:pt x="132" y="1454"/>
                  </a:lnTo>
                  <a:lnTo>
                    <a:pt x="114" y="1442"/>
                  </a:lnTo>
                  <a:lnTo>
                    <a:pt x="98" y="1430"/>
                  </a:lnTo>
                  <a:lnTo>
                    <a:pt x="84" y="1418"/>
                  </a:lnTo>
                  <a:lnTo>
                    <a:pt x="70" y="1402"/>
                  </a:lnTo>
                  <a:lnTo>
                    <a:pt x="70" y="1402"/>
                  </a:lnTo>
                  <a:lnTo>
                    <a:pt x="56" y="1388"/>
                  </a:lnTo>
                  <a:lnTo>
                    <a:pt x="44" y="1372"/>
                  </a:lnTo>
                  <a:lnTo>
                    <a:pt x="34" y="1354"/>
                  </a:lnTo>
                  <a:lnTo>
                    <a:pt x="26" y="1338"/>
                  </a:lnTo>
                  <a:lnTo>
                    <a:pt x="18" y="1320"/>
                  </a:lnTo>
                  <a:lnTo>
                    <a:pt x="12" y="1300"/>
                  </a:lnTo>
                  <a:lnTo>
                    <a:pt x="6" y="1280"/>
                  </a:lnTo>
                  <a:lnTo>
                    <a:pt x="4" y="1260"/>
                  </a:lnTo>
                  <a:lnTo>
                    <a:pt x="4" y="1260"/>
                  </a:lnTo>
                  <a:lnTo>
                    <a:pt x="2" y="1240"/>
                  </a:lnTo>
                  <a:lnTo>
                    <a:pt x="0" y="1220"/>
                  </a:lnTo>
                  <a:lnTo>
                    <a:pt x="2" y="1198"/>
                  </a:lnTo>
                  <a:lnTo>
                    <a:pt x="4" y="1178"/>
                  </a:lnTo>
                  <a:lnTo>
                    <a:pt x="8" y="1156"/>
                  </a:lnTo>
                  <a:lnTo>
                    <a:pt x="14" y="1134"/>
                  </a:lnTo>
                  <a:lnTo>
                    <a:pt x="22" y="1114"/>
                  </a:lnTo>
                  <a:lnTo>
                    <a:pt x="32" y="1092"/>
                  </a:lnTo>
                  <a:lnTo>
                    <a:pt x="32" y="1092"/>
                  </a:lnTo>
                  <a:lnTo>
                    <a:pt x="44" y="1068"/>
                  </a:lnTo>
                  <a:lnTo>
                    <a:pt x="60" y="1044"/>
                  </a:lnTo>
                  <a:lnTo>
                    <a:pt x="78" y="1020"/>
                  </a:lnTo>
                  <a:lnTo>
                    <a:pt x="98" y="996"/>
                  </a:lnTo>
                  <a:lnTo>
                    <a:pt x="120" y="974"/>
                  </a:lnTo>
                  <a:lnTo>
                    <a:pt x="146" y="952"/>
                  </a:lnTo>
                  <a:lnTo>
                    <a:pt x="174" y="930"/>
                  </a:lnTo>
                  <a:lnTo>
                    <a:pt x="206" y="908"/>
                  </a:lnTo>
                  <a:lnTo>
                    <a:pt x="206" y="908"/>
                  </a:lnTo>
                  <a:lnTo>
                    <a:pt x="260" y="876"/>
                  </a:lnTo>
                  <a:lnTo>
                    <a:pt x="316" y="844"/>
                  </a:lnTo>
                  <a:lnTo>
                    <a:pt x="426" y="784"/>
                  </a:lnTo>
                  <a:lnTo>
                    <a:pt x="426" y="784"/>
                  </a:lnTo>
                  <a:lnTo>
                    <a:pt x="528" y="730"/>
                  </a:lnTo>
                  <a:lnTo>
                    <a:pt x="578" y="702"/>
                  </a:lnTo>
                  <a:lnTo>
                    <a:pt x="626" y="672"/>
                  </a:lnTo>
                  <a:lnTo>
                    <a:pt x="672" y="644"/>
                  </a:lnTo>
                  <a:lnTo>
                    <a:pt x="714" y="612"/>
                  </a:lnTo>
                  <a:lnTo>
                    <a:pt x="754" y="580"/>
                  </a:lnTo>
                  <a:lnTo>
                    <a:pt x="792" y="544"/>
                  </a:lnTo>
                  <a:lnTo>
                    <a:pt x="792" y="544"/>
                  </a:lnTo>
                  <a:lnTo>
                    <a:pt x="812" y="522"/>
                  </a:lnTo>
                  <a:lnTo>
                    <a:pt x="830" y="500"/>
                  </a:lnTo>
                  <a:lnTo>
                    <a:pt x="844" y="476"/>
                  </a:lnTo>
                  <a:lnTo>
                    <a:pt x="856" y="454"/>
                  </a:lnTo>
                  <a:lnTo>
                    <a:pt x="866" y="432"/>
                  </a:lnTo>
                  <a:lnTo>
                    <a:pt x="874" y="410"/>
                  </a:lnTo>
                  <a:lnTo>
                    <a:pt x="878" y="388"/>
                  </a:lnTo>
                  <a:lnTo>
                    <a:pt x="880" y="366"/>
                  </a:lnTo>
                  <a:lnTo>
                    <a:pt x="880" y="366"/>
                  </a:lnTo>
                  <a:lnTo>
                    <a:pt x="880" y="340"/>
                  </a:lnTo>
                  <a:lnTo>
                    <a:pt x="878" y="316"/>
                  </a:lnTo>
                  <a:lnTo>
                    <a:pt x="872" y="292"/>
                  </a:lnTo>
                  <a:lnTo>
                    <a:pt x="866" y="270"/>
                  </a:lnTo>
                  <a:lnTo>
                    <a:pt x="866" y="270"/>
                  </a:lnTo>
                  <a:lnTo>
                    <a:pt x="856" y="248"/>
                  </a:lnTo>
                  <a:lnTo>
                    <a:pt x="844" y="226"/>
                  </a:lnTo>
                  <a:lnTo>
                    <a:pt x="830" y="206"/>
                  </a:lnTo>
                  <a:lnTo>
                    <a:pt x="816" y="186"/>
                  </a:lnTo>
                  <a:lnTo>
                    <a:pt x="816" y="186"/>
                  </a:lnTo>
                  <a:lnTo>
                    <a:pt x="800" y="170"/>
                  </a:lnTo>
                  <a:lnTo>
                    <a:pt x="784" y="156"/>
                  </a:lnTo>
                  <a:lnTo>
                    <a:pt x="766" y="142"/>
                  </a:lnTo>
                  <a:lnTo>
                    <a:pt x="746" y="130"/>
                  </a:lnTo>
                  <a:lnTo>
                    <a:pt x="728" y="120"/>
                  </a:lnTo>
                  <a:lnTo>
                    <a:pt x="708" y="114"/>
                  </a:lnTo>
                  <a:lnTo>
                    <a:pt x="688" y="108"/>
                  </a:lnTo>
                  <a:lnTo>
                    <a:pt x="670" y="106"/>
                  </a:lnTo>
                  <a:lnTo>
                    <a:pt x="670" y="106"/>
                  </a:lnTo>
                  <a:lnTo>
                    <a:pt x="640" y="106"/>
                  </a:lnTo>
                  <a:lnTo>
                    <a:pt x="612" y="108"/>
                  </a:lnTo>
                  <a:lnTo>
                    <a:pt x="588" y="114"/>
                  </a:lnTo>
                  <a:lnTo>
                    <a:pt x="564" y="122"/>
                  </a:lnTo>
                  <a:lnTo>
                    <a:pt x="546" y="132"/>
                  </a:lnTo>
                  <a:lnTo>
                    <a:pt x="528" y="146"/>
                  </a:lnTo>
                  <a:lnTo>
                    <a:pt x="514" y="160"/>
                  </a:lnTo>
                  <a:lnTo>
                    <a:pt x="502" y="176"/>
                  </a:lnTo>
                  <a:lnTo>
                    <a:pt x="502" y="176"/>
                  </a:lnTo>
                  <a:lnTo>
                    <a:pt x="494" y="190"/>
                  </a:lnTo>
                  <a:lnTo>
                    <a:pt x="486" y="206"/>
                  </a:lnTo>
                  <a:lnTo>
                    <a:pt x="482" y="222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8" y="256"/>
                  </a:lnTo>
                  <a:lnTo>
                    <a:pt x="478" y="274"/>
                  </a:lnTo>
                  <a:lnTo>
                    <a:pt x="480" y="290"/>
                  </a:lnTo>
                  <a:lnTo>
                    <a:pt x="484" y="306"/>
                  </a:lnTo>
                  <a:lnTo>
                    <a:pt x="484" y="306"/>
                  </a:lnTo>
                  <a:lnTo>
                    <a:pt x="492" y="324"/>
                  </a:lnTo>
                  <a:lnTo>
                    <a:pt x="500" y="340"/>
                  </a:lnTo>
                  <a:lnTo>
                    <a:pt x="512" y="356"/>
                  </a:lnTo>
                  <a:lnTo>
                    <a:pt x="524" y="370"/>
                  </a:lnTo>
                  <a:lnTo>
                    <a:pt x="540" y="382"/>
                  </a:lnTo>
                  <a:lnTo>
                    <a:pt x="558" y="394"/>
                  </a:lnTo>
                  <a:lnTo>
                    <a:pt x="578" y="402"/>
                  </a:lnTo>
                  <a:lnTo>
                    <a:pt x="600" y="408"/>
                  </a:lnTo>
                  <a:lnTo>
                    <a:pt x="600" y="408"/>
                  </a:lnTo>
                  <a:lnTo>
                    <a:pt x="618" y="410"/>
                  </a:lnTo>
                  <a:lnTo>
                    <a:pt x="634" y="412"/>
                  </a:lnTo>
                  <a:lnTo>
                    <a:pt x="650" y="412"/>
                  </a:lnTo>
                  <a:lnTo>
                    <a:pt x="662" y="410"/>
                  </a:lnTo>
                  <a:lnTo>
                    <a:pt x="674" y="406"/>
                  </a:lnTo>
                  <a:lnTo>
                    <a:pt x="684" y="402"/>
                  </a:lnTo>
                  <a:lnTo>
                    <a:pt x="692" y="396"/>
                  </a:lnTo>
                  <a:lnTo>
                    <a:pt x="700" y="388"/>
                  </a:lnTo>
                  <a:lnTo>
                    <a:pt x="700" y="388"/>
                  </a:lnTo>
                  <a:lnTo>
                    <a:pt x="706" y="380"/>
                  </a:lnTo>
                  <a:lnTo>
                    <a:pt x="710" y="370"/>
                  </a:lnTo>
                  <a:lnTo>
                    <a:pt x="710" y="370"/>
                  </a:lnTo>
                  <a:lnTo>
                    <a:pt x="710" y="362"/>
                  </a:lnTo>
                  <a:lnTo>
                    <a:pt x="708" y="352"/>
                  </a:lnTo>
                  <a:lnTo>
                    <a:pt x="708" y="352"/>
                  </a:lnTo>
                  <a:lnTo>
                    <a:pt x="704" y="338"/>
                  </a:lnTo>
                  <a:lnTo>
                    <a:pt x="702" y="330"/>
                  </a:lnTo>
                  <a:lnTo>
                    <a:pt x="698" y="326"/>
                  </a:lnTo>
                  <a:lnTo>
                    <a:pt x="694" y="320"/>
                  </a:lnTo>
                  <a:lnTo>
                    <a:pt x="686" y="316"/>
                  </a:lnTo>
                  <a:lnTo>
                    <a:pt x="674" y="310"/>
                  </a:lnTo>
                  <a:lnTo>
                    <a:pt x="660" y="306"/>
                  </a:lnTo>
                  <a:lnTo>
                    <a:pt x="660" y="306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Rectangle 16"/>
            <p:cNvSpPr>
              <a:spLocks noChangeArrowheads="1"/>
            </p:cNvSpPr>
            <p:nvPr/>
          </p:nvSpPr>
          <p:spPr bwMode="auto">
            <a:xfrm>
              <a:off x="-4660900" y="5876925"/>
              <a:ext cx="349250" cy="2136775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Rectangle 17"/>
            <p:cNvSpPr>
              <a:spLocks noChangeArrowheads="1"/>
            </p:cNvSpPr>
            <p:nvPr/>
          </p:nvSpPr>
          <p:spPr bwMode="auto">
            <a:xfrm>
              <a:off x="-4660900" y="5876925"/>
              <a:ext cx="79375" cy="2136775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8" name="Picture 18"/>
            <p:cNvPicPr>
              <a:picLocks noChangeAspect="1" noChangeArrowheads="1"/>
            </p:cNvPicPr>
            <p:nvPr/>
          </p:nvPicPr>
          <p:blipFill>
            <a:blip r:embed="rId1" cstate="screen"/>
            <a:srcRect/>
            <a:stretch>
              <a:fillRect/>
            </a:stretch>
          </p:blipFill>
          <p:spPr bwMode="auto">
            <a:xfrm>
              <a:off x="-4511675" y="5959475"/>
              <a:ext cx="209550" cy="2066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Freeform 19"/>
            <p:cNvSpPr/>
            <p:nvPr/>
          </p:nvSpPr>
          <p:spPr bwMode="auto">
            <a:xfrm>
              <a:off x="-5048250" y="5448300"/>
              <a:ext cx="1123950" cy="561975"/>
            </a:xfrm>
            <a:custGeom>
              <a:avLst/>
              <a:gdLst>
                <a:gd name="T0" fmla="*/ 708 w 708"/>
                <a:gd name="T1" fmla="*/ 0 h 354"/>
                <a:gd name="T2" fmla="*/ 708 w 708"/>
                <a:gd name="T3" fmla="*/ 0 h 354"/>
                <a:gd name="T4" fmla="*/ 706 w 708"/>
                <a:gd name="T5" fmla="*/ 36 h 354"/>
                <a:gd name="T6" fmla="*/ 700 w 708"/>
                <a:gd name="T7" fmla="*/ 70 h 354"/>
                <a:gd name="T8" fmla="*/ 692 w 708"/>
                <a:gd name="T9" fmla="*/ 104 h 354"/>
                <a:gd name="T10" fmla="*/ 680 w 708"/>
                <a:gd name="T11" fmla="*/ 138 h 354"/>
                <a:gd name="T12" fmla="*/ 664 w 708"/>
                <a:gd name="T13" fmla="*/ 168 h 354"/>
                <a:gd name="T14" fmla="*/ 646 w 708"/>
                <a:gd name="T15" fmla="*/ 198 h 354"/>
                <a:gd name="T16" fmla="*/ 626 w 708"/>
                <a:gd name="T17" fmla="*/ 224 h 354"/>
                <a:gd name="T18" fmla="*/ 604 w 708"/>
                <a:gd name="T19" fmla="*/ 250 h 354"/>
                <a:gd name="T20" fmla="*/ 578 w 708"/>
                <a:gd name="T21" fmla="*/ 272 h 354"/>
                <a:gd name="T22" fmla="*/ 552 w 708"/>
                <a:gd name="T23" fmla="*/ 292 h 354"/>
                <a:gd name="T24" fmla="*/ 522 w 708"/>
                <a:gd name="T25" fmla="*/ 310 h 354"/>
                <a:gd name="T26" fmla="*/ 492 w 708"/>
                <a:gd name="T27" fmla="*/ 326 h 354"/>
                <a:gd name="T28" fmla="*/ 458 w 708"/>
                <a:gd name="T29" fmla="*/ 338 h 354"/>
                <a:gd name="T30" fmla="*/ 424 w 708"/>
                <a:gd name="T31" fmla="*/ 346 h 354"/>
                <a:gd name="T32" fmla="*/ 390 w 708"/>
                <a:gd name="T33" fmla="*/ 352 h 354"/>
                <a:gd name="T34" fmla="*/ 354 w 708"/>
                <a:gd name="T35" fmla="*/ 354 h 354"/>
                <a:gd name="T36" fmla="*/ 354 w 708"/>
                <a:gd name="T37" fmla="*/ 354 h 354"/>
                <a:gd name="T38" fmla="*/ 318 w 708"/>
                <a:gd name="T39" fmla="*/ 352 h 354"/>
                <a:gd name="T40" fmla="*/ 282 w 708"/>
                <a:gd name="T41" fmla="*/ 346 h 354"/>
                <a:gd name="T42" fmla="*/ 248 w 708"/>
                <a:gd name="T43" fmla="*/ 338 h 354"/>
                <a:gd name="T44" fmla="*/ 216 w 708"/>
                <a:gd name="T45" fmla="*/ 326 h 354"/>
                <a:gd name="T46" fmla="*/ 186 w 708"/>
                <a:gd name="T47" fmla="*/ 310 h 354"/>
                <a:gd name="T48" fmla="*/ 156 w 708"/>
                <a:gd name="T49" fmla="*/ 292 h 354"/>
                <a:gd name="T50" fmla="*/ 128 w 708"/>
                <a:gd name="T51" fmla="*/ 272 h 354"/>
                <a:gd name="T52" fmla="*/ 104 w 708"/>
                <a:gd name="T53" fmla="*/ 250 h 354"/>
                <a:gd name="T54" fmla="*/ 80 w 708"/>
                <a:gd name="T55" fmla="*/ 224 h 354"/>
                <a:gd name="T56" fmla="*/ 60 w 708"/>
                <a:gd name="T57" fmla="*/ 198 h 354"/>
                <a:gd name="T58" fmla="*/ 42 w 708"/>
                <a:gd name="T59" fmla="*/ 168 h 354"/>
                <a:gd name="T60" fmla="*/ 28 w 708"/>
                <a:gd name="T61" fmla="*/ 138 h 354"/>
                <a:gd name="T62" fmla="*/ 16 w 708"/>
                <a:gd name="T63" fmla="*/ 104 h 354"/>
                <a:gd name="T64" fmla="*/ 8 w 708"/>
                <a:gd name="T65" fmla="*/ 70 h 354"/>
                <a:gd name="T66" fmla="*/ 2 w 708"/>
                <a:gd name="T67" fmla="*/ 36 h 354"/>
                <a:gd name="T68" fmla="*/ 0 w 708"/>
                <a:gd name="T69" fmla="*/ 0 h 354"/>
                <a:gd name="T70" fmla="*/ 708 w 708"/>
                <a:gd name="T71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08" h="354">
                  <a:moveTo>
                    <a:pt x="708" y="0"/>
                  </a:moveTo>
                  <a:lnTo>
                    <a:pt x="708" y="0"/>
                  </a:lnTo>
                  <a:lnTo>
                    <a:pt x="706" y="36"/>
                  </a:lnTo>
                  <a:lnTo>
                    <a:pt x="700" y="70"/>
                  </a:lnTo>
                  <a:lnTo>
                    <a:pt x="692" y="104"/>
                  </a:lnTo>
                  <a:lnTo>
                    <a:pt x="680" y="138"/>
                  </a:lnTo>
                  <a:lnTo>
                    <a:pt x="664" y="168"/>
                  </a:lnTo>
                  <a:lnTo>
                    <a:pt x="646" y="198"/>
                  </a:lnTo>
                  <a:lnTo>
                    <a:pt x="626" y="224"/>
                  </a:lnTo>
                  <a:lnTo>
                    <a:pt x="604" y="250"/>
                  </a:lnTo>
                  <a:lnTo>
                    <a:pt x="578" y="272"/>
                  </a:lnTo>
                  <a:lnTo>
                    <a:pt x="552" y="292"/>
                  </a:lnTo>
                  <a:lnTo>
                    <a:pt x="522" y="310"/>
                  </a:lnTo>
                  <a:lnTo>
                    <a:pt x="492" y="326"/>
                  </a:lnTo>
                  <a:lnTo>
                    <a:pt x="458" y="338"/>
                  </a:lnTo>
                  <a:lnTo>
                    <a:pt x="424" y="346"/>
                  </a:lnTo>
                  <a:lnTo>
                    <a:pt x="390" y="352"/>
                  </a:lnTo>
                  <a:lnTo>
                    <a:pt x="354" y="354"/>
                  </a:lnTo>
                  <a:lnTo>
                    <a:pt x="354" y="354"/>
                  </a:lnTo>
                  <a:lnTo>
                    <a:pt x="318" y="352"/>
                  </a:lnTo>
                  <a:lnTo>
                    <a:pt x="282" y="346"/>
                  </a:lnTo>
                  <a:lnTo>
                    <a:pt x="248" y="338"/>
                  </a:lnTo>
                  <a:lnTo>
                    <a:pt x="216" y="326"/>
                  </a:lnTo>
                  <a:lnTo>
                    <a:pt x="186" y="310"/>
                  </a:lnTo>
                  <a:lnTo>
                    <a:pt x="156" y="292"/>
                  </a:lnTo>
                  <a:lnTo>
                    <a:pt x="128" y="272"/>
                  </a:lnTo>
                  <a:lnTo>
                    <a:pt x="104" y="250"/>
                  </a:lnTo>
                  <a:lnTo>
                    <a:pt x="80" y="224"/>
                  </a:lnTo>
                  <a:lnTo>
                    <a:pt x="60" y="198"/>
                  </a:lnTo>
                  <a:lnTo>
                    <a:pt x="42" y="168"/>
                  </a:lnTo>
                  <a:lnTo>
                    <a:pt x="28" y="138"/>
                  </a:lnTo>
                  <a:lnTo>
                    <a:pt x="16" y="104"/>
                  </a:lnTo>
                  <a:lnTo>
                    <a:pt x="8" y="70"/>
                  </a:lnTo>
                  <a:lnTo>
                    <a:pt x="2" y="36"/>
                  </a:lnTo>
                  <a:lnTo>
                    <a:pt x="0" y="0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Freeform 20"/>
            <p:cNvSpPr/>
            <p:nvPr/>
          </p:nvSpPr>
          <p:spPr bwMode="auto">
            <a:xfrm>
              <a:off x="-5048250" y="5448300"/>
              <a:ext cx="676275" cy="561975"/>
            </a:xfrm>
            <a:custGeom>
              <a:avLst/>
              <a:gdLst>
                <a:gd name="T0" fmla="*/ 426 w 426"/>
                <a:gd name="T1" fmla="*/ 346 h 354"/>
                <a:gd name="T2" fmla="*/ 426 w 426"/>
                <a:gd name="T3" fmla="*/ 346 h 354"/>
                <a:gd name="T4" fmla="*/ 390 w 426"/>
                <a:gd name="T5" fmla="*/ 352 h 354"/>
                <a:gd name="T6" fmla="*/ 354 w 426"/>
                <a:gd name="T7" fmla="*/ 354 h 354"/>
                <a:gd name="T8" fmla="*/ 354 w 426"/>
                <a:gd name="T9" fmla="*/ 354 h 354"/>
                <a:gd name="T10" fmla="*/ 318 w 426"/>
                <a:gd name="T11" fmla="*/ 352 h 354"/>
                <a:gd name="T12" fmla="*/ 282 w 426"/>
                <a:gd name="T13" fmla="*/ 346 h 354"/>
                <a:gd name="T14" fmla="*/ 248 w 426"/>
                <a:gd name="T15" fmla="*/ 338 h 354"/>
                <a:gd name="T16" fmla="*/ 216 w 426"/>
                <a:gd name="T17" fmla="*/ 326 h 354"/>
                <a:gd name="T18" fmla="*/ 186 w 426"/>
                <a:gd name="T19" fmla="*/ 310 h 354"/>
                <a:gd name="T20" fmla="*/ 156 w 426"/>
                <a:gd name="T21" fmla="*/ 292 h 354"/>
                <a:gd name="T22" fmla="*/ 128 w 426"/>
                <a:gd name="T23" fmla="*/ 272 h 354"/>
                <a:gd name="T24" fmla="*/ 104 w 426"/>
                <a:gd name="T25" fmla="*/ 250 h 354"/>
                <a:gd name="T26" fmla="*/ 80 w 426"/>
                <a:gd name="T27" fmla="*/ 224 h 354"/>
                <a:gd name="T28" fmla="*/ 60 w 426"/>
                <a:gd name="T29" fmla="*/ 198 h 354"/>
                <a:gd name="T30" fmla="*/ 42 w 426"/>
                <a:gd name="T31" fmla="*/ 168 h 354"/>
                <a:gd name="T32" fmla="*/ 28 w 426"/>
                <a:gd name="T33" fmla="*/ 138 h 354"/>
                <a:gd name="T34" fmla="*/ 16 w 426"/>
                <a:gd name="T35" fmla="*/ 104 h 354"/>
                <a:gd name="T36" fmla="*/ 8 w 426"/>
                <a:gd name="T37" fmla="*/ 70 h 354"/>
                <a:gd name="T38" fmla="*/ 2 w 426"/>
                <a:gd name="T39" fmla="*/ 36 h 354"/>
                <a:gd name="T40" fmla="*/ 0 w 426"/>
                <a:gd name="T41" fmla="*/ 0 h 354"/>
                <a:gd name="T42" fmla="*/ 40 w 426"/>
                <a:gd name="T43" fmla="*/ 0 h 354"/>
                <a:gd name="T44" fmla="*/ 40 w 426"/>
                <a:gd name="T45" fmla="*/ 0 h 354"/>
                <a:gd name="T46" fmla="*/ 54 w 426"/>
                <a:gd name="T47" fmla="*/ 40 h 354"/>
                <a:gd name="T48" fmla="*/ 68 w 426"/>
                <a:gd name="T49" fmla="*/ 80 h 354"/>
                <a:gd name="T50" fmla="*/ 84 w 426"/>
                <a:gd name="T51" fmla="*/ 116 h 354"/>
                <a:gd name="T52" fmla="*/ 100 w 426"/>
                <a:gd name="T53" fmla="*/ 152 h 354"/>
                <a:gd name="T54" fmla="*/ 118 w 426"/>
                <a:gd name="T55" fmla="*/ 184 h 354"/>
                <a:gd name="T56" fmla="*/ 138 w 426"/>
                <a:gd name="T57" fmla="*/ 214 h 354"/>
                <a:gd name="T58" fmla="*/ 160 w 426"/>
                <a:gd name="T59" fmla="*/ 242 h 354"/>
                <a:gd name="T60" fmla="*/ 182 w 426"/>
                <a:gd name="T61" fmla="*/ 266 h 354"/>
                <a:gd name="T62" fmla="*/ 206 w 426"/>
                <a:gd name="T63" fmla="*/ 288 h 354"/>
                <a:gd name="T64" fmla="*/ 232 w 426"/>
                <a:gd name="T65" fmla="*/ 306 h 354"/>
                <a:gd name="T66" fmla="*/ 260 w 426"/>
                <a:gd name="T67" fmla="*/ 322 h 354"/>
                <a:gd name="T68" fmla="*/ 290 w 426"/>
                <a:gd name="T69" fmla="*/ 334 h 354"/>
                <a:gd name="T70" fmla="*/ 320 w 426"/>
                <a:gd name="T71" fmla="*/ 342 h 354"/>
                <a:gd name="T72" fmla="*/ 354 w 426"/>
                <a:gd name="T73" fmla="*/ 348 h 354"/>
                <a:gd name="T74" fmla="*/ 388 w 426"/>
                <a:gd name="T75" fmla="*/ 348 h 354"/>
                <a:gd name="T76" fmla="*/ 426 w 426"/>
                <a:gd name="T77" fmla="*/ 346 h 354"/>
                <a:gd name="T78" fmla="*/ 426 w 426"/>
                <a:gd name="T79" fmla="*/ 346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6" h="354">
                  <a:moveTo>
                    <a:pt x="426" y="346"/>
                  </a:moveTo>
                  <a:lnTo>
                    <a:pt x="426" y="346"/>
                  </a:lnTo>
                  <a:lnTo>
                    <a:pt x="390" y="352"/>
                  </a:lnTo>
                  <a:lnTo>
                    <a:pt x="354" y="354"/>
                  </a:lnTo>
                  <a:lnTo>
                    <a:pt x="354" y="354"/>
                  </a:lnTo>
                  <a:lnTo>
                    <a:pt x="318" y="352"/>
                  </a:lnTo>
                  <a:lnTo>
                    <a:pt x="282" y="346"/>
                  </a:lnTo>
                  <a:lnTo>
                    <a:pt x="248" y="338"/>
                  </a:lnTo>
                  <a:lnTo>
                    <a:pt x="216" y="326"/>
                  </a:lnTo>
                  <a:lnTo>
                    <a:pt x="186" y="310"/>
                  </a:lnTo>
                  <a:lnTo>
                    <a:pt x="156" y="292"/>
                  </a:lnTo>
                  <a:lnTo>
                    <a:pt x="128" y="272"/>
                  </a:lnTo>
                  <a:lnTo>
                    <a:pt x="104" y="250"/>
                  </a:lnTo>
                  <a:lnTo>
                    <a:pt x="80" y="224"/>
                  </a:lnTo>
                  <a:lnTo>
                    <a:pt x="60" y="198"/>
                  </a:lnTo>
                  <a:lnTo>
                    <a:pt x="42" y="168"/>
                  </a:lnTo>
                  <a:lnTo>
                    <a:pt x="28" y="138"/>
                  </a:lnTo>
                  <a:lnTo>
                    <a:pt x="16" y="104"/>
                  </a:lnTo>
                  <a:lnTo>
                    <a:pt x="8" y="70"/>
                  </a:lnTo>
                  <a:lnTo>
                    <a:pt x="2" y="36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4" y="40"/>
                  </a:lnTo>
                  <a:lnTo>
                    <a:pt x="68" y="80"/>
                  </a:lnTo>
                  <a:lnTo>
                    <a:pt x="84" y="116"/>
                  </a:lnTo>
                  <a:lnTo>
                    <a:pt x="100" y="152"/>
                  </a:lnTo>
                  <a:lnTo>
                    <a:pt x="118" y="184"/>
                  </a:lnTo>
                  <a:lnTo>
                    <a:pt x="138" y="214"/>
                  </a:lnTo>
                  <a:lnTo>
                    <a:pt x="160" y="242"/>
                  </a:lnTo>
                  <a:lnTo>
                    <a:pt x="182" y="266"/>
                  </a:lnTo>
                  <a:lnTo>
                    <a:pt x="206" y="288"/>
                  </a:lnTo>
                  <a:lnTo>
                    <a:pt x="232" y="306"/>
                  </a:lnTo>
                  <a:lnTo>
                    <a:pt x="260" y="322"/>
                  </a:lnTo>
                  <a:lnTo>
                    <a:pt x="290" y="334"/>
                  </a:lnTo>
                  <a:lnTo>
                    <a:pt x="320" y="342"/>
                  </a:lnTo>
                  <a:lnTo>
                    <a:pt x="354" y="348"/>
                  </a:lnTo>
                  <a:lnTo>
                    <a:pt x="388" y="348"/>
                  </a:lnTo>
                  <a:lnTo>
                    <a:pt x="426" y="346"/>
                  </a:lnTo>
                  <a:lnTo>
                    <a:pt x="426" y="346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1" name="Freeform 21"/>
            <p:cNvSpPr/>
            <p:nvPr/>
          </p:nvSpPr>
          <p:spPr bwMode="auto">
            <a:xfrm>
              <a:off x="-4667250" y="5448300"/>
              <a:ext cx="742950" cy="549275"/>
            </a:xfrm>
            <a:custGeom>
              <a:avLst/>
              <a:gdLst>
                <a:gd name="T0" fmla="*/ 468 w 468"/>
                <a:gd name="T1" fmla="*/ 0 h 346"/>
                <a:gd name="T2" fmla="*/ 468 w 468"/>
                <a:gd name="T3" fmla="*/ 0 h 346"/>
                <a:gd name="T4" fmla="*/ 466 w 468"/>
                <a:gd name="T5" fmla="*/ 32 h 346"/>
                <a:gd name="T6" fmla="*/ 462 w 468"/>
                <a:gd name="T7" fmla="*/ 62 h 346"/>
                <a:gd name="T8" fmla="*/ 454 w 468"/>
                <a:gd name="T9" fmla="*/ 92 h 346"/>
                <a:gd name="T10" fmla="*/ 446 w 468"/>
                <a:gd name="T11" fmla="*/ 120 h 346"/>
                <a:gd name="T12" fmla="*/ 434 w 468"/>
                <a:gd name="T13" fmla="*/ 148 h 346"/>
                <a:gd name="T14" fmla="*/ 420 w 468"/>
                <a:gd name="T15" fmla="*/ 176 h 346"/>
                <a:gd name="T16" fmla="*/ 404 w 468"/>
                <a:gd name="T17" fmla="*/ 200 h 346"/>
                <a:gd name="T18" fmla="*/ 386 w 468"/>
                <a:gd name="T19" fmla="*/ 224 h 346"/>
                <a:gd name="T20" fmla="*/ 366 w 468"/>
                <a:gd name="T21" fmla="*/ 246 h 346"/>
                <a:gd name="T22" fmla="*/ 346 w 468"/>
                <a:gd name="T23" fmla="*/ 266 h 346"/>
                <a:gd name="T24" fmla="*/ 322 w 468"/>
                <a:gd name="T25" fmla="*/ 286 h 346"/>
                <a:gd name="T26" fmla="*/ 298 w 468"/>
                <a:gd name="T27" fmla="*/ 302 h 346"/>
                <a:gd name="T28" fmla="*/ 272 w 468"/>
                <a:gd name="T29" fmla="*/ 316 h 346"/>
                <a:gd name="T30" fmla="*/ 244 w 468"/>
                <a:gd name="T31" fmla="*/ 328 h 346"/>
                <a:gd name="T32" fmla="*/ 216 w 468"/>
                <a:gd name="T33" fmla="*/ 338 h 346"/>
                <a:gd name="T34" fmla="*/ 186 w 468"/>
                <a:gd name="T35" fmla="*/ 346 h 346"/>
                <a:gd name="T36" fmla="*/ 186 w 468"/>
                <a:gd name="T37" fmla="*/ 346 h 346"/>
                <a:gd name="T38" fmla="*/ 166 w 468"/>
                <a:gd name="T39" fmla="*/ 338 h 346"/>
                <a:gd name="T40" fmla="*/ 148 w 468"/>
                <a:gd name="T41" fmla="*/ 328 h 346"/>
                <a:gd name="T42" fmla="*/ 128 w 468"/>
                <a:gd name="T43" fmla="*/ 316 h 346"/>
                <a:gd name="T44" fmla="*/ 112 w 468"/>
                <a:gd name="T45" fmla="*/ 302 h 346"/>
                <a:gd name="T46" fmla="*/ 96 w 468"/>
                <a:gd name="T47" fmla="*/ 286 h 346"/>
                <a:gd name="T48" fmla="*/ 80 w 468"/>
                <a:gd name="T49" fmla="*/ 266 h 346"/>
                <a:gd name="T50" fmla="*/ 66 w 468"/>
                <a:gd name="T51" fmla="*/ 246 h 346"/>
                <a:gd name="T52" fmla="*/ 52 w 468"/>
                <a:gd name="T53" fmla="*/ 224 h 346"/>
                <a:gd name="T54" fmla="*/ 40 w 468"/>
                <a:gd name="T55" fmla="*/ 200 h 346"/>
                <a:gd name="T56" fmla="*/ 30 w 468"/>
                <a:gd name="T57" fmla="*/ 176 h 346"/>
                <a:gd name="T58" fmla="*/ 22 w 468"/>
                <a:gd name="T59" fmla="*/ 148 h 346"/>
                <a:gd name="T60" fmla="*/ 14 w 468"/>
                <a:gd name="T61" fmla="*/ 120 h 346"/>
                <a:gd name="T62" fmla="*/ 8 w 468"/>
                <a:gd name="T63" fmla="*/ 92 h 346"/>
                <a:gd name="T64" fmla="*/ 2 w 468"/>
                <a:gd name="T65" fmla="*/ 62 h 346"/>
                <a:gd name="T66" fmla="*/ 0 w 468"/>
                <a:gd name="T67" fmla="*/ 32 h 346"/>
                <a:gd name="T68" fmla="*/ 0 w 468"/>
                <a:gd name="T69" fmla="*/ 0 h 346"/>
                <a:gd name="T70" fmla="*/ 468 w 468"/>
                <a:gd name="T71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8" h="346">
                  <a:moveTo>
                    <a:pt x="468" y="0"/>
                  </a:moveTo>
                  <a:lnTo>
                    <a:pt x="468" y="0"/>
                  </a:lnTo>
                  <a:lnTo>
                    <a:pt x="466" y="32"/>
                  </a:lnTo>
                  <a:lnTo>
                    <a:pt x="462" y="62"/>
                  </a:lnTo>
                  <a:lnTo>
                    <a:pt x="454" y="92"/>
                  </a:lnTo>
                  <a:lnTo>
                    <a:pt x="446" y="120"/>
                  </a:lnTo>
                  <a:lnTo>
                    <a:pt x="434" y="148"/>
                  </a:lnTo>
                  <a:lnTo>
                    <a:pt x="420" y="176"/>
                  </a:lnTo>
                  <a:lnTo>
                    <a:pt x="404" y="200"/>
                  </a:lnTo>
                  <a:lnTo>
                    <a:pt x="386" y="224"/>
                  </a:lnTo>
                  <a:lnTo>
                    <a:pt x="366" y="246"/>
                  </a:lnTo>
                  <a:lnTo>
                    <a:pt x="346" y="266"/>
                  </a:lnTo>
                  <a:lnTo>
                    <a:pt x="322" y="286"/>
                  </a:lnTo>
                  <a:lnTo>
                    <a:pt x="298" y="302"/>
                  </a:lnTo>
                  <a:lnTo>
                    <a:pt x="272" y="316"/>
                  </a:lnTo>
                  <a:lnTo>
                    <a:pt x="244" y="328"/>
                  </a:lnTo>
                  <a:lnTo>
                    <a:pt x="216" y="338"/>
                  </a:lnTo>
                  <a:lnTo>
                    <a:pt x="186" y="346"/>
                  </a:lnTo>
                  <a:lnTo>
                    <a:pt x="186" y="346"/>
                  </a:lnTo>
                  <a:lnTo>
                    <a:pt x="166" y="338"/>
                  </a:lnTo>
                  <a:lnTo>
                    <a:pt x="148" y="328"/>
                  </a:lnTo>
                  <a:lnTo>
                    <a:pt x="128" y="316"/>
                  </a:lnTo>
                  <a:lnTo>
                    <a:pt x="112" y="302"/>
                  </a:lnTo>
                  <a:lnTo>
                    <a:pt x="96" y="286"/>
                  </a:lnTo>
                  <a:lnTo>
                    <a:pt x="80" y="266"/>
                  </a:lnTo>
                  <a:lnTo>
                    <a:pt x="66" y="246"/>
                  </a:lnTo>
                  <a:lnTo>
                    <a:pt x="52" y="224"/>
                  </a:lnTo>
                  <a:lnTo>
                    <a:pt x="40" y="200"/>
                  </a:lnTo>
                  <a:lnTo>
                    <a:pt x="30" y="176"/>
                  </a:lnTo>
                  <a:lnTo>
                    <a:pt x="22" y="148"/>
                  </a:lnTo>
                  <a:lnTo>
                    <a:pt x="14" y="120"/>
                  </a:lnTo>
                  <a:lnTo>
                    <a:pt x="8" y="92"/>
                  </a:lnTo>
                  <a:lnTo>
                    <a:pt x="2" y="6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68" y="0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Freeform 22"/>
            <p:cNvSpPr/>
            <p:nvPr/>
          </p:nvSpPr>
          <p:spPr bwMode="auto">
            <a:xfrm>
              <a:off x="-5800725" y="4343400"/>
              <a:ext cx="2628900" cy="1314450"/>
            </a:xfrm>
            <a:custGeom>
              <a:avLst/>
              <a:gdLst>
                <a:gd name="T0" fmla="*/ 1656 w 1656"/>
                <a:gd name="T1" fmla="*/ 0 h 828"/>
                <a:gd name="T2" fmla="*/ 1650 w 1656"/>
                <a:gd name="T3" fmla="*/ 84 h 828"/>
                <a:gd name="T4" fmla="*/ 1638 w 1656"/>
                <a:gd name="T5" fmla="*/ 166 h 828"/>
                <a:gd name="T6" fmla="*/ 1618 w 1656"/>
                <a:gd name="T7" fmla="*/ 246 h 828"/>
                <a:gd name="T8" fmla="*/ 1590 w 1656"/>
                <a:gd name="T9" fmla="*/ 322 h 828"/>
                <a:gd name="T10" fmla="*/ 1556 w 1656"/>
                <a:gd name="T11" fmla="*/ 394 h 828"/>
                <a:gd name="T12" fmla="*/ 1514 w 1656"/>
                <a:gd name="T13" fmla="*/ 462 h 828"/>
                <a:gd name="T14" fmla="*/ 1466 w 1656"/>
                <a:gd name="T15" fmla="*/ 526 h 828"/>
                <a:gd name="T16" fmla="*/ 1412 w 1656"/>
                <a:gd name="T17" fmla="*/ 584 h 828"/>
                <a:gd name="T18" fmla="*/ 1354 w 1656"/>
                <a:gd name="T19" fmla="*/ 638 h 828"/>
                <a:gd name="T20" fmla="*/ 1290 w 1656"/>
                <a:gd name="T21" fmla="*/ 686 h 828"/>
                <a:gd name="T22" fmla="*/ 1222 w 1656"/>
                <a:gd name="T23" fmla="*/ 728 h 828"/>
                <a:gd name="T24" fmla="*/ 1150 w 1656"/>
                <a:gd name="T25" fmla="*/ 762 h 828"/>
                <a:gd name="T26" fmla="*/ 1074 w 1656"/>
                <a:gd name="T27" fmla="*/ 790 h 828"/>
                <a:gd name="T28" fmla="*/ 994 w 1656"/>
                <a:gd name="T29" fmla="*/ 810 h 828"/>
                <a:gd name="T30" fmla="*/ 912 w 1656"/>
                <a:gd name="T31" fmla="*/ 822 h 828"/>
                <a:gd name="T32" fmla="*/ 828 w 1656"/>
                <a:gd name="T33" fmla="*/ 828 h 828"/>
                <a:gd name="T34" fmla="*/ 786 w 1656"/>
                <a:gd name="T35" fmla="*/ 826 h 828"/>
                <a:gd name="T36" fmla="*/ 702 w 1656"/>
                <a:gd name="T37" fmla="*/ 818 h 828"/>
                <a:gd name="T38" fmla="*/ 620 w 1656"/>
                <a:gd name="T39" fmla="*/ 802 h 828"/>
                <a:gd name="T40" fmla="*/ 544 w 1656"/>
                <a:gd name="T41" fmla="*/ 776 h 828"/>
                <a:gd name="T42" fmla="*/ 468 w 1656"/>
                <a:gd name="T43" fmla="*/ 746 h 828"/>
                <a:gd name="T44" fmla="*/ 398 w 1656"/>
                <a:gd name="T45" fmla="*/ 708 h 828"/>
                <a:gd name="T46" fmla="*/ 332 w 1656"/>
                <a:gd name="T47" fmla="*/ 662 h 828"/>
                <a:gd name="T48" fmla="*/ 272 w 1656"/>
                <a:gd name="T49" fmla="*/ 612 h 828"/>
                <a:gd name="T50" fmla="*/ 216 w 1656"/>
                <a:gd name="T51" fmla="*/ 556 h 828"/>
                <a:gd name="T52" fmla="*/ 164 w 1656"/>
                <a:gd name="T53" fmla="*/ 494 h 828"/>
                <a:gd name="T54" fmla="*/ 120 w 1656"/>
                <a:gd name="T55" fmla="*/ 428 h 828"/>
                <a:gd name="T56" fmla="*/ 82 w 1656"/>
                <a:gd name="T57" fmla="*/ 358 h 828"/>
                <a:gd name="T58" fmla="*/ 50 w 1656"/>
                <a:gd name="T59" fmla="*/ 284 h 828"/>
                <a:gd name="T60" fmla="*/ 26 w 1656"/>
                <a:gd name="T61" fmla="*/ 206 h 828"/>
                <a:gd name="T62" fmla="*/ 10 w 1656"/>
                <a:gd name="T63" fmla="*/ 126 h 828"/>
                <a:gd name="T64" fmla="*/ 2 w 1656"/>
                <a:gd name="T65" fmla="*/ 42 h 828"/>
                <a:gd name="T66" fmla="*/ 1656 w 1656"/>
                <a:gd name="T67" fmla="*/ 0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56" h="828">
                  <a:moveTo>
                    <a:pt x="1656" y="0"/>
                  </a:moveTo>
                  <a:lnTo>
                    <a:pt x="1656" y="0"/>
                  </a:lnTo>
                  <a:lnTo>
                    <a:pt x="1654" y="42"/>
                  </a:lnTo>
                  <a:lnTo>
                    <a:pt x="1650" y="84"/>
                  </a:lnTo>
                  <a:lnTo>
                    <a:pt x="1646" y="126"/>
                  </a:lnTo>
                  <a:lnTo>
                    <a:pt x="1638" y="166"/>
                  </a:lnTo>
                  <a:lnTo>
                    <a:pt x="1630" y="206"/>
                  </a:lnTo>
                  <a:lnTo>
                    <a:pt x="1618" y="246"/>
                  </a:lnTo>
                  <a:lnTo>
                    <a:pt x="1604" y="284"/>
                  </a:lnTo>
                  <a:lnTo>
                    <a:pt x="1590" y="322"/>
                  </a:lnTo>
                  <a:lnTo>
                    <a:pt x="1574" y="358"/>
                  </a:lnTo>
                  <a:lnTo>
                    <a:pt x="1556" y="394"/>
                  </a:lnTo>
                  <a:lnTo>
                    <a:pt x="1536" y="428"/>
                  </a:lnTo>
                  <a:lnTo>
                    <a:pt x="1514" y="462"/>
                  </a:lnTo>
                  <a:lnTo>
                    <a:pt x="1490" y="494"/>
                  </a:lnTo>
                  <a:lnTo>
                    <a:pt x="1466" y="526"/>
                  </a:lnTo>
                  <a:lnTo>
                    <a:pt x="1440" y="556"/>
                  </a:lnTo>
                  <a:lnTo>
                    <a:pt x="1412" y="584"/>
                  </a:lnTo>
                  <a:lnTo>
                    <a:pt x="1384" y="612"/>
                  </a:lnTo>
                  <a:lnTo>
                    <a:pt x="1354" y="638"/>
                  </a:lnTo>
                  <a:lnTo>
                    <a:pt x="1322" y="662"/>
                  </a:lnTo>
                  <a:lnTo>
                    <a:pt x="1290" y="686"/>
                  </a:lnTo>
                  <a:lnTo>
                    <a:pt x="1256" y="708"/>
                  </a:lnTo>
                  <a:lnTo>
                    <a:pt x="1222" y="728"/>
                  </a:lnTo>
                  <a:lnTo>
                    <a:pt x="1186" y="746"/>
                  </a:lnTo>
                  <a:lnTo>
                    <a:pt x="1150" y="762"/>
                  </a:lnTo>
                  <a:lnTo>
                    <a:pt x="1112" y="776"/>
                  </a:lnTo>
                  <a:lnTo>
                    <a:pt x="1074" y="790"/>
                  </a:lnTo>
                  <a:lnTo>
                    <a:pt x="1034" y="802"/>
                  </a:lnTo>
                  <a:lnTo>
                    <a:pt x="994" y="810"/>
                  </a:lnTo>
                  <a:lnTo>
                    <a:pt x="954" y="818"/>
                  </a:lnTo>
                  <a:lnTo>
                    <a:pt x="912" y="822"/>
                  </a:lnTo>
                  <a:lnTo>
                    <a:pt x="870" y="826"/>
                  </a:lnTo>
                  <a:lnTo>
                    <a:pt x="828" y="828"/>
                  </a:lnTo>
                  <a:lnTo>
                    <a:pt x="828" y="828"/>
                  </a:lnTo>
                  <a:lnTo>
                    <a:pt x="786" y="826"/>
                  </a:lnTo>
                  <a:lnTo>
                    <a:pt x="744" y="822"/>
                  </a:lnTo>
                  <a:lnTo>
                    <a:pt x="702" y="818"/>
                  </a:lnTo>
                  <a:lnTo>
                    <a:pt x="660" y="810"/>
                  </a:lnTo>
                  <a:lnTo>
                    <a:pt x="620" y="802"/>
                  </a:lnTo>
                  <a:lnTo>
                    <a:pt x="582" y="790"/>
                  </a:lnTo>
                  <a:lnTo>
                    <a:pt x="544" y="776"/>
                  </a:lnTo>
                  <a:lnTo>
                    <a:pt x="506" y="762"/>
                  </a:lnTo>
                  <a:lnTo>
                    <a:pt x="468" y="746"/>
                  </a:lnTo>
                  <a:lnTo>
                    <a:pt x="434" y="728"/>
                  </a:lnTo>
                  <a:lnTo>
                    <a:pt x="398" y="708"/>
                  </a:lnTo>
                  <a:lnTo>
                    <a:pt x="366" y="686"/>
                  </a:lnTo>
                  <a:lnTo>
                    <a:pt x="332" y="662"/>
                  </a:lnTo>
                  <a:lnTo>
                    <a:pt x="302" y="638"/>
                  </a:lnTo>
                  <a:lnTo>
                    <a:pt x="272" y="612"/>
                  </a:lnTo>
                  <a:lnTo>
                    <a:pt x="242" y="584"/>
                  </a:lnTo>
                  <a:lnTo>
                    <a:pt x="216" y="556"/>
                  </a:lnTo>
                  <a:lnTo>
                    <a:pt x="190" y="526"/>
                  </a:lnTo>
                  <a:lnTo>
                    <a:pt x="164" y="494"/>
                  </a:lnTo>
                  <a:lnTo>
                    <a:pt x="142" y="462"/>
                  </a:lnTo>
                  <a:lnTo>
                    <a:pt x="120" y="428"/>
                  </a:lnTo>
                  <a:lnTo>
                    <a:pt x="100" y="394"/>
                  </a:lnTo>
                  <a:lnTo>
                    <a:pt x="82" y="358"/>
                  </a:lnTo>
                  <a:lnTo>
                    <a:pt x="66" y="322"/>
                  </a:lnTo>
                  <a:lnTo>
                    <a:pt x="50" y="284"/>
                  </a:lnTo>
                  <a:lnTo>
                    <a:pt x="38" y="246"/>
                  </a:lnTo>
                  <a:lnTo>
                    <a:pt x="26" y="206"/>
                  </a:lnTo>
                  <a:lnTo>
                    <a:pt x="18" y="166"/>
                  </a:lnTo>
                  <a:lnTo>
                    <a:pt x="10" y="126"/>
                  </a:lnTo>
                  <a:lnTo>
                    <a:pt x="4" y="84"/>
                  </a:lnTo>
                  <a:lnTo>
                    <a:pt x="2" y="42"/>
                  </a:lnTo>
                  <a:lnTo>
                    <a:pt x="0" y="0"/>
                  </a:lnTo>
                  <a:lnTo>
                    <a:pt x="1656" y="0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Freeform 23"/>
            <p:cNvSpPr/>
            <p:nvPr/>
          </p:nvSpPr>
          <p:spPr bwMode="auto">
            <a:xfrm>
              <a:off x="-5800725" y="4343400"/>
              <a:ext cx="1168400" cy="1304925"/>
            </a:xfrm>
            <a:custGeom>
              <a:avLst/>
              <a:gdLst>
                <a:gd name="T0" fmla="*/ 736 w 736"/>
                <a:gd name="T1" fmla="*/ 822 h 822"/>
                <a:gd name="T2" fmla="*/ 736 w 736"/>
                <a:gd name="T3" fmla="*/ 822 h 822"/>
                <a:gd name="T4" fmla="*/ 698 w 736"/>
                <a:gd name="T5" fmla="*/ 816 h 822"/>
                <a:gd name="T6" fmla="*/ 660 w 736"/>
                <a:gd name="T7" fmla="*/ 810 h 822"/>
                <a:gd name="T8" fmla="*/ 622 w 736"/>
                <a:gd name="T9" fmla="*/ 802 h 822"/>
                <a:gd name="T10" fmla="*/ 586 w 736"/>
                <a:gd name="T11" fmla="*/ 792 h 822"/>
                <a:gd name="T12" fmla="*/ 550 w 736"/>
                <a:gd name="T13" fmla="*/ 780 h 822"/>
                <a:gd name="T14" fmla="*/ 514 w 736"/>
                <a:gd name="T15" fmla="*/ 766 h 822"/>
                <a:gd name="T16" fmla="*/ 480 w 736"/>
                <a:gd name="T17" fmla="*/ 750 h 822"/>
                <a:gd name="T18" fmla="*/ 446 w 736"/>
                <a:gd name="T19" fmla="*/ 734 h 822"/>
                <a:gd name="T20" fmla="*/ 414 w 736"/>
                <a:gd name="T21" fmla="*/ 716 h 822"/>
                <a:gd name="T22" fmla="*/ 382 w 736"/>
                <a:gd name="T23" fmla="*/ 696 h 822"/>
                <a:gd name="T24" fmla="*/ 352 w 736"/>
                <a:gd name="T25" fmla="*/ 676 h 822"/>
                <a:gd name="T26" fmla="*/ 322 w 736"/>
                <a:gd name="T27" fmla="*/ 654 h 822"/>
                <a:gd name="T28" fmla="*/ 292 w 736"/>
                <a:gd name="T29" fmla="*/ 630 h 822"/>
                <a:gd name="T30" fmla="*/ 264 w 736"/>
                <a:gd name="T31" fmla="*/ 606 h 822"/>
                <a:gd name="T32" fmla="*/ 238 w 736"/>
                <a:gd name="T33" fmla="*/ 580 h 822"/>
                <a:gd name="T34" fmla="*/ 212 w 736"/>
                <a:gd name="T35" fmla="*/ 554 h 822"/>
                <a:gd name="T36" fmla="*/ 188 w 736"/>
                <a:gd name="T37" fmla="*/ 526 h 822"/>
                <a:gd name="T38" fmla="*/ 166 w 736"/>
                <a:gd name="T39" fmla="*/ 496 h 822"/>
                <a:gd name="T40" fmla="*/ 144 w 736"/>
                <a:gd name="T41" fmla="*/ 466 h 822"/>
                <a:gd name="T42" fmla="*/ 124 w 736"/>
                <a:gd name="T43" fmla="*/ 436 h 822"/>
                <a:gd name="T44" fmla="*/ 106 w 736"/>
                <a:gd name="T45" fmla="*/ 404 h 822"/>
                <a:gd name="T46" fmla="*/ 88 w 736"/>
                <a:gd name="T47" fmla="*/ 370 h 822"/>
                <a:gd name="T48" fmla="*/ 72 w 736"/>
                <a:gd name="T49" fmla="*/ 336 h 822"/>
                <a:gd name="T50" fmla="*/ 58 w 736"/>
                <a:gd name="T51" fmla="*/ 302 h 822"/>
                <a:gd name="T52" fmla="*/ 44 w 736"/>
                <a:gd name="T53" fmla="*/ 266 h 822"/>
                <a:gd name="T54" fmla="*/ 32 w 736"/>
                <a:gd name="T55" fmla="*/ 230 h 822"/>
                <a:gd name="T56" fmla="*/ 22 w 736"/>
                <a:gd name="T57" fmla="*/ 194 h 822"/>
                <a:gd name="T58" fmla="*/ 14 w 736"/>
                <a:gd name="T59" fmla="*/ 156 h 822"/>
                <a:gd name="T60" fmla="*/ 8 w 736"/>
                <a:gd name="T61" fmla="*/ 118 h 822"/>
                <a:gd name="T62" fmla="*/ 4 w 736"/>
                <a:gd name="T63" fmla="*/ 78 h 822"/>
                <a:gd name="T64" fmla="*/ 2 w 736"/>
                <a:gd name="T65" fmla="*/ 40 h 822"/>
                <a:gd name="T66" fmla="*/ 0 w 736"/>
                <a:gd name="T67" fmla="*/ 0 h 822"/>
                <a:gd name="T68" fmla="*/ 76 w 736"/>
                <a:gd name="T69" fmla="*/ 0 h 822"/>
                <a:gd name="T70" fmla="*/ 76 w 736"/>
                <a:gd name="T71" fmla="*/ 0 h 822"/>
                <a:gd name="T72" fmla="*/ 94 w 736"/>
                <a:gd name="T73" fmla="*/ 72 h 822"/>
                <a:gd name="T74" fmla="*/ 114 w 736"/>
                <a:gd name="T75" fmla="*/ 144 h 822"/>
                <a:gd name="T76" fmla="*/ 138 w 736"/>
                <a:gd name="T77" fmla="*/ 214 h 822"/>
                <a:gd name="T78" fmla="*/ 162 w 736"/>
                <a:gd name="T79" fmla="*/ 284 h 822"/>
                <a:gd name="T80" fmla="*/ 192 w 736"/>
                <a:gd name="T81" fmla="*/ 350 h 822"/>
                <a:gd name="T82" fmla="*/ 224 w 736"/>
                <a:gd name="T83" fmla="*/ 414 h 822"/>
                <a:gd name="T84" fmla="*/ 258 w 736"/>
                <a:gd name="T85" fmla="*/ 476 h 822"/>
                <a:gd name="T86" fmla="*/ 276 w 736"/>
                <a:gd name="T87" fmla="*/ 506 h 822"/>
                <a:gd name="T88" fmla="*/ 296 w 736"/>
                <a:gd name="T89" fmla="*/ 534 h 822"/>
                <a:gd name="T90" fmla="*/ 316 w 736"/>
                <a:gd name="T91" fmla="*/ 562 h 822"/>
                <a:gd name="T92" fmla="*/ 338 w 736"/>
                <a:gd name="T93" fmla="*/ 588 h 822"/>
                <a:gd name="T94" fmla="*/ 360 w 736"/>
                <a:gd name="T95" fmla="*/ 614 h 822"/>
                <a:gd name="T96" fmla="*/ 382 w 736"/>
                <a:gd name="T97" fmla="*/ 638 h 822"/>
                <a:gd name="T98" fmla="*/ 406 w 736"/>
                <a:gd name="T99" fmla="*/ 660 h 822"/>
                <a:gd name="T100" fmla="*/ 432 w 736"/>
                <a:gd name="T101" fmla="*/ 682 h 822"/>
                <a:gd name="T102" fmla="*/ 458 w 736"/>
                <a:gd name="T103" fmla="*/ 704 h 822"/>
                <a:gd name="T104" fmla="*/ 484 w 736"/>
                <a:gd name="T105" fmla="*/ 722 h 822"/>
                <a:gd name="T106" fmla="*/ 512 w 736"/>
                <a:gd name="T107" fmla="*/ 740 h 822"/>
                <a:gd name="T108" fmla="*/ 540 w 736"/>
                <a:gd name="T109" fmla="*/ 756 h 822"/>
                <a:gd name="T110" fmla="*/ 570 w 736"/>
                <a:gd name="T111" fmla="*/ 772 h 822"/>
                <a:gd name="T112" fmla="*/ 602 w 736"/>
                <a:gd name="T113" fmla="*/ 786 h 822"/>
                <a:gd name="T114" fmla="*/ 634 w 736"/>
                <a:gd name="T115" fmla="*/ 796 h 822"/>
                <a:gd name="T116" fmla="*/ 666 w 736"/>
                <a:gd name="T117" fmla="*/ 808 h 822"/>
                <a:gd name="T118" fmla="*/ 700 w 736"/>
                <a:gd name="T119" fmla="*/ 816 h 822"/>
                <a:gd name="T120" fmla="*/ 736 w 736"/>
                <a:gd name="T121" fmla="*/ 822 h 822"/>
                <a:gd name="T122" fmla="*/ 736 w 736"/>
                <a:gd name="T123" fmla="*/ 82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36" h="822">
                  <a:moveTo>
                    <a:pt x="736" y="822"/>
                  </a:moveTo>
                  <a:lnTo>
                    <a:pt x="736" y="822"/>
                  </a:lnTo>
                  <a:lnTo>
                    <a:pt x="698" y="816"/>
                  </a:lnTo>
                  <a:lnTo>
                    <a:pt x="660" y="810"/>
                  </a:lnTo>
                  <a:lnTo>
                    <a:pt x="622" y="802"/>
                  </a:lnTo>
                  <a:lnTo>
                    <a:pt x="586" y="792"/>
                  </a:lnTo>
                  <a:lnTo>
                    <a:pt x="550" y="780"/>
                  </a:lnTo>
                  <a:lnTo>
                    <a:pt x="514" y="766"/>
                  </a:lnTo>
                  <a:lnTo>
                    <a:pt x="480" y="750"/>
                  </a:lnTo>
                  <a:lnTo>
                    <a:pt x="446" y="734"/>
                  </a:lnTo>
                  <a:lnTo>
                    <a:pt x="414" y="716"/>
                  </a:lnTo>
                  <a:lnTo>
                    <a:pt x="382" y="696"/>
                  </a:lnTo>
                  <a:lnTo>
                    <a:pt x="352" y="676"/>
                  </a:lnTo>
                  <a:lnTo>
                    <a:pt x="322" y="654"/>
                  </a:lnTo>
                  <a:lnTo>
                    <a:pt x="292" y="630"/>
                  </a:lnTo>
                  <a:lnTo>
                    <a:pt x="264" y="606"/>
                  </a:lnTo>
                  <a:lnTo>
                    <a:pt x="238" y="580"/>
                  </a:lnTo>
                  <a:lnTo>
                    <a:pt x="212" y="554"/>
                  </a:lnTo>
                  <a:lnTo>
                    <a:pt x="188" y="526"/>
                  </a:lnTo>
                  <a:lnTo>
                    <a:pt x="166" y="496"/>
                  </a:lnTo>
                  <a:lnTo>
                    <a:pt x="144" y="466"/>
                  </a:lnTo>
                  <a:lnTo>
                    <a:pt x="124" y="436"/>
                  </a:lnTo>
                  <a:lnTo>
                    <a:pt x="106" y="404"/>
                  </a:lnTo>
                  <a:lnTo>
                    <a:pt x="88" y="370"/>
                  </a:lnTo>
                  <a:lnTo>
                    <a:pt x="72" y="336"/>
                  </a:lnTo>
                  <a:lnTo>
                    <a:pt x="58" y="302"/>
                  </a:lnTo>
                  <a:lnTo>
                    <a:pt x="44" y="266"/>
                  </a:lnTo>
                  <a:lnTo>
                    <a:pt x="32" y="230"/>
                  </a:lnTo>
                  <a:lnTo>
                    <a:pt x="22" y="194"/>
                  </a:lnTo>
                  <a:lnTo>
                    <a:pt x="14" y="156"/>
                  </a:lnTo>
                  <a:lnTo>
                    <a:pt x="8" y="118"/>
                  </a:lnTo>
                  <a:lnTo>
                    <a:pt x="4" y="78"/>
                  </a:lnTo>
                  <a:lnTo>
                    <a:pt x="2" y="40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94" y="72"/>
                  </a:lnTo>
                  <a:lnTo>
                    <a:pt x="114" y="144"/>
                  </a:lnTo>
                  <a:lnTo>
                    <a:pt x="138" y="214"/>
                  </a:lnTo>
                  <a:lnTo>
                    <a:pt x="162" y="284"/>
                  </a:lnTo>
                  <a:lnTo>
                    <a:pt x="192" y="350"/>
                  </a:lnTo>
                  <a:lnTo>
                    <a:pt x="224" y="414"/>
                  </a:lnTo>
                  <a:lnTo>
                    <a:pt x="258" y="476"/>
                  </a:lnTo>
                  <a:lnTo>
                    <a:pt x="276" y="506"/>
                  </a:lnTo>
                  <a:lnTo>
                    <a:pt x="296" y="534"/>
                  </a:lnTo>
                  <a:lnTo>
                    <a:pt x="316" y="562"/>
                  </a:lnTo>
                  <a:lnTo>
                    <a:pt x="338" y="588"/>
                  </a:lnTo>
                  <a:lnTo>
                    <a:pt x="360" y="614"/>
                  </a:lnTo>
                  <a:lnTo>
                    <a:pt x="382" y="638"/>
                  </a:lnTo>
                  <a:lnTo>
                    <a:pt x="406" y="660"/>
                  </a:lnTo>
                  <a:lnTo>
                    <a:pt x="432" y="682"/>
                  </a:lnTo>
                  <a:lnTo>
                    <a:pt x="458" y="704"/>
                  </a:lnTo>
                  <a:lnTo>
                    <a:pt x="484" y="722"/>
                  </a:lnTo>
                  <a:lnTo>
                    <a:pt x="512" y="740"/>
                  </a:lnTo>
                  <a:lnTo>
                    <a:pt x="540" y="756"/>
                  </a:lnTo>
                  <a:lnTo>
                    <a:pt x="570" y="772"/>
                  </a:lnTo>
                  <a:lnTo>
                    <a:pt x="602" y="786"/>
                  </a:lnTo>
                  <a:lnTo>
                    <a:pt x="634" y="796"/>
                  </a:lnTo>
                  <a:lnTo>
                    <a:pt x="666" y="808"/>
                  </a:lnTo>
                  <a:lnTo>
                    <a:pt x="700" y="816"/>
                  </a:lnTo>
                  <a:lnTo>
                    <a:pt x="736" y="822"/>
                  </a:lnTo>
                  <a:lnTo>
                    <a:pt x="736" y="822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Freeform 24"/>
            <p:cNvSpPr/>
            <p:nvPr/>
          </p:nvSpPr>
          <p:spPr bwMode="auto">
            <a:xfrm>
              <a:off x="-5305425" y="4343400"/>
              <a:ext cx="2133600" cy="1314450"/>
            </a:xfrm>
            <a:custGeom>
              <a:avLst/>
              <a:gdLst>
                <a:gd name="T0" fmla="*/ 424 w 1344"/>
                <a:gd name="T1" fmla="*/ 822 h 828"/>
                <a:gd name="T2" fmla="*/ 424 w 1344"/>
                <a:gd name="T3" fmla="*/ 822 h 828"/>
                <a:gd name="T4" fmla="*/ 378 w 1344"/>
                <a:gd name="T5" fmla="*/ 794 h 828"/>
                <a:gd name="T6" fmla="*/ 334 w 1344"/>
                <a:gd name="T7" fmla="*/ 762 h 828"/>
                <a:gd name="T8" fmla="*/ 292 w 1344"/>
                <a:gd name="T9" fmla="*/ 728 h 828"/>
                <a:gd name="T10" fmla="*/ 252 w 1344"/>
                <a:gd name="T11" fmla="*/ 688 h 828"/>
                <a:gd name="T12" fmla="*/ 216 w 1344"/>
                <a:gd name="T13" fmla="*/ 646 h 828"/>
                <a:gd name="T14" fmla="*/ 180 w 1344"/>
                <a:gd name="T15" fmla="*/ 600 h 828"/>
                <a:gd name="T16" fmla="*/ 148 w 1344"/>
                <a:gd name="T17" fmla="*/ 550 h 828"/>
                <a:gd name="T18" fmla="*/ 118 w 1344"/>
                <a:gd name="T19" fmla="*/ 498 h 828"/>
                <a:gd name="T20" fmla="*/ 92 w 1344"/>
                <a:gd name="T21" fmla="*/ 444 h 828"/>
                <a:gd name="T22" fmla="*/ 68 w 1344"/>
                <a:gd name="T23" fmla="*/ 386 h 828"/>
                <a:gd name="T24" fmla="*/ 48 w 1344"/>
                <a:gd name="T25" fmla="*/ 326 h 828"/>
                <a:gd name="T26" fmla="*/ 32 w 1344"/>
                <a:gd name="T27" fmla="*/ 264 h 828"/>
                <a:gd name="T28" fmla="*/ 18 w 1344"/>
                <a:gd name="T29" fmla="*/ 200 h 828"/>
                <a:gd name="T30" fmla="*/ 8 w 1344"/>
                <a:gd name="T31" fmla="*/ 136 h 828"/>
                <a:gd name="T32" fmla="*/ 2 w 1344"/>
                <a:gd name="T33" fmla="*/ 68 h 828"/>
                <a:gd name="T34" fmla="*/ 0 w 1344"/>
                <a:gd name="T35" fmla="*/ 0 h 828"/>
                <a:gd name="T36" fmla="*/ 1344 w 1344"/>
                <a:gd name="T37" fmla="*/ 0 h 828"/>
                <a:gd name="T38" fmla="*/ 1344 w 1344"/>
                <a:gd name="T39" fmla="*/ 0 h 828"/>
                <a:gd name="T40" fmla="*/ 1342 w 1344"/>
                <a:gd name="T41" fmla="*/ 42 h 828"/>
                <a:gd name="T42" fmla="*/ 1338 w 1344"/>
                <a:gd name="T43" fmla="*/ 84 h 828"/>
                <a:gd name="T44" fmla="*/ 1334 w 1344"/>
                <a:gd name="T45" fmla="*/ 126 h 828"/>
                <a:gd name="T46" fmla="*/ 1326 w 1344"/>
                <a:gd name="T47" fmla="*/ 166 h 828"/>
                <a:gd name="T48" fmla="*/ 1318 w 1344"/>
                <a:gd name="T49" fmla="*/ 206 h 828"/>
                <a:gd name="T50" fmla="*/ 1306 w 1344"/>
                <a:gd name="T51" fmla="*/ 246 h 828"/>
                <a:gd name="T52" fmla="*/ 1292 w 1344"/>
                <a:gd name="T53" fmla="*/ 284 h 828"/>
                <a:gd name="T54" fmla="*/ 1278 w 1344"/>
                <a:gd name="T55" fmla="*/ 322 h 828"/>
                <a:gd name="T56" fmla="*/ 1262 w 1344"/>
                <a:gd name="T57" fmla="*/ 358 h 828"/>
                <a:gd name="T58" fmla="*/ 1244 w 1344"/>
                <a:gd name="T59" fmla="*/ 394 h 828"/>
                <a:gd name="T60" fmla="*/ 1224 w 1344"/>
                <a:gd name="T61" fmla="*/ 428 h 828"/>
                <a:gd name="T62" fmla="*/ 1202 w 1344"/>
                <a:gd name="T63" fmla="*/ 462 h 828"/>
                <a:gd name="T64" fmla="*/ 1178 w 1344"/>
                <a:gd name="T65" fmla="*/ 494 h 828"/>
                <a:gd name="T66" fmla="*/ 1154 w 1344"/>
                <a:gd name="T67" fmla="*/ 526 h 828"/>
                <a:gd name="T68" fmla="*/ 1128 w 1344"/>
                <a:gd name="T69" fmla="*/ 556 h 828"/>
                <a:gd name="T70" fmla="*/ 1100 w 1344"/>
                <a:gd name="T71" fmla="*/ 584 h 828"/>
                <a:gd name="T72" fmla="*/ 1072 w 1344"/>
                <a:gd name="T73" fmla="*/ 612 h 828"/>
                <a:gd name="T74" fmla="*/ 1042 w 1344"/>
                <a:gd name="T75" fmla="*/ 638 h 828"/>
                <a:gd name="T76" fmla="*/ 1010 w 1344"/>
                <a:gd name="T77" fmla="*/ 662 h 828"/>
                <a:gd name="T78" fmla="*/ 978 w 1344"/>
                <a:gd name="T79" fmla="*/ 686 h 828"/>
                <a:gd name="T80" fmla="*/ 944 w 1344"/>
                <a:gd name="T81" fmla="*/ 708 h 828"/>
                <a:gd name="T82" fmla="*/ 910 w 1344"/>
                <a:gd name="T83" fmla="*/ 728 h 828"/>
                <a:gd name="T84" fmla="*/ 874 w 1344"/>
                <a:gd name="T85" fmla="*/ 746 h 828"/>
                <a:gd name="T86" fmla="*/ 838 w 1344"/>
                <a:gd name="T87" fmla="*/ 762 h 828"/>
                <a:gd name="T88" fmla="*/ 800 w 1344"/>
                <a:gd name="T89" fmla="*/ 776 h 828"/>
                <a:gd name="T90" fmla="*/ 762 w 1344"/>
                <a:gd name="T91" fmla="*/ 790 h 828"/>
                <a:gd name="T92" fmla="*/ 722 w 1344"/>
                <a:gd name="T93" fmla="*/ 802 h 828"/>
                <a:gd name="T94" fmla="*/ 682 w 1344"/>
                <a:gd name="T95" fmla="*/ 810 h 828"/>
                <a:gd name="T96" fmla="*/ 642 w 1344"/>
                <a:gd name="T97" fmla="*/ 818 h 828"/>
                <a:gd name="T98" fmla="*/ 600 w 1344"/>
                <a:gd name="T99" fmla="*/ 822 h 828"/>
                <a:gd name="T100" fmla="*/ 558 w 1344"/>
                <a:gd name="T101" fmla="*/ 826 h 828"/>
                <a:gd name="T102" fmla="*/ 516 w 1344"/>
                <a:gd name="T103" fmla="*/ 828 h 828"/>
                <a:gd name="T104" fmla="*/ 516 w 1344"/>
                <a:gd name="T105" fmla="*/ 828 h 828"/>
                <a:gd name="T106" fmla="*/ 470 w 1344"/>
                <a:gd name="T107" fmla="*/ 826 h 828"/>
                <a:gd name="T108" fmla="*/ 424 w 1344"/>
                <a:gd name="T109" fmla="*/ 822 h 828"/>
                <a:gd name="T110" fmla="*/ 424 w 1344"/>
                <a:gd name="T111" fmla="*/ 822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44" h="828">
                  <a:moveTo>
                    <a:pt x="424" y="822"/>
                  </a:moveTo>
                  <a:lnTo>
                    <a:pt x="424" y="822"/>
                  </a:lnTo>
                  <a:lnTo>
                    <a:pt x="378" y="794"/>
                  </a:lnTo>
                  <a:lnTo>
                    <a:pt x="334" y="762"/>
                  </a:lnTo>
                  <a:lnTo>
                    <a:pt x="292" y="728"/>
                  </a:lnTo>
                  <a:lnTo>
                    <a:pt x="252" y="688"/>
                  </a:lnTo>
                  <a:lnTo>
                    <a:pt x="216" y="646"/>
                  </a:lnTo>
                  <a:lnTo>
                    <a:pt x="180" y="600"/>
                  </a:lnTo>
                  <a:lnTo>
                    <a:pt x="148" y="550"/>
                  </a:lnTo>
                  <a:lnTo>
                    <a:pt x="118" y="498"/>
                  </a:lnTo>
                  <a:lnTo>
                    <a:pt x="92" y="444"/>
                  </a:lnTo>
                  <a:lnTo>
                    <a:pt x="68" y="386"/>
                  </a:lnTo>
                  <a:lnTo>
                    <a:pt x="48" y="326"/>
                  </a:lnTo>
                  <a:lnTo>
                    <a:pt x="32" y="264"/>
                  </a:lnTo>
                  <a:lnTo>
                    <a:pt x="18" y="200"/>
                  </a:lnTo>
                  <a:lnTo>
                    <a:pt x="8" y="136"/>
                  </a:lnTo>
                  <a:lnTo>
                    <a:pt x="2" y="68"/>
                  </a:lnTo>
                  <a:lnTo>
                    <a:pt x="0" y="0"/>
                  </a:lnTo>
                  <a:lnTo>
                    <a:pt x="1344" y="0"/>
                  </a:lnTo>
                  <a:lnTo>
                    <a:pt x="1344" y="0"/>
                  </a:lnTo>
                  <a:lnTo>
                    <a:pt x="1342" y="42"/>
                  </a:lnTo>
                  <a:lnTo>
                    <a:pt x="1338" y="84"/>
                  </a:lnTo>
                  <a:lnTo>
                    <a:pt x="1334" y="126"/>
                  </a:lnTo>
                  <a:lnTo>
                    <a:pt x="1326" y="166"/>
                  </a:lnTo>
                  <a:lnTo>
                    <a:pt x="1318" y="206"/>
                  </a:lnTo>
                  <a:lnTo>
                    <a:pt x="1306" y="246"/>
                  </a:lnTo>
                  <a:lnTo>
                    <a:pt x="1292" y="284"/>
                  </a:lnTo>
                  <a:lnTo>
                    <a:pt x="1278" y="322"/>
                  </a:lnTo>
                  <a:lnTo>
                    <a:pt x="1262" y="358"/>
                  </a:lnTo>
                  <a:lnTo>
                    <a:pt x="1244" y="394"/>
                  </a:lnTo>
                  <a:lnTo>
                    <a:pt x="1224" y="428"/>
                  </a:lnTo>
                  <a:lnTo>
                    <a:pt x="1202" y="462"/>
                  </a:lnTo>
                  <a:lnTo>
                    <a:pt x="1178" y="494"/>
                  </a:lnTo>
                  <a:lnTo>
                    <a:pt x="1154" y="526"/>
                  </a:lnTo>
                  <a:lnTo>
                    <a:pt x="1128" y="556"/>
                  </a:lnTo>
                  <a:lnTo>
                    <a:pt x="1100" y="584"/>
                  </a:lnTo>
                  <a:lnTo>
                    <a:pt x="1072" y="612"/>
                  </a:lnTo>
                  <a:lnTo>
                    <a:pt x="1042" y="638"/>
                  </a:lnTo>
                  <a:lnTo>
                    <a:pt x="1010" y="662"/>
                  </a:lnTo>
                  <a:lnTo>
                    <a:pt x="978" y="686"/>
                  </a:lnTo>
                  <a:lnTo>
                    <a:pt x="944" y="708"/>
                  </a:lnTo>
                  <a:lnTo>
                    <a:pt x="910" y="728"/>
                  </a:lnTo>
                  <a:lnTo>
                    <a:pt x="874" y="746"/>
                  </a:lnTo>
                  <a:lnTo>
                    <a:pt x="838" y="762"/>
                  </a:lnTo>
                  <a:lnTo>
                    <a:pt x="800" y="776"/>
                  </a:lnTo>
                  <a:lnTo>
                    <a:pt x="762" y="790"/>
                  </a:lnTo>
                  <a:lnTo>
                    <a:pt x="722" y="802"/>
                  </a:lnTo>
                  <a:lnTo>
                    <a:pt x="682" y="810"/>
                  </a:lnTo>
                  <a:lnTo>
                    <a:pt x="642" y="818"/>
                  </a:lnTo>
                  <a:lnTo>
                    <a:pt x="600" y="822"/>
                  </a:lnTo>
                  <a:lnTo>
                    <a:pt x="558" y="826"/>
                  </a:lnTo>
                  <a:lnTo>
                    <a:pt x="516" y="828"/>
                  </a:lnTo>
                  <a:lnTo>
                    <a:pt x="516" y="828"/>
                  </a:lnTo>
                  <a:lnTo>
                    <a:pt x="470" y="826"/>
                  </a:lnTo>
                  <a:lnTo>
                    <a:pt x="424" y="822"/>
                  </a:lnTo>
                  <a:lnTo>
                    <a:pt x="424" y="822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Freeform 25"/>
            <p:cNvSpPr/>
            <p:nvPr/>
          </p:nvSpPr>
          <p:spPr bwMode="auto">
            <a:xfrm>
              <a:off x="-5048250" y="7731125"/>
              <a:ext cx="1123950" cy="561975"/>
            </a:xfrm>
            <a:custGeom>
              <a:avLst/>
              <a:gdLst>
                <a:gd name="T0" fmla="*/ 708 w 708"/>
                <a:gd name="T1" fmla="*/ 354 h 354"/>
                <a:gd name="T2" fmla="*/ 708 w 708"/>
                <a:gd name="T3" fmla="*/ 354 h 354"/>
                <a:gd name="T4" fmla="*/ 706 w 708"/>
                <a:gd name="T5" fmla="*/ 318 h 354"/>
                <a:gd name="T6" fmla="*/ 700 w 708"/>
                <a:gd name="T7" fmla="*/ 282 h 354"/>
                <a:gd name="T8" fmla="*/ 692 w 708"/>
                <a:gd name="T9" fmla="*/ 248 h 354"/>
                <a:gd name="T10" fmla="*/ 680 w 708"/>
                <a:gd name="T11" fmla="*/ 216 h 354"/>
                <a:gd name="T12" fmla="*/ 664 w 708"/>
                <a:gd name="T13" fmla="*/ 186 h 354"/>
                <a:gd name="T14" fmla="*/ 646 w 708"/>
                <a:gd name="T15" fmla="*/ 156 h 354"/>
                <a:gd name="T16" fmla="*/ 626 w 708"/>
                <a:gd name="T17" fmla="*/ 130 h 354"/>
                <a:gd name="T18" fmla="*/ 604 w 708"/>
                <a:gd name="T19" fmla="*/ 104 h 354"/>
                <a:gd name="T20" fmla="*/ 578 w 708"/>
                <a:gd name="T21" fmla="*/ 82 h 354"/>
                <a:gd name="T22" fmla="*/ 552 w 708"/>
                <a:gd name="T23" fmla="*/ 60 h 354"/>
                <a:gd name="T24" fmla="*/ 522 w 708"/>
                <a:gd name="T25" fmla="*/ 44 h 354"/>
                <a:gd name="T26" fmla="*/ 492 w 708"/>
                <a:gd name="T27" fmla="*/ 28 h 354"/>
                <a:gd name="T28" fmla="*/ 458 w 708"/>
                <a:gd name="T29" fmla="*/ 16 h 354"/>
                <a:gd name="T30" fmla="*/ 424 w 708"/>
                <a:gd name="T31" fmla="*/ 8 h 354"/>
                <a:gd name="T32" fmla="*/ 390 w 708"/>
                <a:gd name="T33" fmla="*/ 2 h 354"/>
                <a:gd name="T34" fmla="*/ 354 w 708"/>
                <a:gd name="T35" fmla="*/ 0 h 354"/>
                <a:gd name="T36" fmla="*/ 354 w 708"/>
                <a:gd name="T37" fmla="*/ 0 h 354"/>
                <a:gd name="T38" fmla="*/ 318 w 708"/>
                <a:gd name="T39" fmla="*/ 2 h 354"/>
                <a:gd name="T40" fmla="*/ 282 w 708"/>
                <a:gd name="T41" fmla="*/ 8 h 354"/>
                <a:gd name="T42" fmla="*/ 248 w 708"/>
                <a:gd name="T43" fmla="*/ 16 h 354"/>
                <a:gd name="T44" fmla="*/ 216 w 708"/>
                <a:gd name="T45" fmla="*/ 28 h 354"/>
                <a:gd name="T46" fmla="*/ 186 w 708"/>
                <a:gd name="T47" fmla="*/ 44 h 354"/>
                <a:gd name="T48" fmla="*/ 156 w 708"/>
                <a:gd name="T49" fmla="*/ 60 h 354"/>
                <a:gd name="T50" fmla="*/ 128 w 708"/>
                <a:gd name="T51" fmla="*/ 82 h 354"/>
                <a:gd name="T52" fmla="*/ 104 w 708"/>
                <a:gd name="T53" fmla="*/ 104 h 354"/>
                <a:gd name="T54" fmla="*/ 80 w 708"/>
                <a:gd name="T55" fmla="*/ 130 h 354"/>
                <a:gd name="T56" fmla="*/ 60 w 708"/>
                <a:gd name="T57" fmla="*/ 156 h 354"/>
                <a:gd name="T58" fmla="*/ 42 w 708"/>
                <a:gd name="T59" fmla="*/ 186 h 354"/>
                <a:gd name="T60" fmla="*/ 28 w 708"/>
                <a:gd name="T61" fmla="*/ 216 h 354"/>
                <a:gd name="T62" fmla="*/ 16 w 708"/>
                <a:gd name="T63" fmla="*/ 248 h 354"/>
                <a:gd name="T64" fmla="*/ 8 w 708"/>
                <a:gd name="T65" fmla="*/ 282 h 354"/>
                <a:gd name="T66" fmla="*/ 2 w 708"/>
                <a:gd name="T67" fmla="*/ 318 h 354"/>
                <a:gd name="T68" fmla="*/ 0 w 708"/>
                <a:gd name="T69" fmla="*/ 354 h 354"/>
                <a:gd name="T70" fmla="*/ 708 w 708"/>
                <a:gd name="T71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08" h="354">
                  <a:moveTo>
                    <a:pt x="708" y="354"/>
                  </a:moveTo>
                  <a:lnTo>
                    <a:pt x="708" y="354"/>
                  </a:lnTo>
                  <a:lnTo>
                    <a:pt x="706" y="318"/>
                  </a:lnTo>
                  <a:lnTo>
                    <a:pt x="700" y="282"/>
                  </a:lnTo>
                  <a:lnTo>
                    <a:pt x="692" y="248"/>
                  </a:lnTo>
                  <a:lnTo>
                    <a:pt x="680" y="216"/>
                  </a:lnTo>
                  <a:lnTo>
                    <a:pt x="664" y="186"/>
                  </a:lnTo>
                  <a:lnTo>
                    <a:pt x="646" y="156"/>
                  </a:lnTo>
                  <a:lnTo>
                    <a:pt x="626" y="130"/>
                  </a:lnTo>
                  <a:lnTo>
                    <a:pt x="604" y="104"/>
                  </a:lnTo>
                  <a:lnTo>
                    <a:pt x="578" y="82"/>
                  </a:lnTo>
                  <a:lnTo>
                    <a:pt x="552" y="60"/>
                  </a:lnTo>
                  <a:lnTo>
                    <a:pt x="522" y="44"/>
                  </a:lnTo>
                  <a:lnTo>
                    <a:pt x="492" y="28"/>
                  </a:lnTo>
                  <a:lnTo>
                    <a:pt x="458" y="16"/>
                  </a:lnTo>
                  <a:lnTo>
                    <a:pt x="424" y="8"/>
                  </a:lnTo>
                  <a:lnTo>
                    <a:pt x="390" y="2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18" y="2"/>
                  </a:lnTo>
                  <a:lnTo>
                    <a:pt x="282" y="8"/>
                  </a:lnTo>
                  <a:lnTo>
                    <a:pt x="248" y="16"/>
                  </a:lnTo>
                  <a:lnTo>
                    <a:pt x="216" y="28"/>
                  </a:lnTo>
                  <a:lnTo>
                    <a:pt x="186" y="44"/>
                  </a:lnTo>
                  <a:lnTo>
                    <a:pt x="156" y="60"/>
                  </a:lnTo>
                  <a:lnTo>
                    <a:pt x="128" y="82"/>
                  </a:lnTo>
                  <a:lnTo>
                    <a:pt x="104" y="104"/>
                  </a:lnTo>
                  <a:lnTo>
                    <a:pt x="80" y="130"/>
                  </a:lnTo>
                  <a:lnTo>
                    <a:pt x="60" y="156"/>
                  </a:lnTo>
                  <a:lnTo>
                    <a:pt x="42" y="186"/>
                  </a:lnTo>
                  <a:lnTo>
                    <a:pt x="28" y="216"/>
                  </a:lnTo>
                  <a:lnTo>
                    <a:pt x="16" y="248"/>
                  </a:lnTo>
                  <a:lnTo>
                    <a:pt x="8" y="282"/>
                  </a:lnTo>
                  <a:lnTo>
                    <a:pt x="2" y="318"/>
                  </a:lnTo>
                  <a:lnTo>
                    <a:pt x="0" y="354"/>
                  </a:lnTo>
                  <a:lnTo>
                    <a:pt x="708" y="354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Freeform 26"/>
            <p:cNvSpPr/>
            <p:nvPr/>
          </p:nvSpPr>
          <p:spPr bwMode="auto">
            <a:xfrm>
              <a:off x="-4787900" y="7737475"/>
              <a:ext cx="863600" cy="555625"/>
            </a:xfrm>
            <a:custGeom>
              <a:avLst/>
              <a:gdLst>
                <a:gd name="T0" fmla="*/ 544 w 544"/>
                <a:gd name="T1" fmla="*/ 350 h 350"/>
                <a:gd name="T2" fmla="*/ 544 w 544"/>
                <a:gd name="T3" fmla="*/ 350 h 350"/>
                <a:gd name="T4" fmla="*/ 542 w 544"/>
                <a:gd name="T5" fmla="*/ 316 h 350"/>
                <a:gd name="T6" fmla="*/ 538 w 544"/>
                <a:gd name="T7" fmla="*/ 284 h 350"/>
                <a:gd name="T8" fmla="*/ 530 w 544"/>
                <a:gd name="T9" fmla="*/ 252 h 350"/>
                <a:gd name="T10" fmla="*/ 520 w 544"/>
                <a:gd name="T11" fmla="*/ 222 h 350"/>
                <a:gd name="T12" fmla="*/ 506 w 544"/>
                <a:gd name="T13" fmla="*/ 194 h 350"/>
                <a:gd name="T14" fmla="*/ 492 w 544"/>
                <a:gd name="T15" fmla="*/ 166 h 350"/>
                <a:gd name="T16" fmla="*/ 474 w 544"/>
                <a:gd name="T17" fmla="*/ 140 h 350"/>
                <a:gd name="T18" fmla="*/ 454 w 544"/>
                <a:gd name="T19" fmla="*/ 116 h 350"/>
                <a:gd name="T20" fmla="*/ 432 w 544"/>
                <a:gd name="T21" fmla="*/ 94 h 350"/>
                <a:gd name="T22" fmla="*/ 410 w 544"/>
                <a:gd name="T23" fmla="*/ 74 h 350"/>
                <a:gd name="T24" fmla="*/ 384 w 544"/>
                <a:gd name="T25" fmla="*/ 54 h 350"/>
                <a:gd name="T26" fmla="*/ 358 w 544"/>
                <a:gd name="T27" fmla="*/ 38 h 350"/>
                <a:gd name="T28" fmla="*/ 328 w 544"/>
                <a:gd name="T29" fmla="*/ 24 h 350"/>
                <a:gd name="T30" fmla="*/ 300 w 544"/>
                <a:gd name="T31" fmla="*/ 14 h 350"/>
                <a:gd name="T32" fmla="*/ 268 w 544"/>
                <a:gd name="T33" fmla="*/ 6 h 350"/>
                <a:gd name="T34" fmla="*/ 236 w 544"/>
                <a:gd name="T35" fmla="*/ 0 h 350"/>
                <a:gd name="T36" fmla="*/ 236 w 544"/>
                <a:gd name="T37" fmla="*/ 0 h 350"/>
                <a:gd name="T38" fmla="*/ 212 w 544"/>
                <a:gd name="T39" fmla="*/ 6 h 350"/>
                <a:gd name="T40" fmla="*/ 188 w 544"/>
                <a:gd name="T41" fmla="*/ 14 h 350"/>
                <a:gd name="T42" fmla="*/ 166 w 544"/>
                <a:gd name="T43" fmla="*/ 24 h 350"/>
                <a:gd name="T44" fmla="*/ 144 w 544"/>
                <a:gd name="T45" fmla="*/ 38 h 350"/>
                <a:gd name="T46" fmla="*/ 122 w 544"/>
                <a:gd name="T47" fmla="*/ 54 h 350"/>
                <a:gd name="T48" fmla="*/ 104 w 544"/>
                <a:gd name="T49" fmla="*/ 74 h 350"/>
                <a:gd name="T50" fmla="*/ 86 w 544"/>
                <a:gd name="T51" fmla="*/ 94 h 350"/>
                <a:gd name="T52" fmla="*/ 68 w 544"/>
                <a:gd name="T53" fmla="*/ 116 h 350"/>
                <a:gd name="T54" fmla="*/ 54 w 544"/>
                <a:gd name="T55" fmla="*/ 140 h 350"/>
                <a:gd name="T56" fmla="*/ 40 w 544"/>
                <a:gd name="T57" fmla="*/ 166 h 350"/>
                <a:gd name="T58" fmla="*/ 28 w 544"/>
                <a:gd name="T59" fmla="*/ 194 h 350"/>
                <a:gd name="T60" fmla="*/ 18 w 544"/>
                <a:gd name="T61" fmla="*/ 222 h 350"/>
                <a:gd name="T62" fmla="*/ 12 w 544"/>
                <a:gd name="T63" fmla="*/ 252 h 350"/>
                <a:gd name="T64" fmla="*/ 6 w 544"/>
                <a:gd name="T65" fmla="*/ 284 h 350"/>
                <a:gd name="T66" fmla="*/ 2 w 544"/>
                <a:gd name="T67" fmla="*/ 316 h 350"/>
                <a:gd name="T68" fmla="*/ 0 w 544"/>
                <a:gd name="T69" fmla="*/ 350 h 350"/>
                <a:gd name="T70" fmla="*/ 544 w 544"/>
                <a:gd name="T71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4" h="350">
                  <a:moveTo>
                    <a:pt x="544" y="350"/>
                  </a:moveTo>
                  <a:lnTo>
                    <a:pt x="544" y="350"/>
                  </a:lnTo>
                  <a:lnTo>
                    <a:pt x="542" y="316"/>
                  </a:lnTo>
                  <a:lnTo>
                    <a:pt x="538" y="284"/>
                  </a:lnTo>
                  <a:lnTo>
                    <a:pt x="530" y="252"/>
                  </a:lnTo>
                  <a:lnTo>
                    <a:pt x="520" y="222"/>
                  </a:lnTo>
                  <a:lnTo>
                    <a:pt x="506" y="194"/>
                  </a:lnTo>
                  <a:lnTo>
                    <a:pt x="492" y="166"/>
                  </a:lnTo>
                  <a:lnTo>
                    <a:pt x="474" y="140"/>
                  </a:lnTo>
                  <a:lnTo>
                    <a:pt x="454" y="116"/>
                  </a:lnTo>
                  <a:lnTo>
                    <a:pt x="432" y="94"/>
                  </a:lnTo>
                  <a:lnTo>
                    <a:pt x="410" y="74"/>
                  </a:lnTo>
                  <a:lnTo>
                    <a:pt x="384" y="54"/>
                  </a:lnTo>
                  <a:lnTo>
                    <a:pt x="358" y="38"/>
                  </a:lnTo>
                  <a:lnTo>
                    <a:pt x="328" y="24"/>
                  </a:lnTo>
                  <a:lnTo>
                    <a:pt x="300" y="14"/>
                  </a:lnTo>
                  <a:lnTo>
                    <a:pt x="268" y="6"/>
                  </a:lnTo>
                  <a:lnTo>
                    <a:pt x="236" y="0"/>
                  </a:lnTo>
                  <a:lnTo>
                    <a:pt x="236" y="0"/>
                  </a:lnTo>
                  <a:lnTo>
                    <a:pt x="212" y="6"/>
                  </a:lnTo>
                  <a:lnTo>
                    <a:pt x="188" y="14"/>
                  </a:lnTo>
                  <a:lnTo>
                    <a:pt x="166" y="24"/>
                  </a:lnTo>
                  <a:lnTo>
                    <a:pt x="144" y="38"/>
                  </a:lnTo>
                  <a:lnTo>
                    <a:pt x="122" y="54"/>
                  </a:lnTo>
                  <a:lnTo>
                    <a:pt x="104" y="74"/>
                  </a:lnTo>
                  <a:lnTo>
                    <a:pt x="86" y="94"/>
                  </a:lnTo>
                  <a:lnTo>
                    <a:pt x="68" y="116"/>
                  </a:lnTo>
                  <a:lnTo>
                    <a:pt x="54" y="140"/>
                  </a:lnTo>
                  <a:lnTo>
                    <a:pt x="40" y="166"/>
                  </a:lnTo>
                  <a:lnTo>
                    <a:pt x="28" y="194"/>
                  </a:lnTo>
                  <a:lnTo>
                    <a:pt x="18" y="222"/>
                  </a:lnTo>
                  <a:lnTo>
                    <a:pt x="12" y="252"/>
                  </a:lnTo>
                  <a:lnTo>
                    <a:pt x="6" y="284"/>
                  </a:lnTo>
                  <a:lnTo>
                    <a:pt x="2" y="316"/>
                  </a:lnTo>
                  <a:lnTo>
                    <a:pt x="0" y="350"/>
                  </a:lnTo>
                  <a:lnTo>
                    <a:pt x="544" y="350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Freeform 27"/>
            <p:cNvSpPr/>
            <p:nvPr/>
          </p:nvSpPr>
          <p:spPr bwMode="auto">
            <a:xfrm>
              <a:off x="-5048250" y="7731125"/>
              <a:ext cx="561975" cy="561975"/>
            </a:xfrm>
            <a:custGeom>
              <a:avLst/>
              <a:gdLst>
                <a:gd name="T0" fmla="*/ 354 w 354"/>
                <a:gd name="T1" fmla="*/ 0 h 354"/>
                <a:gd name="T2" fmla="*/ 354 w 354"/>
                <a:gd name="T3" fmla="*/ 0 h 354"/>
                <a:gd name="T4" fmla="*/ 318 w 354"/>
                <a:gd name="T5" fmla="*/ 2 h 354"/>
                <a:gd name="T6" fmla="*/ 282 w 354"/>
                <a:gd name="T7" fmla="*/ 8 h 354"/>
                <a:gd name="T8" fmla="*/ 248 w 354"/>
                <a:gd name="T9" fmla="*/ 16 h 354"/>
                <a:gd name="T10" fmla="*/ 216 w 354"/>
                <a:gd name="T11" fmla="*/ 28 h 354"/>
                <a:gd name="T12" fmla="*/ 186 w 354"/>
                <a:gd name="T13" fmla="*/ 44 h 354"/>
                <a:gd name="T14" fmla="*/ 156 w 354"/>
                <a:gd name="T15" fmla="*/ 60 h 354"/>
                <a:gd name="T16" fmla="*/ 128 w 354"/>
                <a:gd name="T17" fmla="*/ 82 h 354"/>
                <a:gd name="T18" fmla="*/ 104 w 354"/>
                <a:gd name="T19" fmla="*/ 104 h 354"/>
                <a:gd name="T20" fmla="*/ 80 w 354"/>
                <a:gd name="T21" fmla="*/ 130 h 354"/>
                <a:gd name="T22" fmla="*/ 60 w 354"/>
                <a:gd name="T23" fmla="*/ 156 h 354"/>
                <a:gd name="T24" fmla="*/ 42 w 354"/>
                <a:gd name="T25" fmla="*/ 186 h 354"/>
                <a:gd name="T26" fmla="*/ 28 w 354"/>
                <a:gd name="T27" fmla="*/ 216 h 354"/>
                <a:gd name="T28" fmla="*/ 16 w 354"/>
                <a:gd name="T29" fmla="*/ 248 h 354"/>
                <a:gd name="T30" fmla="*/ 8 w 354"/>
                <a:gd name="T31" fmla="*/ 282 h 354"/>
                <a:gd name="T32" fmla="*/ 2 w 354"/>
                <a:gd name="T33" fmla="*/ 318 h 354"/>
                <a:gd name="T34" fmla="*/ 0 w 354"/>
                <a:gd name="T35" fmla="*/ 354 h 354"/>
                <a:gd name="T36" fmla="*/ 38 w 354"/>
                <a:gd name="T37" fmla="*/ 354 h 354"/>
                <a:gd name="T38" fmla="*/ 38 w 354"/>
                <a:gd name="T39" fmla="*/ 354 h 354"/>
                <a:gd name="T40" fmla="*/ 50 w 354"/>
                <a:gd name="T41" fmla="*/ 318 h 354"/>
                <a:gd name="T42" fmla="*/ 62 w 354"/>
                <a:gd name="T43" fmla="*/ 286 h 354"/>
                <a:gd name="T44" fmla="*/ 74 w 354"/>
                <a:gd name="T45" fmla="*/ 252 h 354"/>
                <a:gd name="T46" fmla="*/ 90 w 354"/>
                <a:gd name="T47" fmla="*/ 222 h 354"/>
                <a:gd name="T48" fmla="*/ 106 w 354"/>
                <a:gd name="T49" fmla="*/ 192 h 354"/>
                <a:gd name="T50" fmla="*/ 122 w 354"/>
                <a:gd name="T51" fmla="*/ 164 h 354"/>
                <a:gd name="T52" fmla="*/ 140 w 354"/>
                <a:gd name="T53" fmla="*/ 138 h 354"/>
                <a:gd name="T54" fmla="*/ 158 w 354"/>
                <a:gd name="T55" fmla="*/ 114 h 354"/>
                <a:gd name="T56" fmla="*/ 178 w 354"/>
                <a:gd name="T57" fmla="*/ 92 h 354"/>
                <a:gd name="T58" fmla="*/ 200 w 354"/>
                <a:gd name="T59" fmla="*/ 72 h 354"/>
                <a:gd name="T60" fmla="*/ 222 w 354"/>
                <a:gd name="T61" fmla="*/ 54 h 354"/>
                <a:gd name="T62" fmla="*/ 246 w 354"/>
                <a:gd name="T63" fmla="*/ 38 h 354"/>
                <a:gd name="T64" fmla="*/ 272 w 354"/>
                <a:gd name="T65" fmla="*/ 26 h 354"/>
                <a:gd name="T66" fmla="*/ 298 w 354"/>
                <a:gd name="T67" fmla="*/ 14 h 354"/>
                <a:gd name="T68" fmla="*/ 324 w 354"/>
                <a:gd name="T69" fmla="*/ 6 h 354"/>
                <a:gd name="T70" fmla="*/ 354 w 354"/>
                <a:gd name="T71" fmla="*/ 0 h 354"/>
                <a:gd name="T72" fmla="*/ 354 w 354"/>
                <a:gd name="T73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4" h="354">
                  <a:moveTo>
                    <a:pt x="354" y="0"/>
                  </a:moveTo>
                  <a:lnTo>
                    <a:pt x="354" y="0"/>
                  </a:lnTo>
                  <a:lnTo>
                    <a:pt x="318" y="2"/>
                  </a:lnTo>
                  <a:lnTo>
                    <a:pt x="282" y="8"/>
                  </a:lnTo>
                  <a:lnTo>
                    <a:pt x="248" y="16"/>
                  </a:lnTo>
                  <a:lnTo>
                    <a:pt x="216" y="28"/>
                  </a:lnTo>
                  <a:lnTo>
                    <a:pt x="186" y="44"/>
                  </a:lnTo>
                  <a:lnTo>
                    <a:pt x="156" y="60"/>
                  </a:lnTo>
                  <a:lnTo>
                    <a:pt x="128" y="82"/>
                  </a:lnTo>
                  <a:lnTo>
                    <a:pt x="104" y="104"/>
                  </a:lnTo>
                  <a:lnTo>
                    <a:pt x="80" y="130"/>
                  </a:lnTo>
                  <a:lnTo>
                    <a:pt x="60" y="156"/>
                  </a:lnTo>
                  <a:lnTo>
                    <a:pt x="42" y="186"/>
                  </a:lnTo>
                  <a:lnTo>
                    <a:pt x="28" y="216"/>
                  </a:lnTo>
                  <a:lnTo>
                    <a:pt x="16" y="248"/>
                  </a:lnTo>
                  <a:lnTo>
                    <a:pt x="8" y="282"/>
                  </a:lnTo>
                  <a:lnTo>
                    <a:pt x="2" y="318"/>
                  </a:lnTo>
                  <a:lnTo>
                    <a:pt x="0" y="354"/>
                  </a:lnTo>
                  <a:lnTo>
                    <a:pt x="38" y="354"/>
                  </a:lnTo>
                  <a:lnTo>
                    <a:pt x="38" y="354"/>
                  </a:lnTo>
                  <a:lnTo>
                    <a:pt x="50" y="318"/>
                  </a:lnTo>
                  <a:lnTo>
                    <a:pt x="62" y="286"/>
                  </a:lnTo>
                  <a:lnTo>
                    <a:pt x="74" y="252"/>
                  </a:lnTo>
                  <a:lnTo>
                    <a:pt x="90" y="222"/>
                  </a:lnTo>
                  <a:lnTo>
                    <a:pt x="106" y="192"/>
                  </a:lnTo>
                  <a:lnTo>
                    <a:pt x="122" y="164"/>
                  </a:lnTo>
                  <a:lnTo>
                    <a:pt x="140" y="138"/>
                  </a:lnTo>
                  <a:lnTo>
                    <a:pt x="158" y="114"/>
                  </a:lnTo>
                  <a:lnTo>
                    <a:pt x="178" y="92"/>
                  </a:lnTo>
                  <a:lnTo>
                    <a:pt x="200" y="72"/>
                  </a:lnTo>
                  <a:lnTo>
                    <a:pt x="222" y="54"/>
                  </a:lnTo>
                  <a:lnTo>
                    <a:pt x="246" y="38"/>
                  </a:lnTo>
                  <a:lnTo>
                    <a:pt x="272" y="26"/>
                  </a:lnTo>
                  <a:lnTo>
                    <a:pt x="298" y="14"/>
                  </a:lnTo>
                  <a:lnTo>
                    <a:pt x="324" y="6"/>
                  </a:lnTo>
                  <a:lnTo>
                    <a:pt x="354" y="0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Rectangle 28"/>
            <p:cNvSpPr>
              <a:spLocks noChangeArrowheads="1"/>
            </p:cNvSpPr>
            <p:nvPr/>
          </p:nvSpPr>
          <p:spPr bwMode="auto">
            <a:xfrm>
              <a:off x="-5260975" y="8131175"/>
              <a:ext cx="1549400" cy="257175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-5260975" y="8131175"/>
              <a:ext cx="273050" cy="257175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0" name="Freeform 30"/>
            <p:cNvSpPr/>
            <p:nvPr/>
          </p:nvSpPr>
          <p:spPr bwMode="auto">
            <a:xfrm>
              <a:off x="-5797550" y="4413250"/>
              <a:ext cx="2622550" cy="120650"/>
            </a:xfrm>
            <a:custGeom>
              <a:avLst/>
              <a:gdLst>
                <a:gd name="T0" fmla="*/ 1652 w 1652"/>
                <a:gd name="T1" fmla="*/ 0 h 76"/>
                <a:gd name="T2" fmla="*/ 1652 w 1652"/>
                <a:gd name="T3" fmla="*/ 0 h 76"/>
                <a:gd name="T4" fmla="*/ 1648 w 1652"/>
                <a:gd name="T5" fmla="*/ 38 h 76"/>
                <a:gd name="T6" fmla="*/ 1644 w 1652"/>
                <a:gd name="T7" fmla="*/ 76 h 76"/>
                <a:gd name="T8" fmla="*/ 8 w 1652"/>
                <a:gd name="T9" fmla="*/ 76 h 76"/>
                <a:gd name="T10" fmla="*/ 8 w 1652"/>
                <a:gd name="T11" fmla="*/ 76 h 76"/>
                <a:gd name="T12" fmla="*/ 2 w 1652"/>
                <a:gd name="T13" fmla="*/ 38 h 76"/>
                <a:gd name="T14" fmla="*/ 0 w 1652"/>
                <a:gd name="T15" fmla="*/ 0 h 76"/>
                <a:gd name="T16" fmla="*/ 1652 w 1652"/>
                <a:gd name="T1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2" h="76">
                  <a:moveTo>
                    <a:pt x="1652" y="0"/>
                  </a:moveTo>
                  <a:lnTo>
                    <a:pt x="1652" y="0"/>
                  </a:lnTo>
                  <a:lnTo>
                    <a:pt x="1648" y="38"/>
                  </a:lnTo>
                  <a:lnTo>
                    <a:pt x="1644" y="76"/>
                  </a:lnTo>
                  <a:lnTo>
                    <a:pt x="8" y="76"/>
                  </a:lnTo>
                  <a:lnTo>
                    <a:pt x="8" y="76"/>
                  </a:lnTo>
                  <a:lnTo>
                    <a:pt x="2" y="38"/>
                  </a:lnTo>
                  <a:lnTo>
                    <a:pt x="0" y="0"/>
                  </a:lnTo>
                  <a:lnTo>
                    <a:pt x="1652" y="0"/>
                  </a:lnTo>
                  <a:close/>
                </a:path>
              </a:pathLst>
            </a:custGeom>
            <a:solidFill>
              <a:srgbClr val="F79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Rectangle 31"/>
            <p:cNvSpPr>
              <a:spLocks noChangeArrowheads="1"/>
            </p:cNvSpPr>
            <p:nvPr/>
          </p:nvSpPr>
          <p:spPr bwMode="auto">
            <a:xfrm>
              <a:off x="-5935663" y="3657600"/>
              <a:ext cx="2897188" cy="755650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Rectangle 32"/>
            <p:cNvSpPr>
              <a:spLocks noChangeArrowheads="1"/>
            </p:cNvSpPr>
            <p:nvPr/>
          </p:nvSpPr>
          <p:spPr bwMode="auto">
            <a:xfrm>
              <a:off x="-4845050" y="3657600"/>
              <a:ext cx="1806575" cy="755650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Rectangle 33"/>
            <p:cNvSpPr>
              <a:spLocks noChangeArrowheads="1"/>
            </p:cNvSpPr>
            <p:nvPr/>
          </p:nvSpPr>
          <p:spPr bwMode="auto">
            <a:xfrm>
              <a:off x="-4654550" y="8131175"/>
              <a:ext cx="942975" cy="257175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4" name="Picture 34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-5784850" y="8359775"/>
              <a:ext cx="2590800" cy="657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" name="Picture 35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-5964238" y="8902700"/>
              <a:ext cx="2951163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" name="Rectangle 36"/>
            <p:cNvSpPr>
              <a:spLocks noChangeArrowheads="1"/>
            </p:cNvSpPr>
            <p:nvPr/>
          </p:nvSpPr>
          <p:spPr bwMode="auto">
            <a:xfrm>
              <a:off x="-4965700" y="8499475"/>
              <a:ext cx="958850" cy="355600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Rectangle 37"/>
            <p:cNvSpPr>
              <a:spLocks noChangeArrowheads="1"/>
            </p:cNvSpPr>
            <p:nvPr/>
          </p:nvSpPr>
          <p:spPr bwMode="auto">
            <a:xfrm>
              <a:off x="-5935663" y="3657600"/>
              <a:ext cx="582613" cy="755650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Freeform 38"/>
            <p:cNvSpPr/>
            <p:nvPr/>
          </p:nvSpPr>
          <p:spPr bwMode="auto">
            <a:xfrm>
              <a:off x="-4625975" y="6384925"/>
              <a:ext cx="615950" cy="1231900"/>
            </a:xfrm>
            <a:custGeom>
              <a:avLst/>
              <a:gdLst>
                <a:gd name="T0" fmla="*/ 196 w 388"/>
                <a:gd name="T1" fmla="*/ 0 h 776"/>
                <a:gd name="T2" fmla="*/ 172 w 388"/>
                <a:gd name="T3" fmla="*/ 6 h 776"/>
                <a:gd name="T4" fmla="*/ 148 w 388"/>
                <a:gd name="T5" fmla="*/ 22 h 776"/>
                <a:gd name="T6" fmla="*/ 128 w 388"/>
                <a:gd name="T7" fmla="*/ 48 h 776"/>
                <a:gd name="T8" fmla="*/ 110 w 388"/>
                <a:gd name="T9" fmla="*/ 80 h 776"/>
                <a:gd name="T10" fmla="*/ 96 w 388"/>
                <a:gd name="T11" fmla="*/ 116 h 776"/>
                <a:gd name="T12" fmla="*/ 82 w 388"/>
                <a:gd name="T13" fmla="*/ 174 h 776"/>
                <a:gd name="T14" fmla="*/ 80 w 388"/>
                <a:gd name="T15" fmla="*/ 212 h 776"/>
                <a:gd name="T16" fmla="*/ 80 w 388"/>
                <a:gd name="T17" fmla="*/ 232 h 776"/>
                <a:gd name="T18" fmla="*/ 78 w 388"/>
                <a:gd name="T19" fmla="*/ 266 h 776"/>
                <a:gd name="T20" fmla="*/ 70 w 388"/>
                <a:gd name="T21" fmla="*/ 294 h 776"/>
                <a:gd name="T22" fmla="*/ 44 w 388"/>
                <a:gd name="T23" fmla="*/ 346 h 776"/>
                <a:gd name="T24" fmla="*/ 16 w 388"/>
                <a:gd name="T25" fmla="*/ 398 h 776"/>
                <a:gd name="T26" fmla="*/ 8 w 388"/>
                <a:gd name="T27" fmla="*/ 430 h 776"/>
                <a:gd name="T28" fmla="*/ 6 w 388"/>
                <a:gd name="T29" fmla="*/ 466 h 776"/>
                <a:gd name="T30" fmla="*/ 6 w 388"/>
                <a:gd name="T31" fmla="*/ 504 h 776"/>
                <a:gd name="T32" fmla="*/ 2 w 388"/>
                <a:gd name="T33" fmla="*/ 594 h 776"/>
                <a:gd name="T34" fmla="*/ 0 w 388"/>
                <a:gd name="T35" fmla="*/ 672 h 776"/>
                <a:gd name="T36" fmla="*/ 0 w 388"/>
                <a:gd name="T37" fmla="*/ 700 h 776"/>
                <a:gd name="T38" fmla="*/ 4 w 388"/>
                <a:gd name="T39" fmla="*/ 714 h 776"/>
                <a:gd name="T40" fmla="*/ 14 w 388"/>
                <a:gd name="T41" fmla="*/ 726 h 776"/>
                <a:gd name="T42" fmla="*/ 46 w 388"/>
                <a:gd name="T43" fmla="*/ 746 h 776"/>
                <a:gd name="T44" fmla="*/ 92 w 388"/>
                <a:gd name="T45" fmla="*/ 760 h 776"/>
                <a:gd name="T46" fmla="*/ 146 w 388"/>
                <a:gd name="T47" fmla="*/ 768 h 776"/>
                <a:gd name="T48" fmla="*/ 258 w 388"/>
                <a:gd name="T49" fmla="*/ 776 h 776"/>
                <a:gd name="T50" fmla="*/ 336 w 388"/>
                <a:gd name="T51" fmla="*/ 774 h 776"/>
                <a:gd name="T52" fmla="*/ 342 w 388"/>
                <a:gd name="T53" fmla="*/ 770 h 776"/>
                <a:gd name="T54" fmla="*/ 354 w 388"/>
                <a:gd name="T55" fmla="*/ 752 h 776"/>
                <a:gd name="T56" fmla="*/ 370 w 388"/>
                <a:gd name="T57" fmla="*/ 698 h 776"/>
                <a:gd name="T58" fmla="*/ 384 w 388"/>
                <a:gd name="T59" fmla="*/ 588 h 776"/>
                <a:gd name="T60" fmla="*/ 388 w 388"/>
                <a:gd name="T61" fmla="*/ 450 h 776"/>
                <a:gd name="T62" fmla="*/ 378 w 388"/>
                <a:gd name="T63" fmla="*/ 306 h 776"/>
                <a:gd name="T64" fmla="*/ 368 w 388"/>
                <a:gd name="T65" fmla="*/ 236 h 776"/>
                <a:gd name="T66" fmla="*/ 352 w 388"/>
                <a:gd name="T67" fmla="*/ 170 h 776"/>
                <a:gd name="T68" fmla="*/ 332 w 388"/>
                <a:gd name="T69" fmla="*/ 112 h 776"/>
                <a:gd name="T70" fmla="*/ 306 w 388"/>
                <a:gd name="T71" fmla="*/ 64 h 776"/>
                <a:gd name="T72" fmla="*/ 276 w 388"/>
                <a:gd name="T73" fmla="*/ 28 h 776"/>
                <a:gd name="T74" fmla="*/ 240 w 388"/>
                <a:gd name="T75" fmla="*/ 6 h 776"/>
                <a:gd name="T76" fmla="*/ 196 w 388"/>
                <a:gd name="T77" fmla="*/ 0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88" h="776">
                  <a:moveTo>
                    <a:pt x="196" y="0"/>
                  </a:moveTo>
                  <a:lnTo>
                    <a:pt x="196" y="0"/>
                  </a:lnTo>
                  <a:lnTo>
                    <a:pt x="184" y="2"/>
                  </a:lnTo>
                  <a:lnTo>
                    <a:pt x="172" y="6"/>
                  </a:lnTo>
                  <a:lnTo>
                    <a:pt x="160" y="14"/>
                  </a:lnTo>
                  <a:lnTo>
                    <a:pt x="148" y="22"/>
                  </a:lnTo>
                  <a:lnTo>
                    <a:pt x="138" y="34"/>
                  </a:lnTo>
                  <a:lnTo>
                    <a:pt x="128" y="48"/>
                  </a:lnTo>
                  <a:lnTo>
                    <a:pt x="120" y="62"/>
                  </a:lnTo>
                  <a:lnTo>
                    <a:pt x="110" y="80"/>
                  </a:lnTo>
                  <a:lnTo>
                    <a:pt x="102" y="96"/>
                  </a:lnTo>
                  <a:lnTo>
                    <a:pt x="96" y="116"/>
                  </a:lnTo>
                  <a:lnTo>
                    <a:pt x="86" y="154"/>
                  </a:lnTo>
                  <a:lnTo>
                    <a:pt x="82" y="174"/>
                  </a:lnTo>
                  <a:lnTo>
                    <a:pt x="80" y="194"/>
                  </a:lnTo>
                  <a:lnTo>
                    <a:pt x="80" y="212"/>
                  </a:lnTo>
                  <a:lnTo>
                    <a:pt x="80" y="232"/>
                  </a:lnTo>
                  <a:lnTo>
                    <a:pt x="80" y="232"/>
                  </a:lnTo>
                  <a:lnTo>
                    <a:pt x="80" y="250"/>
                  </a:lnTo>
                  <a:lnTo>
                    <a:pt x="78" y="266"/>
                  </a:lnTo>
                  <a:lnTo>
                    <a:pt x="76" y="280"/>
                  </a:lnTo>
                  <a:lnTo>
                    <a:pt x="70" y="294"/>
                  </a:lnTo>
                  <a:lnTo>
                    <a:pt x="58" y="322"/>
                  </a:lnTo>
                  <a:lnTo>
                    <a:pt x="44" y="346"/>
                  </a:lnTo>
                  <a:lnTo>
                    <a:pt x="30" y="372"/>
                  </a:lnTo>
                  <a:lnTo>
                    <a:pt x="16" y="398"/>
                  </a:lnTo>
                  <a:lnTo>
                    <a:pt x="12" y="414"/>
                  </a:lnTo>
                  <a:lnTo>
                    <a:pt x="8" y="430"/>
                  </a:lnTo>
                  <a:lnTo>
                    <a:pt x="6" y="448"/>
                  </a:lnTo>
                  <a:lnTo>
                    <a:pt x="6" y="466"/>
                  </a:lnTo>
                  <a:lnTo>
                    <a:pt x="6" y="466"/>
                  </a:lnTo>
                  <a:lnTo>
                    <a:pt x="6" y="504"/>
                  </a:lnTo>
                  <a:lnTo>
                    <a:pt x="6" y="536"/>
                  </a:lnTo>
                  <a:lnTo>
                    <a:pt x="2" y="594"/>
                  </a:lnTo>
                  <a:lnTo>
                    <a:pt x="0" y="644"/>
                  </a:lnTo>
                  <a:lnTo>
                    <a:pt x="0" y="672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2" y="708"/>
                  </a:lnTo>
                  <a:lnTo>
                    <a:pt x="4" y="714"/>
                  </a:lnTo>
                  <a:lnTo>
                    <a:pt x="8" y="720"/>
                  </a:lnTo>
                  <a:lnTo>
                    <a:pt x="14" y="726"/>
                  </a:lnTo>
                  <a:lnTo>
                    <a:pt x="28" y="736"/>
                  </a:lnTo>
                  <a:lnTo>
                    <a:pt x="46" y="746"/>
                  </a:lnTo>
                  <a:lnTo>
                    <a:pt x="68" y="754"/>
                  </a:lnTo>
                  <a:lnTo>
                    <a:pt x="92" y="760"/>
                  </a:lnTo>
                  <a:lnTo>
                    <a:pt x="118" y="764"/>
                  </a:lnTo>
                  <a:lnTo>
                    <a:pt x="146" y="768"/>
                  </a:lnTo>
                  <a:lnTo>
                    <a:pt x="202" y="774"/>
                  </a:lnTo>
                  <a:lnTo>
                    <a:pt x="258" y="776"/>
                  </a:lnTo>
                  <a:lnTo>
                    <a:pt x="304" y="776"/>
                  </a:lnTo>
                  <a:lnTo>
                    <a:pt x="336" y="774"/>
                  </a:lnTo>
                  <a:lnTo>
                    <a:pt x="336" y="774"/>
                  </a:lnTo>
                  <a:lnTo>
                    <a:pt x="342" y="770"/>
                  </a:lnTo>
                  <a:lnTo>
                    <a:pt x="348" y="764"/>
                  </a:lnTo>
                  <a:lnTo>
                    <a:pt x="354" y="752"/>
                  </a:lnTo>
                  <a:lnTo>
                    <a:pt x="360" y="738"/>
                  </a:lnTo>
                  <a:lnTo>
                    <a:pt x="370" y="698"/>
                  </a:lnTo>
                  <a:lnTo>
                    <a:pt x="378" y="648"/>
                  </a:lnTo>
                  <a:lnTo>
                    <a:pt x="384" y="588"/>
                  </a:lnTo>
                  <a:lnTo>
                    <a:pt x="386" y="522"/>
                  </a:lnTo>
                  <a:lnTo>
                    <a:pt x="388" y="450"/>
                  </a:lnTo>
                  <a:lnTo>
                    <a:pt x="384" y="378"/>
                  </a:lnTo>
                  <a:lnTo>
                    <a:pt x="378" y="306"/>
                  </a:lnTo>
                  <a:lnTo>
                    <a:pt x="374" y="270"/>
                  </a:lnTo>
                  <a:lnTo>
                    <a:pt x="368" y="236"/>
                  </a:lnTo>
                  <a:lnTo>
                    <a:pt x="360" y="202"/>
                  </a:lnTo>
                  <a:lnTo>
                    <a:pt x="352" y="170"/>
                  </a:lnTo>
                  <a:lnTo>
                    <a:pt x="342" y="140"/>
                  </a:lnTo>
                  <a:lnTo>
                    <a:pt x="332" y="112"/>
                  </a:lnTo>
                  <a:lnTo>
                    <a:pt x="320" y="86"/>
                  </a:lnTo>
                  <a:lnTo>
                    <a:pt x="306" y="64"/>
                  </a:lnTo>
                  <a:lnTo>
                    <a:pt x="292" y="44"/>
                  </a:lnTo>
                  <a:lnTo>
                    <a:pt x="276" y="28"/>
                  </a:lnTo>
                  <a:lnTo>
                    <a:pt x="258" y="14"/>
                  </a:lnTo>
                  <a:lnTo>
                    <a:pt x="240" y="6"/>
                  </a:lnTo>
                  <a:lnTo>
                    <a:pt x="218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Freeform 39"/>
            <p:cNvSpPr/>
            <p:nvPr/>
          </p:nvSpPr>
          <p:spPr bwMode="auto">
            <a:xfrm>
              <a:off x="-4902200" y="5991225"/>
              <a:ext cx="1047750" cy="441325"/>
            </a:xfrm>
            <a:custGeom>
              <a:avLst/>
              <a:gdLst>
                <a:gd name="T0" fmla="*/ 660 w 660"/>
                <a:gd name="T1" fmla="*/ 32 h 278"/>
                <a:gd name="T2" fmla="*/ 660 w 660"/>
                <a:gd name="T3" fmla="*/ 32 h 278"/>
                <a:gd name="T4" fmla="*/ 656 w 660"/>
                <a:gd name="T5" fmla="*/ 20 h 278"/>
                <a:gd name="T6" fmla="*/ 652 w 660"/>
                <a:gd name="T7" fmla="*/ 12 h 278"/>
                <a:gd name="T8" fmla="*/ 648 w 660"/>
                <a:gd name="T9" fmla="*/ 6 h 278"/>
                <a:gd name="T10" fmla="*/ 640 w 660"/>
                <a:gd name="T11" fmla="*/ 2 h 278"/>
                <a:gd name="T12" fmla="*/ 632 w 660"/>
                <a:gd name="T13" fmla="*/ 0 h 278"/>
                <a:gd name="T14" fmla="*/ 622 w 660"/>
                <a:gd name="T15" fmla="*/ 0 h 278"/>
                <a:gd name="T16" fmla="*/ 602 w 660"/>
                <a:gd name="T17" fmla="*/ 0 h 278"/>
                <a:gd name="T18" fmla="*/ 116 w 660"/>
                <a:gd name="T19" fmla="*/ 34 h 278"/>
                <a:gd name="T20" fmla="*/ 116 w 660"/>
                <a:gd name="T21" fmla="*/ 34 h 278"/>
                <a:gd name="T22" fmla="*/ 96 w 660"/>
                <a:gd name="T23" fmla="*/ 38 h 278"/>
                <a:gd name="T24" fmla="*/ 76 w 660"/>
                <a:gd name="T25" fmla="*/ 46 h 278"/>
                <a:gd name="T26" fmla="*/ 56 w 660"/>
                <a:gd name="T27" fmla="*/ 58 h 278"/>
                <a:gd name="T28" fmla="*/ 38 w 660"/>
                <a:gd name="T29" fmla="*/ 74 h 278"/>
                <a:gd name="T30" fmla="*/ 22 w 660"/>
                <a:gd name="T31" fmla="*/ 92 h 278"/>
                <a:gd name="T32" fmla="*/ 8 w 660"/>
                <a:gd name="T33" fmla="*/ 112 h 278"/>
                <a:gd name="T34" fmla="*/ 4 w 660"/>
                <a:gd name="T35" fmla="*/ 124 h 278"/>
                <a:gd name="T36" fmla="*/ 2 w 660"/>
                <a:gd name="T37" fmla="*/ 134 h 278"/>
                <a:gd name="T38" fmla="*/ 0 w 660"/>
                <a:gd name="T39" fmla="*/ 146 h 278"/>
                <a:gd name="T40" fmla="*/ 0 w 660"/>
                <a:gd name="T41" fmla="*/ 156 h 278"/>
                <a:gd name="T42" fmla="*/ 0 w 660"/>
                <a:gd name="T43" fmla="*/ 156 h 278"/>
                <a:gd name="T44" fmla="*/ 0 w 660"/>
                <a:gd name="T45" fmla="*/ 156 h 278"/>
                <a:gd name="T46" fmla="*/ 4 w 660"/>
                <a:gd name="T47" fmla="*/ 180 h 278"/>
                <a:gd name="T48" fmla="*/ 10 w 660"/>
                <a:gd name="T49" fmla="*/ 202 h 278"/>
                <a:gd name="T50" fmla="*/ 18 w 660"/>
                <a:gd name="T51" fmla="*/ 222 h 278"/>
                <a:gd name="T52" fmla="*/ 30 w 660"/>
                <a:gd name="T53" fmla="*/ 242 h 278"/>
                <a:gd name="T54" fmla="*/ 44 w 660"/>
                <a:gd name="T55" fmla="*/ 258 h 278"/>
                <a:gd name="T56" fmla="*/ 60 w 660"/>
                <a:gd name="T57" fmla="*/ 268 h 278"/>
                <a:gd name="T58" fmla="*/ 68 w 660"/>
                <a:gd name="T59" fmla="*/ 272 h 278"/>
                <a:gd name="T60" fmla="*/ 76 w 660"/>
                <a:gd name="T61" fmla="*/ 276 h 278"/>
                <a:gd name="T62" fmla="*/ 86 w 660"/>
                <a:gd name="T63" fmla="*/ 278 h 278"/>
                <a:gd name="T64" fmla="*/ 94 w 660"/>
                <a:gd name="T65" fmla="*/ 276 h 278"/>
                <a:gd name="T66" fmla="*/ 526 w 660"/>
                <a:gd name="T67" fmla="*/ 230 h 278"/>
                <a:gd name="T68" fmla="*/ 526 w 660"/>
                <a:gd name="T69" fmla="*/ 230 h 278"/>
                <a:gd name="T70" fmla="*/ 544 w 660"/>
                <a:gd name="T71" fmla="*/ 226 h 278"/>
                <a:gd name="T72" fmla="*/ 560 w 660"/>
                <a:gd name="T73" fmla="*/ 222 h 278"/>
                <a:gd name="T74" fmla="*/ 576 w 660"/>
                <a:gd name="T75" fmla="*/ 214 h 278"/>
                <a:gd name="T76" fmla="*/ 590 w 660"/>
                <a:gd name="T77" fmla="*/ 204 h 278"/>
                <a:gd name="T78" fmla="*/ 602 w 660"/>
                <a:gd name="T79" fmla="*/ 194 h 278"/>
                <a:gd name="T80" fmla="*/ 614 w 660"/>
                <a:gd name="T81" fmla="*/ 182 h 278"/>
                <a:gd name="T82" fmla="*/ 624 w 660"/>
                <a:gd name="T83" fmla="*/ 170 h 278"/>
                <a:gd name="T84" fmla="*/ 632 w 660"/>
                <a:gd name="T85" fmla="*/ 156 h 278"/>
                <a:gd name="T86" fmla="*/ 640 w 660"/>
                <a:gd name="T87" fmla="*/ 140 h 278"/>
                <a:gd name="T88" fmla="*/ 646 w 660"/>
                <a:gd name="T89" fmla="*/ 124 h 278"/>
                <a:gd name="T90" fmla="*/ 652 w 660"/>
                <a:gd name="T91" fmla="*/ 110 h 278"/>
                <a:gd name="T92" fmla="*/ 656 w 660"/>
                <a:gd name="T93" fmla="*/ 94 h 278"/>
                <a:gd name="T94" fmla="*/ 660 w 660"/>
                <a:gd name="T95" fmla="*/ 62 h 278"/>
                <a:gd name="T96" fmla="*/ 660 w 660"/>
                <a:gd name="T97" fmla="*/ 32 h 278"/>
                <a:gd name="T98" fmla="*/ 660 w 660"/>
                <a:gd name="T99" fmla="*/ 3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60" h="278">
                  <a:moveTo>
                    <a:pt x="660" y="32"/>
                  </a:moveTo>
                  <a:lnTo>
                    <a:pt x="660" y="32"/>
                  </a:lnTo>
                  <a:lnTo>
                    <a:pt x="656" y="20"/>
                  </a:lnTo>
                  <a:lnTo>
                    <a:pt x="652" y="12"/>
                  </a:lnTo>
                  <a:lnTo>
                    <a:pt x="648" y="6"/>
                  </a:lnTo>
                  <a:lnTo>
                    <a:pt x="640" y="2"/>
                  </a:lnTo>
                  <a:lnTo>
                    <a:pt x="632" y="0"/>
                  </a:lnTo>
                  <a:lnTo>
                    <a:pt x="622" y="0"/>
                  </a:lnTo>
                  <a:lnTo>
                    <a:pt x="602" y="0"/>
                  </a:lnTo>
                  <a:lnTo>
                    <a:pt x="116" y="34"/>
                  </a:lnTo>
                  <a:lnTo>
                    <a:pt x="116" y="34"/>
                  </a:lnTo>
                  <a:lnTo>
                    <a:pt x="96" y="38"/>
                  </a:lnTo>
                  <a:lnTo>
                    <a:pt x="76" y="46"/>
                  </a:lnTo>
                  <a:lnTo>
                    <a:pt x="56" y="58"/>
                  </a:lnTo>
                  <a:lnTo>
                    <a:pt x="38" y="74"/>
                  </a:lnTo>
                  <a:lnTo>
                    <a:pt x="22" y="92"/>
                  </a:lnTo>
                  <a:lnTo>
                    <a:pt x="8" y="112"/>
                  </a:lnTo>
                  <a:lnTo>
                    <a:pt x="4" y="124"/>
                  </a:lnTo>
                  <a:lnTo>
                    <a:pt x="2" y="134"/>
                  </a:lnTo>
                  <a:lnTo>
                    <a:pt x="0" y="14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4" y="180"/>
                  </a:lnTo>
                  <a:lnTo>
                    <a:pt x="10" y="202"/>
                  </a:lnTo>
                  <a:lnTo>
                    <a:pt x="18" y="222"/>
                  </a:lnTo>
                  <a:lnTo>
                    <a:pt x="30" y="242"/>
                  </a:lnTo>
                  <a:lnTo>
                    <a:pt x="44" y="258"/>
                  </a:lnTo>
                  <a:lnTo>
                    <a:pt x="60" y="268"/>
                  </a:lnTo>
                  <a:lnTo>
                    <a:pt x="68" y="272"/>
                  </a:lnTo>
                  <a:lnTo>
                    <a:pt x="76" y="276"/>
                  </a:lnTo>
                  <a:lnTo>
                    <a:pt x="86" y="278"/>
                  </a:lnTo>
                  <a:lnTo>
                    <a:pt x="94" y="276"/>
                  </a:lnTo>
                  <a:lnTo>
                    <a:pt x="526" y="230"/>
                  </a:lnTo>
                  <a:lnTo>
                    <a:pt x="526" y="230"/>
                  </a:lnTo>
                  <a:lnTo>
                    <a:pt x="544" y="226"/>
                  </a:lnTo>
                  <a:lnTo>
                    <a:pt x="560" y="222"/>
                  </a:lnTo>
                  <a:lnTo>
                    <a:pt x="576" y="214"/>
                  </a:lnTo>
                  <a:lnTo>
                    <a:pt x="590" y="204"/>
                  </a:lnTo>
                  <a:lnTo>
                    <a:pt x="602" y="194"/>
                  </a:lnTo>
                  <a:lnTo>
                    <a:pt x="614" y="182"/>
                  </a:lnTo>
                  <a:lnTo>
                    <a:pt x="624" y="170"/>
                  </a:lnTo>
                  <a:lnTo>
                    <a:pt x="632" y="156"/>
                  </a:lnTo>
                  <a:lnTo>
                    <a:pt x="640" y="140"/>
                  </a:lnTo>
                  <a:lnTo>
                    <a:pt x="646" y="124"/>
                  </a:lnTo>
                  <a:lnTo>
                    <a:pt x="652" y="110"/>
                  </a:lnTo>
                  <a:lnTo>
                    <a:pt x="656" y="94"/>
                  </a:lnTo>
                  <a:lnTo>
                    <a:pt x="660" y="62"/>
                  </a:lnTo>
                  <a:lnTo>
                    <a:pt x="660" y="32"/>
                  </a:lnTo>
                  <a:lnTo>
                    <a:pt x="660" y="32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Freeform 40"/>
            <p:cNvSpPr/>
            <p:nvPr/>
          </p:nvSpPr>
          <p:spPr bwMode="auto">
            <a:xfrm>
              <a:off x="-5229225" y="5959475"/>
              <a:ext cx="1374775" cy="425450"/>
            </a:xfrm>
            <a:custGeom>
              <a:avLst/>
              <a:gdLst>
                <a:gd name="T0" fmla="*/ 866 w 866"/>
                <a:gd name="T1" fmla="*/ 52 h 268"/>
                <a:gd name="T2" fmla="*/ 866 w 866"/>
                <a:gd name="T3" fmla="*/ 52 h 268"/>
                <a:gd name="T4" fmla="*/ 862 w 866"/>
                <a:gd name="T5" fmla="*/ 40 h 268"/>
                <a:gd name="T6" fmla="*/ 858 w 866"/>
                <a:gd name="T7" fmla="*/ 30 h 268"/>
                <a:gd name="T8" fmla="*/ 852 w 866"/>
                <a:gd name="T9" fmla="*/ 22 h 268"/>
                <a:gd name="T10" fmla="*/ 844 w 866"/>
                <a:gd name="T11" fmla="*/ 14 h 268"/>
                <a:gd name="T12" fmla="*/ 836 w 866"/>
                <a:gd name="T13" fmla="*/ 8 h 268"/>
                <a:gd name="T14" fmla="*/ 826 w 866"/>
                <a:gd name="T15" fmla="*/ 4 h 268"/>
                <a:gd name="T16" fmla="*/ 814 w 866"/>
                <a:gd name="T17" fmla="*/ 0 h 268"/>
                <a:gd name="T18" fmla="*/ 804 w 866"/>
                <a:gd name="T19" fmla="*/ 0 h 268"/>
                <a:gd name="T20" fmla="*/ 120 w 866"/>
                <a:gd name="T21" fmla="*/ 62 h 268"/>
                <a:gd name="T22" fmla="*/ 120 w 866"/>
                <a:gd name="T23" fmla="*/ 62 h 268"/>
                <a:gd name="T24" fmla="*/ 100 w 866"/>
                <a:gd name="T25" fmla="*/ 64 h 268"/>
                <a:gd name="T26" fmla="*/ 78 w 866"/>
                <a:gd name="T27" fmla="*/ 72 h 268"/>
                <a:gd name="T28" fmla="*/ 56 w 866"/>
                <a:gd name="T29" fmla="*/ 82 h 268"/>
                <a:gd name="T30" fmla="*/ 38 w 866"/>
                <a:gd name="T31" fmla="*/ 96 h 268"/>
                <a:gd name="T32" fmla="*/ 22 w 866"/>
                <a:gd name="T33" fmla="*/ 110 h 268"/>
                <a:gd name="T34" fmla="*/ 8 w 866"/>
                <a:gd name="T35" fmla="*/ 128 h 268"/>
                <a:gd name="T36" fmla="*/ 4 w 866"/>
                <a:gd name="T37" fmla="*/ 136 h 268"/>
                <a:gd name="T38" fmla="*/ 0 w 866"/>
                <a:gd name="T39" fmla="*/ 146 h 268"/>
                <a:gd name="T40" fmla="*/ 0 w 866"/>
                <a:gd name="T41" fmla="*/ 156 h 268"/>
                <a:gd name="T42" fmla="*/ 0 w 866"/>
                <a:gd name="T43" fmla="*/ 166 h 268"/>
                <a:gd name="T44" fmla="*/ 0 w 866"/>
                <a:gd name="T45" fmla="*/ 166 h 268"/>
                <a:gd name="T46" fmla="*/ 0 w 866"/>
                <a:gd name="T47" fmla="*/ 166 h 268"/>
                <a:gd name="T48" fmla="*/ 4 w 866"/>
                <a:gd name="T49" fmla="*/ 186 h 268"/>
                <a:gd name="T50" fmla="*/ 10 w 866"/>
                <a:gd name="T51" fmla="*/ 206 h 268"/>
                <a:gd name="T52" fmla="*/ 22 w 866"/>
                <a:gd name="T53" fmla="*/ 224 h 268"/>
                <a:gd name="T54" fmla="*/ 36 w 866"/>
                <a:gd name="T55" fmla="*/ 238 h 268"/>
                <a:gd name="T56" fmla="*/ 52 w 866"/>
                <a:gd name="T57" fmla="*/ 252 h 268"/>
                <a:gd name="T58" fmla="*/ 70 w 866"/>
                <a:gd name="T59" fmla="*/ 262 h 268"/>
                <a:gd name="T60" fmla="*/ 88 w 866"/>
                <a:gd name="T61" fmla="*/ 266 h 268"/>
                <a:gd name="T62" fmla="*/ 98 w 866"/>
                <a:gd name="T63" fmla="*/ 268 h 268"/>
                <a:gd name="T64" fmla="*/ 108 w 866"/>
                <a:gd name="T65" fmla="*/ 268 h 268"/>
                <a:gd name="T66" fmla="*/ 716 w 866"/>
                <a:gd name="T67" fmla="*/ 206 h 268"/>
                <a:gd name="T68" fmla="*/ 716 w 866"/>
                <a:gd name="T69" fmla="*/ 206 h 268"/>
                <a:gd name="T70" fmla="*/ 734 w 866"/>
                <a:gd name="T71" fmla="*/ 204 h 268"/>
                <a:gd name="T72" fmla="*/ 748 w 866"/>
                <a:gd name="T73" fmla="*/ 200 h 268"/>
                <a:gd name="T74" fmla="*/ 764 w 866"/>
                <a:gd name="T75" fmla="*/ 194 h 268"/>
                <a:gd name="T76" fmla="*/ 778 w 866"/>
                <a:gd name="T77" fmla="*/ 188 h 268"/>
                <a:gd name="T78" fmla="*/ 792 w 866"/>
                <a:gd name="T79" fmla="*/ 180 h 268"/>
                <a:gd name="T80" fmla="*/ 804 w 866"/>
                <a:gd name="T81" fmla="*/ 172 h 268"/>
                <a:gd name="T82" fmla="*/ 816 w 866"/>
                <a:gd name="T83" fmla="*/ 162 h 268"/>
                <a:gd name="T84" fmla="*/ 826 w 866"/>
                <a:gd name="T85" fmla="*/ 152 h 268"/>
                <a:gd name="T86" fmla="*/ 836 w 866"/>
                <a:gd name="T87" fmla="*/ 140 h 268"/>
                <a:gd name="T88" fmla="*/ 844 w 866"/>
                <a:gd name="T89" fmla="*/ 128 h 268"/>
                <a:gd name="T90" fmla="*/ 850 w 866"/>
                <a:gd name="T91" fmla="*/ 116 h 268"/>
                <a:gd name="T92" fmla="*/ 856 w 866"/>
                <a:gd name="T93" fmla="*/ 104 h 268"/>
                <a:gd name="T94" fmla="*/ 862 w 866"/>
                <a:gd name="T95" fmla="*/ 90 h 268"/>
                <a:gd name="T96" fmla="*/ 864 w 866"/>
                <a:gd name="T97" fmla="*/ 78 h 268"/>
                <a:gd name="T98" fmla="*/ 866 w 866"/>
                <a:gd name="T99" fmla="*/ 64 h 268"/>
                <a:gd name="T100" fmla="*/ 866 w 866"/>
                <a:gd name="T101" fmla="*/ 52 h 268"/>
                <a:gd name="T102" fmla="*/ 866 w 866"/>
                <a:gd name="T103" fmla="*/ 5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66" h="268">
                  <a:moveTo>
                    <a:pt x="866" y="52"/>
                  </a:moveTo>
                  <a:lnTo>
                    <a:pt x="866" y="52"/>
                  </a:lnTo>
                  <a:lnTo>
                    <a:pt x="862" y="40"/>
                  </a:lnTo>
                  <a:lnTo>
                    <a:pt x="858" y="30"/>
                  </a:lnTo>
                  <a:lnTo>
                    <a:pt x="852" y="22"/>
                  </a:lnTo>
                  <a:lnTo>
                    <a:pt x="844" y="14"/>
                  </a:lnTo>
                  <a:lnTo>
                    <a:pt x="836" y="8"/>
                  </a:lnTo>
                  <a:lnTo>
                    <a:pt x="826" y="4"/>
                  </a:lnTo>
                  <a:lnTo>
                    <a:pt x="814" y="0"/>
                  </a:lnTo>
                  <a:lnTo>
                    <a:pt x="804" y="0"/>
                  </a:lnTo>
                  <a:lnTo>
                    <a:pt x="120" y="62"/>
                  </a:lnTo>
                  <a:lnTo>
                    <a:pt x="120" y="62"/>
                  </a:lnTo>
                  <a:lnTo>
                    <a:pt x="100" y="64"/>
                  </a:lnTo>
                  <a:lnTo>
                    <a:pt x="78" y="72"/>
                  </a:lnTo>
                  <a:lnTo>
                    <a:pt x="56" y="82"/>
                  </a:lnTo>
                  <a:lnTo>
                    <a:pt x="38" y="96"/>
                  </a:lnTo>
                  <a:lnTo>
                    <a:pt x="22" y="110"/>
                  </a:lnTo>
                  <a:lnTo>
                    <a:pt x="8" y="128"/>
                  </a:lnTo>
                  <a:lnTo>
                    <a:pt x="4" y="136"/>
                  </a:lnTo>
                  <a:lnTo>
                    <a:pt x="0" y="146"/>
                  </a:lnTo>
                  <a:lnTo>
                    <a:pt x="0" y="156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4" y="186"/>
                  </a:lnTo>
                  <a:lnTo>
                    <a:pt x="10" y="206"/>
                  </a:lnTo>
                  <a:lnTo>
                    <a:pt x="22" y="224"/>
                  </a:lnTo>
                  <a:lnTo>
                    <a:pt x="36" y="238"/>
                  </a:lnTo>
                  <a:lnTo>
                    <a:pt x="52" y="252"/>
                  </a:lnTo>
                  <a:lnTo>
                    <a:pt x="70" y="262"/>
                  </a:lnTo>
                  <a:lnTo>
                    <a:pt x="88" y="266"/>
                  </a:lnTo>
                  <a:lnTo>
                    <a:pt x="98" y="268"/>
                  </a:lnTo>
                  <a:lnTo>
                    <a:pt x="108" y="268"/>
                  </a:lnTo>
                  <a:lnTo>
                    <a:pt x="716" y="206"/>
                  </a:lnTo>
                  <a:lnTo>
                    <a:pt x="716" y="206"/>
                  </a:lnTo>
                  <a:lnTo>
                    <a:pt x="734" y="204"/>
                  </a:lnTo>
                  <a:lnTo>
                    <a:pt x="748" y="200"/>
                  </a:lnTo>
                  <a:lnTo>
                    <a:pt x="764" y="194"/>
                  </a:lnTo>
                  <a:lnTo>
                    <a:pt x="778" y="188"/>
                  </a:lnTo>
                  <a:lnTo>
                    <a:pt x="792" y="180"/>
                  </a:lnTo>
                  <a:lnTo>
                    <a:pt x="804" y="172"/>
                  </a:lnTo>
                  <a:lnTo>
                    <a:pt x="816" y="162"/>
                  </a:lnTo>
                  <a:lnTo>
                    <a:pt x="826" y="152"/>
                  </a:lnTo>
                  <a:lnTo>
                    <a:pt x="836" y="140"/>
                  </a:lnTo>
                  <a:lnTo>
                    <a:pt x="844" y="128"/>
                  </a:lnTo>
                  <a:lnTo>
                    <a:pt x="850" y="116"/>
                  </a:lnTo>
                  <a:lnTo>
                    <a:pt x="856" y="104"/>
                  </a:lnTo>
                  <a:lnTo>
                    <a:pt x="862" y="90"/>
                  </a:lnTo>
                  <a:lnTo>
                    <a:pt x="864" y="78"/>
                  </a:lnTo>
                  <a:lnTo>
                    <a:pt x="866" y="64"/>
                  </a:lnTo>
                  <a:lnTo>
                    <a:pt x="866" y="52"/>
                  </a:lnTo>
                  <a:lnTo>
                    <a:pt x="866" y="52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Freeform 41"/>
            <p:cNvSpPr/>
            <p:nvPr/>
          </p:nvSpPr>
          <p:spPr bwMode="auto">
            <a:xfrm>
              <a:off x="-4191000" y="5959475"/>
              <a:ext cx="298450" cy="168275"/>
            </a:xfrm>
            <a:custGeom>
              <a:avLst/>
              <a:gdLst>
                <a:gd name="T0" fmla="*/ 186 w 188"/>
                <a:gd name="T1" fmla="*/ 10 h 106"/>
                <a:gd name="T2" fmla="*/ 186 w 188"/>
                <a:gd name="T3" fmla="*/ 10 h 106"/>
                <a:gd name="T4" fmla="*/ 178 w 188"/>
                <a:gd name="T5" fmla="*/ 6 h 106"/>
                <a:gd name="T6" fmla="*/ 170 w 188"/>
                <a:gd name="T7" fmla="*/ 2 h 106"/>
                <a:gd name="T8" fmla="*/ 160 w 188"/>
                <a:gd name="T9" fmla="*/ 0 h 106"/>
                <a:gd name="T10" fmla="*/ 150 w 188"/>
                <a:gd name="T11" fmla="*/ 0 h 106"/>
                <a:gd name="T12" fmla="*/ 0 w 188"/>
                <a:gd name="T13" fmla="*/ 12 h 106"/>
                <a:gd name="T14" fmla="*/ 0 w 188"/>
                <a:gd name="T15" fmla="*/ 12 h 106"/>
                <a:gd name="T16" fmla="*/ 8 w 188"/>
                <a:gd name="T17" fmla="*/ 38 h 106"/>
                <a:gd name="T18" fmla="*/ 18 w 188"/>
                <a:gd name="T19" fmla="*/ 60 h 106"/>
                <a:gd name="T20" fmla="*/ 30 w 188"/>
                <a:gd name="T21" fmla="*/ 84 h 106"/>
                <a:gd name="T22" fmla="*/ 44 w 188"/>
                <a:gd name="T23" fmla="*/ 106 h 106"/>
                <a:gd name="T24" fmla="*/ 44 w 188"/>
                <a:gd name="T25" fmla="*/ 106 h 106"/>
                <a:gd name="T26" fmla="*/ 70 w 188"/>
                <a:gd name="T27" fmla="*/ 104 h 106"/>
                <a:gd name="T28" fmla="*/ 96 w 188"/>
                <a:gd name="T29" fmla="*/ 100 h 106"/>
                <a:gd name="T30" fmla="*/ 120 w 188"/>
                <a:gd name="T31" fmla="*/ 92 h 106"/>
                <a:gd name="T32" fmla="*/ 144 w 188"/>
                <a:gd name="T33" fmla="*/ 82 h 106"/>
                <a:gd name="T34" fmla="*/ 154 w 188"/>
                <a:gd name="T35" fmla="*/ 74 h 106"/>
                <a:gd name="T36" fmla="*/ 164 w 188"/>
                <a:gd name="T37" fmla="*/ 68 h 106"/>
                <a:gd name="T38" fmla="*/ 172 w 188"/>
                <a:gd name="T39" fmla="*/ 60 h 106"/>
                <a:gd name="T40" fmla="*/ 178 w 188"/>
                <a:gd name="T41" fmla="*/ 52 h 106"/>
                <a:gd name="T42" fmla="*/ 184 w 188"/>
                <a:gd name="T43" fmla="*/ 42 h 106"/>
                <a:gd name="T44" fmla="*/ 186 w 188"/>
                <a:gd name="T45" fmla="*/ 32 h 106"/>
                <a:gd name="T46" fmla="*/ 188 w 188"/>
                <a:gd name="T47" fmla="*/ 22 h 106"/>
                <a:gd name="T48" fmla="*/ 186 w 188"/>
                <a:gd name="T49" fmla="*/ 10 h 106"/>
                <a:gd name="T50" fmla="*/ 186 w 188"/>
                <a:gd name="T51" fmla="*/ 1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8" h="106">
                  <a:moveTo>
                    <a:pt x="186" y="10"/>
                  </a:moveTo>
                  <a:lnTo>
                    <a:pt x="186" y="10"/>
                  </a:lnTo>
                  <a:lnTo>
                    <a:pt x="178" y="6"/>
                  </a:lnTo>
                  <a:lnTo>
                    <a:pt x="170" y="2"/>
                  </a:lnTo>
                  <a:lnTo>
                    <a:pt x="160" y="0"/>
                  </a:lnTo>
                  <a:lnTo>
                    <a:pt x="15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8" y="38"/>
                  </a:lnTo>
                  <a:lnTo>
                    <a:pt x="18" y="60"/>
                  </a:lnTo>
                  <a:lnTo>
                    <a:pt x="30" y="84"/>
                  </a:lnTo>
                  <a:lnTo>
                    <a:pt x="44" y="106"/>
                  </a:lnTo>
                  <a:lnTo>
                    <a:pt x="44" y="106"/>
                  </a:lnTo>
                  <a:lnTo>
                    <a:pt x="70" y="104"/>
                  </a:lnTo>
                  <a:lnTo>
                    <a:pt x="96" y="100"/>
                  </a:lnTo>
                  <a:lnTo>
                    <a:pt x="120" y="92"/>
                  </a:lnTo>
                  <a:lnTo>
                    <a:pt x="144" y="82"/>
                  </a:lnTo>
                  <a:lnTo>
                    <a:pt x="154" y="74"/>
                  </a:lnTo>
                  <a:lnTo>
                    <a:pt x="164" y="68"/>
                  </a:lnTo>
                  <a:lnTo>
                    <a:pt x="172" y="60"/>
                  </a:lnTo>
                  <a:lnTo>
                    <a:pt x="178" y="52"/>
                  </a:lnTo>
                  <a:lnTo>
                    <a:pt x="184" y="42"/>
                  </a:lnTo>
                  <a:lnTo>
                    <a:pt x="186" y="32"/>
                  </a:lnTo>
                  <a:lnTo>
                    <a:pt x="188" y="22"/>
                  </a:lnTo>
                  <a:lnTo>
                    <a:pt x="186" y="10"/>
                  </a:lnTo>
                  <a:lnTo>
                    <a:pt x="186" y="10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Freeform 42"/>
            <p:cNvSpPr/>
            <p:nvPr/>
          </p:nvSpPr>
          <p:spPr bwMode="auto">
            <a:xfrm>
              <a:off x="-4657725" y="6372225"/>
              <a:ext cx="1054100" cy="371475"/>
            </a:xfrm>
            <a:custGeom>
              <a:avLst/>
              <a:gdLst>
                <a:gd name="T0" fmla="*/ 664 w 664"/>
                <a:gd name="T1" fmla="*/ 110 h 234"/>
                <a:gd name="T2" fmla="*/ 664 w 664"/>
                <a:gd name="T3" fmla="*/ 110 h 234"/>
                <a:gd name="T4" fmla="*/ 664 w 664"/>
                <a:gd name="T5" fmla="*/ 126 h 234"/>
                <a:gd name="T6" fmla="*/ 660 w 664"/>
                <a:gd name="T7" fmla="*/ 146 h 234"/>
                <a:gd name="T8" fmla="*/ 652 w 664"/>
                <a:gd name="T9" fmla="*/ 164 h 234"/>
                <a:gd name="T10" fmla="*/ 638 w 664"/>
                <a:gd name="T11" fmla="*/ 182 h 234"/>
                <a:gd name="T12" fmla="*/ 622 w 664"/>
                <a:gd name="T13" fmla="*/ 198 h 234"/>
                <a:gd name="T14" fmla="*/ 612 w 664"/>
                <a:gd name="T15" fmla="*/ 206 h 234"/>
                <a:gd name="T16" fmla="*/ 602 w 664"/>
                <a:gd name="T17" fmla="*/ 212 h 234"/>
                <a:gd name="T18" fmla="*/ 592 w 664"/>
                <a:gd name="T19" fmla="*/ 216 h 234"/>
                <a:gd name="T20" fmla="*/ 580 w 664"/>
                <a:gd name="T21" fmla="*/ 220 h 234"/>
                <a:gd name="T22" fmla="*/ 568 w 664"/>
                <a:gd name="T23" fmla="*/ 222 h 234"/>
                <a:gd name="T24" fmla="*/ 554 w 664"/>
                <a:gd name="T25" fmla="*/ 224 h 234"/>
                <a:gd name="T26" fmla="*/ 114 w 664"/>
                <a:gd name="T27" fmla="*/ 234 h 234"/>
                <a:gd name="T28" fmla="*/ 114 w 664"/>
                <a:gd name="T29" fmla="*/ 234 h 234"/>
                <a:gd name="T30" fmla="*/ 92 w 664"/>
                <a:gd name="T31" fmla="*/ 232 h 234"/>
                <a:gd name="T32" fmla="*/ 70 w 664"/>
                <a:gd name="T33" fmla="*/ 226 h 234"/>
                <a:gd name="T34" fmla="*/ 52 w 664"/>
                <a:gd name="T35" fmla="*/ 216 h 234"/>
                <a:gd name="T36" fmla="*/ 36 w 664"/>
                <a:gd name="T37" fmla="*/ 204 h 234"/>
                <a:gd name="T38" fmla="*/ 22 w 664"/>
                <a:gd name="T39" fmla="*/ 188 h 234"/>
                <a:gd name="T40" fmla="*/ 10 w 664"/>
                <a:gd name="T41" fmla="*/ 170 h 234"/>
                <a:gd name="T42" fmla="*/ 4 w 664"/>
                <a:gd name="T43" fmla="*/ 148 h 234"/>
                <a:gd name="T44" fmla="*/ 0 w 664"/>
                <a:gd name="T45" fmla="*/ 124 h 234"/>
                <a:gd name="T46" fmla="*/ 0 w 664"/>
                <a:gd name="T47" fmla="*/ 124 h 234"/>
                <a:gd name="T48" fmla="*/ 0 w 664"/>
                <a:gd name="T49" fmla="*/ 102 h 234"/>
                <a:gd name="T50" fmla="*/ 6 w 664"/>
                <a:gd name="T51" fmla="*/ 80 h 234"/>
                <a:gd name="T52" fmla="*/ 16 w 664"/>
                <a:gd name="T53" fmla="*/ 62 h 234"/>
                <a:gd name="T54" fmla="*/ 30 w 664"/>
                <a:gd name="T55" fmla="*/ 44 h 234"/>
                <a:gd name="T56" fmla="*/ 46 w 664"/>
                <a:gd name="T57" fmla="*/ 30 h 234"/>
                <a:gd name="T58" fmla="*/ 66 w 664"/>
                <a:gd name="T59" fmla="*/ 20 h 234"/>
                <a:gd name="T60" fmla="*/ 86 w 664"/>
                <a:gd name="T61" fmla="*/ 12 h 234"/>
                <a:gd name="T62" fmla="*/ 108 w 664"/>
                <a:gd name="T63" fmla="*/ 10 h 234"/>
                <a:gd name="T64" fmla="*/ 550 w 664"/>
                <a:gd name="T65" fmla="*/ 0 h 234"/>
                <a:gd name="T66" fmla="*/ 550 w 664"/>
                <a:gd name="T67" fmla="*/ 0 h 234"/>
                <a:gd name="T68" fmla="*/ 572 w 664"/>
                <a:gd name="T69" fmla="*/ 2 h 234"/>
                <a:gd name="T70" fmla="*/ 592 w 664"/>
                <a:gd name="T71" fmla="*/ 8 h 234"/>
                <a:gd name="T72" fmla="*/ 612 w 664"/>
                <a:gd name="T73" fmla="*/ 18 h 234"/>
                <a:gd name="T74" fmla="*/ 630 w 664"/>
                <a:gd name="T75" fmla="*/ 30 h 234"/>
                <a:gd name="T76" fmla="*/ 644 w 664"/>
                <a:gd name="T77" fmla="*/ 48 h 234"/>
                <a:gd name="T78" fmla="*/ 654 w 664"/>
                <a:gd name="T79" fmla="*/ 66 h 234"/>
                <a:gd name="T80" fmla="*/ 662 w 664"/>
                <a:gd name="T81" fmla="*/ 86 h 234"/>
                <a:gd name="T82" fmla="*/ 664 w 664"/>
                <a:gd name="T83" fmla="*/ 110 h 234"/>
                <a:gd name="T84" fmla="*/ 664 w 664"/>
                <a:gd name="T85" fmla="*/ 11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64" h="234">
                  <a:moveTo>
                    <a:pt x="664" y="110"/>
                  </a:moveTo>
                  <a:lnTo>
                    <a:pt x="664" y="110"/>
                  </a:lnTo>
                  <a:lnTo>
                    <a:pt x="664" y="126"/>
                  </a:lnTo>
                  <a:lnTo>
                    <a:pt x="660" y="146"/>
                  </a:lnTo>
                  <a:lnTo>
                    <a:pt x="652" y="164"/>
                  </a:lnTo>
                  <a:lnTo>
                    <a:pt x="638" y="182"/>
                  </a:lnTo>
                  <a:lnTo>
                    <a:pt x="622" y="198"/>
                  </a:lnTo>
                  <a:lnTo>
                    <a:pt x="612" y="206"/>
                  </a:lnTo>
                  <a:lnTo>
                    <a:pt x="602" y="212"/>
                  </a:lnTo>
                  <a:lnTo>
                    <a:pt x="592" y="216"/>
                  </a:lnTo>
                  <a:lnTo>
                    <a:pt x="580" y="220"/>
                  </a:lnTo>
                  <a:lnTo>
                    <a:pt x="568" y="222"/>
                  </a:lnTo>
                  <a:lnTo>
                    <a:pt x="554" y="224"/>
                  </a:lnTo>
                  <a:lnTo>
                    <a:pt x="114" y="234"/>
                  </a:lnTo>
                  <a:lnTo>
                    <a:pt x="114" y="234"/>
                  </a:lnTo>
                  <a:lnTo>
                    <a:pt x="92" y="232"/>
                  </a:lnTo>
                  <a:lnTo>
                    <a:pt x="70" y="226"/>
                  </a:lnTo>
                  <a:lnTo>
                    <a:pt x="52" y="216"/>
                  </a:lnTo>
                  <a:lnTo>
                    <a:pt x="36" y="204"/>
                  </a:lnTo>
                  <a:lnTo>
                    <a:pt x="22" y="188"/>
                  </a:lnTo>
                  <a:lnTo>
                    <a:pt x="10" y="170"/>
                  </a:lnTo>
                  <a:lnTo>
                    <a:pt x="4" y="148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0" y="102"/>
                  </a:lnTo>
                  <a:lnTo>
                    <a:pt x="6" y="80"/>
                  </a:lnTo>
                  <a:lnTo>
                    <a:pt x="16" y="62"/>
                  </a:lnTo>
                  <a:lnTo>
                    <a:pt x="30" y="44"/>
                  </a:lnTo>
                  <a:lnTo>
                    <a:pt x="46" y="30"/>
                  </a:lnTo>
                  <a:lnTo>
                    <a:pt x="66" y="20"/>
                  </a:lnTo>
                  <a:lnTo>
                    <a:pt x="86" y="12"/>
                  </a:lnTo>
                  <a:lnTo>
                    <a:pt x="108" y="10"/>
                  </a:lnTo>
                  <a:lnTo>
                    <a:pt x="550" y="0"/>
                  </a:lnTo>
                  <a:lnTo>
                    <a:pt x="550" y="0"/>
                  </a:lnTo>
                  <a:lnTo>
                    <a:pt x="572" y="2"/>
                  </a:lnTo>
                  <a:lnTo>
                    <a:pt x="592" y="8"/>
                  </a:lnTo>
                  <a:lnTo>
                    <a:pt x="612" y="18"/>
                  </a:lnTo>
                  <a:lnTo>
                    <a:pt x="630" y="30"/>
                  </a:lnTo>
                  <a:lnTo>
                    <a:pt x="644" y="48"/>
                  </a:lnTo>
                  <a:lnTo>
                    <a:pt x="654" y="66"/>
                  </a:lnTo>
                  <a:lnTo>
                    <a:pt x="662" y="86"/>
                  </a:lnTo>
                  <a:lnTo>
                    <a:pt x="664" y="110"/>
                  </a:lnTo>
                  <a:lnTo>
                    <a:pt x="664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 43"/>
            <p:cNvSpPr/>
            <p:nvPr/>
          </p:nvSpPr>
          <p:spPr bwMode="auto">
            <a:xfrm>
              <a:off x="-4810125" y="6743700"/>
              <a:ext cx="1146175" cy="374650"/>
            </a:xfrm>
            <a:custGeom>
              <a:avLst/>
              <a:gdLst>
                <a:gd name="T0" fmla="*/ 722 w 722"/>
                <a:gd name="T1" fmla="*/ 110 h 236"/>
                <a:gd name="T2" fmla="*/ 722 w 722"/>
                <a:gd name="T3" fmla="*/ 110 h 236"/>
                <a:gd name="T4" fmla="*/ 722 w 722"/>
                <a:gd name="T5" fmla="*/ 128 h 236"/>
                <a:gd name="T6" fmla="*/ 718 w 722"/>
                <a:gd name="T7" fmla="*/ 146 h 236"/>
                <a:gd name="T8" fmla="*/ 710 w 722"/>
                <a:gd name="T9" fmla="*/ 164 h 236"/>
                <a:gd name="T10" fmla="*/ 698 w 722"/>
                <a:gd name="T11" fmla="*/ 182 h 236"/>
                <a:gd name="T12" fmla="*/ 680 w 722"/>
                <a:gd name="T13" fmla="*/ 198 h 236"/>
                <a:gd name="T14" fmla="*/ 672 w 722"/>
                <a:gd name="T15" fmla="*/ 206 h 236"/>
                <a:gd name="T16" fmla="*/ 662 w 722"/>
                <a:gd name="T17" fmla="*/ 212 h 236"/>
                <a:gd name="T18" fmla="*/ 650 w 722"/>
                <a:gd name="T19" fmla="*/ 216 h 236"/>
                <a:gd name="T20" fmla="*/ 638 w 722"/>
                <a:gd name="T21" fmla="*/ 220 h 236"/>
                <a:gd name="T22" fmla="*/ 626 w 722"/>
                <a:gd name="T23" fmla="*/ 224 h 236"/>
                <a:gd name="T24" fmla="*/ 614 w 722"/>
                <a:gd name="T25" fmla="*/ 224 h 236"/>
                <a:gd name="T26" fmla="*/ 114 w 722"/>
                <a:gd name="T27" fmla="*/ 236 h 236"/>
                <a:gd name="T28" fmla="*/ 114 w 722"/>
                <a:gd name="T29" fmla="*/ 236 h 236"/>
                <a:gd name="T30" fmla="*/ 92 w 722"/>
                <a:gd name="T31" fmla="*/ 234 h 236"/>
                <a:gd name="T32" fmla="*/ 72 w 722"/>
                <a:gd name="T33" fmla="*/ 228 h 236"/>
                <a:gd name="T34" fmla="*/ 52 w 722"/>
                <a:gd name="T35" fmla="*/ 218 h 236"/>
                <a:gd name="T36" fmla="*/ 36 w 722"/>
                <a:gd name="T37" fmla="*/ 206 h 236"/>
                <a:gd name="T38" fmla="*/ 22 w 722"/>
                <a:gd name="T39" fmla="*/ 190 h 236"/>
                <a:gd name="T40" fmla="*/ 12 w 722"/>
                <a:gd name="T41" fmla="*/ 172 h 236"/>
                <a:gd name="T42" fmla="*/ 4 w 722"/>
                <a:gd name="T43" fmla="*/ 150 h 236"/>
                <a:gd name="T44" fmla="*/ 0 w 722"/>
                <a:gd name="T45" fmla="*/ 126 h 236"/>
                <a:gd name="T46" fmla="*/ 0 w 722"/>
                <a:gd name="T47" fmla="*/ 126 h 236"/>
                <a:gd name="T48" fmla="*/ 2 w 722"/>
                <a:gd name="T49" fmla="*/ 104 h 236"/>
                <a:gd name="T50" fmla="*/ 8 w 722"/>
                <a:gd name="T51" fmla="*/ 82 h 236"/>
                <a:gd name="T52" fmla="*/ 18 w 722"/>
                <a:gd name="T53" fmla="*/ 64 h 236"/>
                <a:gd name="T54" fmla="*/ 32 w 722"/>
                <a:gd name="T55" fmla="*/ 46 h 236"/>
                <a:gd name="T56" fmla="*/ 48 w 722"/>
                <a:gd name="T57" fmla="*/ 32 h 236"/>
                <a:gd name="T58" fmla="*/ 66 w 722"/>
                <a:gd name="T59" fmla="*/ 22 h 236"/>
                <a:gd name="T60" fmla="*/ 86 w 722"/>
                <a:gd name="T61" fmla="*/ 14 h 236"/>
                <a:gd name="T62" fmla="*/ 110 w 722"/>
                <a:gd name="T63" fmla="*/ 12 h 236"/>
                <a:gd name="T64" fmla="*/ 608 w 722"/>
                <a:gd name="T65" fmla="*/ 0 h 236"/>
                <a:gd name="T66" fmla="*/ 608 w 722"/>
                <a:gd name="T67" fmla="*/ 0 h 236"/>
                <a:gd name="T68" fmla="*/ 630 w 722"/>
                <a:gd name="T69" fmla="*/ 2 h 236"/>
                <a:gd name="T70" fmla="*/ 652 w 722"/>
                <a:gd name="T71" fmla="*/ 8 h 236"/>
                <a:gd name="T72" fmla="*/ 670 w 722"/>
                <a:gd name="T73" fmla="*/ 18 h 236"/>
                <a:gd name="T74" fmla="*/ 688 w 722"/>
                <a:gd name="T75" fmla="*/ 32 h 236"/>
                <a:gd name="T76" fmla="*/ 702 w 722"/>
                <a:gd name="T77" fmla="*/ 48 h 236"/>
                <a:gd name="T78" fmla="*/ 712 w 722"/>
                <a:gd name="T79" fmla="*/ 66 h 236"/>
                <a:gd name="T80" fmla="*/ 720 w 722"/>
                <a:gd name="T81" fmla="*/ 88 h 236"/>
                <a:gd name="T82" fmla="*/ 722 w 722"/>
                <a:gd name="T83" fmla="*/ 110 h 236"/>
                <a:gd name="T84" fmla="*/ 722 w 722"/>
                <a:gd name="T85" fmla="*/ 11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2" h="236">
                  <a:moveTo>
                    <a:pt x="722" y="110"/>
                  </a:moveTo>
                  <a:lnTo>
                    <a:pt x="722" y="110"/>
                  </a:lnTo>
                  <a:lnTo>
                    <a:pt x="722" y="128"/>
                  </a:lnTo>
                  <a:lnTo>
                    <a:pt x="718" y="146"/>
                  </a:lnTo>
                  <a:lnTo>
                    <a:pt x="710" y="164"/>
                  </a:lnTo>
                  <a:lnTo>
                    <a:pt x="698" y="182"/>
                  </a:lnTo>
                  <a:lnTo>
                    <a:pt x="680" y="198"/>
                  </a:lnTo>
                  <a:lnTo>
                    <a:pt x="672" y="206"/>
                  </a:lnTo>
                  <a:lnTo>
                    <a:pt x="662" y="212"/>
                  </a:lnTo>
                  <a:lnTo>
                    <a:pt x="650" y="216"/>
                  </a:lnTo>
                  <a:lnTo>
                    <a:pt x="638" y="220"/>
                  </a:lnTo>
                  <a:lnTo>
                    <a:pt x="626" y="224"/>
                  </a:lnTo>
                  <a:lnTo>
                    <a:pt x="614" y="224"/>
                  </a:lnTo>
                  <a:lnTo>
                    <a:pt x="114" y="236"/>
                  </a:lnTo>
                  <a:lnTo>
                    <a:pt x="114" y="236"/>
                  </a:lnTo>
                  <a:lnTo>
                    <a:pt x="92" y="234"/>
                  </a:lnTo>
                  <a:lnTo>
                    <a:pt x="72" y="228"/>
                  </a:lnTo>
                  <a:lnTo>
                    <a:pt x="52" y="218"/>
                  </a:lnTo>
                  <a:lnTo>
                    <a:pt x="36" y="206"/>
                  </a:lnTo>
                  <a:lnTo>
                    <a:pt x="22" y="190"/>
                  </a:lnTo>
                  <a:lnTo>
                    <a:pt x="12" y="172"/>
                  </a:lnTo>
                  <a:lnTo>
                    <a:pt x="4" y="150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" y="104"/>
                  </a:lnTo>
                  <a:lnTo>
                    <a:pt x="8" y="82"/>
                  </a:lnTo>
                  <a:lnTo>
                    <a:pt x="18" y="64"/>
                  </a:lnTo>
                  <a:lnTo>
                    <a:pt x="32" y="46"/>
                  </a:lnTo>
                  <a:lnTo>
                    <a:pt x="48" y="32"/>
                  </a:lnTo>
                  <a:lnTo>
                    <a:pt x="66" y="22"/>
                  </a:lnTo>
                  <a:lnTo>
                    <a:pt x="86" y="14"/>
                  </a:lnTo>
                  <a:lnTo>
                    <a:pt x="110" y="12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30" y="2"/>
                  </a:lnTo>
                  <a:lnTo>
                    <a:pt x="652" y="8"/>
                  </a:lnTo>
                  <a:lnTo>
                    <a:pt x="670" y="18"/>
                  </a:lnTo>
                  <a:lnTo>
                    <a:pt x="688" y="32"/>
                  </a:lnTo>
                  <a:lnTo>
                    <a:pt x="702" y="48"/>
                  </a:lnTo>
                  <a:lnTo>
                    <a:pt x="712" y="66"/>
                  </a:lnTo>
                  <a:lnTo>
                    <a:pt x="720" y="88"/>
                  </a:lnTo>
                  <a:lnTo>
                    <a:pt x="722" y="110"/>
                  </a:lnTo>
                  <a:lnTo>
                    <a:pt x="722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Freeform 44"/>
            <p:cNvSpPr/>
            <p:nvPr/>
          </p:nvSpPr>
          <p:spPr bwMode="auto">
            <a:xfrm>
              <a:off x="-4864100" y="7115175"/>
              <a:ext cx="1146175" cy="371475"/>
            </a:xfrm>
            <a:custGeom>
              <a:avLst/>
              <a:gdLst>
                <a:gd name="T0" fmla="*/ 722 w 722"/>
                <a:gd name="T1" fmla="*/ 110 h 234"/>
                <a:gd name="T2" fmla="*/ 722 w 722"/>
                <a:gd name="T3" fmla="*/ 110 h 234"/>
                <a:gd name="T4" fmla="*/ 722 w 722"/>
                <a:gd name="T5" fmla="*/ 126 h 234"/>
                <a:gd name="T6" fmla="*/ 718 w 722"/>
                <a:gd name="T7" fmla="*/ 146 h 234"/>
                <a:gd name="T8" fmla="*/ 708 w 722"/>
                <a:gd name="T9" fmla="*/ 164 h 234"/>
                <a:gd name="T10" fmla="*/ 696 w 722"/>
                <a:gd name="T11" fmla="*/ 182 h 234"/>
                <a:gd name="T12" fmla="*/ 680 w 722"/>
                <a:gd name="T13" fmla="*/ 198 h 234"/>
                <a:gd name="T14" fmla="*/ 670 w 722"/>
                <a:gd name="T15" fmla="*/ 206 h 234"/>
                <a:gd name="T16" fmla="*/ 660 w 722"/>
                <a:gd name="T17" fmla="*/ 212 h 234"/>
                <a:gd name="T18" fmla="*/ 650 w 722"/>
                <a:gd name="T19" fmla="*/ 216 h 234"/>
                <a:gd name="T20" fmla="*/ 638 w 722"/>
                <a:gd name="T21" fmla="*/ 220 h 234"/>
                <a:gd name="T22" fmla="*/ 626 w 722"/>
                <a:gd name="T23" fmla="*/ 222 h 234"/>
                <a:gd name="T24" fmla="*/ 612 w 722"/>
                <a:gd name="T25" fmla="*/ 224 h 234"/>
                <a:gd name="T26" fmla="*/ 114 w 722"/>
                <a:gd name="T27" fmla="*/ 234 h 234"/>
                <a:gd name="T28" fmla="*/ 114 w 722"/>
                <a:gd name="T29" fmla="*/ 234 h 234"/>
                <a:gd name="T30" fmla="*/ 92 w 722"/>
                <a:gd name="T31" fmla="*/ 234 h 234"/>
                <a:gd name="T32" fmla="*/ 70 w 722"/>
                <a:gd name="T33" fmla="*/ 228 h 234"/>
                <a:gd name="T34" fmla="*/ 52 w 722"/>
                <a:gd name="T35" fmla="*/ 218 h 234"/>
                <a:gd name="T36" fmla="*/ 36 w 722"/>
                <a:gd name="T37" fmla="*/ 206 h 234"/>
                <a:gd name="T38" fmla="*/ 22 w 722"/>
                <a:gd name="T39" fmla="*/ 190 h 234"/>
                <a:gd name="T40" fmla="*/ 12 w 722"/>
                <a:gd name="T41" fmla="*/ 170 h 234"/>
                <a:gd name="T42" fmla="*/ 4 w 722"/>
                <a:gd name="T43" fmla="*/ 150 h 234"/>
                <a:gd name="T44" fmla="*/ 0 w 722"/>
                <a:gd name="T45" fmla="*/ 126 h 234"/>
                <a:gd name="T46" fmla="*/ 0 w 722"/>
                <a:gd name="T47" fmla="*/ 126 h 234"/>
                <a:gd name="T48" fmla="*/ 2 w 722"/>
                <a:gd name="T49" fmla="*/ 104 h 234"/>
                <a:gd name="T50" fmla="*/ 8 w 722"/>
                <a:gd name="T51" fmla="*/ 82 h 234"/>
                <a:gd name="T52" fmla="*/ 18 w 722"/>
                <a:gd name="T53" fmla="*/ 62 h 234"/>
                <a:gd name="T54" fmla="*/ 30 w 722"/>
                <a:gd name="T55" fmla="*/ 46 h 234"/>
                <a:gd name="T56" fmla="*/ 46 w 722"/>
                <a:gd name="T57" fmla="*/ 32 h 234"/>
                <a:gd name="T58" fmla="*/ 66 w 722"/>
                <a:gd name="T59" fmla="*/ 20 h 234"/>
                <a:gd name="T60" fmla="*/ 86 w 722"/>
                <a:gd name="T61" fmla="*/ 14 h 234"/>
                <a:gd name="T62" fmla="*/ 108 w 722"/>
                <a:gd name="T63" fmla="*/ 12 h 234"/>
                <a:gd name="T64" fmla="*/ 608 w 722"/>
                <a:gd name="T65" fmla="*/ 0 h 234"/>
                <a:gd name="T66" fmla="*/ 608 w 722"/>
                <a:gd name="T67" fmla="*/ 0 h 234"/>
                <a:gd name="T68" fmla="*/ 630 w 722"/>
                <a:gd name="T69" fmla="*/ 2 h 234"/>
                <a:gd name="T70" fmla="*/ 650 w 722"/>
                <a:gd name="T71" fmla="*/ 8 h 234"/>
                <a:gd name="T72" fmla="*/ 670 w 722"/>
                <a:gd name="T73" fmla="*/ 18 h 234"/>
                <a:gd name="T74" fmla="*/ 686 w 722"/>
                <a:gd name="T75" fmla="*/ 32 h 234"/>
                <a:gd name="T76" fmla="*/ 700 w 722"/>
                <a:gd name="T77" fmla="*/ 48 h 234"/>
                <a:gd name="T78" fmla="*/ 712 w 722"/>
                <a:gd name="T79" fmla="*/ 66 h 234"/>
                <a:gd name="T80" fmla="*/ 718 w 722"/>
                <a:gd name="T81" fmla="*/ 88 h 234"/>
                <a:gd name="T82" fmla="*/ 722 w 722"/>
                <a:gd name="T83" fmla="*/ 110 h 234"/>
                <a:gd name="T84" fmla="*/ 722 w 722"/>
                <a:gd name="T85" fmla="*/ 11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2" h="234">
                  <a:moveTo>
                    <a:pt x="722" y="110"/>
                  </a:moveTo>
                  <a:lnTo>
                    <a:pt x="722" y="110"/>
                  </a:lnTo>
                  <a:lnTo>
                    <a:pt x="722" y="126"/>
                  </a:lnTo>
                  <a:lnTo>
                    <a:pt x="718" y="146"/>
                  </a:lnTo>
                  <a:lnTo>
                    <a:pt x="708" y="164"/>
                  </a:lnTo>
                  <a:lnTo>
                    <a:pt x="696" y="182"/>
                  </a:lnTo>
                  <a:lnTo>
                    <a:pt x="680" y="198"/>
                  </a:lnTo>
                  <a:lnTo>
                    <a:pt x="670" y="206"/>
                  </a:lnTo>
                  <a:lnTo>
                    <a:pt x="660" y="212"/>
                  </a:lnTo>
                  <a:lnTo>
                    <a:pt x="650" y="216"/>
                  </a:lnTo>
                  <a:lnTo>
                    <a:pt x="638" y="220"/>
                  </a:lnTo>
                  <a:lnTo>
                    <a:pt x="626" y="222"/>
                  </a:lnTo>
                  <a:lnTo>
                    <a:pt x="612" y="224"/>
                  </a:lnTo>
                  <a:lnTo>
                    <a:pt x="114" y="234"/>
                  </a:lnTo>
                  <a:lnTo>
                    <a:pt x="114" y="234"/>
                  </a:lnTo>
                  <a:lnTo>
                    <a:pt x="92" y="234"/>
                  </a:lnTo>
                  <a:lnTo>
                    <a:pt x="70" y="228"/>
                  </a:lnTo>
                  <a:lnTo>
                    <a:pt x="52" y="218"/>
                  </a:lnTo>
                  <a:lnTo>
                    <a:pt x="36" y="206"/>
                  </a:lnTo>
                  <a:lnTo>
                    <a:pt x="22" y="190"/>
                  </a:lnTo>
                  <a:lnTo>
                    <a:pt x="12" y="170"/>
                  </a:lnTo>
                  <a:lnTo>
                    <a:pt x="4" y="150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" y="104"/>
                  </a:lnTo>
                  <a:lnTo>
                    <a:pt x="8" y="82"/>
                  </a:lnTo>
                  <a:lnTo>
                    <a:pt x="18" y="62"/>
                  </a:lnTo>
                  <a:lnTo>
                    <a:pt x="30" y="46"/>
                  </a:lnTo>
                  <a:lnTo>
                    <a:pt x="46" y="32"/>
                  </a:lnTo>
                  <a:lnTo>
                    <a:pt x="66" y="20"/>
                  </a:lnTo>
                  <a:lnTo>
                    <a:pt x="86" y="14"/>
                  </a:lnTo>
                  <a:lnTo>
                    <a:pt x="108" y="12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30" y="2"/>
                  </a:lnTo>
                  <a:lnTo>
                    <a:pt x="650" y="8"/>
                  </a:lnTo>
                  <a:lnTo>
                    <a:pt x="670" y="18"/>
                  </a:lnTo>
                  <a:lnTo>
                    <a:pt x="686" y="32"/>
                  </a:lnTo>
                  <a:lnTo>
                    <a:pt x="700" y="48"/>
                  </a:lnTo>
                  <a:lnTo>
                    <a:pt x="712" y="66"/>
                  </a:lnTo>
                  <a:lnTo>
                    <a:pt x="718" y="88"/>
                  </a:lnTo>
                  <a:lnTo>
                    <a:pt x="722" y="110"/>
                  </a:lnTo>
                  <a:lnTo>
                    <a:pt x="722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Freeform 45"/>
            <p:cNvSpPr/>
            <p:nvPr/>
          </p:nvSpPr>
          <p:spPr bwMode="auto">
            <a:xfrm>
              <a:off x="-4768850" y="7483475"/>
              <a:ext cx="952500" cy="320675"/>
            </a:xfrm>
            <a:custGeom>
              <a:avLst/>
              <a:gdLst>
                <a:gd name="T0" fmla="*/ 600 w 600"/>
                <a:gd name="T1" fmla="*/ 94 h 202"/>
                <a:gd name="T2" fmla="*/ 600 w 600"/>
                <a:gd name="T3" fmla="*/ 94 h 202"/>
                <a:gd name="T4" fmla="*/ 600 w 600"/>
                <a:gd name="T5" fmla="*/ 110 h 202"/>
                <a:gd name="T6" fmla="*/ 598 w 600"/>
                <a:gd name="T7" fmla="*/ 126 h 202"/>
                <a:gd name="T8" fmla="*/ 590 w 600"/>
                <a:gd name="T9" fmla="*/ 142 h 202"/>
                <a:gd name="T10" fmla="*/ 578 w 600"/>
                <a:gd name="T11" fmla="*/ 158 h 202"/>
                <a:gd name="T12" fmla="*/ 564 w 600"/>
                <a:gd name="T13" fmla="*/ 172 h 202"/>
                <a:gd name="T14" fmla="*/ 548 w 600"/>
                <a:gd name="T15" fmla="*/ 184 h 202"/>
                <a:gd name="T16" fmla="*/ 538 w 600"/>
                <a:gd name="T17" fmla="*/ 188 h 202"/>
                <a:gd name="T18" fmla="*/ 528 w 600"/>
                <a:gd name="T19" fmla="*/ 190 h 202"/>
                <a:gd name="T20" fmla="*/ 518 w 600"/>
                <a:gd name="T21" fmla="*/ 194 h 202"/>
                <a:gd name="T22" fmla="*/ 506 w 600"/>
                <a:gd name="T23" fmla="*/ 194 h 202"/>
                <a:gd name="T24" fmla="*/ 100 w 600"/>
                <a:gd name="T25" fmla="*/ 202 h 202"/>
                <a:gd name="T26" fmla="*/ 100 w 600"/>
                <a:gd name="T27" fmla="*/ 202 h 202"/>
                <a:gd name="T28" fmla="*/ 80 w 600"/>
                <a:gd name="T29" fmla="*/ 202 h 202"/>
                <a:gd name="T30" fmla="*/ 62 w 600"/>
                <a:gd name="T31" fmla="*/ 196 h 202"/>
                <a:gd name="T32" fmla="*/ 46 w 600"/>
                <a:gd name="T33" fmla="*/ 188 h 202"/>
                <a:gd name="T34" fmla="*/ 32 w 600"/>
                <a:gd name="T35" fmla="*/ 178 h 202"/>
                <a:gd name="T36" fmla="*/ 20 w 600"/>
                <a:gd name="T37" fmla="*/ 164 h 202"/>
                <a:gd name="T38" fmla="*/ 10 w 600"/>
                <a:gd name="T39" fmla="*/ 148 h 202"/>
                <a:gd name="T40" fmla="*/ 4 w 600"/>
                <a:gd name="T41" fmla="*/ 128 h 202"/>
                <a:gd name="T42" fmla="*/ 0 w 600"/>
                <a:gd name="T43" fmla="*/ 108 h 202"/>
                <a:gd name="T44" fmla="*/ 0 w 600"/>
                <a:gd name="T45" fmla="*/ 108 h 202"/>
                <a:gd name="T46" fmla="*/ 2 w 600"/>
                <a:gd name="T47" fmla="*/ 88 h 202"/>
                <a:gd name="T48" fmla="*/ 8 w 600"/>
                <a:gd name="T49" fmla="*/ 70 h 202"/>
                <a:gd name="T50" fmla="*/ 16 w 600"/>
                <a:gd name="T51" fmla="*/ 54 h 202"/>
                <a:gd name="T52" fmla="*/ 28 w 600"/>
                <a:gd name="T53" fmla="*/ 40 h 202"/>
                <a:gd name="T54" fmla="*/ 42 w 600"/>
                <a:gd name="T55" fmla="*/ 28 h 202"/>
                <a:gd name="T56" fmla="*/ 58 w 600"/>
                <a:gd name="T57" fmla="*/ 18 h 202"/>
                <a:gd name="T58" fmla="*/ 76 w 600"/>
                <a:gd name="T59" fmla="*/ 12 h 202"/>
                <a:gd name="T60" fmla="*/ 96 w 600"/>
                <a:gd name="T61" fmla="*/ 10 h 202"/>
                <a:gd name="T62" fmla="*/ 502 w 600"/>
                <a:gd name="T63" fmla="*/ 0 h 202"/>
                <a:gd name="T64" fmla="*/ 502 w 600"/>
                <a:gd name="T65" fmla="*/ 0 h 202"/>
                <a:gd name="T66" fmla="*/ 522 w 600"/>
                <a:gd name="T67" fmla="*/ 2 h 202"/>
                <a:gd name="T68" fmla="*/ 540 w 600"/>
                <a:gd name="T69" fmla="*/ 8 h 202"/>
                <a:gd name="T70" fmla="*/ 556 w 600"/>
                <a:gd name="T71" fmla="*/ 16 h 202"/>
                <a:gd name="T72" fmla="*/ 570 w 600"/>
                <a:gd name="T73" fmla="*/ 28 h 202"/>
                <a:gd name="T74" fmla="*/ 582 w 600"/>
                <a:gd name="T75" fmla="*/ 42 h 202"/>
                <a:gd name="T76" fmla="*/ 592 w 600"/>
                <a:gd name="T77" fmla="*/ 58 h 202"/>
                <a:gd name="T78" fmla="*/ 598 w 600"/>
                <a:gd name="T79" fmla="*/ 76 h 202"/>
                <a:gd name="T80" fmla="*/ 600 w 600"/>
                <a:gd name="T81" fmla="*/ 94 h 202"/>
                <a:gd name="T82" fmla="*/ 600 w 600"/>
                <a:gd name="T83" fmla="*/ 94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0" h="202">
                  <a:moveTo>
                    <a:pt x="600" y="94"/>
                  </a:moveTo>
                  <a:lnTo>
                    <a:pt x="600" y="94"/>
                  </a:lnTo>
                  <a:lnTo>
                    <a:pt x="600" y="110"/>
                  </a:lnTo>
                  <a:lnTo>
                    <a:pt x="598" y="126"/>
                  </a:lnTo>
                  <a:lnTo>
                    <a:pt x="590" y="142"/>
                  </a:lnTo>
                  <a:lnTo>
                    <a:pt x="578" y="158"/>
                  </a:lnTo>
                  <a:lnTo>
                    <a:pt x="564" y="172"/>
                  </a:lnTo>
                  <a:lnTo>
                    <a:pt x="548" y="184"/>
                  </a:lnTo>
                  <a:lnTo>
                    <a:pt x="538" y="188"/>
                  </a:lnTo>
                  <a:lnTo>
                    <a:pt x="528" y="190"/>
                  </a:lnTo>
                  <a:lnTo>
                    <a:pt x="518" y="194"/>
                  </a:lnTo>
                  <a:lnTo>
                    <a:pt x="506" y="194"/>
                  </a:lnTo>
                  <a:lnTo>
                    <a:pt x="100" y="202"/>
                  </a:lnTo>
                  <a:lnTo>
                    <a:pt x="100" y="202"/>
                  </a:lnTo>
                  <a:lnTo>
                    <a:pt x="80" y="202"/>
                  </a:lnTo>
                  <a:lnTo>
                    <a:pt x="62" y="196"/>
                  </a:lnTo>
                  <a:lnTo>
                    <a:pt x="46" y="188"/>
                  </a:lnTo>
                  <a:lnTo>
                    <a:pt x="32" y="178"/>
                  </a:lnTo>
                  <a:lnTo>
                    <a:pt x="20" y="164"/>
                  </a:lnTo>
                  <a:lnTo>
                    <a:pt x="10" y="148"/>
                  </a:lnTo>
                  <a:lnTo>
                    <a:pt x="4" y="12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88"/>
                  </a:lnTo>
                  <a:lnTo>
                    <a:pt x="8" y="70"/>
                  </a:lnTo>
                  <a:lnTo>
                    <a:pt x="16" y="54"/>
                  </a:lnTo>
                  <a:lnTo>
                    <a:pt x="28" y="40"/>
                  </a:lnTo>
                  <a:lnTo>
                    <a:pt x="42" y="28"/>
                  </a:lnTo>
                  <a:lnTo>
                    <a:pt x="58" y="18"/>
                  </a:lnTo>
                  <a:lnTo>
                    <a:pt x="76" y="12"/>
                  </a:lnTo>
                  <a:lnTo>
                    <a:pt x="96" y="10"/>
                  </a:lnTo>
                  <a:lnTo>
                    <a:pt x="502" y="0"/>
                  </a:lnTo>
                  <a:lnTo>
                    <a:pt x="502" y="0"/>
                  </a:lnTo>
                  <a:lnTo>
                    <a:pt x="522" y="2"/>
                  </a:lnTo>
                  <a:lnTo>
                    <a:pt x="540" y="8"/>
                  </a:lnTo>
                  <a:lnTo>
                    <a:pt x="556" y="16"/>
                  </a:lnTo>
                  <a:lnTo>
                    <a:pt x="570" y="28"/>
                  </a:lnTo>
                  <a:lnTo>
                    <a:pt x="582" y="42"/>
                  </a:lnTo>
                  <a:lnTo>
                    <a:pt x="592" y="58"/>
                  </a:lnTo>
                  <a:lnTo>
                    <a:pt x="598" y="76"/>
                  </a:lnTo>
                  <a:lnTo>
                    <a:pt x="600" y="94"/>
                  </a:lnTo>
                  <a:lnTo>
                    <a:pt x="600" y="94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Freeform 46"/>
            <p:cNvSpPr/>
            <p:nvPr/>
          </p:nvSpPr>
          <p:spPr bwMode="auto">
            <a:xfrm>
              <a:off x="-4632325" y="6416675"/>
              <a:ext cx="260350" cy="295275"/>
            </a:xfrm>
            <a:custGeom>
              <a:avLst/>
              <a:gdLst>
                <a:gd name="T0" fmla="*/ 122 w 164"/>
                <a:gd name="T1" fmla="*/ 186 h 186"/>
                <a:gd name="T2" fmla="*/ 94 w 164"/>
                <a:gd name="T3" fmla="*/ 186 h 186"/>
                <a:gd name="T4" fmla="*/ 94 w 164"/>
                <a:gd name="T5" fmla="*/ 186 h 186"/>
                <a:gd name="T6" fmla="*/ 72 w 164"/>
                <a:gd name="T7" fmla="*/ 184 h 186"/>
                <a:gd name="T8" fmla="*/ 54 w 164"/>
                <a:gd name="T9" fmla="*/ 180 h 186"/>
                <a:gd name="T10" fmla="*/ 38 w 164"/>
                <a:gd name="T11" fmla="*/ 170 h 186"/>
                <a:gd name="T12" fmla="*/ 24 w 164"/>
                <a:gd name="T13" fmla="*/ 158 h 186"/>
                <a:gd name="T14" fmla="*/ 14 w 164"/>
                <a:gd name="T15" fmla="*/ 146 h 186"/>
                <a:gd name="T16" fmla="*/ 6 w 164"/>
                <a:gd name="T17" fmla="*/ 130 h 186"/>
                <a:gd name="T18" fmla="*/ 2 w 164"/>
                <a:gd name="T19" fmla="*/ 112 h 186"/>
                <a:gd name="T20" fmla="*/ 0 w 164"/>
                <a:gd name="T21" fmla="*/ 96 h 186"/>
                <a:gd name="T22" fmla="*/ 2 w 164"/>
                <a:gd name="T23" fmla="*/ 78 h 186"/>
                <a:gd name="T24" fmla="*/ 6 w 164"/>
                <a:gd name="T25" fmla="*/ 62 h 186"/>
                <a:gd name="T26" fmla="*/ 12 w 164"/>
                <a:gd name="T27" fmla="*/ 46 h 186"/>
                <a:gd name="T28" fmla="*/ 22 w 164"/>
                <a:gd name="T29" fmla="*/ 32 h 186"/>
                <a:gd name="T30" fmla="*/ 34 w 164"/>
                <a:gd name="T31" fmla="*/ 20 h 186"/>
                <a:gd name="T32" fmla="*/ 50 w 164"/>
                <a:gd name="T33" fmla="*/ 10 h 186"/>
                <a:gd name="T34" fmla="*/ 68 w 164"/>
                <a:gd name="T35" fmla="*/ 4 h 186"/>
                <a:gd name="T36" fmla="*/ 90 w 164"/>
                <a:gd name="T37" fmla="*/ 2 h 186"/>
                <a:gd name="T38" fmla="*/ 118 w 164"/>
                <a:gd name="T39" fmla="*/ 0 h 186"/>
                <a:gd name="T40" fmla="*/ 118 w 164"/>
                <a:gd name="T41" fmla="*/ 0 h 186"/>
                <a:gd name="T42" fmla="*/ 128 w 164"/>
                <a:gd name="T43" fmla="*/ 2 h 186"/>
                <a:gd name="T44" fmla="*/ 138 w 164"/>
                <a:gd name="T45" fmla="*/ 8 h 186"/>
                <a:gd name="T46" fmla="*/ 146 w 164"/>
                <a:gd name="T47" fmla="*/ 16 h 186"/>
                <a:gd name="T48" fmla="*/ 152 w 164"/>
                <a:gd name="T49" fmla="*/ 28 h 186"/>
                <a:gd name="T50" fmla="*/ 158 w 164"/>
                <a:gd name="T51" fmla="*/ 42 h 186"/>
                <a:gd name="T52" fmla="*/ 162 w 164"/>
                <a:gd name="T53" fmla="*/ 56 h 186"/>
                <a:gd name="T54" fmla="*/ 164 w 164"/>
                <a:gd name="T55" fmla="*/ 74 h 186"/>
                <a:gd name="T56" fmla="*/ 164 w 164"/>
                <a:gd name="T57" fmla="*/ 90 h 186"/>
                <a:gd name="T58" fmla="*/ 164 w 164"/>
                <a:gd name="T59" fmla="*/ 108 h 186"/>
                <a:gd name="T60" fmla="*/ 162 w 164"/>
                <a:gd name="T61" fmla="*/ 124 h 186"/>
                <a:gd name="T62" fmla="*/ 158 w 164"/>
                <a:gd name="T63" fmla="*/ 140 h 186"/>
                <a:gd name="T64" fmla="*/ 154 w 164"/>
                <a:gd name="T65" fmla="*/ 154 h 186"/>
                <a:gd name="T66" fmla="*/ 148 w 164"/>
                <a:gd name="T67" fmla="*/ 166 h 186"/>
                <a:gd name="T68" fmla="*/ 142 w 164"/>
                <a:gd name="T69" fmla="*/ 176 h 186"/>
                <a:gd name="T70" fmla="*/ 132 w 164"/>
                <a:gd name="T71" fmla="*/ 182 h 186"/>
                <a:gd name="T72" fmla="*/ 122 w 164"/>
                <a:gd name="T73" fmla="*/ 186 h 186"/>
                <a:gd name="T74" fmla="*/ 122 w 164"/>
                <a:gd name="T75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4" h="186">
                  <a:moveTo>
                    <a:pt x="122" y="186"/>
                  </a:moveTo>
                  <a:lnTo>
                    <a:pt x="94" y="186"/>
                  </a:lnTo>
                  <a:lnTo>
                    <a:pt x="94" y="186"/>
                  </a:lnTo>
                  <a:lnTo>
                    <a:pt x="72" y="184"/>
                  </a:lnTo>
                  <a:lnTo>
                    <a:pt x="54" y="180"/>
                  </a:lnTo>
                  <a:lnTo>
                    <a:pt x="38" y="170"/>
                  </a:lnTo>
                  <a:lnTo>
                    <a:pt x="24" y="158"/>
                  </a:lnTo>
                  <a:lnTo>
                    <a:pt x="14" y="146"/>
                  </a:lnTo>
                  <a:lnTo>
                    <a:pt x="6" y="130"/>
                  </a:lnTo>
                  <a:lnTo>
                    <a:pt x="2" y="112"/>
                  </a:lnTo>
                  <a:lnTo>
                    <a:pt x="0" y="96"/>
                  </a:lnTo>
                  <a:lnTo>
                    <a:pt x="2" y="78"/>
                  </a:lnTo>
                  <a:lnTo>
                    <a:pt x="6" y="62"/>
                  </a:lnTo>
                  <a:lnTo>
                    <a:pt x="12" y="46"/>
                  </a:lnTo>
                  <a:lnTo>
                    <a:pt x="22" y="32"/>
                  </a:lnTo>
                  <a:lnTo>
                    <a:pt x="34" y="20"/>
                  </a:lnTo>
                  <a:lnTo>
                    <a:pt x="50" y="10"/>
                  </a:lnTo>
                  <a:lnTo>
                    <a:pt x="68" y="4"/>
                  </a:lnTo>
                  <a:lnTo>
                    <a:pt x="90" y="2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8" y="2"/>
                  </a:lnTo>
                  <a:lnTo>
                    <a:pt x="138" y="8"/>
                  </a:lnTo>
                  <a:lnTo>
                    <a:pt x="146" y="16"/>
                  </a:lnTo>
                  <a:lnTo>
                    <a:pt x="152" y="28"/>
                  </a:lnTo>
                  <a:lnTo>
                    <a:pt x="158" y="42"/>
                  </a:lnTo>
                  <a:lnTo>
                    <a:pt x="162" y="56"/>
                  </a:lnTo>
                  <a:lnTo>
                    <a:pt x="164" y="74"/>
                  </a:lnTo>
                  <a:lnTo>
                    <a:pt x="164" y="90"/>
                  </a:lnTo>
                  <a:lnTo>
                    <a:pt x="164" y="108"/>
                  </a:lnTo>
                  <a:lnTo>
                    <a:pt x="162" y="124"/>
                  </a:lnTo>
                  <a:lnTo>
                    <a:pt x="158" y="140"/>
                  </a:lnTo>
                  <a:lnTo>
                    <a:pt x="154" y="154"/>
                  </a:lnTo>
                  <a:lnTo>
                    <a:pt x="148" y="166"/>
                  </a:lnTo>
                  <a:lnTo>
                    <a:pt x="142" y="176"/>
                  </a:lnTo>
                  <a:lnTo>
                    <a:pt x="132" y="182"/>
                  </a:lnTo>
                  <a:lnTo>
                    <a:pt x="122" y="186"/>
                  </a:lnTo>
                  <a:lnTo>
                    <a:pt x="122" y="186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Freeform 47"/>
            <p:cNvSpPr/>
            <p:nvPr/>
          </p:nvSpPr>
          <p:spPr bwMode="auto">
            <a:xfrm>
              <a:off x="-4781550" y="6791325"/>
              <a:ext cx="260350" cy="295275"/>
            </a:xfrm>
            <a:custGeom>
              <a:avLst/>
              <a:gdLst>
                <a:gd name="T0" fmla="*/ 122 w 164"/>
                <a:gd name="T1" fmla="*/ 184 h 186"/>
                <a:gd name="T2" fmla="*/ 94 w 164"/>
                <a:gd name="T3" fmla="*/ 186 h 186"/>
                <a:gd name="T4" fmla="*/ 94 w 164"/>
                <a:gd name="T5" fmla="*/ 186 h 186"/>
                <a:gd name="T6" fmla="*/ 72 w 164"/>
                <a:gd name="T7" fmla="*/ 184 h 186"/>
                <a:gd name="T8" fmla="*/ 54 w 164"/>
                <a:gd name="T9" fmla="*/ 178 h 186"/>
                <a:gd name="T10" fmla="*/ 38 w 164"/>
                <a:gd name="T11" fmla="*/ 170 h 186"/>
                <a:gd name="T12" fmla="*/ 24 w 164"/>
                <a:gd name="T13" fmla="*/ 158 h 186"/>
                <a:gd name="T14" fmla="*/ 14 w 164"/>
                <a:gd name="T15" fmla="*/ 144 h 186"/>
                <a:gd name="T16" fmla="*/ 6 w 164"/>
                <a:gd name="T17" fmla="*/ 128 h 186"/>
                <a:gd name="T18" fmla="*/ 2 w 164"/>
                <a:gd name="T19" fmla="*/ 112 h 186"/>
                <a:gd name="T20" fmla="*/ 0 w 164"/>
                <a:gd name="T21" fmla="*/ 94 h 186"/>
                <a:gd name="T22" fmla="*/ 2 w 164"/>
                <a:gd name="T23" fmla="*/ 78 h 186"/>
                <a:gd name="T24" fmla="*/ 6 w 164"/>
                <a:gd name="T25" fmla="*/ 60 h 186"/>
                <a:gd name="T26" fmla="*/ 12 w 164"/>
                <a:gd name="T27" fmla="*/ 44 h 186"/>
                <a:gd name="T28" fmla="*/ 22 w 164"/>
                <a:gd name="T29" fmla="*/ 30 h 186"/>
                <a:gd name="T30" fmla="*/ 34 w 164"/>
                <a:gd name="T31" fmla="*/ 18 h 186"/>
                <a:gd name="T32" fmla="*/ 50 w 164"/>
                <a:gd name="T33" fmla="*/ 8 h 186"/>
                <a:gd name="T34" fmla="*/ 68 w 164"/>
                <a:gd name="T35" fmla="*/ 2 h 186"/>
                <a:gd name="T36" fmla="*/ 90 w 164"/>
                <a:gd name="T37" fmla="*/ 0 h 186"/>
                <a:gd name="T38" fmla="*/ 118 w 164"/>
                <a:gd name="T39" fmla="*/ 0 h 186"/>
                <a:gd name="T40" fmla="*/ 118 w 164"/>
                <a:gd name="T41" fmla="*/ 0 h 186"/>
                <a:gd name="T42" fmla="*/ 130 w 164"/>
                <a:gd name="T43" fmla="*/ 2 h 186"/>
                <a:gd name="T44" fmla="*/ 138 w 164"/>
                <a:gd name="T45" fmla="*/ 6 h 186"/>
                <a:gd name="T46" fmla="*/ 146 w 164"/>
                <a:gd name="T47" fmla="*/ 16 h 186"/>
                <a:gd name="T48" fmla="*/ 152 w 164"/>
                <a:gd name="T49" fmla="*/ 26 h 186"/>
                <a:gd name="T50" fmla="*/ 158 w 164"/>
                <a:gd name="T51" fmla="*/ 40 h 186"/>
                <a:gd name="T52" fmla="*/ 162 w 164"/>
                <a:gd name="T53" fmla="*/ 56 h 186"/>
                <a:gd name="T54" fmla="*/ 164 w 164"/>
                <a:gd name="T55" fmla="*/ 72 h 186"/>
                <a:gd name="T56" fmla="*/ 164 w 164"/>
                <a:gd name="T57" fmla="*/ 90 h 186"/>
                <a:gd name="T58" fmla="*/ 164 w 164"/>
                <a:gd name="T59" fmla="*/ 106 h 186"/>
                <a:gd name="T60" fmla="*/ 162 w 164"/>
                <a:gd name="T61" fmla="*/ 122 h 186"/>
                <a:gd name="T62" fmla="*/ 160 w 164"/>
                <a:gd name="T63" fmla="*/ 138 h 186"/>
                <a:gd name="T64" fmla="*/ 154 w 164"/>
                <a:gd name="T65" fmla="*/ 152 h 186"/>
                <a:gd name="T66" fmla="*/ 148 w 164"/>
                <a:gd name="T67" fmla="*/ 164 h 186"/>
                <a:gd name="T68" fmla="*/ 142 w 164"/>
                <a:gd name="T69" fmla="*/ 174 h 186"/>
                <a:gd name="T70" fmla="*/ 132 w 164"/>
                <a:gd name="T71" fmla="*/ 182 h 186"/>
                <a:gd name="T72" fmla="*/ 122 w 164"/>
                <a:gd name="T73" fmla="*/ 184 h 186"/>
                <a:gd name="T74" fmla="*/ 122 w 164"/>
                <a:gd name="T75" fmla="*/ 18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4" h="186">
                  <a:moveTo>
                    <a:pt x="122" y="184"/>
                  </a:moveTo>
                  <a:lnTo>
                    <a:pt x="94" y="186"/>
                  </a:lnTo>
                  <a:lnTo>
                    <a:pt x="94" y="186"/>
                  </a:lnTo>
                  <a:lnTo>
                    <a:pt x="72" y="184"/>
                  </a:lnTo>
                  <a:lnTo>
                    <a:pt x="54" y="178"/>
                  </a:lnTo>
                  <a:lnTo>
                    <a:pt x="38" y="170"/>
                  </a:lnTo>
                  <a:lnTo>
                    <a:pt x="24" y="158"/>
                  </a:lnTo>
                  <a:lnTo>
                    <a:pt x="14" y="144"/>
                  </a:lnTo>
                  <a:lnTo>
                    <a:pt x="6" y="128"/>
                  </a:lnTo>
                  <a:lnTo>
                    <a:pt x="2" y="112"/>
                  </a:lnTo>
                  <a:lnTo>
                    <a:pt x="0" y="94"/>
                  </a:lnTo>
                  <a:lnTo>
                    <a:pt x="2" y="78"/>
                  </a:lnTo>
                  <a:lnTo>
                    <a:pt x="6" y="60"/>
                  </a:lnTo>
                  <a:lnTo>
                    <a:pt x="12" y="44"/>
                  </a:lnTo>
                  <a:lnTo>
                    <a:pt x="22" y="30"/>
                  </a:lnTo>
                  <a:lnTo>
                    <a:pt x="34" y="18"/>
                  </a:lnTo>
                  <a:lnTo>
                    <a:pt x="50" y="8"/>
                  </a:lnTo>
                  <a:lnTo>
                    <a:pt x="68" y="2"/>
                  </a:lnTo>
                  <a:lnTo>
                    <a:pt x="90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30" y="2"/>
                  </a:lnTo>
                  <a:lnTo>
                    <a:pt x="138" y="6"/>
                  </a:lnTo>
                  <a:lnTo>
                    <a:pt x="146" y="16"/>
                  </a:lnTo>
                  <a:lnTo>
                    <a:pt x="152" y="26"/>
                  </a:lnTo>
                  <a:lnTo>
                    <a:pt x="158" y="40"/>
                  </a:lnTo>
                  <a:lnTo>
                    <a:pt x="162" y="56"/>
                  </a:lnTo>
                  <a:lnTo>
                    <a:pt x="164" y="72"/>
                  </a:lnTo>
                  <a:lnTo>
                    <a:pt x="164" y="90"/>
                  </a:lnTo>
                  <a:lnTo>
                    <a:pt x="164" y="106"/>
                  </a:lnTo>
                  <a:lnTo>
                    <a:pt x="162" y="122"/>
                  </a:lnTo>
                  <a:lnTo>
                    <a:pt x="160" y="138"/>
                  </a:lnTo>
                  <a:lnTo>
                    <a:pt x="154" y="152"/>
                  </a:lnTo>
                  <a:lnTo>
                    <a:pt x="148" y="164"/>
                  </a:lnTo>
                  <a:lnTo>
                    <a:pt x="142" y="174"/>
                  </a:lnTo>
                  <a:lnTo>
                    <a:pt x="132" y="182"/>
                  </a:lnTo>
                  <a:lnTo>
                    <a:pt x="122" y="184"/>
                  </a:lnTo>
                  <a:lnTo>
                    <a:pt x="122" y="184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Freeform 48"/>
            <p:cNvSpPr/>
            <p:nvPr/>
          </p:nvSpPr>
          <p:spPr bwMode="auto">
            <a:xfrm>
              <a:off x="-4829175" y="7159625"/>
              <a:ext cx="260350" cy="295275"/>
            </a:xfrm>
            <a:custGeom>
              <a:avLst/>
              <a:gdLst>
                <a:gd name="T0" fmla="*/ 122 w 164"/>
                <a:gd name="T1" fmla="*/ 186 h 186"/>
                <a:gd name="T2" fmla="*/ 92 w 164"/>
                <a:gd name="T3" fmla="*/ 186 h 186"/>
                <a:gd name="T4" fmla="*/ 92 w 164"/>
                <a:gd name="T5" fmla="*/ 186 h 186"/>
                <a:gd name="T6" fmla="*/ 72 w 164"/>
                <a:gd name="T7" fmla="*/ 184 h 186"/>
                <a:gd name="T8" fmla="*/ 52 w 164"/>
                <a:gd name="T9" fmla="*/ 180 h 186"/>
                <a:gd name="T10" fmla="*/ 36 w 164"/>
                <a:gd name="T11" fmla="*/ 170 h 186"/>
                <a:gd name="T12" fmla="*/ 24 w 164"/>
                <a:gd name="T13" fmla="*/ 158 h 186"/>
                <a:gd name="T14" fmla="*/ 14 w 164"/>
                <a:gd name="T15" fmla="*/ 146 h 186"/>
                <a:gd name="T16" fmla="*/ 6 w 164"/>
                <a:gd name="T17" fmla="*/ 130 h 186"/>
                <a:gd name="T18" fmla="*/ 2 w 164"/>
                <a:gd name="T19" fmla="*/ 112 h 186"/>
                <a:gd name="T20" fmla="*/ 0 w 164"/>
                <a:gd name="T21" fmla="*/ 96 h 186"/>
                <a:gd name="T22" fmla="*/ 0 w 164"/>
                <a:gd name="T23" fmla="*/ 78 h 186"/>
                <a:gd name="T24" fmla="*/ 4 w 164"/>
                <a:gd name="T25" fmla="*/ 62 h 186"/>
                <a:gd name="T26" fmla="*/ 10 w 164"/>
                <a:gd name="T27" fmla="*/ 46 h 186"/>
                <a:gd name="T28" fmla="*/ 20 w 164"/>
                <a:gd name="T29" fmla="*/ 32 h 186"/>
                <a:gd name="T30" fmla="*/ 34 w 164"/>
                <a:gd name="T31" fmla="*/ 20 h 186"/>
                <a:gd name="T32" fmla="*/ 48 w 164"/>
                <a:gd name="T33" fmla="*/ 10 h 186"/>
                <a:gd name="T34" fmla="*/ 66 w 164"/>
                <a:gd name="T35" fmla="*/ 4 h 186"/>
                <a:gd name="T36" fmla="*/ 88 w 164"/>
                <a:gd name="T37" fmla="*/ 2 h 186"/>
                <a:gd name="T38" fmla="*/ 118 w 164"/>
                <a:gd name="T39" fmla="*/ 0 h 186"/>
                <a:gd name="T40" fmla="*/ 118 w 164"/>
                <a:gd name="T41" fmla="*/ 0 h 186"/>
                <a:gd name="T42" fmla="*/ 128 w 164"/>
                <a:gd name="T43" fmla="*/ 2 h 186"/>
                <a:gd name="T44" fmla="*/ 138 w 164"/>
                <a:gd name="T45" fmla="*/ 8 h 186"/>
                <a:gd name="T46" fmla="*/ 146 w 164"/>
                <a:gd name="T47" fmla="*/ 16 h 186"/>
                <a:gd name="T48" fmla="*/ 152 w 164"/>
                <a:gd name="T49" fmla="*/ 28 h 186"/>
                <a:gd name="T50" fmla="*/ 156 w 164"/>
                <a:gd name="T51" fmla="*/ 42 h 186"/>
                <a:gd name="T52" fmla="*/ 160 w 164"/>
                <a:gd name="T53" fmla="*/ 56 h 186"/>
                <a:gd name="T54" fmla="*/ 162 w 164"/>
                <a:gd name="T55" fmla="*/ 74 h 186"/>
                <a:gd name="T56" fmla="*/ 164 w 164"/>
                <a:gd name="T57" fmla="*/ 90 h 186"/>
                <a:gd name="T58" fmla="*/ 164 w 164"/>
                <a:gd name="T59" fmla="*/ 108 h 186"/>
                <a:gd name="T60" fmla="*/ 162 w 164"/>
                <a:gd name="T61" fmla="*/ 124 h 186"/>
                <a:gd name="T62" fmla="*/ 158 w 164"/>
                <a:gd name="T63" fmla="*/ 140 h 186"/>
                <a:gd name="T64" fmla="*/ 154 w 164"/>
                <a:gd name="T65" fmla="*/ 154 h 186"/>
                <a:gd name="T66" fmla="*/ 148 w 164"/>
                <a:gd name="T67" fmla="*/ 166 h 186"/>
                <a:gd name="T68" fmla="*/ 140 w 164"/>
                <a:gd name="T69" fmla="*/ 176 h 186"/>
                <a:gd name="T70" fmla="*/ 132 w 164"/>
                <a:gd name="T71" fmla="*/ 182 h 186"/>
                <a:gd name="T72" fmla="*/ 122 w 164"/>
                <a:gd name="T73" fmla="*/ 186 h 186"/>
                <a:gd name="T74" fmla="*/ 122 w 164"/>
                <a:gd name="T75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4" h="186">
                  <a:moveTo>
                    <a:pt x="122" y="186"/>
                  </a:moveTo>
                  <a:lnTo>
                    <a:pt x="92" y="186"/>
                  </a:lnTo>
                  <a:lnTo>
                    <a:pt x="92" y="186"/>
                  </a:lnTo>
                  <a:lnTo>
                    <a:pt x="72" y="184"/>
                  </a:lnTo>
                  <a:lnTo>
                    <a:pt x="52" y="180"/>
                  </a:lnTo>
                  <a:lnTo>
                    <a:pt x="36" y="170"/>
                  </a:lnTo>
                  <a:lnTo>
                    <a:pt x="24" y="158"/>
                  </a:lnTo>
                  <a:lnTo>
                    <a:pt x="14" y="146"/>
                  </a:lnTo>
                  <a:lnTo>
                    <a:pt x="6" y="130"/>
                  </a:lnTo>
                  <a:lnTo>
                    <a:pt x="2" y="112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4" y="62"/>
                  </a:lnTo>
                  <a:lnTo>
                    <a:pt x="10" y="46"/>
                  </a:lnTo>
                  <a:lnTo>
                    <a:pt x="20" y="32"/>
                  </a:lnTo>
                  <a:lnTo>
                    <a:pt x="34" y="20"/>
                  </a:lnTo>
                  <a:lnTo>
                    <a:pt x="48" y="10"/>
                  </a:lnTo>
                  <a:lnTo>
                    <a:pt x="66" y="4"/>
                  </a:lnTo>
                  <a:lnTo>
                    <a:pt x="88" y="2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8" y="2"/>
                  </a:lnTo>
                  <a:lnTo>
                    <a:pt x="138" y="8"/>
                  </a:lnTo>
                  <a:lnTo>
                    <a:pt x="146" y="16"/>
                  </a:lnTo>
                  <a:lnTo>
                    <a:pt x="152" y="28"/>
                  </a:lnTo>
                  <a:lnTo>
                    <a:pt x="156" y="42"/>
                  </a:lnTo>
                  <a:lnTo>
                    <a:pt x="160" y="56"/>
                  </a:lnTo>
                  <a:lnTo>
                    <a:pt x="162" y="74"/>
                  </a:lnTo>
                  <a:lnTo>
                    <a:pt x="164" y="90"/>
                  </a:lnTo>
                  <a:lnTo>
                    <a:pt x="164" y="108"/>
                  </a:lnTo>
                  <a:lnTo>
                    <a:pt x="162" y="124"/>
                  </a:lnTo>
                  <a:lnTo>
                    <a:pt x="158" y="140"/>
                  </a:lnTo>
                  <a:lnTo>
                    <a:pt x="154" y="154"/>
                  </a:lnTo>
                  <a:lnTo>
                    <a:pt x="148" y="166"/>
                  </a:lnTo>
                  <a:lnTo>
                    <a:pt x="140" y="176"/>
                  </a:lnTo>
                  <a:lnTo>
                    <a:pt x="132" y="182"/>
                  </a:lnTo>
                  <a:lnTo>
                    <a:pt x="122" y="186"/>
                  </a:lnTo>
                  <a:lnTo>
                    <a:pt x="122" y="186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Freeform 49"/>
            <p:cNvSpPr/>
            <p:nvPr/>
          </p:nvSpPr>
          <p:spPr bwMode="auto">
            <a:xfrm>
              <a:off x="-4743450" y="7518400"/>
              <a:ext cx="231775" cy="260350"/>
            </a:xfrm>
            <a:custGeom>
              <a:avLst/>
              <a:gdLst>
                <a:gd name="T0" fmla="*/ 108 w 146"/>
                <a:gd name="T1" fmla="*/ 164 h 164"/>
                <a:gd name="T2" fmla="*/ 82 w 146"/>
                <a:gd name="T3" fmla="*/ 164 h 164"/>
                <a:gd name="T4" fmla="*/ 82 w 146"/>
                <a:gd name="T5" fmla="*/ 164 h 164"/>
                <a:gd name="T6" fmla="*/ 64 w 146"/>
                <a:gd name="T7" fmla="*/ 164 h 164"/>
                <a:gd name="T8" fmla="*/ 46 w 146"/>
                <a:gd name="T9" fmla="*/ 158 h 164"/>
                <a:gd name="T10" fmla="*/ 32 w 146"/>
                <a:gd name="T11" fmla="*/ 150 h 164"/>
                <a:gd name="T12" fmla="*/ 22 w 146"/>
                <a:gd name="T13" fmla="*/ 140 h 164"/>
                <a:gd name="T14" fmla="*/ 12 w 146"/>
                <a:gd name="T15" fmla="*/ 128 h 164"/>
                <a:gd name="T16" fmla="*/ 6 w 146"/>
                <a:gd name="T17" fmla="*/ 114 h 164"/>
                <a:gd name="T18" fmla="*/ 2 w 146"/>
                <a:gd name="T19" fmla="*/ 100 h 164"/>
                <a:gd name="T20" fmla="*/ 0 w 146"/>
                <a:gd name="T21" fmla="*/ 84 h 164"/>
                <a:gd name="T22" fmla="*/ 0 w 146"/>
                <a:gd name="T23" fmla="*/ 70 h 164"/>
                <a:gd name="T24" fmla="*/ 4 w 146"/>
                <a:gd name="T25" fmla="*/ 54 h 164"/>
                <a:gd name="T26" fmla="*/ 10 w 146"/>
                <a:gd name="T27" fmla="*/ 40 h 164"/>
                <a:gd name="T28" fmla="*/ 18 w 146"/>
                <a:gd name="T29" fmla="*/ 28 h 164"/>
                <a:gd name="T30" fmla="*/ 30 w 146"/>
                <a:gd name="T31" fmla="*/ 18 h 164"/>
                <a:gd name="T32" fmla="*/ 44 w 146"/>
                <a:gd name="T33" fmla="*/ 8 h 164"/>
                <a:gd name="T34" fmla="*/ 60 w 146"/>
                <a:gd name="T35" fmla="*/ 4 h 164"/>
                <a:gd name="T36" fmla="*/ 78 w 146"/>
                <a:gd name="T37" fmla="*/ 0 h 164"/>
                <a:gd name="T38" fmla="*/ 104 w 146"/>
                <a:gd name="T39" fmla="*/ 0 h 164"/>
                <a:gd name="T40" fmla="*/ 104 w 146"/>
                <a:gd name="T41" fmla="*/ 0 h 164"/>
                <a:gd name="T42" fmla="*/ 114 w 146"/>
                <a:gd name="T43" fmla="*/ 2 h 164"/>
                <a:gd name="T44" fmla="*/ 122 w 146"/>
                <a:gd name="T45" fmla="*/ 6 h 164"/>
                <a:gd name="T46" fmla="*/ 128 w 146"/>
                <a:gd name="T47" fmla="*/ 14 h 164"/>
                <a:gd name="T48" fmla="*/ 134 w 146"/>
                <a:gd name="T49" fmla="*/ 24 h 164"/>
                <a:gd name="T50" fmla="*/ 138 w 146"/>
                <a:gd name="T51" fmla="*/ 36 h 164"/>
                <a:gd name="T52" fmla="*/ 142 w 146"/>
                <a:gd name="T53" fmla="*/ 50 h 164"/>
                <a:gd name="T54" fmla="*/ 144 w 146"/>
                <a:gd name="T55" fmla="*/ 64 h 164"/>
                <a:gd name="T56" fmla="*/ 146 w 146"/>
                <a:gd name="T57" fmla="*/ 80 h 164"/>
                <a:gd name="T58" fmla="*/ 144 w 146"/>
                <a:gd name="T59" fmla="*/ 94 h 164"/>
                <a:gd name="T60" fmla="*/ 144 w 146"/>
                <a:gd name="T61" fmla="*/ 110 h 164"/>
                <a:gd name="T62" fmla="*/ 140 w 146"/>
                <a:gd name="T63" fmla="*/ 124 h 164"/>
                <a:gd name="T64" fmla="*/ 136 w 146"/>
                <a:gd name="T65" fmla="*/ 136 h 164"/>
                <a:gd name="T66" fmla="*/ 130 w 146"/>
                <a:gd name="T67" fmla="*/ 146 h 164"/>
                <a:gd name="T68" fmla="*/ 124 w 146"/>
                <a:gd name="T69" fmla="*/ 156 h 164"/>
                <a:gd name="T70" fmla="*/ 116 w 146"/>
                <a:gd name="T71" fmla="*/ 162 h 164"/>
                <a:gd name="T72" fmla="*/ 108 w 146"/>
                <a:gd name="T73" fmla="*/ 164 h 164"/>
                <a:gd name="T74" fmla="*/ 108 w 146"/>
                <a:gd name="T7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6" h="164">
                  <a:moveTo>
                    <a:pt x="108" y="164"/>
                  </a:moveTo>
                  <a:lnTo>
                    <a:pt x="82" y="164"/>
                  </a:lnTo>
                  <a:lnTo>
                    <a:pt x="82" y="164"/>
                  </a:lnTo>
                  <a:lnTo>
                    <a:pt x="64" y="164"/>
                  </a:lnTo>
                  <a:lnTo>
                    <a:pt x="46" y="158"/>
                  </a:lnTo>
                  <a:lnTo>
                    <a:pt x="32" y="150"/>
                  </a:lnTo>
                  <a:lnTo>
                    <a:pt x="22" y="140"/>
                  </a:lnTo>
                  <a:lnTo>
                    <a:pt x="12" y="128"/>
                  </a:lnTo>
                  <a:lnTo>
                    <a:pt x="6" y="114"/>
                  </a:lnTo>
                  <a:lnTo>
                    <a:pt x="2" y="100"/>
                  </a:lnTo>
                  <a:lnTo>
                    <a:pt x="0" y="84"/>
                  </a:lnTo>
                  <a:lnTo>
                    <a:pt x="0" y="70"/>
                  </a:lnTo>
                  <a:lnTo>
                    <a:pt x="4" y="54"/>
                  </a:lnTo>
                  <a:lnTo>
                    <a:pt x="10" y="40"/>
                  </a:lnTo>
                  <a:lnTo>
                    <a:pt x="18" y="28"/>
                  </a:lnTo>
                  <a:lnTo>
                    <a:pt x="30" y="18"/>
                  </a:lnTo>
                  <a:lnTo>
                    <a:pt x="44" y="8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14" y="2"/>
                  </a:lnTo>
                  <a:lnTo>
                    <a:pt x="122" y="6"/>
                  </a:lnTo>
                  <a:lnTo>
                    <a:pt x="128" y="14"/>
                  </a:lnTo>
                  <a:lnTo>
                    <a:pt x="134" y="24"/>
                  </a:lnTo>
                  <a:lnTo>
                    <a:pt x="138" y="36"/>
                  </a:lnTo>
                  <a:lnTo>
                    <a:pt x="142" y="50"/>
                  </a:lnTo>
                  <a:lnTo>
                    <a:pt x="144" y="64"/>
                  </a:lnTo>
                  <a:lnTo>
                    <a:pt x="146" y="80"/>
                  </a:lnTo>
                  <a:lnTo>
                    <a:pt x="144" y="94"/>
                  </a:lnTo>
                  <a:lnTo>
                    <a:pt x="144" y="110"/>
                  </a:lnTo>
                  <a:lnTo>
                    <a:pt x="140" y="124"/>
                  </a:lnTo>
                  <a:lnTo>
                    <a:pt x="136" y="136"/>
                  </a:lnTo>
                  <a:lnTo>
                    <a:pt x="130" y="146"/>
                  </a:lnTo>
                  <a:lnTo>
                    <a:pt x="124" y="156"/>
                  </a:lnTo>
                  <a:lnTo>
                    <a:pt x="116" y="162"/>
                  </a:lnTo>
                  <a:lnTo>
                    <a:pt x="108" y="164"/>
                  </a:lnTo>
                  <a:lnTo>
                    <a:pt x="108" y="164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Freeform 50"/>
            <p:cNvSpPr/>
            <p:nvPr/>
          </p:nvSpPr>
          <p:spPr bwMode="auto">
            <a:xfrm>
              <a:off x="-4184650" y="6435725"/>
              <a:ext cx="50800" cy="234950"/>
            </a:xfrm>
            <a:custGeom>
              <a:avLst/>
              <a:gdLst>
                <a:gd name="T0" fmla="*/ 0 w 32"/>
                <a:gd name="T1" fmla="*/ 0 h 148"/>
                <a:gd name="T2" fmla="*/ 0 w 32"/>
                <a:gd name="T3" fmla="*/ 0 h 148"/>
                <a:gd name="T4" fmla="*/ 4 w 32"/>
                <a:gd name="T5" fmla="*/ 14 h 148"/>
                <a:gd name="T6" fmla="*/ 8 w 32"/>
                <a:gd name="T7" fmla="*/ 30 h 148"/>
                <a:gd name="T8" fmla="*/ 10 w 32"/>
                <a:gd name="T9" fmla="*/ 46 h 148"/>
                <a:gd name="T10" fmla="*/ 10 w 32"/>
                <a:gd name="T11" fmla="*/ 66 h 148"/>
                <a:gd name="T12" fmla="*/ 10 w 32"/>
                <a:gd name="T13" fmla="*/ 86 h 148"/>
                <a:gd name="T14" fmla="*/ 8 w 32"/>
                <a:gd name="T15" fmla="*/ 106 h 148"/>
                <a:gd name="T16" fmla="*/ 4 w 32"/>
                <a:gd name="T17" fmla="*/ 128 h 148"/>
                <a:gd name="T18" fmla="*/ 0 w 32"/>
                <a:gd name="T19" fmla="*/ 148 h 148"/>
                <a:gd name="T20" fmla="*/ 0 w 32"/>
                <a:gd name="T21" fmla="*/ 148 h 148"/>
                <a:gd name="T22" fmla="*/ 8 w 32"/>
                <a:gd name="T23" fmla="*/ 142 h 148"/>
                <a:gd name="T24" fmla="*/ 14 w 32"/>
                <a:gd name="T25" fmla="*/ 134 h 148"/>
                <a:gd name="T26" fmla="*/ 20 w 32"/>
                <a:gd name="T27" fmla="*/ 124 h 148"/>
                <a:gd name="T28" fmla="*/ 26 w 32"/>
                <a:gd name="T29" fmla="*/ 114 h 148"/>
                <a:gd name="T30" fmla="*/ 32 w 32"/>
                <a:gd name="T31" fmla="*/ 94 h 148"/>
                <a:gd name="T32" fmla="*/ 32 w 32"/>
                <a:gd name="T33" fmla="*/ 72 h 148"/>
                <a:gd name="T34" fmla="*/ 30 w 32"/>
                <a:gd name="T35" fmla="*/ 50 h 148"/>
                <a:gd name="T36" fmla="*/ 24 w 32"/>
                <a:gd name="T37" fmla="*/ 30 h 148"/>
                <a:gd name="T38" fmla="*/ 20 w 32"/>
                <a:gd name="T39" fmla="*/ 20 h 148"/>
                <a:gd name="T40" fmla="*/ 14 w 32"/>
                <a:gd name="T41" fmla="*/ 12 h 148"/>
                <a:gd name="T42" fmla="*/ 8 w 32"/>
                <a:gd name="T43" fmla="*/ 6 h 148"/>
                <a:gd name="T44" fmla="*/ 0 w 32"/>
                <a:gd name="T45" fmla="*/ 0 h 148"/>
                <a:gd name="T46" fmla="*/ 0 w 32"/>
                <a:gd name="T4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" h="148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6"/>
                  </a:lnTo>
                  <a:lnTo>
                    <a:pt x="10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4" y="12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8" y="142"/>
                  </a:lnTo>
                  <a:lnTo>
                    <a:pt x="14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4"/>
                  </a:lnTo>
                  <a:lnTo>
                    <a:pt x="32" y="72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Freeform 51"/>
            <p:cNvSpPr/>
            <p:nvPr/>
          </p:nvSpPr>
          <p:spPr bwMode="auto">
            <a:xfrm>
              <a:off x="-4254500" y="6807200"/>
              <a:ext cx="50800" cy="238125"/>
            </a:xfrm>
            <a:custGeom>
              <a:avLst/>
              <a:gdLst>
                <a:gd name="T0" fmla="*/ 0 w 32"/>
                <a:gd name="T1" fmla="*/ 0 h 150"/>
                <a:gd name="T2" fmla="*/ 0 w 32"/>
                <a:gd name="T3" fmla="*/ 0 h 150"/>
                <a:gd name="T4" fmla="*/ 4 w 32"/>
                <a:gd name="T5" fmla="*/ 14 h 150"/>
                <a:gd name="T6" fmla="*/ 8 w 32"/>
                <a:gd name="T7" fmla="*/ 30 h 150"/>
                <a:gd name="T8" fmla="*/ 10 w 32"/>
                <a:gd name="T9" fmla="*/ 48 h 150"/>
                <a:gd name="T10" fmla="*/ 10 w 32"/>
                <a:gd name="T11" fmla="*/ 66 h 150"/>
                <a:gd name="T12" fmla="*/ 10 w 32"/>
                <a:gd name="T13" fmla="*/ 86 h 150"/>
                <a:gd name="T14" fmla="*/ 8 w 32"/>
                <a:gd name="T15" fmla="*/ 106 h 150"/>
                <a:gd name="T16" fmla="*/ 4 w 32"/>
                <a:gd name="T17" fmla="*/ 128 h 150"/>
                <a:gd name="T18" fmla="*/ 0 w 32"/>
                <a:gd name="T19" fmla="*/ 150 h 150"/>
                <a:gd name="T20" fmla="*/ 0 w 32"/>
                <a:gd name="T21" fmla="*/ 150 h 150"/>
                <a:gd name="T22" fmla="*/ 8 w 32"/>
                <a:gd name="T23" fmla="*/ 142 h 150"/>
                <a:gd name="T24" fmla="*/ 14 w 32"/>
                <a:gd name="T25" fmla="*/ 134 h 150"/>
                <a:gd name="T26" fmla="*/ 20 w 32"/>
                <a:gd name="T27" fmla="*/ 124 h 150"/>
                <a:gd name="T28" fmla="*/ 26 w 32"/>
                <a:gd name="T29" fmla="*/ 114 h 150"/>
                <a:gd name="T30" fmla="*/ 32 w 32"/>
                <a:gd name="T31" fmla="*/ 94 h 150"/>
                <a:gd name="T32" fmla="*/ 32 w 32"/>
                <a:gd name="T33" fmla="*/ 72 h 150"/>
                <a:gd name="T34" fmla="*/ 30 w 32"/>
                <a:gd name="T35" fmla="*/ 50 h 150"/>
                <a:gd name="T36" fmla="*/ 24 w 32"/>
                <a:gd name="T37" fmla="*/ 30 h 150"/>
                <a:gd name="T38" fmla="*/ 20 w 32"/>
                <a:gd name="T39" fmla="*/ 20 h 150"/>
                <a:gd name="T40" fmla="*/ 14 w 32"/>
                <a:gd name="T41" fmla="*/ 12 h 150"/>
                <a:gd name="T42" fmla="*/ 8 w 32"/>
                <a:gd name="T43" fmla="*/ 6 h 150"/>
                <a:gd name="T44" fmla="*/ 0 w 32"/>
                <a:gd name="T45" fmla="*/ 0 h 150"/>
                <a:gd name="T46" fmla="*/ 0 w 32"/>
                <a:gd name="T4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" h="150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8"/>
                  </a:lnTo>
                  <a:lnTo>
                    <a:pt x="10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4" y="128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8" y="142"/>
                  </a:lnTo>
                  <a:lnTo>
                    <a:pt x="14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4"/>
                  </a:lnTo>
                  <a:lnTo>
                    <a:pt x="32" y="72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Freeform 52"/>
            <p:cNvSpPr/>
            <p:nvPr/>
          </p:nvSpPr>
          <p:spPr bwMode="auto">
            <a:xfrm>
              <a:off x="-4362450" y="7181850"/>
              <a:ext cx="53975" cy="234950"/>
            </a:xfrm>
            <a:custGeom>
              <a:avLst/>
              <a:gdLst>
                <a:gd name="T0" fmla="*/ 0 w 34"/>
                <a:gd name="T1" fmla="*/ 0 h 148"/>
                <a:gd name="T2" fmla="*/ 0 w 34"/>
                <a:gd name="T3" fmla="*/ 0 h 148"/>
                <a:gd name="T4" fmla="*/ 4 w 34"/>
                <a:gd name="T5" fmla="*/ 14 h 148"/>
                <a:gd name="T6" fmla="*/ 8 w 34"/>
                <a:gd name="T7" fmla="*/ 30 h 148"/>
                <a:gd name="T8" fmla="*/ 10 w 34"/>
                <a:gd name="T9" fmla="*/ 46 h 148"/>
                <a:gd name="T10" fmla="*/ 12 w 34"/>
                <a:gd name="T11" fmla="*/ 66 h 148"/>
                <a:gd name="T12" fmla="*/ 10 w 34"/>
                <a:gd name="T13" fmla="*/ 86 h 148"/>
                <a:gd name="T14" fmla="*/ 8 w 34"/>
                <a:gd name="T15" fmla="*/ 106 h 148"/>
                <a:gd name="T16" fmla="*/ 6 w 34"/>
                <a:gd name="T17" fmla="*/ 128 h 148"/>
                <a:gd name="T18" fmla="*/ 0 w 34"/>
                <a:gd name="T19" fmla="*/ 148 h 148"/>
                <a:gd name="T20" fmla="*/ 0 w 34"/>
                <a:gd name="T21" fmla="*/ 148 h 148"/>
                <a:gd name="T22" fmla="*/ 8 w 34"/>
                <a:gd name="T23" fmla="*/ 142 h 148"/>
                <a:gd name="T24" fmla="*/ 16 w 34"/>
                <a:gd name="T25" fmla="*/ 134 h 148"/>
                <a:gd name="T26" fmla="*/ 20 w 34"/>
                <a:gd name="T27" fmla="*/ 124 h 148"/>
                <a:gd name="T28" fmla="*/ 26 w 34"/>
                <a:gd name="T29" fmla="*/ 114 h 148"/>
                <a:gd name="T30" fmla="*/ 32 w 34"/>
                <a:gd name="T31" fmla="*/ 92 h 148"/>
                <a:gd name="T32" fmla="*/ 34 w 34"/>
                <a:gd name="T33" fmla="*/ 70 h 148"/>
                <a:gd name="T34" fmla="*/ 30 w 34"/>
                <a:gd name="T35" fmla="*/ 50 h 148"/>
                <a:gd name="T36" fmla="*/ 24 w 34"/>
                <a:gd name="T37" fmla="*/ 30 h 148"/>
                <a:gd name="T38" fmla="*/ 20 w 34"/>
                <a:gd name="T39" fmla="*/ 20 h 148"/>
                <a:gd name="T40" fmla="*/ 14 w 34"/>
                <a:gd name="T41" fmla="*/ 12 h 148"/>
                <a:gd name="T42" fmla="*/ 8 w 34"/>
                <a:gd name="T43" fmla="*/ 6 h 148"/>
                <a:gd name="T44" fmla="*/ 0 w 34"/>
                <a:gd name="T45" fmla="*/ 0 h 148"/>
                <a:gd name="T46" fmla="*/ 0 w 34"/>
                <a:gd name="T4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" h="148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6"/>
                  </a:lnTo>
                  <a:lnTo>
                    <a:pt x="12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6" y="12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8" y="142"/>
                  </a:lnTo>
                  <a:lnTo>
                    <a:pt x="16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2"/>
                  </a:lnTo>
                  <a:lnTo>
                    <a:pt x="34" y="70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Freeform 53"/>
            <p:cNvSpPr/>
            <p:nvPr/>
          </p:nvSpPr>
          <p:spPr bwMode="auto">
            <a:xfrm>
              <a:off x="-4349750" y="7546975"/>
              <a:ext cx="47625" cy="219075"/>
            </a:xfrm>
            <a:custGeom>
              <a:avLst/>
              <a:gdLst>
                <a:gd name="T0" fmla="*/ 0 w 30"/>
                <a:gd name="T1" fmla="*/ 0 h 138"/>
                <a:gd name="T2" fmla="*/ 0 w 30"/>
                <a:gd name="T3" fmla="*/ 0 h 138"/>
                <a:gd name="T4" fmla="*/ 4 w 30"/>
                <a:gd name="T5" fmla="*/ 14 h 138"/>
                <a:gd name="T6" fmla="*/ 8 w 30"/>
                <a:gd name="T7" fmla="*/ 28 h 138"/>
                <a:gd name="T8" fmla="*/ 10 w 30"/>
                <a:gd name="T9" fmla="*/ 44 h 138"/>
                <a:gd name="T10" fmla="*/ 10 w 30"/>
                <a:gd name="T11" fmla="*/ 62 h 138"/>
                <a:gd name="T12" fmla="*/ 10 w 30"/>
                <a:gd name="T13" fmla="*/ 80 h 138"/>
                <a:gd name="T14" fmla="*/ 8 w 30"/>
                <a:gd name="T15" fmla="*/ 98 h 138"/>
                <a:gd name="T16" fmla="*/ 4 w 30"/>
                <a:gd name="T17" fmla="*/ 118 h 138"/>
                <a:gd name="T18" fmla="*/ 0 w 30"/>
                <a:gd name="T19" fmla="*/ 138 h 138"/>
                <a:gd name="T20" fmla="*/ 0 w 30"/>
                <a:gd name="T21" fmla="*/ 138 h 138"/>
                <a:gd name="T22" fmla="*/ 8 w 30"/>
                <a:gd name="T23" fmla="*/ 132 h 138"/>
                <a:gd name="T24" fmla="*/ 14 w 30"/>
                <a:gd name="T25" fmla="*/ 124 h 138"/>
                <a:gd name="T26" fmla="*/ 20 w 30"/>
                <a:gd name="T27" fmla="*/ 116 h 138"/>
                <a:gd name="T28" fmla="*/ 24 w 30"/>
                <a:gd name="T29" fmla="*/ 106 h 138"/>
                <a:gd name="T30" fmla="*/ 28 w 30"/>
                <a:gd name="T31" fmla="*/ 86 h 138"/>
                <a:gd name="T32" fmla="*/ 30 w 30"/>
                <a:gd name="T33" fmla="*/ 66 h 138"/>
                <a:gd name="T34" fmla="*/ 28 w 30"/>
                <a:gd name="T35" fmla="*/ 46 h 138"/>
                <a:gd name="T36" fmla="*/ 22 w 30"/>
                <a:gd name="T37" fmla="*/ 28 h 138"/>
                <a:gd name="T38" fmla="*/ 12 w 30"/>
                <a:gd name="T39" fmla="*/ 12 h 138"/>
                <a:gd name="T40" fmla="*/ 6 w 30"/>
                <a:gd name="T41" fmla="*/ 6 h 138"/>
                <a:gd name="T42" fmla="*/ 0 w 30"/>
                <a:gd name="T43" fmla="*/ 0 h 138"/>
                <a:gd name="T44" fmla="*/ 0 w 30"/>
                <a:gd name="T45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138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28"/>
                  </a:lnTo>
                  <a:lnTo>
                    <a:pt x="10" y="44"/>
                  </a:lnTo>
                  <a:lnTo>
                    <a:pt x="10" y="62"/>
                  </a:lnTo>
                  <a:lnTo>
                    <a:pt x="10" y="80"/>
                  </a:lnTo>
                  <a:lnTo>
                    <a:pt x="8" y="98"/>
                  </a:lnTo>
                  <a:lnTo>
                    <a:pt x="4" y="11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8" y="132"/>
                  </a:lnTo>
                  <a:lnTo>
                    <a:pt x="14" y="124"/>
                  </a:lnTo>
                  <a:lnTo>
                    <a:pt x="20" y="116"/>
                  </a:lnTo>
                  <a:lnTo>
                    <a:pt x="24" y="106"/>
                  </a:lnTo>
                  <a:lnTo>
                    <a:pt x="28" y="86"/>
                  </a:lnTo>
                  <a:lnTo>
                    <a:pt x="30" y="66"/>
                  </a:lnTo>
                  <a:lnTo>
                    <a:pt x="28" y="46"/>
                  </a:lnTo>
                  <a:lnTo>
                    <a:pt x="22" y="2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4" name="组合 13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35" name="矩形 13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矩形 13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矩形 13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8" name="文本框 13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39" name="矩形 13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40" name="文本框 139"/>
          <p:cNvSpPr txBox="1"/>
          <p:nvPr/>
        </p:nvSpPr>
        <p:spPr>
          <a:xfrm>
            <a:off x="1869448" y="2251703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41" name="文本框 140"/>
          <p:cNvSpPr txBox="1"/>
          <p:nvPr/>
        </p:nvSpPr>
        <p:spPr>
          <a:xfrm>
            <a:off x="1707501" y="2705319"/>
            <a:ext cx="438031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44" name="文本框 143"/>
          <p:cNvSpPr txBox="1"/>
          <p:nvPr/>
        </p:nvSpPr>
        <p:spPr>
          <a:xfrm>
            <a:off x="1906825" y="377937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45" name="文本框 144"/>
          <p:cNvSpPr txBox="1"/>
          <p:nvPr/>
        </p:nvSpPr>
        <p:spPr>
          <a:xfrm>
            <a:off x="1744878" y="4232994"/>
            <a:ext cx="438031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39" grpId="0"/>
      <p:bldP spid="140" grpId="0"/>
      <p:bldP spid="141" grpId="0"/>
      <p:bldP spid="144" grpId="0"/>
      <p:bldP spid="1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8251724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6" name="矩形 5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组合 7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3" name="椭圆 7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4" name="直接连接符 7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0" name="椭圆 6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1" name="直接连接符 7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67" name="椭圆 6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8" name="直接连接符 6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2" name="直接连接符 6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58" name="椭圆 5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9" name="直接连接符 5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6" name="直接连接符 5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0" name="直接连接符 4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7" name="直接连接符 4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4" name="直接连接符 4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8" name="直接连接符 3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5" name="直接连接符 3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9" name="文本框 78"/>
          <p:cNvSpPr txBox="1"/>
          <p:nvPr/>
        </p:nvSpPr>
        <p:spPr>
          <a:xfrm>
            <a:off x="937739" y="1907578"/>
            <a:ext cx="738664" cy="28593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6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CONTENTS</a:t>
            </a:r>
            <a:endParaRPr lang="zh-CN" altLang="en-US" sz="36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866436" y="2015991"/>
            <a:ext cx="1251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目</a:t>
            </a:r>
            <a:endParaRPr lang="zh-CN" altLang="en-US" sz="72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1866436" y="3337235"/>
            <a:ext cx="1251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dirty="0">
                <a:solidFill>
                  <a:srgbClr val="FFCA25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录</a:t>
            </a:r>
            <a:endParaRPr lang="zh-CN" altLang="en-US" sz="7200" dirty="0">
              <a:solidFill>
                <a:srgbClr val="FFCA25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82" name="椭圆 81"/>
          <p:cNvSpPr/>
          <p:nvPr/>
        </p:nvSpPr>
        <p:spPr>
          <a:xfrm>
            <a:off x="5218510" y="1215425"/>
            <a:ext cx="692153" cy="692153"/>
          </a:xfrm>
          <a:prstGeom prst="ellipse">
            <a:avLst/>
          </a:prstGeom>
          <a:noFill/>
          <a:ln>
            <a:solidFill>
              <a:srgbClr val="394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1</a:t>
            </a:r>
            <a:endParaRPr lang="zh-CN" altLang="en-US" sz="3200" dirty="0">
              <a:solidFill>
                <a:schemeClr val="tx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3" name="椭圆 82"/>
          <p:cNvSpPr/>
          <p:nvPr/>
        </p:nvSpPr>
        <p:spPr>
          <a:xfrm>
            <a:off x="5218510" y="2457499"/>
            <a:ext cx="692153" cy="692153"/>
          </a:xfrm>
          <a:prstGeom prst="ellipse">
            <a:avLst/>
          </a:prstGeom>
          <a:noFill/>
          <a:ln>
            <a:solidFill>
              <a:srgbClr val="394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2</a:t>
            </a:r>
            <a:endParaRPr lang="zh-CN" altLang="en-US" sz="3200" dirty="0">
              <a:solidFill>
                <a:schemeClr val="tx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4" name="椭圆 83"/>
          <p:cNvSpPr/>
          <p:nvPr/>
        </p:nvSpPr>
        <p:spPr>
          <a:xfrm>
            <a:off x="5218510" y="3699573"/>
            <a:ext cx="692153" cy="692153"/>
          </a:xfrm>
          <a:prstGeom prst="ellipse">
            <a:avLst/>
          </a:prstGeom>
          <a:noFill/>
          <a:ln>
            <a:solidFill>
              <a:srgbClr val="394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3</a:t>
            </a:r>
            <a:endParaRPr lang="zh-CN" altLang="en-US" sz="3200" dirty="0">
              <a:solidFill>
                <a:schemeClr val="tx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5" name="椭圆 84"/>
          <p:cNvSpPr/>
          <p:nvPr/>
        </p:nvSpPr>
        <p:spPr>
          <a:xfrm>
            <a:off x="5218510" y="4941646"/>
            <a:ext cx="692153" cy="692153"/>
          </a:xfrm>
          <a:prstGeom prst="ellipse">
            <a:avLst/>
          </a:prstGeom>
          <a:noFill/>
          <a:ln>
            <a:solidFill>
              <a:srgbClr val="394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4</a:t>
            </a:r>
            <a:endParaRPr lang="zh-CN" altLang="en-US" sz="3200" dirty="0">
              <a:solidFill>
                <a:schemeClr val="tx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8" name="组合 97"/>
          <p:cNvGrpSpPr/>
          <p:nvPr/>
        </p:nvGrpSpPr>
        <p:grpSpPr>
          <a:xfrm>
            <a:off x="6245944" y="1215425"/>
            <a:ext cx="4175313" cy="692153"/>
            <a:chOff x="6245944" y="1215425"/>
            <a:chExt cx="4175313" cy="692153"/>
          </a:xfrm>
        </p:grpSpPr>
        <p:sp>
          <p:nvSpPr>
            <p:cNvPr id="86" name="矩形 85"/>
            <p:cNvSpPr/>
            <p:nvPr/>
          </p:nvSpPr>
          <p:spPr>
            <a:xfrm>
              <a:off x="6246749" y="1215425"/>
              <a:ext cx="4174508" cy="6921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矩形 89"/>
            <p:cNvSpPr/>
            <p:nvPr/>
          </p:nvSpPr>
          <p:spPr>
            <a:xfrm>
              <a:off x="6245944" y="1215425"/>
              <a:ext cx="106366" cy="692153"/>
            </a:xfrm>
            <a:prstGeom prst="rect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7080361" y="1299891"/>
              <a:ext cx="2507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企业工作概述</a:t>
              </a:r>
              <a:endParaRPr lang="zh-CN" altLang="en-US" sz="28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99" name="组合 98"/>
          <p:cNvGrpSpPr/>
          <p:nvPr/>
        </p:nvGrpSpPr>
        <p:grpSpPr>
          <a:xfrm>
            <a:off x="6245944" y="2457498"/>
            <a:ext cx="4175313" cy="692153"/>
            <a:chOff x="6245944" y="2457498"/>
            <a:chExt cx="4175313" cy="692153"/>
          </a:xfrm>
        </p:grpSpPr>
        <p:sp>
          <p:nvSpPr>
            <p:cNvPr id="87" name="矩形 86"/>
            <p:cNvSpPr/>
            <p:nvPr/>
          </p:nvSpPr>
          <p:spPr>
            <a:xfrm>
              <a:off x="6246749" y="2457498"/>
              <a:ext cx="4174508" cy="6921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矩形 90"/>
            <p:cNvSpPr/>
            <p:nvPr/>
          </p:nvSpPr>
          <p:spPr>
            <a:xfrm>
              <a:off x="6245944" y="2457498"/>
              <a:ext cx="106366" cy="692153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文本框 94"/>
            <p:cNvSpPr txBox="1"/>
            <p:nvPr/>
          </p:nvSpPr>
          <p:spPr>
            <a:xfrm>
              <a:off x="7133141" y="2541964"/>
              <a:ext cx="2507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工作完成情况</a:t>
              </a:r>
              <a:endParaRPr lang="zh-CN" altLang="en-US" sz="28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6245944" y="3699571"/>
            <a:ext cx="4175313" cy="700933"/>
            <a:chOff x="6245944" y="3699571"/>
            <a:chExt cx="4175313" cy="700933"/>
          </a:xfrm>
        </p:grpSpPr>
        <p:sp>
          <p:nvSpPr>
            <p:cNvPr id="88" name="矩形 87"/>
            <p:cNvSpPr/>
            <p:nvPr/>
          </p:nvSpPr>
          <p:spPr>
            <a:xfrm>
              <a:off x="6246749" y="3699571"/>
              <a:ext cx="4174508" cy="6921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矩形 91"/>
            <p:cNvSpPr/>
            <p:nvPr/>
          </p:nvSpPr>
          <p:spPr>
            <a:xfrm>
              <a:off x="6245944" y="3708351"/>
              <a:ext cx="106366" cy="692153"/>
            </a:xfrm>
            <a:prstGeom prst="rect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7133141" y="3784037"/>
              <a:ext cx="2507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项目成果展示</a:t>
              </a:r>
              <a:endParaRPr lang="zh-CN" altLang="en-US" sz="28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6245944" y="4941644"/>
            <a:ext cx="4175313" cy="700932"/>
            <a:chOff x="6245944" y="4941644"/>
            <a:chExt cx="4175313" cy="700932"/>
          </a:xfrm>
        </p:grpSpPr>
        <p:sp>
          <p:nvSpPr>
            <p:cNvPr id="89" name="矩形 88"/>
            <p:cNvSpPr/>
            <p:nvPr/>
          </p:nvSpPr>
          <p:spPr>
            <a:xfrm>
              <a:off x="6246749" y="4941644"/>
              <a:ext cx="4174508" cy="6921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矩形 92"/>
            <p:cNvSpPr/>
            <p:nvPr/>
          </p:nvSpPr>
          <p:spPr>
            <a:xfrm>
              <a:off x="6245944" y="4950423"/>
              <a:ext cx="106366" cy="692153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文本框 96"/>
            <p:cNvSpPr txBox="1"/>
            <p:nvPr/>
          </p:nvSpPr>
          <p:spPr>
            <a:xfrm>
              <a:off x="7151118" y="5022174"/>
              <a:ext cx="2507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下步工作计划</a:t>
              </a:r>
              <a:endParaRPr lang="zh-CN" altLang="en-US" sz="28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 animBg="1"/>
      <p:bldP spid="83" grpId="0" animBg="1"/>
      <p:bldP spid="84" grpId="0" animBg="1"/>
      <p:bldP spid="8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/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85" name="椭圆 84"/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文本框 85"/>
            <p:cNvSpPr txBox="1"/>
            <p:nvPr/>
          </p:nvSpPr>
          <p:spPr>
            <a:xfrm>
              <a:off x="5749924" y="1792813"/>
              <a:ext cx="692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04</a:t>
              </a:r>
              <a:endParaRPr lang="zh-CN" altLang="en-US" sz="40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cxnSp>
        <p:nvCxnSpPr>
          <p:cNvPr id="87" name="直接连接符 86"/>
          <p:cNvCxnSpPr>
            <a:stCxn id="85" idx="4"/>
          </p:cNvCxnSpPr>
          <p:nvPr/>
        </p:nvCxnSpPr>
        <p:spPr>
          <a:xfrm>
            <a:off x="6096000" y="2410565"/>
            <a:ext cx="0" cy="542185"/>
          </a:xfrm>
          <a:prstGeom prst="line">
            <a:avLst/>
          </a:prstGeom>
          <a:ln w="28575">
            <a:solidFill>
              <a:srgbClr val="3940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90"/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3C4353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下步工作计划</a:t>
            </a:r>
            <a:endParaRPr lang="zh-CN" altLang="en-US" sz="4000" dirty="0">
              <a:solidFill>
                <a:srgbClr val="3C4353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89" name="菱形 88"/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20167" y="3624281"/>
              <a:ext cx="930826" cy="615220"/>
            </a:xfrm>
            <a:prstGeom prst="rect">
              <a:avLst/>
            </a:prstGeom>
          </p:spPr>
        </p:pic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10051025" y="5862485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04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4415269" y="3053976"/>
            <a:ext cx="1415720" cy="1415720"/>
            <a:chOff x="4415269" y="3053976"/>
            <a:chExt cx="1415720" cy="1415720"/>
          </a:xfrm>
        </p:grpSpPr>
        <p:sp>
          <p:nvSpPr>
            <p:cNvPr id="93" name="菱形 92"/>
            <p:cNvSpPr/>
            <p:nvPr/>
          </p:nvSpPr>
          <p:spPr>
            <a:xfrm>
              <a:off x="4415269" y="3053976"/>
              <a:ext cx="1415720" cy="1415720"/>
            </a:xfrm>
            <a:prstGeom prst="diamond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4" name="图片 93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4822967" y="3451393"/>
              <a:ext cx="598171" cy="600009"/>
            </a:xfrm>
            <a:prstGeom prst="rect">
              <a:avLst/>
            </a:prstGeom>
          </p:spPr>
        </p:pic>
      </p:grpSp>
      <p:grpSp>
        <p:nvGrpSpPr>
          <p:cNvPr id="97" name="组合 96"/>
          <p:cNvGrpSpPr/>
          <p:nvPr/>
        </p:nvGrpSpPr>
        <p:grpSpPr>
          <a:xfrm>
            <a:off x="5275251" y="2102767"/>
            <a:ext cx="1415720" cy="1415720"/>
            <a:chOff x="5275251" y="2102767"/>
            <a:chExt cx="1415720" cy="1415720"/>
          </a:xfrm>
        </p:grpSpPr>
        <p:sp>
          <p:nvSpPr>
            <p:cNvPr id="90" name="菱形 89"/>
            <p:cNvSpPr/>
            <p:nvPr/>
          </p:nvSpPr>
          <p:spPr>
            <a:xfrm>
              <a:off x="5275251" y="2102767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6" name="图片 95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5687384" y="2533438"/>
              <a:ext cx="552679" cy="554378"/>
            </a:xfrm>
            <a:prstGeom prst="rect">
              <a:avLst/>
            </a:prstGeom>
          </p:spPr>
        </p:pic>
      </p:grpSp>
      <p:grpSp>
        <p:nvGrpSpPr>
          <p:cNvPr id="99" name="组合 98"/>
          <p:cNvGrpSpPr/>
          <p:nvPr/>
        </p:nvGrpSpPr>
        <p:grpSpPr>
          <a:xfrm>
            <a:off x="5275251" y="3907972"/>
            <a:ext cx="1415720" cy="1415720"/>
            <a:chOff x="5275251" y="3907972"/>
            <a:chExt cx="1415720" cy="1415720"/>
          </a:xfrm>
        </p:grpSpPr>
        <p:sp>
          <p:nvSpPr>
            <p:cNvPr id="92" name="菱形 91"/>
            <p:cNvSpPr/>
            <p:nvPr/>
          </p:nvSpPr>
          <p:spPr>
            <a:xfrm>
              <a:off x="5275251" y="3907972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8" name="图片 97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5677657" y="4326812"/>
              <a:ext cx="673042" cy="617408"/>
            </a:xfrm>
            <a:prstGeom prst="rect">
              <a:avLst/>
            </a:prstGeom>
          </p:spPr>
        </p:pic>
      </p:grpSp>
      <p:grpSp>
        <p:nvGrpSpPr>
          <p:cNvPr id="101" name="组合 100"/>
          <p:cNvGrpSpPr/>
          <p:nvPr/>
        </p:nvGrpSpPr>
        <p:grpSpPr>
          <a:xfrm>
            <a:off x="6126716" y="3053976"/>
            <a:ext cx="1415720" cy="1415720"/>
            <a:chOff x="6126716" y="3053976"/>
            <a:chExt cx="1415720" cy="1415720"/>
          </a:xfrm>
        </p:grpSpPr>
        <p:sp>
          <p:nvSpPr>
            <p:cNvPr id="91" name="菱形 90"/>
            <p:cNvSpPr/>
            <p:nvPr/>
          </p:nvSpPr>
          <p:spPr>
            <a:xfrm>
              <a:off x="6126716" y="3053976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0" name="图片 99"/>
            <p:cNvPicPr>
              <a:picLocks noChangeAspect="1"/>
            </p:cNvPicPr>
            <p:nvPr/>
          </p:nvPicPr>
          <p:blipFill>
            <a:blip r:embed="rId4" cstate="screen"/>
            <a:stretch>
              <a:fillRect/>
            </a:stretch>
          </p:blipFill>
          <p:spPr>
            <a:xfrm>
              <a:off x="6596168" y="3451393"/>
              <a:ext cx="552680" cy="625734"/>
            </a:xfrm>
            <a:prstGeom prst="rect">
              <a:avLst/>
            </a:prstGeom>
          </p:spPr>
        </p:pic>
      </p:grpSp>
      <p:sp>
        <p:nvSpPr>
          <p:cNvPr id="102" name="文本框 101"/>
          <p:cNvSpPr txBox="1"/>
          <p:nvPr/>
        </p:nvSpPr>
        <p:spPr>
          <a:xfrm>
            <a:off x="1598587" y="225915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1059489" y="2713453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1667810" y="421985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1128712" y="4674156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8550986" y="2271681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8011888" y="2725979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8620209" y="4232384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8081111" y="4686682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10051025" y="5862485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04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101" name="组合 100"/>
          <p:cNvGrpSpPr/>
          <p:nvPr/>
        </p:nvGrpSpPr>
        <p:grpSpPr>
          <a:xfrm>
            <a:off x="1909294" y="2193510"/>
            <a:ext cx="2267226" cy="1513378"/>
            <a:chOff x="1909294" y="2193510"/>
            <a:chExt cx="2267226" cy="1513378"/>
          </a:xfrm>
        </p:grpSpPr>
        <p:pic>
          <p:nvPicPr>
            <p:cNvPr id="91" name="图片 90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909294" y="2202175"/>
              <a:ext cx="2257069" cy="1504713"/>
            </a:xfrm>
            <a:prstGeom prst="rect">
              <a:avLst/>
            </a:prstGeom>
          </p:spPr>
        </p:pic>
        <p:sp>
          <p:nvSpPr>
            <p:cNvPr id="96" name="矩形 95"/>
            <p:cNvSpPr/>
            <p:nvPr/>
          </p:nvSpPr>
          <p:spPr>
            <a:xfrm>
              <a:off x="1919451" y="2193510"/>
              <a:ext cx="2257069" cy="1504713"/>
            </a:xfrm>
            <a:prstGeom prst="rect">
              <a:avLst/>
            </a:prstGeom>
            <a:solidFill>
              <a:srgbClr val="3C435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5041303" y="2206677"/>
            <a:ext cx="2257070" cy="1511726"/>
            <a:chOff x="5041303" y="2206677"/>
            <a:chExt cx="2257070" cy="1511726"/>
          </a:xfrm>
        </p:grpSpPr>
        <p:pic>
          <p:nvPicPr>
            <p:cNvPr id="93" name="图片 92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5041304" y="2206677"/>
              <a:ext cx="2257069" cy="1478380"/>
            </a:xfrm>
            <a:prstGeom prst="rect">
              <a:avLst/>
            </a:prstGeom>
          </p:spPr>
        </p:pic>
        <p:sp>
          <p:nvSpPr>
            <p:cNvPr id="97" name="矩形 96"/>
            <p:cNvSpPr/>
            <p:nvPr/>
          </p:nvSpPr>
          <p:spPr>
            <a:xfrm>
              <a:off x="5041303" y="2213690"/>
              <a:ext cx="2257069" cy="1504713"/>
            </a:xfrm>
            <a:prstGeom prst="rect">
              <a:avLst/>
            </a:prstGeom>
            <a:solidFill>
              <a:srgbClr val="3C435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99" name="组合 98"/>
          <p:cNvGrpSpPr/>
          <p:nvPr/>
        </p:nvGrpSpPr>
        <p:grpSpPr>
          <a:xfrm>
            <a:off x="8165766" y="2206677"/>
            <a:ext cx="2285661" cy="1518742"/>
            <a:chOff x="8165766" y="2206677"/>
            <a:chExt cx="2285661" cy="1518742"/>
          </a:xfrm>
        </p:grpSpPr>
        <p:pic>
          <p:nvPicPr>
            <p:cNvPr id="95" name="图片 94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8173315" y="2206677"/>
              <a:ext cx="2278112" cy="1518742"/>
            </a:xfrm>
            <a:prstGeom prst="rect">
              <a:avLst/>
            </a:prstGeom>
          </p:spPr>
        </p:pic>
        <p:sp>
          <p:nvSpPr>
            <p:cNvPr id="98" name="矩形 97"/>
            <p:cNvSpPr/>
            <p:nvPr/>
          </p:nvSpPr>
          <p:spPr>
            <a:xfrm>
              <a:off x="8165766" y="2213691"/>
              <a:ext cx="2285661" cy="1504713"/>
            </a:xfrm>
            <a:prstGeom prst="rect">
              <a:avLst/>
            </a:prstGeom>
            <a:solidFill>
              <a:srgbClr val="3C435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2" name="箭头: 右 101"/>
          <p:cNvSpPr/>
          <p:nvPr/>
        </p:nvSpPr>
        <p:spPr>
          <a:xfrm rot="18955818">
            <a:off x="2524463" y="4014635"/>
            <a:ext cx="1048409" cy="566057"/>
          </a:xfrm>
          <a:prstGeom prst="rightArrow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箭头: 右 102"/>
          <p:cNvSpPr/>
          <p:nvPr/>
        </p:nvSpPr>
        <p:spPr>
          <a:xfrm rot="18955818">
            <a:off x="5555321" y="4014635"/>
            <a:ext cx="1048409" cy="566057"/>
          </a:xfrm>
          <a:prstGeom prst="rightArrow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箭头: 右 103"/>
          <p:cNvSpPr/>
          <p:nvPr/>
        </p:nvSpPr>
        <p:spPr>
          <a:xfrm rot="18955818">
            <a:off x="8812744" y="4014635"/>
            <a:ext cx="1048409" cy="566057"/>
          </a:xfrm>
          <a:prstGeom prst="rightArrow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文本框 104"/>
          <p:cNvSpPr txBox="1"/>
          <p:nvPr/>
        </p:nvSpPr>
        <p:spPr>
          <a:xfrm>
            <a:off x="1651849" y="4930938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4834291" y="4930938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8016732" y="4930938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02" grpId="0" animBg="1"/>
      <p:bldP spid="103" grpId="0" animBg="1"/>
      <p:bldP spid="104" grpId="0" animBg="1"/>
      <p:bldP spid="105" grpId="0"/>
      <p:bldP spid="106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10051025" y="5862485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04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3249809" y="236869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2" name="文本框 91"/>
          <p:cNvSpPr txBox="1"/>
          <p:nvPr/>
        </p:nvSpPr>
        <p:spPr>
          <a:xfrm>
            <a:off x="2710711" y="2822995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pic>
        <p:nvPicPr>
          <p:cNvPr id="93" name="图片 9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4921" y="2453735"/>
            <a:ext cx="998367" cy="865240"/>
          </a:xfrm>
          <a:prstGeom prst="rect">
            <a:avLst/>
          </a:prstGeom>
        </p:spPr>
      </p:pic>
      <p:pic>
        <p:nvPicPr>
          <p:cNvPr id="94" name="图片 9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331" y="4507090"/>
            <a:ext cx="922258" cy="804755"/>
          </a:xfrm>
          <a:prstGeom prst="rect">
            <a:avLst/>
          </a:prstGeom>
        </p:spPr>
      </p:pic>
      <p:sp>
        <p:nvSpPr>
          <p:cNvPr id="95" name="文本框 94"/>
          <p:cNvSpPr txBox="1"/>
          <p:nvPr/>
        </p:nvSpPr>
        <p:spPr>
          <a:xfrm>
            <a:off x="3336470" y="4447803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2797372" y="4902101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pic>
        <p:nvPicPr>
          <p:cNvPr id="98" name="图片 9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361" y="4513065"/>
            <a:ext cx="874584" cy="877272"/>
          </a:xfrm>
          <a:prstGeom prst="rect">
            <a:avLst/>
          </a:prstGeom>
        </p:spPr>
      </p:pic>
      <p:sp>
        <p:nvSpPr>
          <p:cNvPr id="99" name="文本框 98"/>
          <p:cNvSpPr txBox="1"/>
          <p:nvPr/>
        </p:nvSpPr>
        <p:spPr>
          <a:xfrm>
            <a:off x="8448537" y="236869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909439" y="2822995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pic>
        <p:nvPicPr>
          <p:cNvPr id="101" name="图片 1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1361" y="2562493"/>
            <a:ext cx="913300" cy="756482"/>
          </a:xfrm>
          <a:prstGeom prst="rect">
            <a:avLst/>
          </a:prstGeom>
        </p:spPr>
      </p:pic>
      <p:sp>
        <p:nvSpPr>
          <p:cNvPr id="102" name="文本框 101"/>
          <p:cNvSpPr txBox="1"/>
          <p:nvPr/>
        </p:nvSpPr>
        <p:spPr>
          <a:xfrm>
            <a:off x="8428522" y="4447803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7889424" y="4902101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1" grpId="0"/>
      <p:bldP spid="92" grpId="0"/>
      <p:bldP spid="95" grpId="0"/>
      <p:bldP spid="96" grpId="0"/>
      <p:bldP spid="99" grpId="0"/>
      <p:bldP spid="100" grpId="0"/>
      <p:bldP spid="102" grpId="0"/>
      <p:bldP spid="1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10051025" y="5862485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04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0" name="流程图: 文档 89"/>
          <p:cNvSpPr/>
          <p:nvPr/>
        </p:nvSpPr>
        <p:spPr>
          <a:xfrm>
            <a:off x="1214517" y="2259155"/>
            <a:ext cx="2595590" cy="3206158"/>
          </a:xfrm>
          <a:prstGeom prst="flowChartDocumen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流程图: 文档 90"/>
          <p:cNvSpPr/>
          <p:nvPr/>
        </p:nvSpPr>
        <p:spPr>
          <a:xfrm>
            <a:off x="4923933" y="2259155"/>
            <a:ext cx="2595589" cy="3206158"/>
          </a:xfrm>
          <a:prstGeom prst="flowChartDocumen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流程图: 文档 91"/>
          <p:cNvSpPr/>
          <p:nvPr/>
        </p:nvSpPr>
        <p:spPr>
          <a:xfrm>
            <a:off x="8633350" y="2259155"/>
            <a:ext cx="2595589" cy="3206158"/>
          </a:xfrm>
          <a:prstGeom prst="flowChartDocumen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文本框 92"/>
          <p:cNvSpPr txBox="1"/>
          <p:nvPr/>
        </p:nvSpPr>
        <p:spPr>
          <a:xfrm>
            <a:off x="1631765" y="2493104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1307071" y="3276849"/>
            <a:ext cx="2288815" cy="117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5354673" y="248728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5029979" y="3271030"/>
            <a:ext cx="2288815" cy="117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9078670" y="254942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8753976" y="3333170"/>
            <a:ext cx="2288815" cy="117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  <a:endParaRPr lang="zh-CN" altLang="en-US" sz="1200" dirty="0">
              <a:solidFill>
                <a:schemeClr val="bg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 animBg="1"/>
      <p:bldP spid="91" grpId="0" animBg="1"/>
      <p:bldP spid="92" grpId="0" animBg="1"/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: 圆角 8"/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/>
          <p:cNvSpPr/>
          <p:nvPr/>
        </p:nvSpPr>
        <p:spPr>
          <a:xfrm>
            <a:off x="8251724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1" name="组合 110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8" name="矩形 7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13" name="直接连接符 1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1" name="直接连接符 2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5" name="直接连接符 2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3" name="直接连接符 3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组合 34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组合 38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组合 42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5" name="直接连接符 4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组合 46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组合 5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组合 54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7" name="直接连接符 5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组合 58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组合 62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组合 66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68" name="椭圆 6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9" name="直接连接符 6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组合 74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组合 78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80" name="椭圆 7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1" name="直接连接符 8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组合 82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84" name="椭圆 8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5" name="直接连接符 8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组合 86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88" name="椭圆 8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9" name="直接连接符 8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连接符 8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" name="文本框 111"/>
          <p:cNvSpPr txBox="1"/>
          <p:nvPr/>
        </p:nvSpPr>
        <p:spPr>
          <a:xfrm>
            <a:off x="3959134" y="1377110"/>
            <a:ext cx="1033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solidFill>
                  <a:srgbClr val="39404F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2</a:t>
            </a:r>
            <a:endParaRPr lang="zh-CN" altLang="en-US" sz="9600" b="1" dirty="0">
              <a:solidFill>
                <a:srgbClr val="39404F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3" name="文本框 112"/>
          <p:cNvSpPr txBox="1"/>
          <p:nvPr/>
        </p:nvSpPr>
        <p:spPr>
          <a:xfrm>
            <a:off x="4779067" y="1377110"/>
            <a:ext cx="1033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solidFill>
                  <a:srgbClr val="39404F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0</a:t>
            </a:r>
            <a:endParaRPr lang="zh-CN" altLang="en-US" sz="9600" b="1" dirty="0">
              <a:solidFill>
                <a:srgbClr val="39404F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5599000" y="1377110"/>
            <a:ext cx="1033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 smtClean="0">
                <a:solidFill>
                  <a:srgbClr val="FFCA25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X</a:t>
            </a:r>
            <a:endParaRPr lang="zh-CN" altLang="en-US" sz="9600" b="1" dirty="0">
              <a:solidFill>
                <a:srgbClr val="FFCA25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5" name="文本框 114"/>
          <p:cNvSpPr txBox="1"/>
          <p:nvPr/>
        </p:nvSpPr>
        <p:spPr>
          <a:xfrm>
            <a:off x="6418933" y="1377110"/>
            <a:ext cx="1033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solidFill>
                  <a:srgbClr val="FFCA25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X</a:t>
            </a:r>
            <a:endParaRPr lang="zh-CN" altLang="en-US" sz="9600" b="1" dirty="0">
              <a:solidFill>
                <a:srgbClr val="FFCA25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6" name="文本框 115"/>
          <p:cNvSpPr txBox="1"/>
          <p:nvPr/>
        </p:nvSpPr>
        <p:spPr>
          <a:xfrm>
            <a:off x="4110700" y="2672220"/>
            <a:ext cx="1855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BUSINESS</a:t>
            </a:r>
            <a:endParaRPr lang="zh-CN" altLang="en-US" sz="20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7" name="文本框 116"/>
          <p:cNvSpPr txBox="1"/>
          <p:nvPr/>
        </p:nvSpPr>
        <p:spPr>
          <a:xfrm>
            <a:off x="5972839" y="2672220"/>
            <a:ext cx="1251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2000">
                <a:latin typeface="仓耳青禾体-谷力 W05" panose="02020400000000000000" pitchFamily="18" charset="-122"/>
                <a:ea typeface="仓耳青禾体-谷力 W05" panose="02020400000000000000" pitchFamily="18" charset="-122"/>
              </a:defRPr>
            </a:lvl1pPr>
          </a:lstStyle>
          <a:p>
            <a:r>
              <a:rPr lang="en-US" altLang="zh-CN" dirty="0"/>
              <a:t>REPORT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4172101" y="1659910"/>
            <a:ext cx="5045318" cy="1980701"/>
            <a:chOff x="1535733" y="1647870"/>
            <a:chExt cx="5045318" cy="1980701"/>
          </a:xfrm>
        </p:grpSpPr>
        <p:cxnSp>
          <p:nvCxnSpPr>
            <p:cNvPr id="121" name="直接连接符 120"/>
            <p:cNvCxnSpPr/>
            <p:nvPr/>
          </p:nvCxnSpPr>
          <p:spPr>
            <a:xfrm>
              <a:off x="1535733" y="3180668"/>
              <a:ext cx="634947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 flipV="1">
              <a:off x="2018558" y="2860235"/>
              <a:ext cx="579381" cy="768336"/>
            </a:xfrm>
            <a:prstGeom prst="line">
              <a:avLst/>
            </a:prstGeom>
            <a:ln w="2857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D5F48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2601961" y="2860235"/>
              <a:ext cx="360671" cy="568765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 flipV="1">
              <a:off x="2962632" y="3019256"/>
              <a:ext cx="496853" cy="409744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/>
            <p:cNvCxnSpPr/>
            <p:nvPr/>
          </p:nvCxnSpPr>
          <p:spPr>
            <a:xfrm>
              <a:off x="3457840" y="3016812"/>
              <a:ext cx="387910" cy="588798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 flipV="1">
              <a:off x="3845749" y="2641198"/>
              <a:ext cx="1149481" cy="939762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2850161" y="3180668"/>
              <a:ext cx="388165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>
              <a:off x="4375266" y="3180668"/>
              <a:ext cx="924209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5" name="图片 144"/>
            <p:cNvPicPr>
              <a:picLocks noChangeAspect="1"/>
            </p:cNvPicPr>
            <p:nvPr/>
          </p:nvPicPr>
          <p:blipFill rotWithShape="1">
            <a:blip r:embed="rId1" cstate="screen"/>
            <a:srcRect l="23642" t="30266" r="21989" b="31667"/>
            <a:stretch>
              <a:fillRect/>
            </a:stretch>
          </p:blipFill>
          <p:spPr>
            <a:xfrm rot="20017370">
              <a:off x="4502030" y="1647870"/>
              <a:ext cx="2079021" cy="1027987"/>
            </a:xfrm>
            <a:prstGeom prst="rect">
              <a:avLst/>
            </a:prstGeom>
          </p:spPr>
        </p:pic>
      </p:grpSp>
      <p:sp>
        <p:nvSpPr>
          <p:cNvPr id="147" name="菱形 146"/>
          <p:cNvSpPr/>
          <p:nvPr/>
        </p:nvSpPr>
        <p:spPr>
          <a:xfrm>
            <a:off x="3702601" y="5471447"/>
            <a:ext cx="258584" cy="258584"/>
          </a:xfrm>
          <a:prstGeom prst="diamond">
            <a:avLst/>
          </a:prstGeom>
          <a:solidFill>
            <a:srgbClr val="394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8" name="菱形 147"/>
          <p:cNvSpPr/>
          <p:nvPr/>
        </p:nvSpPr>
        <p:spPr>
          <a:xfrm>
            <a:off x="6468796" y="5471447"/>
            <a:ext cx="258584" cy="258584"/>
          </a:xfrm>
          <a:prstGeom prst="diamond">
            <a:avLst/>
          </a:prstGeom>
          <a:solidFill>
            <a:srgbClr val="394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文本框 148"/>
          <p:cNvSpPr txBox="1"/>
          <p:nvPr/>
        </p:nvSpPr>
        <p:spPr>
          <a:xfrm>
            <a:off x="3970028" y="5416073"/>
            <a:ext cx="231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汇报部门：</a:t>
            </a:r>
            <a:r>
              <a:rPr lang="en-US" altLang="zh-CN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XX</a:t>
            </a:r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部门</a:t>
            </a:r>
            <a:endParaRPr lang="zh-CN" altLang="en-US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50" name="文本框 149"/>
          <p:cNvSpPr txBox="1"/>
          <p:nvPr/>
        </p:nvSpPr>
        <p:spPr>
          <a:xfrm>
            <a:off x="6694760" y="5420088"/>
            <a:ext cx="231127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汇报人</a:t>
            </a:r>
            <a:r>
              <a:rPr lang="zh-CN" altLang="en-US" dirty="0" smtClean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：</a:t>
            </a:r>
            <a:r>
              <a:rPr lang="en-US" altLang="zh-CN" dirty="0" smtClean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PPTying</a:t>
            </a:r>
            <a:endParaRPr lang="en-US" altLang="zh-CN" dirty="0" smtClean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70379" y="3628430"/>
            <a:ext cx="72512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9600" dirty="0">
                <a:solidFill>
                  <a:srgbClr val="3C4353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THANKS</a:t>
            </a:r>
            <a:endParaRPr lang="zh-CN" altLang="en-US" sz="9600" dirty="0">
              <a:solidFill>
                <a:srgbClr val="3C4353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14" grpId="0"/>
      <p:bldP spid="115" grpId="0"/>
      <p:bldP spid="116" grpId="0"/>
      <p:bldP spid="117" grpId="0"/>
      <p:bldP spid="147" grpId="0" animBg="1"/>
      <p:bldP spid="148" grpId="0" animBg="1"/>
      <p:bldP spid="149" grpId="0"/>
      <p:bldP spid="150" grpId="0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矩形 88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8251724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6" name="矩形 5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组合 7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3" name="椭圆 7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4" name="直接连接符 7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0" name="椭圆 6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1" name="直接连接符 7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67" name="椭圆 6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8" name="直接连接符 6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2" name="直接连接符 6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58" name="椭圆 5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9" name="直接连接符 5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6" name="直接连接符 5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0" name="直接连接符 4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7" name="直接连接符 4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4" name="直接连接符 4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8" name="直接连接符 3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5" name="直接连接符 3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组合 80"/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79" name="椭圆 78"/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5749924" y="1792813"/>
              <a:ext cx="692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01</a:t>
              </a:r>
              <a:endParaRPr lang="zh-CN" altLang="en-US" sz="40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cxnSp>
        <p:nvCxnSpPr>
          <p:cNvPr id="83" name="直接连接符 82"/>
          <p:cNvCxnSpPr>
            <a:stCxn id="79" idx="4"/>
          </p:cNvCxnSpPr>
          <p:nvPr/>
        </p:nvCxnSpPr>
        <p:spPr>
          <a:xfrm>
            <a:off x="6096000" y="2410565"/>
            <a:ext cx="0" cy="542185"/>
          </a:xfrm>
          <a:prstGeom prst="line">
            <a:avLst/>
          </a:prstGeom>
          <a:ln w="28575">
            <a:solidFill>
              <a:srgbClr val="3940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组合 85"/>
          <p:cNvGrpSpPr/>
          <p:nvPr/>
        </p:nvGrpSpPr>
        <p:grpSpPr>
          <a:xfrm>
            <a:off x="5039441" y="2883111"/>
            <a:ext cx="2097560" cy="2097560"/>
            <a:chOff x="5031564" y="3166601"/>
            <a:chExt cx="2097560" cy="2097560"/>
          </a:xfrm>
        </p:grpSpPr>
        <p:sp>
          <p:nvSpPr>
            <p:cNvPr id="84" name="菱形 83"/>
            <p:cNvSpPr/>
            <p:nvPr/>
          </p:nvSpPr>
          <p:spPr>
            <a:xfrm>
              <a:off x="5031564" y="316660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5" name="图片 8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79507" y="3760246"/>
              <a:ext cx="842895" cy="922348"/>
            </a:xfrm>
            <a:prstGeom prst="rect">
              <a:avLst/>
            </a:prstGeom>
          </p:spPr>
        </p:pic>
      </p:grpSp>
      <p:sp>
        <p:nvSpPr>
          <p:cNvPr id="87" name="文本框 86"/>
          <p:cNvSpPr txBox="1"/>
          <p:nvPr/>
        </p:nvSpPr>
        <p:spPr>
          <a:xfrm>
            <a:off x="4107532" y="5169148"/>
            <a:ext cx="3976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3C4353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企业工作概述</a:t>
            </a:r>
            <a:endParaRPr lang="zh-CN" altLang="en-US" sz="4000" dirty="0">
              <a:solidFill>
                <a:srgbClr val="3C4353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1459193" y="1430863"/>
            <a:ext cx="1725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矩形: 圆角 78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矩形: 圆角 79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2" name="组合 81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3" name="矩形: 圆角 2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6" name="矩形 5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组合 7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3" name="椭圆 7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4" name="直接连接符 7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0" name="椭圆 6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1" name="直接连接符 7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67" name="椭圆 6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8" name="直接连接符 6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1" name="椭圆 6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2" name="直接连接符 6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58" name="椭圆 5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9" name="直接连接符 5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6" name="直接连接符 5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0" name="直接连接符 4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7" name="直接连接符 4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4" name="直接连接符 4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8" name="直接连接符 3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5" name="直接连接符 3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组合 85"/>
          <p:cNvGrpSpPr/>
          <p:nvPr/>
        </p:nvGrpSpPr>
        <p:grpSpPr>
          <a:xfrm>
            <a:off x="858174" y="1573386"/>
            <a:ext cx="5903866" cy="3847287"/>
            <a:chOff x="964789" y="1987755"/>
            <a:chExt cx="5348354" cy="3565213"/>
          </a:xfrm>
        </p:grpSpPr>
        <p:pic>
          <p:nvPicPr>
            <p:cNvPr id="84" name="图片 83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964789" y="1987755"/>
              <a:ext cx="5348354" cy="3565213"/>
            </a:xfrm>
            <a:prstGeom prst="rect">
              <a:avLst/>
            </a:prstGeom>
          </p:spPr>
        </p:pic>
        <p:sp>
          <p:nvSpPr>
            <p:cNvPr id="85" name="矩形 84"/>
            <p:cNvSpPr/>
            <p:nvPr/>
          </p:nvSpPr>
          <p:spPr>
            <a:xfrm>
              <a:off x="964789" y="1987755"/>
              <a:ext cx="5348354" cy="355763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5598760" y="1783187"/>
            <a:ext cx="3799014" cy="825909"/>
            <a:chOff x="5576530" y="1799362"/>
            <a:chExt cx="2962592" cy="825909"/>
          </a:xfrm>
        </p:grpSpPr>
        <p:sp>
          <p:nvSpPr>
            <p:cNvPr id="87" name="矩形 86"/>
            <p:cNvSpPr/>
            <p:nvPr/>
          </p:nvSpPr>
          <p:spPr>
            <a:xfrm>
              <a:off x="5576531" y="1799362"/>
              <a:ext cx="2962591" cy="825909"/>
            </a:xfrm>
            <a:prstGeom prst="rect">
              <a:avLst/>
            </a:prstGeom>
            <a:noFill/>
            <a:ln w="41275">
              <a:solidFill>
                <a:srgbClr val="3C4353">
                  <a:alpha val="99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88" name="文本框 87"/>
            <p:cNvSpPr txBox="1"/>
            <p:nvPr/>
          </p:nvSpPr>
          <p:spPr>
            <a:xfrm>
              <a:off x="5576530" y="1827596"/>
              <a:ext cx="271186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rgbClr val="FFCA25"/>
                  </a:solidFill>
                </a:rPr>
                <a:t>  </a:t>
              </a:r>
              <a:r>
                <a:rPr lang="en-US" altLang="zh-CN" sz="4400" b="1" dirty="0">
                  <a:solidFill>
                    <a:srgbClr val="FFCA25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AB</a:t>
              </a:r>
              <a:r>
                <a:rPr lang="en-US" altLang="zh-CN" sz="4400" b="1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OUT US </a:t>
              </a:r>
              <a:endParaRPr lang="zh-CN" altLang="en-US" sz="4400" b="1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sp>
        <p:nvSpPr>
          <p:cNvPr id="90" name="文本框 89"/>
          <p:cNvSpPr txBox="1"/>
          <p:nvPr/>
        </p:nvSpPr>
        <p:spPr>
          <a:xfrm>
            <a:off x="6834793" y="3030594"/>
            <a:ext cx="7778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FFCA25"/>
                </a:solidFill>
              </a:rPr>
              <a:t>“</a:t>
            </a:r>
            <a:endParaRPr lang="zh-CN" altLang="en-US" sz="7200" dirty="0">
              <a:solidFill>
                <a:srgbClr val="FFCA25"/>
              </a:solidFill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10542365" y="4820508"/>
            <a:ext cx="7778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FFCA25"/>
                </a:solidFill>
              </a:rPr>
              <a:t>”</a:t>
            </a:r>
            <a:endParaRPr lang="zh-CN" altLang="en-US" sz="7200" dirty="0">
              <a:solidFill>
                <a:srgbClr val="FFCA25"/>
              </a:solidFill>
            </a:endParaRPr>
          </a:p>
        </p:txBody>
      </p:sp>
      <p:sp>
        <p:nvSpPr>
          <p:cNvPr id="92" name="文本框 91"/>
          <p:cNvSpPr txBox="1"/>
          <p:nvPr/>
        </p:nvSpPr>
        <p:spPr>
          <a:xfrm>
            <a:off x="7176752" y="3630758"/>
            <a:ext cx="3754554" cy="144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单击此处添加内容，内容要与标题相符，可以直接复制粘贴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矩形 102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7" name="矩形: 圆角 6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0" name="矩形 9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0" name="椭圆 7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1" name="直接连接符 8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7" name="椭圆 7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8" name="直接连接符 7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4" name="椭圆 7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5" name="直接连接符 7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1" name="椭圆 7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2" name="直接连接符 7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8" name="椭圆 6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9" name="直接连接符 6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5" name="椭圆 6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6" name="直接连接符 6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2" name="椭圆 6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3" name="直接连接符 6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9" name="椭圆 5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0" name="直接连接符 5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7" name="直接连接符 5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3" name="椭圆 5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4" name="直接连接符 5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0" name="椭圆 4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1" name="直接连接符 5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7" name="椭圆 4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8" name="直接连接符 4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5" name="直接连接符 4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2" name="直接连接符 4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9" name="直接连接符 3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6" name="直接连接符 3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3" name="直接连接符 3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0" name="直接连接符 2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6" name="图片 85"/>
          <p:cNvPicPr>
            <a:picLocks noChangeAspect="1"/>
          </p:cNvPicPr>
          <p:nvPr/>
        </p:nvPicPr>
        <p:blipFill rotWithShape="1">
          <a:blip r:embed="rId1" cstate="screen"/>
          <a:srcRect r="12474" b="19263"/>
          <a:stretch>
            <a:fillRect/>
          </a:stretch>
        </p:blipFill>
        <p:spPr>
          <a:xfrm>
            <a:off x="4909503" y="220070"/>
            <a:ext cx="6830214" cy="6151233"/>
          </a:xfrm>
          <a:prstGeom prst="rect">
            <a:avLst/>
          </a:prstGeom>
        </p:spPr>
      </p:pic>
      <p:grpSp>
        <p:nvGrpSpPr>
          <p:cNvPr id="90" name="组合 89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7" name="矩形 86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矩形 87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矩形 88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7942892" y="1975842"/>
            <a:ext cx="2817295" cy="2593188"/>
            <a:chOff x="7876161" y="1968268"/>
            <a:chExt cx="2817295" cy="2593188"/>
          </a:xfrm>
        </p:grpSpPr>
        <p:pic>
          <p:nvPicPr>
            <p:cNvPr id="92" name="图片 91"/>
            <p:cNvPicPr>
              <a:picLocks noChangeAspect="1"/>
            </p:cNvPicPr>
            <p:nvPr/>
          </p:nvPicPr>
          <p:blipFill rotWithShape="1">
            <a:blip r:embed="rId2" cstate="screen"/>
            <a:srcRect/>
            <a:stretch>
              <a:fillRect/>
            </a:stretch>
          </p:blipFill>
          <p:spPr>
            <a:xfrm>
              <a:off x="7876161" y="1968268"/>
              <a:ext cx="2817295" cy="2593188"/>
            </a:xfrm>
            <a:prstGeom prst="rect">
              <a:avLst/>
            </a:prstGeom>
          </p:spPr>
        </p:pic>
        <p:sp>
          <p:nvSpPr>
            <p:cNvPr id="93" name="矩形 92"/>
            <p:cNvSpPr/>
            <p:nvPr/>
          </p:nvSpPr>
          <p:spPr>
            <a:xfrm>
              <a:off x="7876161" y="1968268"/>
              <a:ext cx="2817295" cy="2593188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5" name="文本框 94"/>
          <p:cNvSpPr txBox="1"/>
          <p:nvPr/>
        </p:nvSpPr>
        <p:spPr>
          <a:xfrm>
            <a:off x="9279200" y="4700867"/>
            <a:ext cx="1543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人员名称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9375544" y="5162532"/>
            <a:ext cx="1251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REN YUAN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1756953" y="2336352"/>
            <a:ext cx="3421523" cy="2001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单击此处添加内容，内容要与标题相符，可以直接复制粘贴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97" grpId="0"/>
      <p:bldP spid="100" grpId="0"/>
      <p:bldP spid="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3" name="组合 92"/>
          <p:cNvGrpSpPr/>
          <p:nvPr/>
        </p:nvGrpSpPr>
        <p:grpSpPr>
          <a:xfrm>
            <a:off x="1863652" y="2213238"/>
            <a:ext cx="1586674" cy="1585556"/>
            <a:chOff x="1597674" y="2267512"/>
            <a:chExt cx="1586674" cy="1585556"/>
          </a:xfrm>
        </p:grpSpPr>
        <p:pic>
          <p:nvPicPr>
            <p:cNvPr id="91" name="图片 90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</p:spPr>
        </p:pic>
        <p:sp>
          <p:nvSpPr>
            <p:cNvPr id="92" name="菱形 91"/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chemeClr val="tx1">
                <a:lumMod val="65000"/>
                <a:lumOff val="3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2742717" y="3142120"/>
            <a:ext cx="1586674" cy="1585556"/>
            <a:chOff x="1597674" y="2267512"/>
            <a:chExt cx="1586674" cy="1585556"/>
          </a:xfrm>
        </p:grpSpPr>
        <p:pic>
          <p:nvPicPr>
            <p:cNvPr id="95" name="图片 94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</p:spPr>
        </p:pic>
        <p:sp>
          <p:nvSpPr>
            <p:cNvPr id="96" name="菱形 95"/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chemeClr val="tx1">
                <a:lumMod val="65000"/>
                <a:lumOff val="3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3621782" y="4077410"/>
            <a:ext cx="1586674" cy="1585556"/>
            <a:chOff x="1597674" y="2267512"/>
            <a:chExt cx="1586674" cy="1585556"/>
          </a:xfrm>
        </p:grpSpPr>
        <p:pic>
          <p:nvPicPr>
            <p:cNvPr id="98" name="图片 97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</p:spPr>
        </p:pic>
        <p:sp>
          <p:nvSpPr>
            <p:cNvPr id="99" name="菱形 98"/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chemeClr val="tx1">
                <a:lumMod val="65000"/>
                <a:lumOff val="3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4673716" y="2227299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4699711" y="2622050"/>
            <a:ext cx="4302655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5594995" y="3404043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5620990" y="3798794"/>
            <a:ext cx="4302655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6397180" y="458078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6423175" y="4975538"/>
            <a:ext cx="4302655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00" grpId="0"/>
      <p:bldP spid="101" grpId="0"/>
      <p:bldP spid="102" grpId="0"/>
      <p:bldP spid="103" grpId="0"/>
      <p:bldP spid="104" grpId="0"/>
      <p:bldP spid="1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cxnSp>
        <p:nvCxnSpPr>
          <p:cNvPr id="91" name="直接连接符 90"/>
          <p:cNvCxnSpPr/>
          <p:nvPr/>
        </p:nvCxnSpPr>
        <p:spPr>
          <a:xfrm>
            <a:off x="2759529" y="2095492"/>
            <a:ext cx="5648632" cy="0"/>
          </a:xfrm>
          <a:prstGeom prst="line">
            <a:avLst/>
          </a:prstGeom>
          <a:ln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H="1">
            <a:off x="4249907" y="3132758"/>
            <a:ext cx="4091860" cy="1"/>
          </a:xfrm>
          <a:prstGeom prst="line">
            <a:avLst/>
          </a:prstGeom>
          <a:ln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/>
          <p:cNvCxnSpPr/>
          <p:nvPr/>
        </p:nvCxnSpPr>
        <p:spPr>
          <a:xfrm flipH="1">
            <a:off x="4242314" y="4170024"/>
            <a:ext cx="4158254" cy="0"/>
          </a:xfrm>
          <a:prstGeom prst="line">
            <a:avLst/>
          </a:prstGeom>
          <a:ln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本框 112"/>
          <p:cNvSpPr txBox="1"/>
          <p:nvPr/>
        </p:nvSpPr>
        <p:spPr>
          <a:xfrm>
            <a:off x="3054131" y="2182397"/>
            <a:ext cx="480648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4809272" y="3217907"/>
            <a:ext cx="480648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15" name="文本框 114"/>
          <p:cNvSpPr txBox="1"/>
          <p:nvPr/>
        </p:nvSpPr>
        <p:spPr>
          <a:xfrm>
            <a:off x="3054130" y="4241770"/>
            <a:ext cx="480648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124" name="组合 123"/>
          <p:cNvGrpSpPr/>
          <p:nvPr/>
        </p:nvGrpSpPr>
        <p:grpSpPr>
          <a:xfrm>
            <a:off x="7838656" y="2105554"/>
            <a:ext cx="1037267" cy="1037267"/>
            <a:chOff x="5521579" y="2105554"/>
            <a:chExt cx="1037267" cy="1037267"/>
          </a:xfrm>
        </p:grpSpPr>
        <p:sp>
          <p:nvSpPr>
            <p:cNvPr id="92" name="椭圆 91"/>
            <p:cNvSpPr/>
            <p:nvPr/>
          </p:nvSpPr>
          <p:spPr>
            <a:xfrm>
              <a:off x="5521579" y="2105554"/>
              <a:ext cx="1037267" cy="1037267"/>
            </a:xfrm>
            <a:prstGeom prst="ellipse">
              <a:avLst/>
            </a:prstGeom>
            <a:noFill/>
            <a:ln>
              <a:solidFill>
                <a:srgbClr val="3C4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文本框 116"/>
            <p:cNvSpPr txBox="1"/>
            <p:nvPr/>
          </p:nvSpPr>
          <p:spPr>
            <a:xfrm>
              <a:off x="5549598" y="2393355"/>
              <a:ext cx="981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2016</a:t>
              </a:r>
              <a:endPara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3731274" y="3132758"/>
            <a:ext cx="1037266" cy="1037266"/>
            <a:chOff x="1414197" y="3132758"/>
            <a:chExt cx="1037266" cy="1037266"/>
          </a:xfrm>
        </p:grpSpPr>
        <p:sp>
          <p:nvSpPr>
            <p:cNvPr id="94" name="椭圆 93"/>
            <p:cNvSpPr/>
            <p:nvPr/>
          </p:nvSpPr>
          <p:spPr>
            <a:xfrm>
              <a:off x="1414197" y="3132758"/>
              <a:ext cx="1037266" cy="1037266"/>
            </a:xfrm>
            <a:prstGeom prst="ellipse">
              <a:avLst/>
            </a:prstGeom>
            <a:noFill/>
            <a:ln>
              <a:solidFill>
                <a:srgbClr val="3C4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文本框 117"/>
            <p:cNvSpPr txBox="1"/>
            <p:nvPr/>
          </p:nvSpPr>
          <p:spPr>
            <a:xfrm>
              <a:off x="1442216" y="3431482"/>
              <a:ext cx="981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 dirty="0" smtClean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2019</a:t>
              </a:r>
              <a:endPara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22" name="组合 121"/>
          <p:cNvGrpSpPr/>
          <p:nvPr/>
        </p:nvGrpSpPr>
        <p:grpSpPr>
          <a:xfrm>
            <a:off x="7860616" y="4178331"/>
            <a:ext cx="1037266" cy="1037266"/>
            <a:chOff x="5543539" y="4178331"/>
            <a:chExt cx="1037266" cy="1037266"/>
          </a:xfrm>
        </p:grpSpPr>
        <p:sp>
          <p:nvSpPr>
            <p:cNvPr id="101" name="椭圆 100"/>
            <p:cNvSpPr/>
            <p:nvPr/>
          </p:nvSpPr>
          <p:spPr>
            <a:xfrm>
              <a:off x="5543539" y="4178331"/>
              <a:ext cx="1037266" cy="1037266"/>
            </a:xfrm>
            <a:prstGeom prst="ellipse">
              <a:avLst/>
            </a:prstGeom>
            <a:noFill/>
            <a:ln>
              <a:solidFill>
                <a:srgbClr val="3C4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文本框 118"/>
            <p:cNvSpPr txBox="1"/>
            <p:nvPr/>
          </p:nvSpPr>
          <p:spPr>
            <a:xfrm>
              <a:off x="5591961" y="4469235"/>
              <a:ext cx="981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 dirty="0" smtClean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20XX</a:t>
              </a:r>
              <a:endPara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13" grpId="0"/>
      <p:bldP spid="114" grpId="0"/>
      <p:bldP spid="1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8" name="矩形: 圆角 7"/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/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/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  <a:endParaRPr lang="zh-CN" altLang="en-US" sz="3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3" name="组合 92"/>
          <p:cNvGrpSpPr/>
          <p:nvPr/>
        </p:nvGrpSpPr>
        <p:grpSpPr>
          <a:xfrm>
            <a:off x="1430341" y="2259155"/>
            <a:ext cx="4980610" cy="3293813"/>
            <a:chOff x="1430341" y="2462017"/>
            <a:chExt cx="4625066" cy="3090951"/>
          </a:xfrm>
        </p:grpSpPr>
        <p:pic>
          <p:nvPicPr>
            <p:cNvPr id="91" name="图片 90"/>
            <p:cNvPicPr>
              <a:picLocks noChangeAspect="1"/>
            </p:cNvPicPr>
            <p:nvPr/>
          </p:nvPicPr>
          <p:blipFill>
            <a:blip r:embed="rId1" cstate="screen"/>
            <a:stretch>
              <a:fillRect/>
            </a:stretch>
          </p:blipFill>
          <p:spPr>
            <a:xfrm>
              <a:off x="1430341" y="2462017"/>
              <a:ext cx="4625066" cy="3083377"/>
            </a:xfrm>
            <a:prstGeom prst="rect">
              <a:avLst/>
            </a:prstGeom>
          </p:spPr>
        </p:pic>
        <p:sp>
          <p:nvSpPr>
            <p:cNvPr id="92" name="矩形 91"/>
            <p:cNvSpPr/>
            <p:nvPr/>
          </p:nvSpPr>
          <p:spPr>
            <a:xfrm>
              <a:off x="1430341" y="2462017"/>
              <a:ext cx="4625066" cy="3090951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4" name="矩形 93"/>
          <p:cNvSpPr/>
          <p:nvPr/>
        </p:nvSpPr>
        <p:spPr>
          <a:xfrm>
            <a:off x="6199405" y="2439603"/>
            <a:ext cx="218516" cy="825909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文本框 95"/>
          <p:cNvSpPr txBox="1"/>
          <p:nvPr/>
        </p:nvSpPr>
        <p:spPr>
          <a:xfrm>
            <a:off x="6938902" y="255739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  <a:endParaRPr lang="zh-CN" altLang="en-US" sz="24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6931932" y="1934449"/>
            <a:ext cx="1639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600" dirty="0">
                <a:solidFill>
                  <a:srgbClr val="FFCA25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TI TLE</a:t>
            </a:r>
            <a:endParaRPr lang="zh-CN" altLang="en-US" sz="3600" dirty="0">
              <a:solidFill>
                <a:srgbClr val="FFCA25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6902701" y="3074484"/>
            <a:ext cx="402860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9" name="文本框 98"/>
          <p:cNvSpPr txBox="1"/>
          <p:nvPr/>
        </p:nvSpPr>
        <p:spPr>
          <a:xfrm>
            <a:off x="6931932" y="4423579"/>
            <a:ext cx="402860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4" grpId="0" animBg="1"/>
      <p:bldP spid="96" grpId="0"/>
      <p:bldP spid="97" grpId="0"/>
      <p:bldP spid="98" grpId="0"/>
      <p:bldP spid="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/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/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/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/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/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/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85" name="椭圆 84"/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文本框 85"/>
            <p:cNvSpPr txBox="1"/>
            <p:nvPr/>
          </p:nvSpPr>
          <p:spPr>
            <a:xfrm>
              <a:off x="5749924" y="1792813"/>
              <a:ext cx="692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02</a:t>
              </a:r>
              <a:endParaRPr lang="zh-CN" altLang="en-US" sz="40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cxnSp>
        <p:nvCxnSpPr>
          <p:cNvPr id="87" name="直接连接符 86"/>
          <p:cNvCxnSpPr>
            <a:stCxn id="85" idx="4"/>
          </p:cNvCxnSpPr>
          <p:nvPr/>
        </p:nvCxnSpPr>
        <p:spPr>
          <a:xfrm>
            <a:off x="6096000" y="2410565"/>
            <a:ext cx="0" cy="542185"/>
          </a:xfrm>
          <a:prstGeom prst="line">
            <a:avLst/>
          </a:prstGeom>
          <a:ln w="28575">
            <a:solidFill>
              <a:srgbClr val="3940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90"/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3C4353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工作完成情况</a:t>
            </a:r>
            <a:endParaRPr lang="zh-CN" altLang="en-US" sz="4000" dirty="0">
              <a:solidFill>
                <a:srgbClr val="3C4353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3" name="组合 92"/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89" name="菱形 88"/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2" name="图片 9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69657" y="3508483"/>
              <a:ext cx="837128" cy="846816"/>
            </a:xfrm>
            <a:prstGeom prst="rect">
              <a:avLst/>
            </a:prstGeom>
          </p:spPr>
        </p:pic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tags/tag1.xml><?xml version="1.0" encoding="utf-8"?>
<p:tagLst xmlns:p="http://schemas.openxmlformats.org/presentationml/2006/main">
  <p:tag name="TIMING" val="|0.1|0.7|1.3|0.8|2.8|1|0.7|0.8|0.8|0.8|0.8|0.9"/>
</p:tagLst>
</file>

<file path=ppt/tags/tag10.xml><?xml version="1.0" encoding="utf-8"?>
<p:tagLst xmlns:p="http://schemas.openxmlformats.org/presentationml/2006/main">
  <p:tag name="TIMING" val="|0.2|0.2|0.2|0.2|0.2|0.2|0.2|0.2|0.2|0.2"/>
</p:tagLst>
</file>

<file path=ppt/tags/tag11.xml><?xml version="1.0" encoding="utf-8"?>
<p:tagLst xmlns:p="http://schemas.openxmlformats.org/presentationml/2006/main">
  <p:tag name="TIMING" val="|0.1|0.2|0.2|0.2|0.2"/>
</p:tagLst>
</file>

<file path=ppt/tags/tag12.xml><?xml version="1.0" encoding="utf-8"?>
<p:tagLst xmlns:p="http://schemas.openxmlformats.org/presentationml/2006/main">
  <p:tag name="TIMING" val="|0.2|0.2|0.2|0.2|0.2|0.2|0.2|0.2"/>
</p:tagLst>
</file>

<file path=ppt/tags/tag13.xml><?xml version="1.0" encoding="utf-8"?>
<p:tagLst xmlns:p="http://schemas.openxmlformats.org/presentationml/2006/main">
  <p:tag name="TIMING" val="|0.2|0.2|0.2|0.2"/>
</p:tagLst>
</file>

<file path=ppt/tags/tag14.xml><?xml version="1.0" encoding="utf-8"?>
<p:tagLst xmlns:p="http://schemas.openxmlformats.org/presentationml/2006/main">
  <p:tag name="TIMING" val="|0.2|0.2|0.2|0.2|0.2|0.2|0.2|0.2"/>
</p:tagLst>
</file>

<file path=ppt/tags/tag15.xml><?xml version="1.0" encoding="utf-8"?>
<p:tagLst xmlns:p="http://schemas.openxmlformats.org/presentationml/2006/main">
  <p:tag name="TIMING" val="|0.4|0.2|0.2|0.2"/>
</p:tagLst>
</file>

<file path=ppt/tags/tag16.xml><?xml version="1.0" encoding="utf-8"?>
<p:tagLst xmlns:p="http://schemas.openxmlformats.org/presentationml/2006/main">
  <p:tag name="TIMING" val="|0.2|0.2|0.2|0.2"/>
</p:tagLst>
</file>

<file path=ppt/tags/tag17.xml><?xml version="1.0" encoding="utf-8"?>
<p:tagLst xmlns:p="http://schemas.openxmlformats.org/presentationml/2006/main">
  <p:tag name="TIMING" val="|0.2|0.2|0.2|0.2|0.2|0.2"/>
</p:tagLst>
</file>

<file path=ppt/tags/tag18.xml><?xml version="1.0" encoding="utf-8"?>
<p:tagLst xmlns:p="http://schemas.openxmlformats.org/presentationml/2006/main">
  <p:tag name="TIMING" val="|0.3|0.4|0.2|0.2"/>
</p:tagLst>
</file>

<file path=ppt/tags/tag19.xml><?xml version="1.0" encoding="utf-8"?>
<p:tagLst xmlns:p="http://schemas.openxmlformats.org/presentationml/2006/main">
  <p:tag name="TIMING" val="|0.2|0.2|0.4"/>
</p:tagLst>
</file>

<file path=ppt/tags/tag2.xml><?xml version="1.0" encoding="utf-8"?>
<p:tagLst xmlns:p="http://schemas.openxmlformats.org/presentationml/2006/main">
  <p:tag name="TIMING" val="|0.4|0.4|0.3|0.2"/>
</p:tagLst>
</file>

<file path=ppt/tags/tag20.xml><?xml version="1.0" encoding="utf-8"?>
<p:tagLst xmlns:p="http://schemas.openxmlformats.org/presentationml/2006/main">
  <p:tag name="TIMING" val="|0.2|0.2|0.2|0.2|0.2|0.2"/>
</p:tagLst>
</file>

<file path=ppt/tags/tag21.xml><?xml version="1.0" encoding="utf-8"?>
<p:tagLst xmlns:p="http://schemas.openxmlformats.org/presentationml/2006/main">
  <p:tag name="TIMING" val="|0.2|0.2|0.2|0.2|0.2|0.2|0.2|0.2|0.2|0.2"/>
</p:tagLst>
</file>

<file path=ppt/tags/tag22.xml><?xml version="1.0" encoding="utf-8"?>
<p:tagLst xmlns:p="http://schemas.openxmlformats.org/presentationml/2006/main">
  <p:tag name="TIMING" val="|0.2|0.2|0.2|0.2|0.2|0.2|0.2|0.4|0.4"/>
</p:tagLst>
</file>

<file path=ppt/tags/tag23.xml><?xml version="1.0" encoding="utf-8"?>
<p:tagLst xmlns:p="http://schemas.openxmlformats.org/presentationml/2006/main">
  <p:tag name="TIMING" val="|0.2|0.3|0.3|0.3|0.2|0.2|0.2"/>
</p:tagLst>
</file>

<file path=ppt/tags/tag24.xml><?xml version="1.0" encoding="utf-8"?>
<p:tagLst xmlns:p="http://schemas.openxmlformats.org/presentationml/2006/main">
  <p:tag name="TIMING" val="|0.6|0.5|0.6|0.6|2|0.5|0.5|0.7|0.8|0.7|0.4|0.3"/>
</p:tagLst>
</file>

<file path=ppt/tags/tag25.xml><?xml version="1.0" encoding="utf-8"?>
<p:tagLst xmlns:p="http://schemas.openxmlformats.org/presentationml/2006/main">
  <p:tag name="ISPRING_PRESENTATION_TITLE" val="工作"/>
  <p:tag name="commondata" val="eyJoZGlkIjoiYTQ3YTc2YjBlNWRhYjQ0NTA0MDBkN2E0YWM4YTZjZGMifQ=="/>
</p:tagLst>
</file>

<file path=ppt/tags/tag3.xml><?xml version="1.0" encoding="utf-8"?>
<p:tagLst xmlns:p="http://schemas.openxmlformats.org/presentationml/2006/main">
  <p:tag name="TIMING" val="|0.2|0.2|0.2|0.2"/>
</p:tagLst>
</file>

<file path=ppt/tags/tag4.xml><?xml version="1.0" encoding="utf-8"?>
<p:tagLst xmlns:p="http://schemas.openxmlformats.org/presentationml/2006/main">
  <p:tag name="TIMING" val="|0.2|0.3|0.3|0.4|0.3"/>
</p:tagLst>
</file>

<file path=ppt/tags/tag5.xml><?xml version="1.0" encoding="utf-8"?>
<p:tagLst xmlns:p="http://schemas.openxmlformats.org/presentationml/2006/main">
  <p:tag name="TIMING" val="|0.2|0.2|0.2|0.2|0.2"/>
</p:tagLst>
</file>

<file path=ppt/tags/tag6.xml><?xml version="1.0" encoding="utf-8"?>
<p:tagLst xmlns:p="http://schemas.openxmlformats.org/presentationml/2006/main">
  <p:tag name="TIMING" val="|0.2|0.2|0.3|0.2|0.3|0.2|0.2|0.2|0.2|0.2|0.2|0.4|0.2|0.3"/>
</p:tagLst>
</file>

<file path=ppt/tags/tag7.xml><?xml version="1.0" encoding="utf-8"?>
<p:tagLst xmlns:p="http://schemas.openxmlformats.org/presentationml/2006/main">
  <p:tag name="TIMING" val="|0.2|0.2|0.2|0.2|0.2"/>
</p:tagLst>
</file>

<file path=ppt/tags/tag8.xml><?xml version="1.0" encoding="utf-8"?>
<p:tagLst xmlns:p="http://schemas.openxmlformats.org/presentationml/2006/main">
  <p:tag name="TIMING" val="|0.2|0.2|0.2|0.2"/>
</p:tagLst>
</file>

<file path=ppt/tags/tag9.xml><?xml version="1.0" encoding="utf-8"?>
<p:tagLst xmlns:p="http://schemas.openxmlformats.org/presentationml/2006/main">
  <p:tag name="TIMING" val="|0.2|0.2|0.2|0.2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3531</Words>
  <Application>WPS 演示</Application>
  <PresentationFormat>宽屏</PresentationFormat>
  <Paragraphs>381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仓耳青禾体-谷力 W05</vt:lpstr>
      <vt:lpstr>华文中宋</vt:lpstr>
      <vt:lpstr>仓耳今楷05-6763 W05</vt:lpstr>
      <vt:lpstr>Calibri</vt:lpstr>
      <vt:lpstr>Arial Unicode MS</vt:lpstr>
      <vt:lpstr>等线</vt:lpstr>
      <vt:lpstr>Calibri</vt:lpstr>
      <vt:lpstr>Meiryo</vt:lpstr>
      <vt:lpstr>Yu Gothic UI</vt:lpstr>
      <vt:lpstr>Arial Narrow</vt:lpstr>
      <vt:lpstr>Calibri Light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162</cp:revision>
  <dcterms:created xsi:type="dcterms:W3CDTF">2019-05-21T13:37:00Z</dcterms:created>
  <dcterms:modified xsi:type="dcterms:W3CDTF">2024-03-19T16:53:40Z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6F3A03A9BE4D43469C377FA74ECF1CB1_13</vt:lpwstr>
  </property>
  <property fmtid="{D5CDD505-2E9C-101B-9397-08002B2CF9AE}" pid="3" name="KSOProductBuildVer">
    <vt:lpwstr>2052-12.1.0.16388</vt:lpwstr>
  </property>
</Properties>
</file>