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8" r:id="rId4"/>
    <p:sldId id="259" r:id="rId5"/>
    <p:sldId id="260" r:id="rId6"/>
    <p:sldId id="261" r:id="rId7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</p:sldIdLst>
  <p:sldSz cx="12192000" cy="685800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3FE94283-FC5D-4470-891E-7ADED7C87BE9}" type="datetime1">
              <a:rPr lang="zh-CN" altLang="en-US" smtClean="0"/>
            </a:fld>
            <a:endParaRPr lang="zh-CN" altLang="en-US" sz="1200" dirty="0"/>
          </a:p>
        </p:txBody>
      </p:sp>
      <p:sp>
        <p:nvSpPr>
          <p:cNvPr id="276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单击此处编辑母版文本样式</a:t>
            </a:r>
            <a:endParaRPr lang="zh-CN" altLang="zh-CN" sz="1200" dirty="0">
              <a:ea typeface="微软雅黑 Light" panose="020B0502040204020203" pitchFamily="34" charset="-122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第二级</a:t>
            </a:r>
            <a:endParaRPr lang="zh-CN" altLang="zh-CN" sz="1200" dirty="0">
              <a:ea typeface="微软雅黑 Light" panose="020B0502040204020203" pitchFamily="34" charset="-122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第三级</a:t>
            </a:r>
            <a:endParaRPr lang="zh-CN" altLang="zh-CN" sz="1200" dirty="0">
              <a:ea typeface="微软雅黑 Light" panose="020B0502040204020203" pitchFamily="34" charset="-122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第四级</a:t>
            </a:r>
            <a:endParaRPr lang="zh-CN" altLang="zh-CN" sz="1200" dirty="0">
              <a:ea typeface="微软雅黑 Light" panose="020B0502040204020203" pitchFamily="34" charset="-122"/>
            </a:endParaRPr>
          </a:p>
          <a:p>
            <a:pPr>
              <a:spcBef>
                <a:spcPct val="30000"/>
              </a:spcBef>
              <a:buFontTx/>
              <a:buNone/>
            </a:pPr>
            <a:r>
              <a:rPr lang="zh-CN" altLang="zh-CN" sz="1200" dirty="0">
                <a:ea typeface="微软雅黑 Light" panose="020B0502040204020203" pitchFamily="34" charset="-122"/>
              </a:rPr>
              <a:t>第五级</a:t>
            </a:r>
            <a:endParaRPr lang="zh-CN" altLang="zh-CN" sz="1200" dirty="0">
              <a:ea typeface="微软雅黑 Light" panose="020B0502040204020203" pitchFamily="34" charset="-122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>
                <a:ea typeface="微软雅黑 Light" panose="020B0502040204020203" pitchFamily="34" charset="-122"/>
              </a:defRPr>
            </a:lvl1pPr>
          </a:lstStyle>
          <a:p>
            <a:fld id="{7FC76479-D435-4C11-AEC7-F2333278C548}" type="slidenum">
              <a:rPr lang="zh-CN" altLang="en-US" smtClean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147483647" y="0"/>
            <a:ext cx="0" cy="729837250"/>
          </a:xfrm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ea typeface="微软雅黑 Light" panose="020B0502040204020203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30F8-2F4D-47C6-8AF4-A7F87FC7CFC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038F-C93A-40A5-B797-35895AE0894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7EF13-D795-45B6-BBD8-D2CA17388C3E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A3DC6-0B1E-41FB-8EA3-FF69F5434C4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F998B-B977-4C6B-8F3E-5C280BB6802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5E0B0-1BDF-4CC0-BFEF-5380A737F68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60AD-5206-4E00-B5E5-1C8BC7160F4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3A9E6-1CEF-4936-82CC-12938192741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FF80-9D8F-4662-8EB6-0A86EDD90759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E466D-8C22-4060-942A-EC3CF97C895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3AD8-9E0C-4ACA-BC68-D4019353F222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E70E1-91E9-4A8D-8113-2E93678A165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5DBA-1727-421E-AB0E-27845A237448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D95E7-C905-4A81-9B00-6A3553CF5A2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D0DB-36C1-4AB0-B9A2-70F373E5B9ED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A156-E6CE-43C1-8C36-68AC3849622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95CD-DB93-4CC5-B545-5E3EA2509067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4C33C-41EE-4E30-BC86-9B4BCB37E05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F5AC-C9F8-4BB0-8640-4C3FD1B19E2F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A1AA0-811E-47D0-94AC-823A5780EA2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CD30-0C3E-41E5-9E4F-F7C840ACEC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3A61-0467-4708-B487-76EC2E31F86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 smtClean="0">
                <a:sym typeface="Calibri Light" panose="020F0302020204030204" pitchFamily="34" charset="0"/>
              </a:rPr>
              <a:t>单击此处编辑母版标题样式</a:t>
            </a:r>
            <a:endParaRPr lang="zh-CN" altLang="zh-CN" dirty="0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 smtClean="0">
                <a:sym typeface="Calibri" panose="020F0502020204030204" pitchFamily="34" charset="0"/>
              </a:rPr>
              <a:t>单击此处编辑母版文本样式</a:t>
            </a:r>
            <a:endParaRPr lang="zh-CN" altLang="zh-CN" dirty="0" smtClean="0">
              <a:sym typeface="Calibri" panose="020F0502020204030204" pitchFamily="34" charset="0"/>
            </a:endParaRPr>
          </a:p>
          <a:p>
            <a:pPr lvl="1"/>
            <a:r>
              <a:rPr lang="zh-CN" altLang="zh-CN" dirty="0" smtClean="0">
                <a:sym typeface="Calibri" panose="020F0502020204030204" pitchFamily="34" charset="0"/>
              </a:rPr>
              <a:t>第二级</a:t>
            </a:r>
            <a:endParaRPr lang="zh-CN" altLang="zh-CN" dirty="0" smtClean="0">
              <a:sym typeface="Calibri" panose="020F0502020204030204" pitchFamily="34" charset="0"/>
            </a:endParaRPr>
          </a:p>
          <a:p>
            <a:pPr lvl="2"/>
            <a:r>
              <a:rPr lang="zh-CN" altLang="zh-CN" dirty="0" smtClean="0">
                <a:sym typeface="Calibri" panose="020F0502020204030204" pitchFamily="34" charset="0"/>
              </a:rPr>
              <a:t>第三级</a:t>
            </a:r>
            <a:endParaRPr lang="zh-CN" altLang="zh-CN" dirty="0" smtClean="0">
              <a:sym typeface="Calibri" panose="020F0502020204030204" pitchFamily="34" charset="0"/>
            </a:endParaRPr>
          </a:p>
          <a:p>
            <a:pPr lvl="3"/>
            <a:r>
              <a:rPr lang="zh-CN" altLang="zh-CN" dirty="0" smtClean="0">
                <a:sym typeface="Calibri" panose="020F0502020204030204" pitchFamily="34" charset="0"/>
              </a:rPr>
              <a:t>第四级</a:t>
            </a:r>
            <a:endParaRPr lang="zh-CN" altLang="zh-CN" dirty="0" smtClean="0">
              <a:sym typeface="Calibri" panose="020F0502020204030204" pitchFamily="34" charset="0"/>
            </a:endParaRPr>
          </a:p>
          <a:p>
            <a:pPr lvl="4"/>
            <a:r>
              <a:rPr lang="zh-CN" altLang="zh-CN" dirty="0" smtClean="0">
                <a:sym typeface="Calibri" panose="020F0502020204030204" pitchFamily="34" charset="0"/>
              </a:rPr>
              <a:t>第五级</a:t>
            </a:r>
            <a:endParaRPr lang="zh-CN" altLang="zh-CN" dirty="0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fld id="{75E85FE5-767D-41FB-8018-C1F0E450C888}" type="datetime1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pPr>
              <a:defRPr/>
            </a:pPr>
            <a:endParaRPr lang="zh-CN" altLang="zh-CN" dirty="0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微软雅黑 Light" panose="020B0502040204020203" pitchFamily="34" charset="-122"/>
              </a:defRPr>
            </a:lvl1pPr>
          </a:lstStyle>
          <a:p>
            <a:fld id="{B399BB89-5F07-409E-8345-7C25E030DE91}" type="slidenum">
              <a:rPr lang="zh-CN" altLang="en-US" smtClean="0"/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1031" name="图片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微软雅黑 Light" panose="020B0502040204020203" pitchFamily="34" charset="-122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4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4"/>
          <p:cNvSpPr>
            <a:spLocks noChangeArrowheads="1"/>
          </p:cNvSpPr>
          <p:nvPr/>
        </p:nvSpPr>
        <p:spPr bwMode="auto">
          <a:xfrm>
            <a:off x="5214938" y="1473200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闪耀</a:t>
            </a:r>
            <a:endParaRPr lang="en-US" altLang="zh-CN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/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3948748" y="5865813"/>
            <a:ext cx="2160905" cy="3987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PPTying</a:t>
            </a:r>
            <a:endParaRPr lang="en-US" altLang="zh-CN" sz="2000" dirty="0" smtClean="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矩形 8"/>
          <p:cNvSpPr>
            <a:spLocks noChangeArrowheads="1"/>
          </p:cNvSpPr>
          <p:nvPr/>
        </p:nvSpPr>
        <p:spPr bwMode="auto">
          <a:xfrm>
            <a:off x="6288088" y="5865813"/>
            <a:ext cx="161448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时间：</a:t>
            </a:r>
            <a:r>
              <a:rPr lang="en-US" altLang="zh-CN" sz="2000">
                <a:solidFill>
                  <a:srgbClr val="084C7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>
              <a:solidFill>
                <a:srgbClr val="084C7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4" name="Oval 5"/>
          <p:cNvSpPr>
            <a:spLocks noChangeArrowheads="1"/>
          </p:cNvSpPr>
          <p:nvPr/>
        </p:nvSpPr>
        <p:spPr bwMode="auto">
          <a:xfrm>
            <a:off x="3984625" y="730250"/>
            <a:ext cx="361950" cy="36195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5" name="Freeform 6"/>
          <p:cNvSpPr>
            <a:spLocks noChangeArrowheads="1"/>
          </p:cNvSpPr>
          <p:nvPr/>
        </p:nvSpPr>
        <p:spPr bwMode="auto">
          <a:xfrm>
            <a:off x="6819900" y="3246438"/>
            <a:ext cx="409575" cy="409575"/>
          </a:xfrm>
          <a:custGeom>
            <a:avLst/>
            <a:gdLst>
              <a:gd name="T0" fmla="*/ 329935 w 36"/>
              <a:gd name="T1" fmla="*/ 329935 h 36"/>
              <a:gd name="T2" fmla="*/ 79640 w 36"/>
              <a:gd name="T3" fmla="*/ 329935 h 36"/>
              <a:gd name="T4" fmla="*/ 79640 w 36"/>
              <a:gd name="T5" fmla="*/ 79640 h 36"/>
              <a:gd name="T6" fmla="*/ 329935 w 36"/>
              <a:gd name="T7" fmla="*/ 79640 h 36"/>
              <a:gd name="T8" fmla="*/ 329935 w 36"/>
              <a:gd name="T9" fmla="*/ 329935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29" y="29"/>
                </a:moveTo>
                <a:cubicBezTo>
                  <a:pt x="23" y="36"/>
                  <a:pt x="13" y="36"/>
                  <a:pt x="7" y="29"/>
                </a:cubicBezTo>
                <a:cubicBezTo>
                  <a:pt x="0" y="23"/>
                  <a:pt x="0" y="13"/>
                  <a:pt x="7" y="7"/>
                </a:cubicBezTo>
                <a:cubicBezTo>
                  <a:pt x="13" y="0"/>
                  <a:pt x="23" y="0"/>
                  <a:pt x="29" y="7"/>
                </a:cubicBezTo>
                <a:cubicBezTo>
                  <a:pt x="36" y="13"/>
                  <a:pt x="36" y="23"/>
                  <a:pt x="29" y="29"/>
                </a:cubicBezTo>
                <a:close/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56" name="Oval 7"/>
          <p:cNvSpPr>
            <a:spLocks noChangeArrowheads="1"/>
          </p:cNvSpPr>
          <p:nvPr/>
        </p:nvSpPr>
        <p:spPr bwMode="auto">
          <a:xfrm>
            <a:off x="5027613" y="501650"/>
            <a:ext cx="90487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7" name="Oval 8"/>
          <p:cNvSpPr>
            <a:spLocks noChangeArrowheads="1"/>
          </p:cNvSpPr>
          <p:nvPr/>
        </p:nvSpPr>
        <p:spPr bwMode="auto">
          <a:xfrm>
            <a:off x="6753225" y="411163"/>
            <a:ext cx="90488" cy="9048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8" name="Oval 9"/>
          <p:cNvSpPr>
            <a:spLocks noChangeArrowheads="1"/>
          </p:cNvSpPr>
          <p:nvPr/>
        </p:nvSpPr>
        <p:spPr bwMode="auto">
          <a:xfrm>
            <a:off x="4213225" y="1593850"/>
            <a:ext cx="90488" cy="9048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59" name="Oval 10"/>
          <p:cNvSpPr>
            <a:spLocks noChangeArrowheads="1"/>
          </p:cNvSpPr>
          <p:nvPr/>
        </p:nvSpPr>
        <p:spPr bwMode="auto">
          <a:xfrm>
            <a:off x="5165725" y="4175125"/>
            <a:ext cx="92075" cy="920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0" name="Oval 11"/>
          <p:cNvSpPr>
            <a:spLocks noChangeArrowheads="1"/>
          </p:cNvSpPr>
          <p:nvPr/>
        </p:nvSpPr>
        <p:spPr bwMode="auto">
          <a:xfrm>
            <a:off x="3984625" y="3541713"/>
            <a:ext cx="542925" cy="5445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7067550" y="363538"/>
            <a:ext cx="728663" cy="72866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62" name="Freeform 13"/>
          <p:cNvSpPr>
            <a:spLocks noChangeArrowheads="1"/>
          </p:cNvSpPr>
          <p:nvPr/>
        </p:nvSpPr>
        <p:spPr bwMode="auto">
          <a:xfrm>
            <a:off x="6072188" y="1011238"/>
            <a:ext cx="2087562" cy="3436937"/>
          </a:xfrm>
          <a:custGeom>
            <a:avLst/>
            <a:gdLst>
              <a:gd name="T0" fmla="*/ 1588362 w 184"/>
              <a:gd name="T1" fmla="*/ 0 h 303"/>
              <a:gd name="T2" fmla="*/ 2087562 w 184"/>
              <a:gd name="T3" fmla="*/ 1349820 h 303"/>
              <a:gd name="T4" fmla="*/ 0 w 184"/>
              <a:gd name="T5" fmla="*/ 3436937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3" name="Freeform 14"/>
          <p:cNvSpPr>
            <a:spLocks noChangeArrowheads="1"/>
          </p:cNvSpPr>
          <p:nvPr/>
        </p:nvSpPr>
        <p:spPr bwMode="auto">
          <a:xfrm>
            <a:off x="4984750" y="2360613"/>
            <a:ext cx="9525" cy="147637"/>
          </a:xfrm>
          <a:custGeom>
            <a:avLst/>
            <a:gdLst>
              <a:gd name="T0" fmla="*/ 9525 w 1"/>
              <a:gd name="T1" fmla="*/ 147637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4" name="Freeform 15"/>
          <p:cNvSpPr>
            <a:spLocks noChangeArrowheads="1"/>
          </p:cNvSpPr>
          <p:nvPr/>
        </p:nvSpPr>
        <p:spPr bwMode="auto">
          <a:xfrm>
            <a:off x="5060950" y="1330325"/>
            <a:ext cx="658813" cy="625475"/>
          </a:xfrm>
          <a:custGeom>
            <a:avLst/>
            <a:gdLst>
              <a:gd name="T0" fmla="*/ 0 w 58"/>
              <a:gd name="T1" fmla="*/ 625475 h 55"/>
              <a:gd name="T2" fmla="*/ 658813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5" name="Freeform 16"/>
          <p:cNvSpPr>
            <a:spLocks noChangeArrowheads="1"/>
          </p:cNvSpPr>
          <p:nvPr/>
        </p:nvSpPr>
        <p:spPr bwMode="auto">
          <a:xfrm>
            <a:off x="4618038" y="911225"/>
            <a:ext cx="2906712" cy="2901950"/>
          </a:xfrm>
          <a:custGeom>
            <a:avLst/>
            <a:gdLst>
              <a:gd name="T0" fmla="*/ 2270869 w 256"/>
              <a:gd name="T1" fmla="*/ 2652564 h 256"/>
              <a:gd name="T2" fmla="*/ 1453356 w 256"/>
              <a:gd name="T3" fmla="*/ 2901950 h 256"/>
              <a:gd name="T4" fmla="*/ 0 w 256"/>
              <a:gd name="T5" fmla="*/ 1450975 h 256"/>
              <a:gd name="T6" fmla="*/ 1453356 w 256"/>
              <a:gd name="T7" fmla="*/ 0 h 256"/>
              <a:gd name="T8" fmla="*/ 2906712 w 256"/>
              <a:gd name="T9" fmla="*/ 1450975 h 256"/>
              <a:gd name="T10" fmla="*/ 2543373 w 256"/>
              <a:gd name="T11" fmla="*/ 2414513 h 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6"/>
              <a:gd name="T20" fmla="*/ 256 w 256"/>
              <a:gd name="T21" fmla="*/ 256 h 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6">
                <a:moveTo>
                  <a:pt x="200" y="234"/>
                </a:moveTo>
                <a:cubicBezTo>
                  <a:pt x="179" y="248"/>
                  <a:pt x="155" y="256"/>
                  <a:pt x="128" y="256"/>
                </a:cubicBez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61"/>
                  <a:pt x="244" y="190"/>
                  <a:pt x="224" y="21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6" name="文本框 25"/>
          <p:cNvSpPr>
            <a:spLocks noChangeArrowheads="1"/>
          </p:cNvSpPr>
          <p:nvPr/>
        </p:nvSpPr>
        <p:spPr bwMode="auto">
          <a:xfrm>
            <a:off x="3560763" y="4608513"/>
            <a:ext cx="5070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星空系列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模版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67" name="文本框 26"/>
          <p:cNvSpPr>
            <a:spLocks noChangeArrowheads="1"/>
          </p:cNvSpPr>
          <p:nvPr/>
        </p:nvSpPr>
        <p:spPr bwMode="auto">
          <a:xfrm>
            <a:off x="3576638" y="5441950"/>
            <a:ext cx="5038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68" name="直接连接符 27"/>
          <p:cNvSpPr>
            <a:spLocks noChangeShapeType="1"/>
          </p:cNvSpPr>
          <p:nvPr/>
        </p:nvSpPr>
        <p:spPr bwMode="auto">
          <a:xfrm>
            <a:off x="3676650" y="5430838"/>
            <a:ext cx="48101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H_Other_1"/>
          <p:cNvSpPr>
            <a:spLocks noChangeArrowheads="1"/>
          </p:cNvSpPr>
          <p:nvPr/>
        </p:nvSpPr>
        <p:spPr bwMode="auto">
          <a:xfrm>
            <a:off x="1524000" y="2336800"/>
            <a:ext cx="9144000" cy="2960688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MH_Other_2"/>
          <p:cNvSpPr>
            <a:spLocks noChangeArrowheads="1"/>
          </p:cNvSpPr>
          <p:nvPr/>
        </p:nvSpPr>
        <p:spPr bwMode="auto">
          <a:xfrm>
            <a:off x="2679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6" name="MH_SubTitle_1"/>
          <p:cNvSpPr>
            <a:spLocks noChangeArrowheads="1"/>
          </p:cNvSpPr>
          <p:nvPr/>
        </p:nvSpPr>
        <p:spPr bwMode="auto"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7" name="MH_Text_1"/>
          <p:cNvSpPr>
            <a:spLocks noChangeArrowheads="1"/>
          </p:cNvSpPr>
          <p:nvPr/>
        </p:nvSpPr>
        <p:spPr bwMode="auto"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18" name="MH_Other_3"/>
          <p:cNvSpPr>
            <a:spLocks noChangeArrowheads="1"/>
          </p:cNvSpPr>
          <p:nvPr/>
        </p:nvSpPr>
        <p:spPr bwMode="auto">
          <a:xfrm>
            <a:off x="483235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19" name="MH_SubTitle_2"/>
          <p:cNvSpPr>
            <a:spLocks noChangeArrowheads="1"/>
          </p:cNvSpPr>
          <p:nvPr/>
        </p:nvSpPr>
        <p:spPr bwMode="auto"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0" name="MH_Text_2"/>
          <p:cNvSpPr>
            <a:spLocks noChangeArrowheads="1"/>
          </p:cNvSpPr>
          <p:nvPr/>
        </p:nvSpPr>
        <p:spPr bwMode="auto"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1" name="MH_Other_4"/>
          <p:cNvSpPr>
            <a:spLocks noChangeArrowheads="1"/>
          </p:cNvSpPr>
          <p:nvPr/>
        </p:nvSpPr>
        <p:spPr bwMode="auto">
          <a:xfrm>
            <a:off x="6997700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2" name="MH_SubTitle_3"/>
          <p:cNvSpPr>
            <a:spLocks noChangeArrowheads="1"/>
          </p:cNvSpPr>
          <p:nvPr/>
        </p:nvSpPr>
        <p:spPr bwMode="auto"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MH_Text_3"/>
          <p:cNvSpPr>
            <a:spLocks noChangeArrowheads="1"/>
          </p:cNvSpPr>
          <p:nvPr/>
        </p:nvSpPr>
        <p:spPr bwMode="auto"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4" name="MH_Other_5"/>
          <p:cNvSpPr>
            <a:spLocks noChangeArrowheads="1"/>
          </p:cNvSpPr>
          <p:nvPr/>
        </p:nvSpPr>
        <p:spPr bwMode="auto">
          <a:xfrm>
            <a:off x="9083675" y="2336800"/>
            <a:ext cx="488950" cy="779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44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5" name="MH_SubTitle_4"/>
          <p:cNvSpPr>
            <a:spLocks noChangeArrowheads="1"/>
          </p:cNvSpPr>
          <p:nvPr/>
        </p:nvSpPr>
        <p:spPr bwMode="auto">
          <a:xfrm>
            <a:off x="8461375" y="3101975"/>
            <a:ext cx="17367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6" name="MH_Text_4"/>
          <p:cNvSpPr>
            <a:spLocks noChangeArrowheads="1"/>
          </p:cNvSpPr>
          <p:nvPr/>
        </p:nvSpPr>
        <p:spPr bwMode="auto">
          <a:xfrm>
            <a:off x="8461375" y="3773488"/>
            <a:ext cx="1736725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332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3328" name="组合 3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3329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33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333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H_SubTitle_1"/>
          <p:cNvSpPr>
            <a:spLocks noChangeArrowheads="1"/>
          </p:cNvSpPr>
          <p:nvPr/>
        </p:nvSpPr>
        <p:spPr bwMode="auto">
          <a:xfrm>
            <a:off x="2263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39" name="MH_Text_1"/>
          <p:cNvSpPr>
            <a:spLocks noChangeArrowheads="1"/>
          </p:cNvSpPr>
          <p:nvPr/>
        </p:nvSpPr>
        <p:spPr bwMode="auto">
          <a:xfrm>
            <a:off x="22637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0" name="MH_SubTitle_2"/>
          <p:cNvSpPr>
            <a:spLocks noChangeArrowheads="1"/>
          </p:cNvSpPr>
          <p:nvPr/>
        </p:nvSpPr>
        <p:spPr bwMode="auto">
          <a:xfrm>
            <a:off x="52101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1" name="MH_Text_2"/>
          <p:cNvSpPr>
            <a:spLocks noChangeArrowheads="1"/>
          </p:cNvSpPr>
          <p:nvPr/>
        </p:nvSpPr>
        <p:spPr bwMode="auto">
          <a:xfrm>
            <a:off x="5210175" y="2640013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2" name="MH_SubTitle_3"/>
          <p:cNvSpPr>
            <a:spLocks noChangeArrowheads="1"/>
          </p:cNvSpPr>
          <p:nvPr/>
        </p:nvSpPr>
        <p:spPr bwMode="auto">
          <a:xfrm>
            <a:off x="8105775" y="1925638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3" name="MH_Text_3"/>
          <p:cNvSpPr>
            <a:spLocks noChangeArrowheads="1"/>
          </p:cNvSpPr>
          <p:nvPr/>
        </p:nvSpPr>
        <p:spPr bwMode="auto">
          <a:xfrm>
            <a:off x="8105775" y="2640013"/>
            <a:ext cx="16891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4" name="MH_SubTitle_4"/>
          <p:cNvSpPr>
            <a:spLocks noChangeArrowheads="1"/>
          </p:cNvSpPr>
          <p:nvPr/>
        </p:nvSpPr>
        <p:spPr bwMode="auto">
          <a:xfrm>
            <a:off x="3841750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MH_Text_4"/>
          <p:cNvSpPr>
            <a:spLocks noChangeArrowheads="1"/>
          </p:cNvSpPr>
          <p:nvPr/>
        </p:nvSpPr>
        <p:spPr bwMode="auto">
          <a:xfrm>
            <a:off x="3841750" y="5081588"/>
            <a:ext cx="16875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6" name="MH_SubTitle_5"/>
          <p:cNvSpPr>
            <a:spLocks noChangeArrowheads="1"/>
          </p:cNvSpPr>
          <p:nvPr/>
        </p:nvSpPr>
        <p:spPr bwMode="auto">
          <a:xfrm>
            <a:off x="6608763" y="4367213"/>
            <a:ext cx="1905000" cy="714375"/>
          </a:xfrm>
          <a:custGeom>
            <a:avLst/>
            <a:gdLst>
              <a:gd name="T0" fmla="*/ 2147483647 w 30720"/>
              <a:gd name="T1" fmla="*/ 2147483647 h 11496"/>
              <a:gd name="T2" fmla="*/ 2147483647 w 30720"/>
              <a:gd name="T3" fmla="*/ 2147483647 h 11496"/>
              <a:gd name="T4" fmla="*/ 2147483647 w 30720"/>
              <a:gd name="T5" fmla="*/ 2147483647 h 11496"/>
              <a:gd name="T6" fmla="*/ 2147483647 w 30720"/>
              <a:gd name="T7" fmla="*/ 2147483647 h 11496"/>
              <a:gd name="T8" fmla="*/ 2147483647 w 30720"/>
              <a:gd name="T9" fmla="*/ 2147483647 h 11496"/>
              <a:gd name="T10" fmla="*/ 2147483647 w 30720"/>
              <a:gd name="T11" fmla="*/ 2147483647 h 11496"/>
              <a:gd name="T12" fmla="*/ 2147483647 w 30720"/>
              <a:gd name="T13" fmla="*/ 2147483647 h 11496"/>
              <a:gd name="T14" fmla="*/ 2147483647 w 30720"/>
              <a:gd name="T15" fmla="*/ 2147483647 h 11496"/>
              <a:gd name="T16" fmla="*/ 2147483647 w 30720"/>
              <a:gd name="T17" fmla="*/ 2147483647 h 11496"/>
              <a:gd name="T18" fmla="*/ 2147483647 w 30720"/>
              <a:gd name="T19" fmla="*/ 2147483647 h 11496"/>
              <a:gd name="T20" fmla="*/ 2147483647 w 30720"/>
              <a:gd name="T21" fmla="*/ 2147483647 h 11496"/>
              <a:gd name="T22" fmla="*/ 2147483647 w 30720"/>
              <a:gd name="T23" fmla="*/ 2147483647 h 11496"/>
              <a:gd name="T24" fmla="*/ 2147483647 w 30720"/>
              <a:gd name="T25" fmla="*/ 2147483647 h 11496"/>
              <a:gd name="T26" fmla="*/ 2147483647 w 30720"/>
              <a:gd name="T27" fmla="*/ 2147483647 h 11496"/>
              <a:gd name="T28" fmla="*/ 2147483647 w 30720"/>
              <a:gd name="T29" fmla="*/ 2147483647 h 11496"/>
              <a:gd name="T30" fmla="*/ 2147483647 w 30720"/>
              <a:gd name="T31" fmla="*/ 2147483647 h 11496"/>
              <a:gd name="T32" fmla="*/ 2147483647 w 30720"/>
              <a:gd name="T33" fmla="*/ 2147483647 h 11496"/>
              <a:gd name="T34" fmla="*/ 2147483647 w 30720"/>
              <a:gd name="T35" fmla="*/ 2147483647 h 11496"/>
              <a:gd name="T36" fmla="*/ 2147483647 w 30720"/>
              <a:gd name="T37" fmla="*/ 2147483647 h 11496"/>
              <a:gd name="T38" fmla="*/ 2147483647 w 30720"/>
              <a:gd name="T39" fmla="*/ 2147483647 h 11496"/>
              <a:gd name="T40" fmla="*/ 2147483647 w 30720"/>
              <a:gd name="T41" fmla="*/ 2147483647 h 11496"/>
              <a:gd name="T42" fmla="*/ 2147483647 w 30720"/>
              <a:gd name="T43" fmla="*/ 2147483647 h 11496"/>
              <a:gd name="T44" fmla="*/ 2147483647 w 30720"/>
              <a:gd name="T45" fmla="*/ 2147483647 h 11496"/>
              <a:gd name="T46" fmla="*/ 2147483647 w 30720"/>
              <a:gd name="T47" fmla="*/ 2147483647 h 11496"/>
              <a:gd name="T48" fmla="*/ 2147483647 w 30720"/>
              <a:gd name="T49" fmla="*/ 2147483647 h 11496"/>
              <a:gd name="T50" fmla="*/ 2147483647 w 30720"/>
              <a:gd name="T51" fmla="*/ 2147483647 h 11496"/>
              <a:gd name="T52" fmla="*/ 2147483647 w 30720"/>
              <a:gd name="T53" fmla="*/ 2147483647 h 11496"/>
              <a:gd name="T54" fmla="*/ 2147483647 w 30720"/>
              <a:gd name="T55" fmla="*/ 2147483647 h 11496"/>
              <a:gd name="T56" fmla="*/ 2147483647 w 30720"/>
              <a:gd name="T57" fmla="*/ 2147483647 h 11496"/>
              <a:gd name="T58" fmla="*/ 2147483647 w 30720"/>
              <a:gd name="T59" fmla="*/ 2147483647 h 11496"/>
              <a:gd name="T60" fmla="*/ 2147483647 w 30720"/>
              <a:gd name="T61" fmla="*/ 2147483647 h 11496"/>
              <a:gd name="T62" fmla="*/ 2147483647 w 30720"/>
              <a:gd name="T63" fmla="*/ 2147483647 h 11496"/>
              <a:gd name="T64" fmla="*/ 2147483647 w 30720"/>
              <a:gd name="T65" fmla="*/ 2147483647 h 11496"/>
              <a:gd name="T66" fmla="*/ 2147483647 w 30720"/>
              <a:gd name="T67" fmla="*/ 2147483647 h 11496"/>
              <a:gd name="T68" fmla="*/ 2147483647 w 30720"/>
              <a:gd name="T69" fmla="*/ 2147483647 h 11496"/>
              <a:gd name="T70" fmla="*/ 2147483647 w 30720"/>
              <a:gd name="T71" fmla="*/ 2147483647 h 11496"/>
              <a:gd name="T72" fmla="*/ 2147483647 w 30720"/>
              <a:gd name="T73" fmla="*/ 2147483647 h 11496"/>
              <a:gd name="T74" fmla="*/ 2147483647 w 30720"/>
              <a:gd name="T75" fmla="*/ 2147483647 h 11496"/>
              <a:gd name="T76" fmla="*/ 2147483647 w 30720"/>
              <a:gd name="T77" fmla="*/ 2147483647 h 11496"/>
              <a:gd name="T78" fmla="*/ 2147483647 w 30720"/>
              <a:gd name="T79" fmla="*/ 2147483647 h 11496"/>
              <a:gd name="T80" fmla="*/ 2147483647 w 30720"/>
              <a:gd name="T81" fmla="*/ 2147483647 h 11496"/>
              <a:gd name="T82" fmla="*/ 2147483647 w 30720"/>
              <a:gd name="T83" fmla="*/ 2147483647 h 11496"/>
              <a:gd name="T84" fmla="*/ 2147483647 w 30720"/>
              <a:gd name="T85" fmla="*/ 2147483647 h 11496"/>
              <a:gd name="T86" fmla="*/ 2147483647 w 30720"/>
              <a:gd name="T87" fmla="*/ 2147483647 h 11496"/>
              <a:gd name="T88" fmla="*/ 2147483647 w 30720"/>
              <a:gd name="T89" fmla="*/ 2147483647 h 11496"/>
              <a:gd name="T90" fmla="*/ 2147483647 w 30720"/>
              <a:gd name="T91" fmla="*/ 2147483647 h 11496"/>
              <a:gd name="T92" fmla="*/ 2147483647 w 30720"/>
              <a:gd name="T93" fmla="*/ 2147483647 h 11496"/>
              <a:gd name="T94" fmla="*/ 2147483647 w 30720"/>
              <a:gd name="T95" fmla="*/ 2147483647 h 11496"/>
              <a:gd name="T96" fmla="*/ 2147483647 w 30720"/>
              <a:gd name="T97" fmla="*/ 2147483647 h 11496"/>
              <a:gd name="T98" fmla="*/ 2147483647 w 30720"/>
              <a:gd name="T99" fmla="*/ 2147483647 h 11496"/>
              <a:gd name="T100" fmla="*/ 2147483647 w 30720"/>
              <a:gd name="T101" fmla="*/ 2147483647 h 11496"/>
              <a:gd name="T102" fmla="*/ 2147483647 w 30720"/>
              <a:gd name="T103" fmla="*/ 2147483647 h 11496"/>
              <a:gd name="T104" fmla="*/ 2147483647 w 30720"/>
              <a:gd name="T105" fmla="*/ 2147483647 h 11496"/>
              <a:gd name="T106" fmla="*/ 2147483647 w 30720"/>
              <a:gd name="T107" fmla="*/ 2147483647 h 11496"/>
              <a:gd name="T108" fmla="*/ 2147483647 w 30720"/>
              <a:gd name="T109" fmla="*/ 2147483647 h 11496"/>
              <a:gd name="T110" fmla="*/ 2147483647 w 30720"/>
              <a:gd name="T111" fmla="*/ 2147483647 h 11496"/>
              <a:gd name="T112" fmla="*/ 2147483647 w 30720"/>
              <a:gd name="T113" fmla="*/ 2147483647 h 11496"/>
              <a:gd name="T114" fmla="*/ 2147483647 w 30720"/>
              <a:gd name="T115" fmla="*/ 2147483647 h 11496"/>
              <a:gd name="T116" fmla="*/ 2147483647 w 30720"/>
              <a:gd name="T117" fmla="*/ 2147483647 h 11496"/>
              <a:gd name="T118" fmla="*/ 2147483647 w 30720"/>
              <a:gd name="T119" fmla="*/ 2147483647 h 11496"/>
              <a:gd name="T120" fmla="*/ 2147483647 w 30720"/>
              <a:gd name="T121" fmla="*/ 2147483647 h 11496"/>
              <a:gd name="T122" fmla="*/ 2147483647 w 30720"/>
              <a:gd name="T123" fmla="*/ 2147483647 h 11496"/>
              <a:gd name="T124" fmla="*/ 2147483647 w 30720"/>
              <a:gd name="T125" fmla="*/ 2147483647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720"/>
              <a:gd name="T190" fmla="*/ 0 h 11496"/>
              <a:gd name="T191" fmla="*/ 30720 w 30720"/>
              <a:gd name="T192" fmla="*/ 11496 h 1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25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7" name="MH_Text_5"/>
          <p:cNvSpPr>
            <a:spLocks noChangeArrowheads="1"/>
          </p:cNvSpPr>
          <p:nvPr/>
        </p:nvSpPr>
        <p:spPr bwMode="auto">
          <a:xfrm>
            <a:off x="6608763" y="5081588"/>
            <a:ext cx="16875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434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4349" name="组合 22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4350" name="文本框 2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35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35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435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H_Other_1"/>
          <p:cNvSpPr>
            <a:spLocks noEditPoints="1" noChangeArrowheads="1"/>
          </p:cNvSpPr>
          <p:nvPr/>
        </p:nvSpPr>
        <p:spPr bwMode="auto">
          <a:xfrm>
            <a:off x="5187950" y="3017838"/>
            <a:ext cx="1816100" cy="1816100"/>
          </a:xfrm>
          <a:custGeom>
            <a:avLst/>
            <a:gdLst>
              <a:gd name="T0" fmla="*/ 2147483647 w 211"/>
              <a:gd name="T1" fmla="*/ 2147483647 h 211"/>
              <a:gd name="T2" fmla="*/ 2147483647 w 211"/>
              <a:gd name="T3" fmla="*/ 0 h 211"/>
              <a:gd name="T4" fmla="*/ 2147483647 w 211"/>
              <a:gd name="T5" fmla="*/ 2147483647 h 211"/>
              <a:gd name="T6" fmla="*/ 2147483647 w 211"/>
              <a:gd name="T7" fmla="*/ 2147483647 h 211"/>
              <a:gd name="T8" fmla="*/ 2147483647 w 211"/>
              <a:gd name="T9" fmla="*/ 2147483647 h 211"/>
              <a:gd name="T10" fmla="*/ 2147483647 w 211"/>
              <a:gd name="T11" fmla="*/ 2147483647 h 211"/>
              <a:gd name="T12" fmla="*/ 2147483647 w 211"/>
              <a:gd name="T13" fmla="*/ 2147483647 h 211"/>
              <a:gd name="T14" fmla="*/ 2147483647 w 211"/>
              <a:gd name="T15" fmla="*/ 2147483647 h 211"/>
              <a:gd name="T16" fmla="*/ 0 w 211"/>
              <a:gd name="T17" fmla="*/ 2147483647 h 211"/>
              <a:gd name="T18" fmla="*/ 2147483647 w 211"/>
              <a:gd name="T19" fmla="*/ 2147483647 h 211"/>
              <a:gd name="T20" fmla="*/ 2147483647 w 211"/>
              <a:gd name="T21" fmla="*/ 2147483647 h 211"/>
              <a:gd name="T22" fmla="*/ 2147483647 w 211"/>
              <a:gd name="T23" fmla="*/ 2147483647 h 211"/>
              <a:gd name="T24" fmla="*/ 2147483647 w 211"/>
              <a:gd name="T25" fmla="*/ 2147483647 h 211"/>
              <a:gd name="T26" fmla="*/ 2147483647 w 211"/>
              <a:gd name="T27" fmla="*/ 2147483647 h 211"/>
              <a:gd name="T28" fmla="*/ 2147483647 w 211"/>
              <a:gd name="T29" fmla="*/ 2147483647 h 211"/>
              <a:gd name="T30" fmla="*/ 2147483647 w 211"/>
              <a:gd name="T31" fmla="*/ 2147483647 h 211"/>
              <a:gd name="T32" fmla="*/ 2147483647 w 211"/>
              <a:gd name="T33" fmla="*/ 2147483647 h 211"/>
              <a:gd name="T34" fmla="*/ 2147483647 w 211"/>
              <a:gd name="T35" fmla="*/ 0 h 211"/>
              <a:gd name="T36" fmla="*/ 2147483647 w 211"/>
              <a:gd name="T37" fmla="*/ 2147483647 h 211"/>
              <a:gd name="T38" fmla="*/ 0 w 211"/>
              <a:gd name="T39" fmla="*/ 2147483647 h 211"/>
              <a:gd name="T40" fmla="*/ 2147483647 w 211"/>
              <a:gd name="T41" fmla="*/ 2147483647 h 211"/>
              <a:gd name="T42" fmla="*/ 2147483647 w 211"/>
              <a:gd name="T43" fmla="*/ 2147483647 h 211"/>
              <a:gd name="T44" fmla="*/ 2147483647 w 211"/>
              <a:gd name="T45" fmla="*/ 2147483647 h 211"/>
              <a:gd name="T46" fmla="*/ 2147483647 w 211"/>
              <a:gd name="T47" fmla="*/ 2147483647 h 211"/>
              <a:gd name="T48" fmla="*/ 2147483647 w 211"/>
              <a:gd name="T49" fmla="*/ 2147483647 h 211"/>
              <a:gd name="T50" fmla="*/ 2147483647 w 211"/>
              <a:gd name="T51" fmla="*/ 2147483647 h 211"/>
              <a:gd name="T52" fmla="*/ 2147483647 w 211"/>
              <a:gd name="T53" fmla="*/ 2147483647 h 211"/>
              <a:gd name="T54" fmla="*/ 2147483647 w 211"/>
              <a:gd name="T55" fmla="*/ 2147483647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1"/>
              <a:gd name="T85" fmla="*/ 0 h 211"/>
              <a:gd name="T86" fmla="*/ 211 w 211"/>
              <a:gd name="T87" fmla="*/ 211 h 21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3" name="MH_Other_2"/>
          <p:cNvSpPr>
            <a:spLocks noChangeArrowheads="1"/>
          </p:cNvSpPr>
          <p:nvPr/>
        </p:nvSpPr>
        <p:spPr bwMode="auto">
          <a:xfrm>
            <a:off x="4267200" y="2089150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0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4" name="MH_Other_3"/>
          <p:cNvSpPr>
            <a:spLocks noChangeArrowheads="1"/>
          </p:cNvSpPr>
          <p:nvPr/>
        </p:nvSpPr>
        <p:spPr bwMode="auto">
          <a:xfrm>
            <a:off x="4267200" y="4008438"/>
            <a:ext cx="1746250" cy="1746250"/>
          </a:xfrm>
          <a:custGeom>
            <a:avLst/>
            <a:gdLst>
              <a:gd name="T0" fmla="*/ 2147483647 w 203"/>
              <a:gd name="T1" fmla="*/ 2147483647 h 203"/>
              <a:gd name="T2" fmla="*/ 2147483647 w 203"/>
              <a:gd name="T3" fmla="*/ 2147483647 h 203"/>
              <a:gd name="T4" fmla="*/ 2147483647 w 203"/>
              <a:gd name="T5" fmla="*/ 0 h 203"/>
              <a:gd name="T6" fmla="*/ 0 w 203"/>
              <a:gd name="T7" fmla="*/ 0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3"/>
              <a:gd name="T28" fmla="*/ 0 h 203"/>
              <a:gd name="T29" fmla="*/ 203 w 20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5" name="MH_Other_4"/>
          <p:cNvSpPr>
            <a:spLocks noChangeArrowheads="1"/>
          </p:cNvSpPr>
          <p:nvPr/>
        </p:nvSpPr>
        <p:spPr bwMode="auto">
          <a:xfrm>
            <a:off x="6186488" y="2089150"/>
            <a:ext cx="1738312" cy="1746250"/>
          </a:xfrm>
          <a:custGeom>
            <a:avLst/>
            <a:gdLst>
              <a:gd name="T0" fmla="*/ 2147483647 w 202"/>
              <a:gd name="T1" fmla="*/ 2147483647 h 203"/>
              <a:gd name="T2" fmla="*/ 0 w 202"/>
              <a:gd name="T3" fmla="*/ 0 h 203"/>
              <a:gd name="T4" fmla="*/ 0 w 202"/>
              <a:gd name="T5" fmla="*/ 2147483647 h 203"/>
              <a:gd name="T6" fmla="*/ 2147483647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2147483647 h 203"/>
              <a:gd name="T16" fmla="*/ 2147483647 w 202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6" name="MH_Other_5"/>
          <p:cNvSpPr>
            <a:spLocks noChangeArrowheads="1"/>
          </p:cNvSpPr>
          <p:nvPr/>
        </p:nvSpPr>
        <p:spPr bwMode="auto">
          <a:xfrm>
            <a:off x="6186488" y="4008438"/>
            <a:ext cx="1738312" cy="1746250"/>
          </a:xfrm>
          <a:custGeom>
            <a:avLst/>
            <a:gdLst>
              <a:gd name="T0" fmla="*/ 2147483647 w 202"/>
              <a:gd name="T1" fmla="*/ 0 h 203"/>
              <a:gd name="T2" fmla="*/ 2147483647 w 202"/>
              <a:gd name="T3" fmla="*/ 2147483647 h 203"/>
              <a:gd name="T4" fmla="*/ 0 w 202"/>
              <a:gd name="T5" fmla="*/ 2147483647 h 203"/>
              <a:gd name="T6" fmla="*/ 0 w 202"/>
              <a:gd name="T7" fmla="*/ 2147483647 h 203"/>
              <a:gd name="T8" fmla="*/ 2147483647 w 202"/>
              <a:gd name="T9" fmla="*/ 2147483647 h 203"/>
              <a:gd name="T10" fmla="*/ 2147483647 w 202"/>
              <a:gd name="T11" fmla="*/ 2147483647 h 203"/>
              <a:gd name="T12" fmla="*/ 2147483647 w 202"/>
              <a:gd name="T13" fmla="*/ 2147483647 h 203"/>
              <a:gd name="T14" fmla="*/ 2147483647 w 202"/>
              <a:gd name="T15" fmla="*/ 0 h 203"/>
              <a:gd name="T16" fmla="*/ 2147483647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2"/>
              <a:gd name="T28" fmla="*/ 0 h 203"/>
              <a:gd name="T29" fmla="*/ 202 w 202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5367" name="MH_SubTitle_1"/>
          <p:cNvSpPr>
            <a:spLocks noChangeArrowheads="1"/>
          </p:cNvSpPr>
          <p:nvPr/>
        </p:nvSpPr>
        <p:spPr bwMode="auto">
          <a:xfrm>
            <a:off x="2152650" y="2144713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pic>
        <p:nvPicPr>
          <p:cNvPr id="15368" name="MH_Other_6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670175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MH_Other_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646363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MH_Other_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64075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MH_Other_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535488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MH_SubTitle_3"/>
          <p:cNvSpPr>
            <a:spLocks noChangeArrowheads="1"/>
          </p:cNvSpPr>
          <p:nvPr/>
        </p:nvSpPr>
        <p:spPr bwMode="auto">
          <a:xfrm>
            <a:off x="2162175" y="5067300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3" name="MH_SubTitle_2"/>
          <p:cNvSpPr>
            <a:spLocks noChangeArrowheads="1"/>
          </p:cNvSpPr>
          <p:nvPr/>
        </p:nvSpPr>
        <p:spPr bwMode="auto">
          <a:xfrm>
            <a:off x="7635875" y="2144713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4" name="MH_SubTitle_4"/>
          <p:cNvSpPr>
            <a:spLocks noChangeArrowheads="1"/>
          </p:cNvSpPr>
          <p:nvPr/>
        </p:nvSpPr>
        <p:spPr bwMode="auto">
          <a:xfrm>
            <a:off x="7623175" y="5067300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375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5376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5377" name="文本框 24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7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38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538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>
            <a:off x="4132263" y="765175"/>
            <a:ext cx="3927475" cy="3843338"/>
            <a:chOff x="0" y="0"/>
            <a:chExt cx="1390650" cy="1360488"/>
          </a:xfrm>
        </p:grpSpPr>
        <p:sp>
          <p:nvSpPr>
            <p:cNvPr id="1638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639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39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640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6387" name="文本框 17"/>
          <p:cNvSpPr>
            <a:spLocks noChangeArrowheads="1"/>
          </p:cNvSpPr>
          <p:nvPr/>
        </p:nvSpPr>
        <p:spPr bwMode="auto">
          <a:xfrm>
            <a:off x="5334000" y="132080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88" name="矩形 1"/>
          <p:cNvSpPr>
            <a:spLocks noChangeArrowheads="1"/>
          </p:cNvSpPr>
          <p:nvPr/>
        </p:nvSpPr>
        <p:spPr bwMode="auto">
          <a:xfrm>
            <a:off x="2155825" y="482282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149350"/>
            <a:ext cx="89408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矩形 117"/>
          <p:cNvSpPr>
            <a:spLocks noChangeArrowheads="1"/>
          </p:cNvSpPr>
          <p:nvPr/>
        </p:nvSpPr>
        <p:spPr bwMode="auto">
          <a:xfrm>
            <a:off x="1825625" y="4719638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2" name="矩形 124"/>
          <p:cNvSpPr>
            <a:spLocks noChangeArrowheads="1"/>
          </p:cNvSpPr>
          <p:nvPr/>
        </p:nvSpPr>
        <p:spPr bwMode="auto">
          <a:xfrm>
            <a:off x="1825625" y="5232400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7413" name="直接连接符 5"/>
          <p:cNvSpPr>
            <a:spLocks noChangeShapeType="1"/>
          </p:cNvSpPr>
          <p:nvPr/>
        </p:nvSpPr>
        <p:spPr bwMode="auto">
          <a:xfrm>
            <a:off x="1920875" y="5181600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7415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7416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7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7420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7421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9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5486400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132"/>
          <p:cNvSpPr>
            <a:spLocks noChangeArrowheads="1"/>
          </p:cNvSpPr>
          <p:nvPr/>
        </p:nvSpPr>
        <p:spPr bwMode="auto">
          <a:xfrm>
            <a:off x="6475413" y="216217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6" name="矩形 133"/>
          <p:cNvSpPr>
            <a:spLocks noChangeArrowheads="1"/>
          </p:cNvSpPr>
          <p:nvPr/>
        </p:nvSpPr>
        <p:spPr bwMode="auto">
          <a:xfrm>
            <a:off x="6475413" y="2754313"/>
            <a:ext cx="48561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8437" name="直接连接符 5"/>
          <p:cNvSpPr>
            <a:spLocks noChangeShapeType="1"/>
          </p:cNvSpPr>
          <p:nvPr/>
        </p:nvSpPr>
        <p:spPr bwMode="auto">
          <a:xfrm>
            <a:off x="6535738" y="2640013"/>
            <a:ext cx="2525712" cy="1587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43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8439" name="组合 1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8440" name="文本框 1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44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44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844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9"/>
          <p:cNvPicPr preferRelativeResize="0"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543050"/>
            <a:ext cx="2441575" cy="2016125"/>
          </a:xfrm>
          <a:custGeom>
            <a:avLst/>
            <a:gdLst>
              <a:gd name="T0" fmla="*/ 0 w 2440530"/>
              <a:gd name="T1" fmla="*/ 0 h 2016073"/>
              <a:gd name="T2" fmla="*/ 2440530 w 2440530"/>
              <a:gd name="T3" fmla="*/ 0 h 2016073"/>
              <a:gd name="T4" fmla="*/ 2440530 w 2440530"/>
              <a:gd name="T5" fmla="*/ 2016073 h 2016073"/>
              <a:gd name="T6" fmla="*/ 0 w 2440530"/>
              <a:gd name="T7" fmla="*/ 2016073 h 2016073"/>
              <a:gd name="T8" fmla="*/ 0 w 2440530"/>
              <a:gd name="T9" fmla="*/ 0 h 2016073"/>
              <a:gd name="T10" fmla="*/ 2440530 w 2440530"/>
              <a:gd name="T11" fmla="*/ 2016073 h 2016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0530" h="2016073">
                <a:moveTo>
                  <a:pt x="0" y="0"/>
                </a:moveTo>
                <a:lnTo>
                  <a:pt x="2440530" y="0"/>
                </a:lnTo>
                <a:lnTo>
                  <a:pt x="2440530" y="2016073"/>
                </a:lnTo>
                <a:lnTo>
                  <a:pt x="0" y="2016073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7" name="图片 20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775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8" name="图片 2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543050"/>
            <a:ext cx="2446337" cy="2009775"/>
          </a:xfrm>
          <a:custGeom>
            <a:avLst/>
            <a:gdLst>
              <a:gd name="T0" fmla="*/ 0 w 2447390"/>
              <a:gd name="T1" fmla="*/ 0 h 2010046"/>
              <a:gd name="T2" fmla="*/ 2447390 w 2447390"/>
              <a:gd name="T3" fmla="*/ 0 h 2010046"/>
              <a:gd name="T4" fmla="*/ 2447390 w 2447390"/>
              <a:gd name="T5" fmla="*/ 2010046 h 2010046"/>
              <a:gd name="T6" fmla="*/ 0 w 2447390"/>
              <a:gd name="T7" fmla="*/ 2010046 h 2010046"/>
              <a:gd name="T8" fmla="*/ 0 w 2447390"/>
              <a:gd name="T9" fmla="*/ 0 h 2010046"/>
              <a:gd name="T10" fmla="*/ 2447390 w 2447390"/>
              <a:gd name="T11" fmla="*/ 2010046 h 2010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0046">
                <a:moveTo>
                  <a:pt x="0" y="0"/>
                </a:moveTo>
                <a:lnTo>
                  <a:pt x="2447390" y="0"/>
                </a:lnTo>
                <a:lnTo>
                  <a:pt x="2447390" y="2010046"/>
                </a:lnTo>
                <a:lnTo>
                  <a:pt x="0" y="201004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pic>
        <p:nvPicPr>
          <p:cNvPr id="21509" name="图片 22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1543050"/>
            <a:ext cx="2447925" cy="2019300"/>
          </a:xfrm>
          <a:custGeom>
            <a:avLst/>
            <a:gdLst>
              <a:gd name="T0" fmla="*/ 0 w 2447390"/>
              <a:gd name="T1" fmla="*/ 0 h 2019300"/>
              <a:gd name="T2" fmla="*/ 2447390 w 2447390"/>
              <a:gd name="T3" fmla="*/ 0 h 2019300"/>
              <a:gd name="T4" fmla="*/ 2447390 w 2447390"/>
              <a:gd name="T5" fmla="*/ 2019300 h 2019300"/>
              <a:gd name="T6" fmla="*/ 0 w 2447390"/>
              <a:gd name="T7" fmla="*/ 2019300 h 2019300"/>
              <a:gd name="T8" fmla="*/ 0 w 2447390"/>
              <a:gd name="T9" fmla="*/ 0 h 2019300"/>
              <a:gd name="T10" fmla="*/ 2447390 w 2447390"/>
              <a:gd name="T11" fmla="*/ 2019300 h 2019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447390" h="2019300">
                <a:moveTo>
                  <a:pt x="0" y="0"/>
                </a:moveTo>
                <a:lnTo>
                  <a:pt x="2447390" y="0"/>
                </a:lnTo>
                <a:lnTo>
                  <a:pt x="2447390" y="2019300"/>
                </a:lnTo>
                <a:lnTo>
                  <a:pt x="0" y="20193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19462" name="矩形 23"/>
          <p:cNvSpPr>
            <a:spLocks noChangeArrowheads="1"/>
          </p:cNvSpPr>
          <p:nvPr/>
        </p:nvSpPr>
        <p:spPr bwMode="auto">
          <a:xfrm>
            <a:off x="89852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3" name="矩形 24"/>
          <p:cNvSpPr>
            <a:spLocks noChangeArrowheads="1"/>
          </p:cNvSpPr>
          <p:nvPr/>
        </p:nvSpPr>
        <p:spPr bwMode="auto">
          <a:xfrm>
            <a:off x="898525" y="3025775"/>
            <a:ext cx="24415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矩形 25"/>
          <p:cNvSpPr>
            <a:spLocks noChangeArrowheads="1"/>
          </p:cNvSpPr>
          <p:nvPr/>
        </p:nvSpPr>
        <p:spPr bwMode="auto">
          <a:xfrm>
            <a:off x="3551238" y="3556000"/>
            <a:ext cx="2439987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5" name="矩形 26"/>
          <p:cNvSpPr>
            <a:spLocks noChangeArrowheads="1"/>
          </p:cNvSpPr>
          <p:nvPr/>
        </p:nvSpPr>
        <p:spPr bwMode="auto">
          <a:xfrm>
            <a:off x="3551238" y="3025775"/>
            <a:ext cx="2446337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6" name="矩形 27"/>
          <p:cNvSpPr>
            <a:spLocks noChangeArrowheads="1"/>
          </p:cNvSpPr>
          <p:nvPr/>
        </p:nvSpPr>
        <p:spPr bwMode="auto">
          <a:xfrm>
            <a:off x="6216650" y="3556000"/>
            <a:ext cx="2439988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7" name="矩形 28"/>
          <p:cNvSpPr>
            <a:spLocks noChangeArrowheads="1"/>
          </p:cNvSpPr>
          <p:nvPr/>
        </p:nvSpPr>
        <p:spPr bwMode="auto">
          <a:xfrm>
            <a:off x="6202363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8" name="矩形 29"/>
          <p:cNvSpPr>
            <a:spLocks noChangeArrowheads="1"/>
          </p:cNvSpPr>
          <p:nvPr/>
        </p:nvSpPr>
        <p:spPr bwMode="auto">
          <a:xfrm>
            <a:off x="8880475" y="3556000"/>
            <a:ext cx="2441575" cy="2035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69" name="矩形 30"/>
          <p:cNvSpPr>
            <a:spLocks noChangeArrowheads="1"/>
          </p:cNvSpPr>
          <p:nvPr/>
        </p:nvSpPr>
        <p:spPr bwMode="auto">
          <a:xfrm>
            <a:off x="8867775" y="3025775"/>
            <a:ext cx="2454275" cy="536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9470" name="文本框 7"/>
          <p:cNvSpPr>
            <a:spLocks noChangeArrowheads="1"/>
          </p:cNvSpPr>
          <p:nvPr/>
        </p:nvSpPr>
        <p:spPr bwMode="auto">
          <a:xfrm>
            <a:off x="94932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1" name="文本框 7"/>
          <p:cNvSpPr>
            <a:spLocks noChangeArrowheads="1"/>
          </p:cNvSpPr>
          <p:nvPr/>
        </p:nvSpPr>
        <p:spPr bwMode="auto">
          <a:xfrm>
            <a:off x="3602038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2" name="文本框 7"/>
          <p:cNvSpPr>
            <a:spLocks noChangeArrowheads="1"/>
          </p:cNvSpPr>
          <p:nvPr/>
        </p:nvSpPr>
        <p:spPr bwMode="auto">
          <a:xfrm>
            <a:off x="6253163" y="3048000"/>
            <a:ext cx="2338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3" name="文本框 7"/>
          <p:cNvSpPr>
            <a:spLocks noChangeArrowheads="1"/>
          </p:cNvSpPr>
          <p:nvPr/>
        </p:nvSpPr>
        <p:spPr bwMode="auto">
          <a:xfrm>
            <a:off x="8931275" y="3048000"/>
            <a:ext cx="2339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4" name="矩形 55"/>
          <p:cNvSpPr>
            <a:spLocks noChangeArrowheads="1"/>
          </p:cNvSpPr>
          <p:nvPr/>
        </p:nvSpPr>
        <p:spPr bwMode="auto">
          <a:xfrm>
            <a:off x="108743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5" name="矩形 55"/>
          <p:cNvSpPr>
            <a:spLocks noChangeArrowheads="1"/>
          </p:cNvSpPr>
          <p:nvPr/>
        </p:nvSpPr>
        <p:spPr bwMode="auto">
          <a:xfrm>
            <a:off x="3738563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6" name="矩形 55"/>
          <p:cNvSpPr>
            <a:spLocks noChangeArrowheads="1"/>
          </p:cNvSpPr>
          <p:nvPr/>
        </p:nvSpPr>
        <p:spPr bwMode="auto">
          <a:xfrm>
            <a:off x="6397625" y="3775075"/>
            <a:ext cx="20653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7" name="矩形 55"/>
          <p:cNvSpPr>
            <a:spLocks noChangeArrowheads="1"/>
          </p:cNvSpPr>
          <p:nvPr/>
        </p:nvSpPr>
        <p:spPr bwMode="auto">
          <a:xfrm>
            <a:off x="9069388" y="3775075"/>
            <a:ext cx="2065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47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9479" name="组合 48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9480" name="文本框 4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8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948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948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7"/>
          <p:cNvSpPr>
            <a:spLocks noChangeArrowheads="1"/>
          </p:cNvSpPr>
          <p:nvPr/>
        </p:nvSpPr>
        <p:spPr bwMode="auto">
          <a:xfrm>
            <a:off x="6664325" y="136207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3" name="矩形 124"/>
          <p:cNvSpPr>
            <a:spLocks noChangeArrowheads="1"/>
          </p:cNvSpPr>
          <p:nvPr/>
        </p:nvSpPr>
        <p:spPr bwMode="auto">
          <a:xfrm>
            <a:off x="6664325" y="1874838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0484" name="矩形 117"/>
          <p:cNvSpPr>
            <a:spLocks noChangeArrowheads="1"/>
          </p:cNvSpPr>
          <p:nvPr/>
        </p:nvSpPr>
        <p:spPr bwMode="auto">
          <a:xfrm>
            <a:off x="1444625" y="373856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5" name="矩形 124"/>
          <p:cNvSpPr>
            <a:spLocks noChangeArrowheads="1"/>
          </p:cNvSpPr>
          <p:nvPr/>
        </p:nvSpPr>
        <p:spPr bwMode="auto">
          <a:xfrm>
            <a:off x="1444625" y="4251325"/>
            <a:ext cx="4056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/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pic>
        <p:nvPicPr>
          <p:cNvPr id="20486" name="图片 39"/>
          <p:cNvPicPr>
            <a:picLocks noChangeAspect="1" noChangeArrowheads="1"/>
          </p:cNvPicPr>
          <p:nvPr/>
        </p:nvPicPr>
        <p:blipFill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2"/>
          <a:stretch>
            <a:fillRect/>
          </a:stretch>
        </p:blipFill>
        <p:spPr bwMode="auto">
          <a:xfrm>
            <a:off x="1524000" y="1225550"/>
            <a:ext cx="41783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9"/>
          <a:stretch>
            <a:fillRect/>
          </a:stretch>
        </p:blipFill>
        <p:spPr bwMode="auto">
          <a:xfrm>
            <a:off x="6454775" y="3694113"/>
            <a:ext cx="4183063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直接连接符 8"/>
          <p:cNvSpPr>
            <a:spLocks noChangeShapeType="1"/>
          </p:cNvSpPr>
          <p:nvPr/>
        </p:nvSpPr>
        <p:spPr bwMode="auto">
          <a:xfrm>
            <a:off x="1524000" y="421322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89" name="直接连接符 9"/>
          <p:cNvSpPr>
            <a:spLocks noChangeShapeType="1"/>
          </p:cNvSpPr>
          <p:nvPr/>
        </p:nvSpPr>
        <p:spPr bwMode="auto">
          <a:xfrm>
            <a:off x="6751638" y="1824038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490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0491" name="组合 1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0492" name="文本框 20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93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4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5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0496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0497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3"/>
          <p:cNvGrpSpPr/>
          <p:nvPr/>
        </p:nvGrpSpPr>
        <p:grpSpPr bwMode="auto">
          <a:xfrm>
            <a:off x="4132263" y="822325"/>
            <a:ext cx="3927475" cy="3843338"/>
            <a:chOff x="0" y="0"/>
            <a:chExt cx="1390650" cy="1360488"/>
          </a:xfrm>
        </p:grpSpPr>
        <p:sp>
          <p:nvSpPr>
            <p:cNvPr id="2150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151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1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152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21507" name="文本框 17"/>
          <p:cNvSpPr>
            <a:spLocks noChangeArrowheads="1"/>
          </p:cNvSpPr>
          <p:nvPr/>
        </p:nvSpPr>
        <p:spPr bwMode="auto">
          <a:xfrm>
            <a:off x="5334000" y="1377950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矩形 1"/>
          <p:cNvSpPr>
            <a:spLocks noChangeArrowheads="1"/>
          </p:cNvSpPr>
          <p:nvPr/>
        </p:nvSpPr>
        <p:spPr bwMode="auto">
          <a:xfrm>
            <a:off x="2155825" y="4879975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H_Other_1"/>
          <p:cNvSpPr>
            <a:spLocks noChangeArrowheads="1"/>
          </p:cNvSpPr>
          <p:nvPr/>
        </p:nvSpPr>
        <p:spPr bwMode="auto">
          <a:xfrm>
            <a:off x="3040063" y="3919538"/>
            <a:ext cx="5921375" cy="123825"/>
          </a:xfrm>
          <a:prstGeom prst="roundRect">
            <a:avLst>
              <a:gd name="adj" fmla="val 34528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2531" name="MH_Other_2"/>
          <p:cNvSpPr>
            <a:spLocks noChangeArrowheads="1"/>
          </p:cNvSpPr>
          <p:nvPr/>
        </p:nvSpPr>
        <p:spPr bwMode="auto">
          <a:xfrm>
            <a:off x="36353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2" name="MH_Other_3"/>
          <p:cNvSpPr>
            <a:spLocks noChangeArrowheads="1"/>
          </p:cNvSpPr>
          <p:nvPr/>
        </p:nvSpPr>
        <p:spPr bwMode="auto">
          <a:xfrm>
            <a:off x="572452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3" name="MH_Other_4"/>
          <p:cNvSpPr>
            <a:spLocks noChangeArrowheads="1"/>
          </p:cNvSpPr>
          <p:nvPr/>
        </p:nvSpPr>
        <p:spPr bwMode="auto">
          <a:xfrm>
            <a:off x="7813675" y="3751263"/>
            <a:ext cx="460375" cy="460375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4" name="MH_SubTitle_1"/>
          <p:cNvSpPr>
            <a:spLocks noChangeArrowheads="1"/>
          </p:cNvSpPr>
          <p:nvPr/>
        </p:nvSpPr>
        <p:spPr bwMode="auto">
          <a:xfrm>
            <a:off x="3213100" y="2066925"/>
            <a:ext cx="2116138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5" name="MH_SubTitle_2"/>
          <p:cNvSpPr>
            <a:spLocks noChangeArrowheads="1"/>
          </p:cNvSpPr>
          <p:nvPr/>
        </p:nvSpPr>
        <p:spPr bwMode="auto">
          <a:xfrm>
            <a:off x="5359400" y="4379913"/>
            <a:ext cx="1955800" cy="1516062"/>
          </a:xfrm>
          <a:custGeom>
            <a:avLst/>
            <a:gdLst>
              <a:gd name="T0" fmla="*/ 599219 w 1727200"/>
              <a:gd name="T1" fmla="*/ 0 h 1466978"/>
              <a:gd name="T2" fmla="*/ 814917 w 1727200"/>
              <a:gd name="T3" fmla="*/ 320118 h 1466978"/>
              <a:gd name="T4" fmla="*/ 1737397 w 1727200"/>
              <a:gd name="T5" fmla="*/ 320118 h 1466978"/>
              <a:gd name="T6" fmla="*/ 1955800 w 1727200"/>
              <a:gd name="T7" fmla="*/ 519447 h 1466978"/>
              <a:gd name="T8" fmla="*/ 1955800 w 1727200"/>
              <a:gd name="T9" fmla="*/ 818428 h 1466978"/>
              <a:gd name="T10" fmla="*/ 1955800 w 1727200"/>
              <a:gd name="T11" fmla="*/ 1316734 h 1466978"/>
              <a:gd name="T12" fmla="*/ 1737397 w 1727200"/>
              <a:gd name="T13" fmla="*/ 1516062 h 1466978"/>
              <a:gd name="T14" fmla="*/ 814917 w 1727200"/>
              <a:gd name="T15" fmla="*/ 1516062 h 1466978"/>
              <a:gd name="T16" fmla="*/ 325967 w 1727200"/>
              <a:gd name="T17" fmla="*/ 1516062 h 1466978"/>
              <a:gd name="T18" fmla="*/ 218403 w 1727200"/>
              <a:gd name="T19" fmla="*/ 1516062 h 1466978"/>
              <a:gd name="T20" fmla="*/ 0 w 1727200"/>
              <a:gd name="T21" fmla="*/ 1316734 h 1466978"/>
              <a:gd name="T22" fmla="*/ 0 w 1727200"/>
              <a:gd name="T23" fmla="*/ 818428 h 1466978"/>
              <a:gd name="T24" fmla="*/ 0 w 1727200"/>
              <a:gd name="T25" fmla="*/ 519447 h 1466978"/>
              <a:gd name="T26" fmla="*/ 218403 w 1727200"/>
              <a:gd name="T27" fmla="*/ 320118 h 1466978"/>
              <a:gd name="T28" fmla="*/ 325967 w 1727200"/>
              <a:gd name="T29" fmla="*/ 320118 h 14669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27200"/>
              <a:gd name="T46" fmla="*/ 0 h 1466978"/>
              <a:gd name="T47" fmla="*/ 1727200 w 1727200"/>
              <a:gd name="T48" fmla="*/ 1466978 h 14669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27200" h="1466978">
                <a:moveTo>
                  <a:pt x="529180" y="0"/>
                </a:moveTo>
                <a:lnTo>
                  <a:pt x="719667" y="309754"/>
                </a:lnTo>
                <a:lnTo>
                  <a:pt x="1534325" y="309754"/>
                </a:lnTo>
                <a:cubicBezTo>
                  <a:pt x="1640847" y="309754"/>
                  <a:pt x="1727200" y="396107"/>
                  <a:pt x="1727200" y="502629"/>
                </a:cubicBezTo>
                <a:lnTo>
                  <a:pt x="1727200" y="791931"/>
                </a:lnTo>
                <a:lnTo>
                  <a:pt x="1727200" y="1274103"/>
                </a:lnTo>
                <a:cubicBezTo>
                  <a:pt x="1727200" y="1380625"/>
                  <a:pt x="1640847" y="1466978"/>
                  <a:pt x="1534325" y="1466978"/>
                </a:cubicBezTo>
                <a:lnTo>
                  <a:pt x="719667" y="1466978"/>
                </a:lnTo>
                <a:lnTo>
                  <a:pt x="287867" y="1466978"/>
                </a:lnTo>
                <a:lnTo>
                  <a:pt x="192875" y="1466978"/>
                </a:lnTo>
                <a:cubicBezTo>
                  <a:pt x="86353" y="1466978"/>
                  <a:pt x="0" y="1380625"/>
                  <a:pt x="0" y="1274103"/>
                </a:cubicBezTo>
                <a:lnTo>
                  <a:pt x="0" y="791931"/>
                </a:lnTo>
                <a:lnTo>
                  <a:pt x="0" y="502629"/>
                </a:lnTo>
                <a:cubicBezTo>
                  <a:pt x="0" y="396107"/>
                  <a:pt x="86353" y="309754"/>
                  <a:pt x="192875" y="309754"/>
                </a:cubicBezTo>
                <a:lnTo>
                  <a:pt x="287867" y="309754"/>
                </a:lnTo>
                <a:lnTo>
                  <a:pt x="52918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3200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6" name="MH_SubTitle_1"/>
          <p:cNvSpPr>
            <a:spLocks noChangeArrowheads="1"/>
          </p:cNvSpPr>
          <p:nvPr/>
        </p:nvSpPr>
        <p:spPr bwMode="auto">
          <a:xfrm>
            <a:off x="7386638" y="2066925"/>
            <a:ext cx="2117725" cy="1157288"/>
          </a:xfrm>
          <a:prstGeom prst="wedgeRoundRectCallout">
            <a:avLst>
              <a:gd name="adj1" fmla="val -19366"/>
              <a:gd name="adj2" fmla="val 76764"/>
              <a:gd name="adj3" fmla="val 1666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8000"/>
              </a:lnSpc>
              <a:spcAft>
                <a:spcPts val="30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输入标题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8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zero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极简主义设计，极致简约风潮流所向，通用设计，完美兼容。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25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2538" name="组合 21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2539" name="文本框 22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25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25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223"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55"/>
          <p:cNvGrpSpPr/>
          <p:nvPr/>
        </p:nvGrpSpPr>
        <p:grpSpPr bwMode="auto">
          <a:xfrm>
            <a:off x="890588" y="1371600"/>
            <a:ext cx="3929062" cy="3843338"/>
            <a:chOff x="0" y="0"/>
            <a:chExt cx="1390650" cy="1360488"/>
          </a:xfrm>
        </p:grpSpPr>
        <p:sp>
          <p:nvSpPr>
            <p:cNvPr id="515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6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6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7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4" name="矩形 1"/>
          <p:cNvSpPr>
            <a:spLocks noChangeArrowheads="1"/>
          </p:cNvSpPr>
          <p:nvPr/>
        </p:nvSpPr>
        <p:spPr bwMode="auto">
          <a:xfrm>
            <a:off x="7043738" y="117157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5125" name="组合 27"/>
          <p:cNvGrpSpPr/>
          <p:nvPr/>
        </p:nvGrpSpPr>
        <p:grpSpPr bwMode="auto">
          <a:xfrm>
            <a:off x="5908675" y="911225"/>
            <a:ext cx="922338" cy="1065213"/>
            <a:chOff x="0" y="0"/>
            <a:chExt cx="1179513" cy="1360488"/>
          </a:xfrm>
        </p:grpSpPr>
        <p:sp>
          <p:nvSpPr>
            <p:cNvPr id="5153" name="文本框 1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54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5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6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7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8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6" name="组合 28"/>
          <p:cNvGrpSpPr/>
          <p:nvPr/>
        </p:nvGrpSpPr>
        <p:grpSpPr bwMode="auto">
          <a:xfrm>
            <a:off x="5908675" y="2228850"/>
            <a:ext cx="922338" cy="1065213"/>
            <a:chOff x="0" y="0"/>
            <a:chExt cx="1179513" cy="1360488"/>
          </a:xfrm>
        </p:grpSpPr>
        <p:sp>
          <p:nvSpPr>
            <p:cNvPr id="5147" name="文本框 29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8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9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0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51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52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7" name="组合 35"/>
          <p:cNvGrpSpPr/>
          <p:nvPr/>
        </p:nvGrpSpPr>
        <p:grpSpPr bwMode="auto">
          <a:xfrm>
            <a:off x="5908675" y="3546475"/>
            <a:ext cx="922338" cy="1065213"/>
            <a:chOff x="0" y="0"/>
            <a:chExt cx="1179513" cy="1360488"/>
          </a:xfrm>
        </p:grpSpPr>
        <p:sp>
          <p:nvSpPr>
            <p:cNvPr id="5141" name="文本框 3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42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3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4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45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6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28" name="组合 42"/>
          <p:cNvGrpSpPr/>
          <p:nvPr/>
        </p:nvGrpSpPr>
        <p:grpSpPr bwMode="auto">
          <a:xfrm>
            <a:off x="5908675" y="4864100"/>
            <a:ext cx="922338" cy="1065213"/>
            <a:chOff x="0" y="0"/>
            <a:chExt cx="1179513" cy="1360488"/>
          </a:xfrm>
        </p:grpSpPr>
        <p:sp>
          <p:nvSpPr>
            <p:cNvPr id="5135" name="文本框 43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3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3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513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514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5129" name="矩形 1"/>
          <p:cNvSpPr>
            <a:spLocks noChangeArrowheads="1"/>
          </p:cNvSpPr>
          <p:nvPr/>
        </p:nvSpPr>
        <p:spPr bwMode="auto">
          <a:xfrm>
            <a:off x="7043738" y="2493963"/>
            <a:ext cx="3776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0" name="矩形 1"/>
          <p:cNvSpPr>
            <a:spLocks noChangeArrowheads="1"/>
          </p:cNvSpPr>
          <p:nvPr/>
        </p:nvSpPr>
        <p:spPr bwMode="auto">
          <a:xfrm>
            <a:off x="7043738" y="38068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1" name="矩形 1"/>
          <p:cNvSpPr>
            <a:spLocks noChangeArrowheads="1"/>
          </p:cNvSpPr>
          <p:nvPr/>
        </p:nvSpPr>
        <p:spPr bwMode="auto">
          <a:xfrm>
            <a:off x="7043738" y="5127625"/>
            <a:ext cx="377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132" name="MH_Others_1"/>
          <p:cNvSpPr>
            <a:spLocks noChangeArrowheads="1"/>
          </p:cNvSpPr>
          <p:nvPr/>
        </p:nvSpPr>
        <p:spPr bwMode="auto">
          <a:xfrm>
            <a:off x="2114550" y="3619500"/>
            <a:ext cx="1871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3" name="文本框 53"/>
          <p:cNvSpPr>
            <a:spLocks noChangeArrowheads="1"/>
          </p:cNvSpPr>
          <p:nvPr/>
        </p:nvSpPr>
        <p:spPr bwMode="auto">
          <a:xfrm>
            <a:off x="2032000" y="2573338"/>
            <a:ext cx="18764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4" name="直接连接符 54"/>
          <p:cNvSpPr>
            <a:spLocks noChangeShapeType="1"/>
          </p:cNvSpPr>
          <p:nvPr/>
        </p:nvSpPr>
        <p:spPr bwMode="auto">
          <a:xfrm>
            <a:off x="2197100" y="3609975"/>
            <a:ext cx="1570038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8"/>
          <p:cNvSpPr>
            <a:spLocks noChangeArrowheads="1"/>
          </p:cNvSpPr>
          <p:nvPr/>
        </p:nvSpPr>
        <p:spPr bwMode="auto">
          <a:xfrm>
            <a:off x="1028700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5" name="KSO_Shape"/>
          <p:cNvSpPr>
            <a:spLocks noChangeArrowheads="1"/>
          </p:cNvSpPr>
          <p:nvPr/>
        </p:nvSpPr>
        <p:spPr bwMode="auto">
          <a:xfrm>
            <a:off x="1709738" y="1847850"/>
            <a:ext cx="906462" cy="1012825"/>
          </a:xfrm>
          <a:custGeom>
            <a:avLst/>
            <a:gdLst>
              <a:gd name="T0" fmla="*/ 161360 w 2960688"/>
              <a:gd name="T1" fmla="*/ 576336 h 3298826"/>
              <a:gd name="T2" fmla="*/ 125358 w 2960688"/>
              <a:gd name="T3" fmla="*/ 614206 h 3298826"/>
              <a:gd name="T4" fmla="*/ 125943 w 2960688"/>
              <a:gd name="T5" fmla="*/ 685649 h 3298826"/>
              <a:gd name="T6" fmla="*/ 107503 w 2960688"/>
              <a:gd name="T7" fmla="*/ 709854 h 3298826"/>
              <a:gd name="T8" fmla="*/ 83696 w 2960688"/>
              <a:gd name="T9" fmla="*/ 652172 h 3298826"/>
              <a:gd name="T10" fmla="*/ 105942 w 2960688"/>
              <a:gd name="T11" fmla="*/ 580728 h 3298826"/>
              <a:gd name="T12" fmla="*/ 274418 w 2960688"/>
              <a:gd name="T13" fmla="*/ 548140 h 3298826"/>
              <a:gd name="T14" fmla="*/ 327201 w 2960688"/>
              <a:gd name="T15" fmla="*/ 619135 h 3298826"/>
              <a:gd name="T16" fmla="*/ 327007 w 2960688"/>
              <a:gd name="T17" fmla="*/ 684278 h 3298826"/>
              <a:gd name="T18" fmla="*/ 293665 w 2960688"/>
              <a:gd name="T19" fmla="*/ 739865 h 3298826"/>
              <a:gd name="T20" fmla="*/ 218523 w 2960688"/>
              <a:gd name="T21" fmla="*/ 773315 h 3298826"/>
              <a:gd name="T22" fmla="*/ 212302 w 2960688"/>
              <a:gd name="T23" fmla="*/ 600996 h 3298826"/>
              <a:gd name="T24" fmla="*/ 195971 w 2960688"/>
              <a:gd name="T25" fmla="*/ 501733 h 3298826"/>
              <a:gd name="T26" fmla="*/ 120149 w 2960688"/>
              <a:gd name="T27" fmla="*/ 530978 h 3298826"/>
              <a:gd name="T28" fmla="*/ 71059 w 2960688"/>
              <a:gd name="T29" fmla="*/ 594145 h 3298826"/>
              <a:gd name="T30" fmla="*/ 61241 w 2960688"/>
              <a:gd name="T31" fmla="*/ 672032 h 3298826"/>
              <a:gd name="T32" fmla="*/ 94194 w 2960688"/>
              <a:gd name="T33" fmla="*/ 746800 h 3298826"/>
              <a:gd name="T34" fmla="*/ 159226 w 2960688"/>
              <a:gd name="T35" fmla="*/ 792519 h 3298826"/>
              <a:gd name="T36" fmla="*/ 237381 w 2960688"/>
              <a:gd name="T37" fmla="*/ 798660 h 3298826"/>
              <a:gd name="T38" fmla="*/ 310481 w 2960688"/>
              <a:gd name="T39" fmla="*/ 761910 h 3298826"/>
              <a:gd name="T40" fmla="*/ 352670 w 2960688"/>
              <a:gd name="T41" fmla="*/ 694843 h 3298826"/>
              <a:gd name="T42" fmla="*/ 355003 w 2960688"/>
              <a:gd name="T43" fmla="*/ 615981 h 3298826"/>
              <a:gd name="T44" fmla="*/ 314661 w 2960688"/>
              <a:gd name="T45" fmla="*/ 544528 h 3298826"/>
              <a:gd name="T46" fmla="*/ 245935 w 2960688"/>
              <a:gd name="T47" fmla="*/ 505730 h 3298826"/>
              <a:gd name="T48" fmla="*/ 482150 w 2960688"/>
              <a:gd name="T49" fmla="*/ 642557 h 3298826"/>
              <a:gd name="T50" fmla="*/ 659457 w 2960688"/>
              <a:gd name="T51" fmla="*/ 459420 h 3298826"/>
              <a:gd name="T52" fmla="*/ 849109 w 2960688"/>
              <a:gd name="T53" fmla="*/ 523713 h 3298826"/>
              <a:gd name="T54" fmla="*/ 897130 w 2960688"/>
              <a:gd name="T55" fmla="*/ 624633 h 3298826"/>
              <a:gd name="T56" fmla="*/ 775912 w 2960688"/>
              <a:gd name="T57" fmla="*/ 716298 h 3298826"/>
              <a:gd name="T58" fmla="*/ 631559 w 2960688"/>
              <a:gd name="T59" fmla="*/ 869529 h 3298826"/>
              <a:gd name="T60" fmla="*/ 426742 w 2960688"/>
              <a:gd name="T61" fmla="*/ 747762 h 3298826"/>
              <a:gd name="T62" fmla="*/ 443850 w 2960688"/>
              <a:gd name="T63" fmla="*/ 611287 h 3298826"/>
              <a:gd name="T64" fmla="*/ 396122 w 2960688"/>
              <a:gd name="T65" fmla="*/ 504328 h 3298826"/>
              <a:gd name="T66" fmla="*/ 250699 w 2960688"/>
              <a:gd name="T67" fmla="*/ 445292 h 3298826"/>
              <a:gd name="T68" fmla="*/ 349364 w 2960688"/>
              <a:gd name="T69" fmla="*/ 494812 h 3298826"/>
              <a:gd name="T70" fmla="*/ 410508 w 2960688"/>
              <a:gd name="T71" fmla="*/ 591903 h 3298826"/>
              <a:gd name="T72" fmla="*/ 412841 w 2960688"/>
              <a:gd name="T73" fmla="*/ 701472 h 3298826"/>
              <a:gd name="T74" fmla="*/ 374444 w 2960688"/>
              <a:gd name="T75" fmla="*/ 780431 h 3298826"/>
              <a:gd name="T76" fmla="*/ 451044 w 2960688"/>
              <a:gd name="T77" fmla="*/ 978902 h 3298826"/>
              <a:gd name="T78" fmla="*/ 431602 w 2960688"/>
              <a:gd name="T79" fmla="*/ 1009218 h 3298826"/>
              <a:gd name="T80" fmla="*/ 396122 w 2960688"/>
              <a:gd name="T81" fmla="*/ 1006489 h 3298826"/>
              <a:gd name="T82" fmla="*/ 238937 w 2960688"/>
              <a:gd name="T83" fmla="*/ 859098 h 3298826"/>
              <a:gd name="T84" fmla="*/ 148728 w 2960688"/>
              <a:gd name="T85" fmla="*/ 852274 h 3298826"/>
              <a:gd name="T86" fmla="*/ 54922 w 2960688"/>
              <a:gd name="T87" fmla="*/ 793006 h 3298826"/>
              <a:gd name="T88" fmla="*/ 3597 w 2960688"/>
              <a:gd name="T89" fmla="*/ 690456 h 3298826"/>
              <a:gd name="T90" fmla="*/ 12151 w 2960688"/>
              <a:gd name="T91" fmla="*/ 580790 h 3298826"/>
              <a:gd name="T92" fmla="*/ 76016 w 2960688"/>
              <a:gd name="T93" fmla="*/ 489256 h 3298826"/>
              <a:gd name="T94" fmla="*/ 180515 w 2960688"/>
              <a:gd name="T95" fmla="*/ 443148 h 3298826"/>
              <a:gd name="T96" fmla="*/ 615262 w 2960688"/>
              <a:gd name="T97" fmla="*/ 13654 h 3298826"/>
              <a:gd name="T98" fmla="*/ 677023 w 2960688"/>
              <a:gd name="T99" fmla="*/ 69926 h 3298826"/>
              <a:gd name="T100" fmla="*/ 706785 w 2960688"/>
              <a:gd name="T101" fmla="*/ 157016 h 3298826"/>
              <a:gd name="T102" fmla="*/ 730419 w 2960688"/>
              <a:gd name="T103" fmla="*/ 209387 h 3298826"/>
              <a:gd name="T104" fmla="*/ 712328 w 2960688"/>
              <a:gd name="T105" fmla="*/ 262246 h 3298826"/>
              <a:gd name="T106" fmla="*/ 655917 w 2960688"/>
              <a:gd name="T107" fmla="*/ 367963 h 3298826"/>
              <a:gd name="T108" fmla="*/ 593962 w 2960688"/>
              <a:gd name="T109" fmla="*/ 417702 h 3298826"/>
              <a:gd name="T110" fmla="*/ 520044 w 2960688"/>
              <a:gd name="T111" fmla="*/ 419944 h 3298826"/>
              <a:gd name="T112" fmla="*/ 460812 w 2960688"/>
              <a:gd name="T113" fmla="*/ 379374 h 3298826"/>
              <a:gd name="T114" fmla="*/ 397593 w 2960688"/>
              <a:gd name="T115" fmla="*/ 268097 h 3298826"/>
              <a:gd name="T116" fmla="*/ 373278 w 2960688"/>
              <a:gd name="T117" fmla="*/ 215044 h 3298826"/>
              <a:gd name="T118" fmla="*/ 400024 w 2960688"/>
              <a:gd name="T119" fmla="*/ 164721 h 3298826"/>
              <a:gd name="T120" fmla="*/ 427063 w 2960688"/>
              <a:gd name="T121" fmla="*/ 76167 h 3298826"/>
              <a:gd name="T122" fmla="*/ 486003 w 2960688"/>
              <a:gd name="T123" fmla="*/ 16872 h 3298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60688"/>
              <a:gd name="T187" fmla="*/ 0 h 3298826"/>
              <a:gd name="T188" fmla="*/ 2960688 w 2960688"/>
              <a:gd name="T189" fmla="*/ 3298826 h 329882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60688" h="3298826">
                <a:moveTo>
                  <a:pt x="472859" y="1797050"/>
                </a:moveTo>
                <a:lnTo>
                  <a:pt x="478276" y="1797050"/>
                </a:lnTo>
                <a:lnTo>
                  <a:pt x="483375" y="1797686"/>
                </a:lnTo>
                <a:lnTo>
                  <a:pt x="488792" y="1798640"/>
                </a:lnTo>
                <a:lnTo>
                  <a:pt x="493891" y="1800229"/>
                </a:lnTo>
                <a:lnTo>
                  <a:pt x="499309" y="1802454"/>
                </a:lnTo>
                <a:lnTo>
                  <a:pt x="503770" y="1804679"/>
                </a:lnTo>
                <a:lnTo>
                  <a:pt x="508550" y="1807858"/>
                </a:lnTo>
                <a:lnTo>
                  <a:pt x="512693" y="1811355"/>
                </a:lnTo>
                <a:lnTo>
                  <a:pt x="516836" y="1815170"/>
                </a:lnTo>
                <a:lnTo>
                  <a:pt x="520341" y="1819302"/>
                </a:lnTo>
                <a:lnTo>
                  <a:pt x="523846" y="1824071"/>
                </a:lnTo>
                <a:lnTo>
                  <a:pt x="526396" y="1829157"/>
                </a:lnTo>
                <a:lnTo>
                  <a:pt x="528945" y="1834561"/>
                </a:lnTo>
                <a:lnTo>
                  <a:pt x="530220" y="1839648"/>
                </a:lnTo>
                <a:lnTo>
                  <a:pt x="531495" y="1845370"/>
                </a:lnTo>
                <a:lnTo>
                  <a:pt x="531813" y="1850774"/>
                </a:lnTo>
                <a:lnTo>
                  <a:pt x="531813" y="1855860"/>
                </a:lnTo>
                <a:lnTo>
                  <a:pt x="531495" y="1861264"/>
                </a:lnTo>
                <a:lnTo>
                  <a:pt x="530220" y="1866668"/>
                </a:lnTo>
                <a:lnTo>
                  <a:pt x="528945" y="1871755"/>
                </a:lnTo>
                <a:lnTo>
                  <a:pt x="527033" y="1877159"/>
                </a:lnTo>
                <a:lnTo>
                  <a:pt x="524165" y="1881609"/>
                </a:lnTo>
                <a:lnTo>
                  <a:pt x="520978" y="1886378"/>
                </a:lnTo>
                <a:lnTo>
                  <a:pt x="517792" y="1890510"/>
                </a:lnTo>
                <a:lnTo>
                  <a:pt x="513968" y="1894643"/>
                </a:lnTo>
                <a:lnTo>
                  <a:pt x="509506" y="1898140"/>
                </a:lnTo>
                <a:lnTo>
                  <a:pt x="504726" y="1901636"/>
                </a:lnTo>
                <a:lnTo>
                  <a:pt x="495803" y="1907358"/>
                </a:lnTo>
                <a:lnTo>
                  <a:pt x="486880" y="1913080"/>
                </a:lnTo>
                <a:lnTo>
                  <a:pt x="478913" y="1918803"/>
                </a:lnTo>
                <a:lnTo>
                  <a:pt x="471265" y="1924842"/>
                </a:lnTo>
                <a:lnTo>
                  <a:pt x="463936" y="1931200"/>
                </a:lnTo>
                <a:lnTo>
                  <a:pt x="457244" y="1937240"/>
                </a:lnTo>
                <a:lnTo>
                  <a:pt x="450870" y="1943280"/>
                </a:lnTo>
                <a:lnTo>
                  <a:pt x="444815" y="1949320"/>
                </a:lnTo>
                <a:lnTo>
                  <a:pt x="439398" y="1955678"/>
                </a:lnTo>
                <a:lnTo>
                  <a:pt x="433980" y="1962036"/>
                </a:lnTo>
                <a:lnTo>
                  <a:pt x="429519" y="1968076"/>
                </a:lnTo>
                <a:lnTo>
                  <a:pt x="424739" y="1974751"/>
                </a:lnTo>
                <a:lnTo>
                  <a:pt x="420596" y="1980791"/>
                </a:lnTo>
                <a:lnTo>
                  <a:pt x="416453" y="1987467"/>
                </a:lnTo>
                <a:lnTo>
                  <a:pt x="412948" y="1993825"/>
                </a:lnTo>
                <a:lnTo>
                  <a:pt x="409443" y="2000501"/>
                </a:lnTo>
                <a:lnTo>
                  <a:pt x="406256" y="2006858"/>
                </a:lnTo>
                <a:lnTo>
                  <a:pt x="403388" y="2013534"/>
                </a:lnTo>
                <a:lnTo>
                  <a:pt x="400838" y="2019892"/>
                </a:lnTo>
                <a:lnTo>
                  <a:pt x="398608" y="2026886"/>
                </a:lnTo>
                <a:lnTo>
                  <a:pt x="394465" y="2039919"/>
                </a:lnTo>
                <a:lnTo>
                  <a:pt x="391278" y="2053271"/>
                </a:lnTo>
                <a:lnTo>
                  <a:pt x="388729" y="2066622"/>
                </a:lnTo>
                <a:lnTo>
                  <a:pt x="387135" y="2079974"/>
                </a:lnTo>
                <a:lnTo>
                  <a:pt x="386498" y="2093007"/>
                </a:lnTo>
                <a:lnTo>
                  <a:pt x="385861" y="2106041"/>
                </a:lnTo>
                <a:lnTo>
                  <a:pt x="385861" y="2118439"/>
                </a:lnTo>
                <a:lnTo>
                  <a:pt x="386817" y="2130518"/>
                </a:lnTo>
                <a:lnTo>
                  <a:pt x="387773" y="2141962"/>
                </a:lnTo>
                <a:lnTo>
                  <a:pt x="389366" y="2153724"/>
                </a:lnTo>
                <a:lnTo>
                  <a:pt x="391278" y="2164215"/>
                </a:lnTo>
                <a:lnTo>
                  <a:pt x="393190" y="2174705"/>
                </a:lnTo>
                <a:lnTo>
                  <a:pt x="395421" y="2184242"/>
                </a:lnTo>
                <a:lnTo>
                  <a:pt x="397970" y="2193461"/>
                </a:lnTo>
                <a:lnTo>
                  <a:pt x="402432" y="2209038"/>
                </a:lnTo>
                <a:lnTo>
                  <a:pt x="406574" y="2221435"/>
                </a:lnTo>
                <a:lnTo>
                  <a:pt x="409761" y="2229383"/>
                </a:lnTo>
                <a:lnTo>
                  <a:pt x="411355" y="2233197"/>
                </a:lnTo>
                <a:lnTo>
                  <a:pt x="413585" y="2238602"/>
                </a:lnTo>
                <a:lnTo>
                  <a:pt x="415179" y="2244006"/>
                </a:lnTo>
                <a:lnTo>
                  <a:pt x="416453" y="2249728"/>
                </a:lnTo>
                <a:lnTo>
                  <a:pt x="416772" y="2255132"/>
                </a:lnTo>
                <a:lnTo>
                  <a:pt x="416772" y="2260536"/>
                </a:lnTo>
                <a:lnTo>
                  <a:pt x="415816" y="2265940"/>
                </a:lnTo>
                <a:lnTo>
                  <a:pt x="414860" y="2271026"/>
                </a:lnTo>
                <a:lnTo>
                  <a:pt x="413267" y="2276113"/>
                </a:lnTo>
                <a:lnTo>
                  <a:pt x="411036" y="2281199"/>
                </a:lnTo>
                <a:lnTo>
                  <a:pt x="408168" y="2285967"/>
                </a:lnTo>
                <a:lnTo>
                  <a:pt x="405300" y="2290736"/>
                </a:lnTo>
                <a:lnTo>
                  <a:pt x="401794" y="2294868"/>
                </a:lnTo>
                <a:lnTo>
                  <a:pt x="397970" y="2298683"/>
                </a:lnTo>
                <a:lnTo>
                  <a:pt x="393509" y="2302180"/>
                </a:lnTo>
                <a:lnTo>
                  <a:pt x="389047" y="2305359"/>
                </a:lnTo>
                <a:lnTo>
                  <a:pt x="383630" y="2307902"/>
                </a:lnTo>
                <a:lnTo>
                  <a:pt x="378213" y="2309809"/>
                </a:lnTo>
                <a:lnTo>
                  <a:pt x="372795" y="2311717"/>
                </a:lnTo>
                <a:lnTo>
                  <a:pt x="367696" y="2312670"/>
                </a:lnTo>
                <a:lnTo>
                  <a:pt x="361642" y="2312988"/>
                </a:lnTo>
                <a:lnTo>
                  <a:pt x="356543" y="2312988"/>
                </a:lnTo>
                <a:lnTo>
                  <a:pt x="351125" y="2312034"/>
                </a:lnTo>
                <a:lnTo>
                  <a:pt x="345708" y="2311081"/>
                </a:lnTo>
                <a:lnTo>
                  <a:pt x="340609" y="2309491"/>
                </a:lnTo>
                <a:lnTo>
                  <a:pt x="335829" y="2307584"/>
                </a:lnTo>
                <a:lnTo>
                  <a:pt x="330730" y="2304723"/>
                </a:lnTo>
                <a:lnTo>
                  <a:pt x="326587" y="2301862"/>
                </a:lnTo>
                <a:lnTo>
                  <a:pt x="322126" y="2298365"/>
                </a:lnTo>
                <a:lnTo>
                  <a:pt x="318302" y="2294550"/>
                </a:lnTo>
                <a:lnTo>
                  <a:pt x="314478" y="2289782"/>
                </a:lnTo>
                <a:lnTo>
                  <a:pt x="311610" y="2285332"/>
                </a:lnTo>
                <a:lnTo>
                  <a:pt x="308742" y="2280245"/>
                </a:lnTo>
                <a:lnTo>
                  <a:pt x="306830" y="2275795"/>
                </a:lnTo>
                <a:lnTo>
                  <a:pt x="302687" y="2264987"/>
                </a:lnTo>
                <a:lnTo>
                  <a:pt x="296951" y="2249092"/>
                </a:lnTo>
                <a:lnTo>
                  <a:pt x="293764" y="2239237"/>
                </a:lnTo>
                <a:lnTo>
                  <a:pt x="290259" y="2228111"/>
                </a:lnTo>
                <a:lnTo>
                  <a:pt x="287391" y="2216349"/>
                </a:lnTo>
                <a:lnTo>
                  <a:pt x="284204" y="2202998"/>
                </a:lnTo>
                <a:lnTo>
                  <a:pt x="281017" y="2189328"/>
                </a:lnTo>
                <a:lnTo>
                  <a:pt x="278468" y="2173752"/>
                </a:lnTo>
                <a:lnTo>
                  <a:pt x="276556" y="2158175"/>
                </a:lnTo>
                <a:lnTo>
                  <a:pt x="274644" y="2141645"/>
                </a:lnTo>
                <a:lnTo>
                  <a:pt x="273369" y="2124161"/>
                </a:lnTo>
                <a:lnTo>
                  <a:pt x="273050" y="2106041"/>
                </a:lnTo>
                <a:lnTo>
                  <a:pt x="273369" y="2088239"/>
                </a:lnTo>
                <a:lnTo>
                  <a:pt x="274325" y="2078384"/>
                </a:lnTo>
                <a:lnTo>
                  <a:pt x="274962" y="2069483"/>
                </a:lnTo>
                <a:lnTo>
                  <a:pt x="275918" y="2059629"/>
                </a:lnTo>
                <a:lnTo>
                  <a:pt x="277193" y="2049774"/>
                </a:lnTo>
                <a:lnTo>
                  <a:pt x="278786" y="2040237"/>
                </a:lnTo>
                <a:lnTo>
                  <a:pt x="280698" y="2030382"/>
                </a:lnTo>
                <a:lnTo>
                  <a:pt x="282929" y="2020846"/>
                </a:lnTo>
                <a:lnTo>
                  <a:pt x="285479" y="2010673"/>
                </a:lnTo>
                <a:lnTo>
                  <a:pt x="288347" y="2000819"/>
                </a:lnTo>
                <a:lnTo>
                  <a:pt x="291533" y="1990328"/>
                </a:lnTo>
                <a:lnTo>
                  <a:pt x="295039" y="1980473"/>
                </a:lnTo>
                <a:lnTo>
                  <a:pt x="299181" y="1970619"/>
                </a:lnTo>
                <a:lnTo>
                  <a:pt x="303324" y="1960446"/>
                </a:lnTo>
                <a:lnTo>
                  <a:pt x="308423" y="1950274"/>
                </a:lnTo>
                <a:lnTo>
                  <a:pt x="313522" y="1940419"/>
                </a:lnTo>
                <a:lnTo>
                  <a:pt x="319258" y="1930247"/>
                </a:lnTo>
                <a:lnTo>
                  <a:pt x="325313" y="1920710"/>
                </a:lnTo>
                <a:lnTo>
                  <a:pt x="331368" y="1910855"/>
                </a:lnTo>
                <a:lnTo>
                  <a:pt x="338697" y="1901318"/>
                </a:lnTo>
                <a:lnTo>
                  <a:pt x="346027" y="1891464"/>
                </a:lnTo>
                <a:lnTo>
                  <a:pt x="353675" y="1881927"/>
                </a:lnTo>
                <a:lnTo>
                  <a:pt x="362279" y="1872708"/>
                </a:lnTo>
                <a:lnTo>
                  <a:pt x="370883" y="1863807"/>
                </a:lnTo>
                <a:lnTo>
                  <a:pt x="380125" y="1854906"/>
                </a:lnTo>
                <a:lnTo>
                  <a:pt x="389685" y="1846005"/>
                </a:lnTo>
                <a:lnTo>
                  <a:pt x="400201" y="1837740"/>
                </a:lnTo>
                <a:lnTo>
                  <a:pt x="411036" y="1829157"/>
                </a:lnTo>
                <a:lnTo>
                  <a:pt x="422190" y="1820892"/>
                </a:lnTo>
                <a:lnTo>
                  <a:pt x="433980" y="1813263"/>
                </a:lnTo>
                <a:lnTo>
                  <a:pt x="446409" y="1805315"/>
                </a:lnTo>
                <a:lnTo>
                  <a:pt x="451189" y="1802772"/>
                </a:lnTo>
                <a:lnTo>
                  <a:pt x="456606" y="1800547"/>
                </a:lnTo>
                <a:lnTo>
                  <a:pt x="461705" y="1798957"/>
                </a:lnTo>
                <a:lnTo>
                  <a:pt x="467441" y="1797686"/>
                </a:lnTo>
                <a:lnTo>
                  <a:pt x="472859" y="1797050"/>
                </a:lnTo>
                <a:close/>
                <a:moveTo>
                  <a:pt x="799783" y="1741488"/>
                </a:moveTo>
                <a:lnTo>
                  <a:pt x="816611" y="1747205"/>
                </a:lnTo>
                <a:lnTo>
                  <a:pt x="833438" y="1753558"/>
                </a:lnTo>
                <a:lnTo>
                  <a:pt x="849631" y="1760228"/>
                </a:lnTo>
                <a:lnTo>
                  <a:pt x="865506" y="1767851"/>
                </a:lnTo>
                <a:lnTo>
                  <a:pt x="881064" y="1776427"/>
                </a:lnTo>
                <a:lnTo>
                  <a:pt x="896304" y="1785321"/>
                </a:lnTo>
                <a:lnTo>
                  <a:pt x="910909" y="1795167"/>
                </a:lnTo>
                <a:lnTo>
                  <a:pt x="925514" y="1805332"/>
                </a:lnTo>
                <a:lnTo>
                  <a:pt x="939166" y="1816131"/>
                </a:lnTo>
                <a:lnTo>
                  <a:pt x="952819" y="1827566"/>
                </a:lnTo>
                <a:lnTo>
                  <a:pt x="965201" y="1839953"/>
                </a:lnTo>
                <a:lnTo>
                  <a:pt x="977584" y="1852976"/>
                </a:lnTo>
                <a:lnTo>
                  <a:pt x="989331" y="1866317"/>
                </a:lnTo>
                <a:lnTo>
                  <a:pt x="1000444" y="1879975"/>
                </a:lnTo>
                <a:lnTo>
                  <a:pt x="1011239" y="1894586"/>
                </a:lnTo>
                <a:lnTo>
                  <a:pt x="1021081" y="1909514"/>
                </a:lnTo>
                <a:lnTo>
                  <a:pt x="1026479" y="1918090"/>
                </a:lnTo>
                <a:lnTo>
                  <a:pt x="1031559" y="1926666"/>
                </a:lnTo>
                <a:lnTo>
                  <a:pt x="1036004" y="1935242"/>
                </a:lnTo>
                <a:lnTo>
                  <a:pt x="1040766" y="1944136"/>
                </a:lnTo>
                <a:lnTo>
                  <a:pt x="1044894" y="1952712"/>
                </a:lnTo>
                <a:lnTo>
                  <a:pt x="1049021" y="1961605"/>
                </a:lnTo>
                <a:lnTo>
                  <a:pt x="1052831" y="1970817"/>
                </a:lnTo>
                <a:lnTo>
                  <a:pt x="1056324" y="1979710"/>
                </a:lnTo>
                <a:lnTo>
                  <a:pt x="1059816" y="1988922"/>
                </a:lnTo>
                <a:lnTo>
                  <a:pt x="1062991" y="1997815"/>
                </a:lnTo>
                <a:lnTo>
                  <a:pt x="1065849" y="2007026"/>
                </a:lnTo>
                <a:lnTo>
                  <a:pt x="1068706" y="2016555"/>
                </a:lnTo>
                <a:lnTo>
                  <a:pt x="1070929" y="2025767"/>
                </a:lnTo>
                <a:lnTo>
                  <a:pt x="1073151" y="2035295"/>
                </a:lnTo>
                <a:lnTo>
                  <a:pt x="1075056" y="2044507"/>
                </a:lnTo>
                <a:lnTo>
                  <a:pt x="1076961" y="2054353"/>
                </a:lnTo>
                <a:lnTo>
                  <a:pt x="1078549" y="2063882"/>
                </a:lnTo>
                <a:lnTo>
                  <a:pt x="1079819" y="2073411"/>
                </a:lnTo>
                <a:lnTo>
                  <a:pt x="1080771" y="2082940"/>
                </a:lnTo>
                <a:lnTo>
                  <a:pt x="1081724" y="2092786"/>
                </a:lnTo>
                <a:lnTo>
                  <a:pt x="1082359" y="2102315"/>
                </a:lnTo>
                <a:lnTo>
                  <a:pt x="1082676" y="2111844"/>
                </a:lnTo>
                <a:lnTo>
                  <a:pt x="1082676" y="2122008"/>
                </a:lnTo>
                <a:lnTo>
                  <a:pt x="1082676" y="2131537"/>
                </a:lnTo>
                <a:lnTo>
                  <a:pt x="1082359" y="2141066"/>
                </a:lnTo>
                <a:lnTo>
                  <a:pt x="1081724" y="2150913"/>
                </a:lnTo>
                <a:lnTo>
                  <a:pt x="1080771" y="2160442"/>
                </a:lnTo>
                <a:lnTo>
                  <a:pt x="1079819" y="2170606"/>
                </a:lnTo>
                <a:lnTo>
                  <a:pt x="1078231" y="2180135"/>
                </a:lnTo>
                <a:lnTo>
                  <a:pt x="1076644" y="2189981"/>
                </a:lnTo>
                <a:lnTo>
                  <a:pt x="1075056" y="2199510"/>
                </a:lnTo>
                <a:lnTo>
                  <a:pt x="1072834" y="2209674"/>
                </a:lnTo>
                <a:lnTo>
                  <a:pt x="1070611" y="2219203"/>
                </a:lnTo>
                <a:lnTo>
                  <a:pt x="1068071" y="2228732"/>
                </a:lnTo>
                <a:lnTo>
                  <a:pt x="1065214" y="2238261"/>
                </a:lnTo>
                <a:lnTo>
                  <a:pt x="1062356" y="2247472"/>
                </a:lnTo>
                <a:lnTo>
                  <a:pt x="1058864" y="2257001"/>
                </a:lnTo>
                <a:lnTo>
                  <a:pt x="1055689" y="2266212"/>
                </a:lnTo>
                <a:lnTo>
                  <a:pt x="1052196" y="2275106"/>
                </a:lnTo>
                <a:lnTo>
                  <a:pt x="1048386" y="2284317"/>
                </a:lnTo>
                <a:lnTo>
                  <a:pt x="1044259" y="2292893"/>
                </a:lnTo>
                <a:lnTo>
                  <a:pt x="1039814" y="2301787"/>
                </a:lnTo>
                <a:lnTo>
                  <a:pt x="1035369" y="2310045"/>
                </a:lnTo>
                <a:lnTo>
                  <a:pt x="1030606" y="2318621"/>
                </a:lnTo>
                <a:lnTo>
                  <a:pt x="1025844" y="2327197"/>
                </a:lnTo>
                <a:lnTo>
                  <a:pt x="1020764" y="2335456"/>
                </a:lnTo>
                <a:lnTo>
                  <a:pt x="1015366" y="2343396"/>
                </a:lnTo>
                <a:lnTo>
                  <a:pt x="1009969" y="2351655"/>
                </a:lnTo>
                <a:lnTo>
                  <a:pt x="1004254" y="2359278"/>
                </a:lnTo>
                <a:lnTo>
                  <a:pt x="998539" y="2366901"/>
                </a:lnTo>
                <a:lnTo>
                  <a:pt x="992506" y="2374524"/>
                </a:lnTo>
                <a:lnTo>
                  <a:pt x="985839" y="2381830"/>
                </a:lnTo>
                <a:lnTo>
                  <a:pt x="979806" y="2389135"/>
                </a:lnTo>
                <a:lnTo>
                  <a:pt x="972821" y="2396440"/>
                </a:lnTo>
                <a:lnTo>
                  <a:pt x="966471" y="2403111"/>
                </a:lnTo>
                <a:lnTo>
                  <a:pt x="959169" y="2409781"/>
                </a:lnTo>
                <a:lnTo>
                  <a:pt x="952184" y="2416451"/>
                </a:lnTo>
                <a:lnTo>
                  <a:pt x="944564" y="2423121"/>
                </a:lnTo>
                <a:lnTo>
                  <a:pt x="937261" y="2429156"/>
                </a:lnTo>
                <a:lnTo>
                  <a:pt x="929641" y="2435191"/>
                </a:lnTo>
                <a:lnTo>
                  <a:pt x="921704" y="2441544"/>
                </a:lnTo>
                <a:lnTo>
                  <a:pt x="913766" y="2447261"/>
                </a:lnTo>
                <a:lnTo>
                  <a:pt x="905511" y="2452661"/>
                </a:lnTo>
                <a:lnTo>
                  <a:pt x="897256" y="2458061"/>
                </a:lnTo>
                <a:lnTo>
                  <a:pt x="884874" y="2465684"/>
                </a:lnTo>
                <a:lnTo>
                  <a:pt x="872809" y="2472354"/>
                </a:lnTo>
                <a:lnTo>
                  <a:pt x="860426" y="2478707"/>
                </a:lnTo>
                <a:lnTo>
                  <a:pt x="847726" y="2484742"/>
                </a:lnTo>
                <a:lnTo>
                  <a:pt x="834708" y="2490141"/>
                </a:lnTo>
                <a:lnTo>
                  <a:pt x="821691" y="2495541"/>
                </a:lnTo>
                <a:lnTo>
                  <a:pt x="808991" y="2499988"/>
                </a:lnTo>
                <a:lnTo>
                  <a:pt x="795338" y="2503799"/>
                </a:lnTo>
                <a:lnTo>
                  <a:pt x="782003" y="2507611"/>
                </a:lnTo>
                <a:lnTo>
                  <a:pt x="768668" y="2510787"/>
                </a:lnTo>
                <a:lnTo>
                  <a:pt x="755016" y="2513328"/>
                </a:lnTo>
                <a:lnTo>
                  <a:pt x="741046" y="2515552"/>
                </a:lnTo>
                <a:lnTo>
                  <a:pt x="727393" y="2517140"/>
                </a:lnTo>
                <a:lnTo>
                  <a:pt x="713741" y="2518728"/>
                </a:lnTo>
                <a:lnTo>
                  <a:pt x="699771" y="2519363"/>
                </a:lnTo>
                <a:lnTo>
                  <a:pt x="685801" y="2519363"/>
                </a:lnTo>
                <a:lnTo>
                  <a:pt x="675958" y="2519363"/>
                </a:lnTo>
                <a:lnTo>
                  <a:pt x="666116" y="2519046"/>
                </a:lnTo>
                <a:lnTo>
                  <a:pt x="646113" y="2517140"/>
                </a:lnTo>
                <a:lnTo>
                  <a:pt x="647701" y="2406922"/>
                </a:lnTo>
                <a:lnTo>
                  <a:pt x="648971" y="2312586"/>
                </a:lnTo>
                <a:lnTo>
                  <a:pt x="650241" y="2242708"/>
                </a:lnTo>
                <a:lnTo>
                  <a:pt x="650876" y="2220156"/>
                </a:lnTo>
                <a:lnTo>
                  <a:pt x="651193" y="2207133"/>
                </a:lnTo>
                <a:lnTo>
                  <a:pt x="653416" y="2182040"/>
                </a:lnTo>
                <a:lnTo>
                  <a:pt x="656273" y="2157583"/>
                </a:lnTo>
                <a:lnTo>
                  <a:pt x="658813" y="2134078"/>
                </a:lnTo>
                <a:lnTo>
                  <a:pt x="661988" y="2111209"/>
                </a:lnTo>
                <a:lnTo>
                  <a:pt x="665481" y="2089293"/>
                </a:lnTo>
                <a:lnTo>
                  <a:pt x="668973" y="2068329"/>
                </a:lnTo>
                <a:lnTo>
                  <a:pt x="672148" y="2048001"/>
                </a:lnTo>
                <a:lnTo>
                  <a:pt x="675958" y="2028625"/>
                </a:lnTo>
                <a:lnTo>
                  <a:pt x="680403" y="2009885"/>
                </a:lnTo>
                <a:lnTo>
                  <a:pt x="684531" y="1991463"/>
                </a:lnTo>
                <a:lnTo>
                  <a:pt x="688658" y="1974311"/>
                </a:lnTo>
                <a:lnTo>
                  <a:pt x="693421" y="1957476"/>
                </a:lnTo>
                <a:lnTo>
                  <a:pt x="697866" y="1941595"/>
                </a:lnTo>
                <a:lnTo>
                  <a:pt x="702946" y="1926031"/>
                </a:lnTo>
                <a:lnTo>
                  <a:pt x="707708" y="1911420"/>
                </a:lnTo>
                <a:lnTo>
                  <a:pt x="712788" y="1897444"/>
                </a:lnTo>
                <a:lnTo>
                  <a:pt x="717868" y="1883786"/>
                </a:lnTo>
                <a:lnTo>
                  <a:pt x="723266" y="1870763"/>
                </a:lnTo>
                <a:lnTo>
                  <a:pt x="728663" y="1858693"/>
                </a:lnTo>
                <a:lnTo>
                  <a:pt x="733743" y="1846941"/>
                </a:lnTo>
                <a:lnTo>
                  <a:pt x="739141" y="1835824"/>
                </a:lnTo>
                <a:lnTo>
                  <a:pt x="744538" y="1825025"/>
                </a:lnTo>
                <a:lnTo>
                  <a:pt x="750253" y="1814543"/>
                </a:lnTo>
                <a:lnTo>
                  <a:pt x="755651" y="1804696"/>
                </a:lnTo>
                <a:lnTo>
                  <a:pt x="761366" y="1795485"/>
                </a:lnTo>
                <a:lnTo>
                  <a:pt x="766763" y="1786591"/>
                </a:lnTo>
                <a:lnTo>
                  <a:pt x="777876" y="1770392"/>
                </a:lnTo>
                <a:lnTo>
                  <a:pt x="788988" y="1755464"/>
                </a:lnTo>
                <a:lnTo>
                  <a:pt x="799783" y="1741488"/>
                </a:lnTo>
                <a:close/>
                <a:moveTo>
                  <a:pt x="687070" y="1632268"/>
                </a:moveTo>
                <a:lnTo>
                  <a:pt x="675640" y="1632585"/>
                </a:lnTo>
                <a:lnTo>
                  <a:pt x="663575" y="1632585"/>
                </a:lnTo>
                <a:lnTo>
                  <a:pt x="651828" y="1633538"/>
                </a:lnTo>
                <a:lnTo>
                  <a:pt x="640080" y="1634173"/>
                </a:lnTo>
                <a:lnTo>
                  <a:pt x="628015" y="1635760"/>
                </a:lnTo>
                <a:lnTo>
                  <a:pt x="616585" y="1637348"/>
                </a:lnTo>
                <a:lnTo>
                  <a:pt x="604838" y="1638935"/>
                </a:lnTo>
                <a:lnTo>
                  <a:pt x="592773" y="1641158"/>
                </a:lnTo>
                <a:lnTo>
                  <a:pt x="581343" y="1643381"/>
                </a:lnTo>
                <a:lnTo>
                  <a:pt x="569595" y="1645920"/>
                </a:lnTo>
                <a:lnTo>
                  <a:pt x="558165" y="1649095"/>
                </a:lnTo>
                <a:lnTo>
                  <a:pt x="546735" y="1652270"/>
                </a:lnTo>
                <a:lnTo>
                  <a:pt x="534670" y="1655763"/>
                </a:lnTo>
                <a:lnTo>
                  <a:pt x="523240" y="1659573"/>
                </a:lnTo>
                <a:lnTo>
                  <a:pt x="512128" y="1663700"/>
                </a:lnTo>
                <a:lnTo>
                  <a:pt x="500698" y="1668145"/>
                </a:lnTo>
                <a:lnTo>
                  <a:pt x="489268" y="1672908"/>
                </a:lnTo>
                <a:lnTo>
                  <a:pt x="478155" y="1678305"/>
                </a:lnTo>
                <a:lnTo>
                  <a:pt x="467043" y="1683703"/>
                </a:lnTo>
                <a:lnTo>
                  <a:pt x="455930" y="1689418"/>
                </a:lnTo>
                <a:lnTo>
                  <a:pt x="444818" y="1695133"/>
                </a:lnTo>
                <a:lnTo>
                  <a:pt x="434023" y="1701483"/>
                </a:lnTo>
                <a:lnTo>
                  <a:pt x="423545" y="1708150"/>
                </a:lnTo>
                <a:lnTo>
                  <a:pt x="412750" y="1714818"/>
                </a:lnTo>
                <a:lnTo>
                  <a:pt x="402273" y="1721803"/>
                </a:lnTo>
                <a:lnTo>
                  <a:pt x="392430" y="1729423"/>
                </a:lnTo>
                <a:lnTo>
                  <a:pt x="382588" y="1736726"/>
                </a:lnTo>
                <a:lnTo>
                  <a:pt x="373063" y="1744663"/>
                </a:lnTo>
                <a:lnTo>
                  <a:pt x="363220" y="1752283"/>
                </a:lnTo>
                <a:lnTo>
                  <a:pt x="354330" y="1760856"/>
                </a:lnTo>
                <a:lnTo>
                  <a:pt x="345440" y="1768793"/>
                </a:lnTo>
                <a:lnTo>
                  <a:pt x="336550" y="1777683"/>
                </a:lnTo>
                <a:lnTo>
                  <a:pt x="328295" y="1785938"/>
                </a:lnTo>
                <a:lnTo>
                  <a:pt x="320040" y="1795146"/>
                </a:lnTo>
                <a:lnTo>
                  <a:pt x="312103" y="1804036"/>
                </a:lnTo>
                <a:lnTo>
                  <a:pt x="304483" y="1813243"/>
                </a:lnTo>
                <a:lnTo>
                  <a:pt x="297180" y="1822768"/>
                </a:lnTo>
                <a:lnTo>
                  <a:pt x="289878" y="1832293"/>
                </a:lnTo>
                <a:lnTo>
                  <a:pt x="282893" y="1841818"/>
                </a:lnTo>
                <a:lnTo>
                  <a:pt x="276225" y="1851978"/>
                </a:lnTo>
                <a:lnTo>
                  <a:pt x="269875" y="1861821"/>
                </a:lnTo>
                <a:lnTo>
                  <a:pt x="263842" y="1871663"/>
                </a:lnTo>
                <a:lnTo>
                  <a:pt x="257810" y="1882141"/>
                </a:lnTo>
                <a:lnTo>
                  <a:pt x="252095" y="1892301"/>
                </a:lnTo>
                <a:lnTo>
                  <a:pt x="246697" y="1903096"/>
                </a:lnTo>
                <a:lnTo>
                  <a:pt x="241617" y="1913573"/>
                </a:lnTo>
                <a:lnTo>
                  <a:pt x="236855" y="1924051"/>
                </a:lnTo>
                <a:lnTo>
                  <a:pt x="232092" y="1935163"/>
                </a:lnTo>
                <a:lnTo>
                  <a:pt x="227965" y="1945958"/>
                </a:lnTo>
                <a:lnTo>
                  <a:pt x="223837" y="1957071"/>
                </a:lnTo>
                <a:lnTo>
                  <a:pt x="220027" y="1968183"/>
                </a:lnTo>
                <a:lnTo>
                  <a:pt x="216535" y="1979296"/>
                </a:lnTo>
                <a:lnTo>
                  <a:pt x="213360" y="1990726"/>
                </a:lnTo>
                <a:lnTo>
                  <a:pt x="210502" y="2001838"/>
                </a:lnTo>
                <a:lnTo>
                  <a:pt x="207645" y="2013268"/>
                </a:lnTo>
                <a:lnTo>
                  <a:pt x="205105" y="2024698"/>
                </a:lnTo>
                <a:lnTo>
                  <a:pt x="203200" y="2036763"/>
                </a:lnTo>
                <a:lnTo>
                  <a:pt x="201295" y="2048193"/>
                </a:lnTo>
                <a:lnTo>
                  <a:pt x="199390" y="2059623"/>
                </a:lnTo>
                <a:lnTo>
                  <a:pt x="198120" y="2071371"/>
                </a:lnTo>
                <a:lnTo>
                  <a:pt x="196850" y="2082801"/>
                </a:lnTo>
                <a:lnTo>
                  <a:pt x="196215" y="2094866"/>
                </a:lnTo>
                <a:lnTo>
                  <a:pt x="195897" y="2106613"/>
                </a:lnTo>
                <a:lnTo>
                  <a:pt x="195580" y="2118043"/>
                </a:lnTo>
                <a:lnTo>
                  <a:pt x="195580" y="2129791"/>
                </a:lnTo>
                <a:lnTo>
                  <a:pt x="195897" y="2141856"/>
                </a:lnTo>
                <a:lnTo>
                  <a:pt x="196532" y="2153603"/>
                </a:lnTo>
                <a:lnTo>
                  <a:pt x="197485" y="2165668"/>
                </a:lnTo>
                <a:lnTo>
                  <a:pt x="198437" y="2177098"/>
                </a:lnTo>
                <a:lnTo>
                  <a:pt x="200025" y="2188846"/>
                </a:lnTo>
                <a:lnTo>
                  <a:pt x="201930" y="2200593"/>
                </a:lnTo>
                <a:lnTo>
                  <a:pt x="203835" y="2212023"/>
                </a:lnTo>
                <a:lnTo>
                  <a:pt x="206057" y="2224088"/>
                </a:lnTo>
                <a:lnTo>
                  <a:pt x="208915" y="2235518"/>
                </a:lnTo>
                <a:lnTo>
                  <a:pt x="211772" y="2247266"/>
                </a:lnTo>
                <a:lnTo>
                  <a:pt x="215265" y="2258696"/>
                </a:lnTo>
                <a:lnTo>
                  <a:pt x="218757" y="2270443"/>
                </a:lnTo>
                <a:lnTo>
                  <a:pt x="222567" y="2281873"/>
                </a:lnTo>
                <a:lnTo>
                  <a:pt x="226695" y="2293303"/>
                </a:lnTo>
                <a:lnTo>
                  <a:pt x="231140" y="2304733"/>
                </a:lnTo>
                <a:lnTo>
                  <a:pt x="235902" y="2315846"/>
                </a:lnTo>
                <a:lnTo>
                  <a:pt x="240982" y="2327276"/>
                </a:lnTo>
                <a:lnTo>
                  <a:pt x="246380" y="2338388"/>
                </a:lnTo>
                <a:lnTo>
                  <a:pt x="252095" y="2349501"/>
                </a:lnTo>
                <a:lnTo>
                  <a:pt x="257810" y="2360296"/>
                </a:lnTo>
                <a:lnTo>
                  <a:pt x="264160" y="2371408"/>
                </a:lnTo>
                <a:lnTo>
                  <a:pt x="270827" y="2381886"/>
                </a:lnTo>
                <a:lnTo>
                  <a:pt x="277813" y="2392681"/>
                </a:lnTo>
                <a:lnTo>
                  <a:pt x="284798" y="2403158"/>
                </a:lnTo>
                <a:lnTo>
                  <a:pt x="292100" y="2413001"/>
                </a:lnTo>
                <a:lnTo>
                  <a:pt x="299720" y="2422843"/>
                </a:lnTo>
                <a:lnTo>
                  <a:pt x="307658" y="2432368"/>
                </a:lnTo>
                <a:lnTo>
                  <a:pt x="315595" y="2442211"/>
                </a:lnTo>
                <a:lnTo>
                  <a:pt x="323533" y="2451101"/>
                </a:lnTo>
                <a:lnTo>
                  <a:pt x="332105" y="2459991"/>
                </a:lnTo>
                <a:lnTo>
                  <a:pt x="340360" y="2468881"/>
                </a:lnTo>
                <a:lnTo>
                  <a:pt x="349250" y="2477136"/>
                </a:lnTo>
                <a:lnTo>
                  <a:pt x="358140" y="2485391"/>
                </a:lnTo>
                <a:lnTo>
                  <a:pt x="367348" y="2493328"/>
                </a:lnTo>
                <a:lnTo>
                  <a:pt x="376238" y="2500948"/>
                </a:lnTo>
                <a:lnTo>
                  <a:pt x="385445" y="2508251"/>
                </a:lnTo>
                <a:lnTo>
                  <a:pt x="394970" y="2515553"/>
                </a:lnTo>
                <a:lnTo>
                  <a:pt x="405130" y="2522538"/>
                </a:lnTo>
                <a:lnTo>
                  <a:pt x="414655" y="2528888"/>
                </a:lnTo>
                <a:lnTo>
                  <a:pt x="424498" y="2535556"/>
                </a:lnTo>
                <a:lnTo>
                  <a:pt x="434975" y="2541588"/>
                </a:lnTo>
                <a:lnTo>
                  <a:pt x="445135" y="2547621"/>
                </a:lnTo>
                <a:lnTo>
                  <a:pt x="455613" y="2553018"/>
                </a:lnTo>
                <a:lnTo>
                  <a:pt x="465773" y="2558416"/>
                </a:lnTo>
                <a:lnTo>
                  <a:pt x="476568" y="2563813"/>
                </a:lnTo>
                <a:lnTo>
                  <a:pt x="487363" y="2568258"/>
                </a:lnTo>
                <a:lnTo>
                  <a:pt x="498158" y="2573021"/>
                </a:lnTo>
                <a:lnTo>
                  <a:pt x="509270" y="2577466"/>
                </a:lnTo>
                <a:lnTo>
                  <a:pt x="520065" y="2581276"/>
                </a:lnTo>
                <a:lnTo>
                  <a:pt x="531178" y="2585086"/>
                </a:lnTo>
                <a:lnTo>
                  <a:pt x="542290" y="2588896"/>
                </a:lnTo>
                <a:lnTo>
                  <a:pt x="553720" y="2592071"/>
                </a:lnTo>
                <a:lnTo>
                  <a:pt x="564833" y="2594928"/>
                </a:lnTo>
                <a:lnTo>
                  <a:pt x="576580" y="2597786"/>
                </a:lnTo>
                <a:lnTo>
                  <a:pt x="588010" y="2600326"/>
                </a:lnTo>
                <a:lnTo>
                  <a:pt x="599440" y="2602231"/>
                </a:lnTo>
                <a:lnTo>
                  <a:pt x="611188" y="2604136"/>
                </a:lnTo>
                <a:lnTo>
                  <a:pt x="622618" y="2605724"/>
                </a:lnTo>
                <a:lnTo>
                  <a:pt x="634683" y="2607311"/>
                </a:lnTo>
                <a:lnTo>
                  <a:pt x="646113" y="2608581"/>
                </a:lnTo>
                <a:lnTo>
                  <a:pt x="657860" y="2609216"/>
                </a:lnTo>
                <a:lnTo>
                  <a:pt x="669925" y="2609534"/>
                </a:lnTo>
                <a:lnTo>
                  <a:pt x="681355" y="2609851"/>
                </a:lnTo>
                <a:lnTo>
                  <a:pt x="693103" y="2609851"/>
                </a:lnTo>
                <a:lnTo>
                  <a:pt x="704850" y="2609534"/>
                </a:lnTo>
                <a:lnTo>
                  <a:pt x="716915" y="2608899"/>
                </a:lnTo>
                <a:lnTo>
                  <a:pt x="728345" y="2607946"/>
                </a:lnTo>
                <a:lnTo>
                  <a:pt x="740093" y="2606676"/>
                </a:lnTo>
                <a:lnTo>
                  <a:pt x="752158" y="2605406"/>
                </a:lnTo>
                <a:lnTo>
                  <a:pt x="763905" y="2603501"/>
                </a:lnTo>
                <a:lnTo>
                  <a:pt x="775335" y="2601279"/>
                </a:lnTo>
                <a:lnTo>
                  <a:pt x="787083" y="2598738"/>
                </a:lnTo>
                <a:lnTo>
                  <a:pt x="798830" y="2596198"/>
                </a:lnTo>
                <a:lnTo>
                  <a:pt x="810578" y="2593658"/>
                </a:lnTo>
                <a:lnTo>
                  <a:pt x="822008" y="2590166"/>
                </a:lnTo>
                <a:lnTo>
                  <a:pt x="833438" y="2586673"/>
                </a:lnTo>
                <a:lnTo>
                  <a:pt x="844868" y="2582863"/>
                </a:lnTo>
                <a:lnTo>
                  <a:pt x="856615" y="2578736"/>
                </a:lnTo>
                <a:lnTo>
                  <a:pt x="867410" y="2573973"/>
                </a:lnTo>
                <a:lnTo>
                  <a:pt x="879158" y="2569528"/>
                </a:lnTo>
                <a:lnTo>
                  <a:pt x="890270" y="2564131"/>
                </a:lnTo>
                <a:lnTo>
                  <a:pt x="901383" y="2558733"/>
                </a:lnTo>
                <a:lnTo>
                  <a:pt x="912178" y="2553336"/>
                </a:lnTo>
                <a:lnTo>
                  <a:pt x="923290" y="2547303"/>
                </a:lnTo>
                <a:lnTo>
                  <a:pt x="934085" y="2540636"/>
                </a:lnTo>
                <a:lnTo>
                  <a:pt x="944880" y="2534286"/>
                </a:lnTo>
                <a:lnTo>
                  <a:pt x="955675" y="2527301"/>
                </a:lnTo>
                <a:lnTo>
                  <a:pt x="965835" y="2520633"/>
                </a:lnTo>
                <a:lnTo>
                  <a:pt x="976313" y="2512696"/>
                </a:lnTo>
                <a:lnTo>
                  <a:pt x="986155" y="2505711"/>
                </a:lnTo>
                <a:lnTo>
                  <a:pt x="995680" y="2497456"/>
                </a:lnTo>
                <a:lnTo>
                  <a:pt x="1005205" y="2489836"/>
                </a:lnTo>
                <a:lnTo>
                  <a:pt x="1014095" y="2481581"/>
                </a:lnTo>
                <a:lnTo>
                  <a:pt x="1023303" y="2473326"/>
                </a:lnTo>
                <a:lnTo>
                  <a:pt x="1031558" y="2464753"/>
                </a:lnTo>
                <a:lnTo>
                  <a:pt x="1040130" y="2456181"/>
                </a:lnTo>
                <a:lnTo>
                  <a:pt x="1048385" y="2446973"/>
                </a:lnTo>
                <a:lnTo>
                  <a:pt x="1056640" y="2438083"/>
                </a:lnTo>
                <a:lnTo>
                  <a:pt x="1064260" y="2429193"/>
                </a:lnTo>
                <a:lnTo>
                  <a:pt x="1071563" y="2419351"/>
                </a:lnTo>
                <a:lnTo>
                  <a:pt x="1078865" y="2409826"/>
                </a:lnTo>
                <a:lnTo>
                  <a:pt x="1085533" y="2400301"/>
                </a:lnTo>
                <a:lnTo>
                  <a:pt x="1092200" y="2390458"/>
                </a:lnTo>
                <a:lnTo>
                  <a:pt x="1098550" y="2380616"/>
                </a:lnTo>
                <a:lnTo>
                  <a:pt x="1104583" y="2370456"/>
                </a:lnTo>
                <a:lnTo>
                  <a:pt x="1110933" y="2360296"/>
                </a:lnTo>
                <a:lnTo>
                  <a:pt x="1116330" y="2349818"/>
                </a:lnTo>
                <a:lnTo>
                  <a:pt x="1121728" y="2339023"/>
                </a:lnTo>
                <a:lnTo>
                  <a:pt x="1126808" y="2328863"/>
                </a:lnTo>
                <a:lnTo>
                  <a:pt x="1131570" y="2318068"/>
                </a:lnTo>
                <a:lnTo>
                  <a:pt x="1136015" y="2306956"/>
                </a:lnTo>
                <a:lnTo>
                  <a:pt x="1140778" y="2296478"/>
                </a:lnTo>
                <a:lnTo>
                  <a:pt x="1144588" y="2285366"/>
                </a:lnTo>
                <a:lnTo>
                  <a:pt x="1148398" y="2274253"/>
                </a:lnTo>
                <a:lnTo>
                  <a:pt x="1151890" y="2263141"/>
                </a:lnTo>
                <a:lnTo>
                  <a:pt x="1155383" y="2251711"/>
                </a:lnTo>
                <a:lnTo>
                  <a:pt x="1158240" y="2240598"/>
                </a:lnTo>
                <a:lnTo>
                  <a:pt x="1161098" y="2228851"/>
                </a:lnTo>
                <a:lnTo>
                  <a:pt x="1163320" y="2217421"/>
                </a:lnTo>
                <a:lnTo>
                  <a:pt x="1165543" y="2205673"/>
                </a:lnTo>
                <a:lnTo>
                  <a:pt x="1167448" y="2194243"/>
                </a:lnTo>
                <a:lnTo>
                  <a:pt x="1169035" y="2182813"/>
                </a:lnTo>
                <a:lnTo>
                  <a:pt x="1170305" y="2170748"/>
                </a:lnTo>
                <a:lnTo>
                  <a:pt x="1171258" y="2159318"/>
                </a:lnTo>
                <a:lnTo>
                  <a:pt x="1172210" y="2147571"/>
                </a:lnTo>
                <a:lnTo>
                  <a:pt x="1172845" y="2135823"/>
                </a:lnTo>
                <a:lnTo>
                  <a:pt x="1172845" y="2123758"/>
                </a:lnTo>
                <a:lnTo>
                  <a:pt x="1172845" y="2112328"/>
                </a:lnTo>
                <a:lnTo>
                  <a:pt x="1172528" y="2100581"/>
                </a:lnTo>
                <a:lnTo>
                  <a:pt x="1172210" y="2088516"/>
                </a:lnTo>
                <a:lnTo>
                  <a:pt x="1170940" y="2076768"/>
                </a:lnTo>
                <a:lnTo>
                  <a:pt x="1169670" y="2065021"/>
                </a:lnTo>
                <a:lnTo>
                  <a:pt x="1168083" y="2053591"/>
                </a:lnTo>
                <a:lnTo>
                  <a:pt x="1166813" y="2041526"/>
                </a:lnTo>
                <a:lnTo>
                  <a:pt x="1164273" y="2029778"/>
                </a:lnTo>
                <a:lnTo>
                  <a:pt x="1162050" y="2018348"/>
                </a:lnTo>
                <a:lnTo>
                  <a:pt x="1159510" y="2006283"/>
                </a:lnTo>
                <a:lnTo>
                  <a:pt x="1156335" y="1994853"/>
                </a:lnTo>
                <a:lnTo>
                  <a:pt x="1153478" y="1983423"/>
                </a:lnTo>
                <a:lnTo>
                  <a:pt x="1149985" y="1971993"/>
                </a:lnTo>
                <a:lnTo>
                  <a:pt x="1145540" y="1960563"/>
                </a:lnTo>
                <a:lnTo>
                  <a:pt x="1141730" y="1949133"/>
                </a:lnTo>
                <a:lnTo>
                  <a:pt x="1137285" y="1937386"/>
                </a:lnTo>
                <a:lnTo>
                  <a:pt x="1132205" y="1926591"/>
                </a:lnTo>
                <a:lnTo>
                  <a:pt x="1127443" y="1914843"/>
                </a:lnTo>
                <a:lnTo>
                  <a:pt x="1122045" y="1903731"/>
                </a:lnTo>
                <a:lnTo>
                  <a:pt x="1116330" y="1892936"/>
                </a:lnTo>
                <a:lnTo>
                  <a:pt x="1110615" y="1882141"/>
                </a:lnTo>
                <a:lnTo>
                  <a:pt x="1103948" y="1871028"/>
                </a:lnTo>
                <a:lnTo>
                  <a:pt x="1097598" y="1860233"/>
                </a:lnTo>
                <a:lnTo>
                  <a:pt x="1090613" y="1849438"/>
                </a:lnTo>
                <a:lnTo>
                  <a:pt x="1083310" y="1839278"/>
                </a:lnTo>
                <a:lnTo>
                  <a:pt x="1076008" y="1829436"/>
                </a:lnTo>
                <a:lnTo>
                  <a:pt x="1068388" y="1819276"/>
                </a:lnTo>
                <a:lnTo>
                  <a:pt x="1060768" y="1809751"/>
                </a:lnTo>
                <a:lnTo>
                  <a:pt x="1053148" y="1800226"/>
                </a:lnTo>
                <a:lnTo>
                  <a:pt x="1044575" y="1791018"/>
                </a:lnTo>
                <a:lnTo>
                  <a:pt x="1036320" y="1782128"/>
                </a:lnTo>
                <a:lnTo>
                  <a:pt x="1027748" y="1773556"/>
                </a:lnTo>
                <a:lnTo>
                  <a:pt x="1019175" y="1764983"/>
                </a:lnTo>
                <a:lnTo>
                  <a:pt x="1010285" y="1757046"/>
                </a:lnTo>
                <a:lnTo>
                  <a:pt x="1001395" y="1749108"/>
                </a:lnTo>
                <a:lnTo>
                  <a:pt x="992188" y="1741171"/>
                </a:lnTo>
                <a:lnTo>
                  <a:pt x="982663" y="1734186"/>
                </a:lnTo>
                <a:lnTo>
                  <a:pt x="973138" y="1726883"/>
                </a:lnTo>
                <a:lnTo>
                  <a:pt x="963613" y="1719898"/>
                </a:lnTo>
                <a:lnTo>
                  <a:pt x="953770" y="1713230"/>
                </a:lnTo>
                <a:lnTo>
                  <a:pt x="943610" y="1706880"/>
                </a:lnTo>
                <a:lnTo>
                  <a:pt x="933768" y="1700848"/>
                </a:lnTo>
                <a:lnTo>
                  <a:pt x="923290" y="1695133"/>
                </a:lnTo>
                <a:lnTo>
                  <a:pt x="913130" y="1689418"/>
                </a:lnTo>
                <a:lnTo>
                  <a:pt x="902335" y="1684020"/>
                </a:lnTo>
                <a:lnTo>
                  <a:pt x="892175" y="1678623"/>
                </a:lnTo>
                <a:lnTo>
                  <a:pt x="881380" y="1673860"/>
                </a:lnTo>
                <a:lnTo>
                  <a:pt x="870268" y="1669415"/>
                </a:lnTo>
                <a:lnTo>
                  <a:pt x="859473" y="1664653"/>
                </a:lnTo>
                <a:lnTo>
                  <a:pt x="848360" y="1660843"/>
                </a:lnTo>
                <a:lnTo>
                  <a:pt x="837248" y="1657033"/>
                </a:lnTo>
                <a:lnTo>
                  <a:pt x="825818" y="1653858"/>
                </a:lnTo>
                <a:lnTo>
                  <a:pt x="814705" y="1650365"/>
                </a:lnTo>
                <a:lnTo>
                  <a:pt x="803275" y="1647190"/>
                </a:lnTo>
                <a:lnTo>
                  <a:pt x="791845" y="1644651"/>
                </a:lnTo>
                <a:lnTo>
                  <a:pt x="780415" y="1642111"/>
                </a:lnTo>
                <a:lnTo>
                  <a:pt x="768985" y="1639888"/>
                </a:lnTo>
                <a:lnTo>
                  <a:pt x="757238" y="1637983"/>
                </a:lnTo>
                <a:lnTo>
                  <a:pt x="745490" y="1636395"/>
                </a:lnTo>
                <a:lnTo>
                  <a:pt x="734060" y="1635125"/>
                </a:lnTo>
                <a:lnTo>
                  <a:pt x="722313" y="1633855"/>
                </a:lnTo>
                <a:lnTo>
                  <a:pt x="710565" y="1632903"/>
                </a:lnTo>
                <a:lnTo>
                  <a:pt x="698818" y="1632585"/>
                </a:lnTo>
                <a:lnTo>
                  <a:pt x="687070" y="1632268"/>
                </a:lnTo>
                <a:close/>
                <a:moveTo>
                  <a:pt x="1446848" y="1466850"/>
                </a:moveTo>
                <a:lnTo>
                  <a:pt x="1448435" y="1479858"/>
                </a:lnTo>
                <a:lnTo>
                  <a:pt x="1450658" y="1496357"/>
                </a:lnTo>
                <a:lnTo>
                  <a:pt x="1453833" y="1515711"/>
                </a:lnTo>
                <a:lnTo>
                  <a:pt x="1457960" y="1538238"/>
                </a:lnTo>
                <a:lnTo>
                  <a:pt x="1468120" y="1591541"/>
                </a:lnTo>
                <a:lnTo>
                  <a:pt x="1480185" y="1653093"/>
                </a:lnTo>
                <a:lnTo>
                  <a:pt x="1494155" y="1721308"/>
                </a:lnTo>
                <a:lnTo>
                  <a:pt x="1509713" y="1794282"/>
                </a:lnTo>
                <a:lnTo>
                  <a:pt x="1525905" y="1870112"/>
                </a:lnTo>
                <a:lnTo>
                  <a:pt x="1542098" y="1946576"/>
                </a:lnTo>
                <a:lnTo>
                  <a:pt x="1574800" y="2092842"/>
                </a:lnTo>
                <a:lnTo>
                  <a:pt x="1602740" y="2217533"/>
                </a:lnTo>
                <a:lnTo>
                  <a:pt x="1629410" y="2336830"/>
                </a:lnTo>
                <a:lnTo>
                  <a:pt x="1730693" y="1746690"/>
                </a:lnTo>
                <a:lnTo>
                  <a:pt x="1671003" y="1606453"/>
                </a:lnTo>
                <a:lnTo>
                  <a:pt x="1768475" y="1514442"/>
                </a:lnTo>
                <a:lnTo>
                  <a:pt x="1798955" y="1514442"/>
                </a:lnTo>
                <a:lnTo>
                  <a:pt x="1806258" y="1514442"/>
                </a:lnTo>
                <a:lnTo>
                  <a:pt x="1836420" y="1514442"/>
                </a:lnTo>
                <a:lnTo>
                  <a:pt x="1933575" y="1606453"/>
                </a:lnTo>
                <a:lnTo>
                  <a:pt x="1873885" y="1746690"/>
                </a:lnTo>
                <a:lnTo>
                  <a:pt x="1975168" y="2336830"/>
                </a:lnTo>
                <a:lnTo>
                  <a:pt x="2002155" y="2217533"/>
                </a:lnTo>
                <a:lnTo>
                  <a:pt x="2030095" y="2092842"/>
                </a:lnTo>
                <a:lnTo>
                  <a:pt x="2062480" y="1946576"/>
                </a:lnTo>
                <a:lnTo>
                  <a:pt x="2078990" y="1870112"/>
                </a:lnTo>
                <a:lnTo>
                  <a:pt x="2094865" y="1794282"/>
                </a:lnTo>
                <a:lnTo>
                  <a:pt x="2110740" y="1721308"/>
                </a:lnTo>
                <a:lnTo>
                  <a:pt x="2124393" y="1653093"/>
                </a:lnTo>
                <a:lnTo>
                  <a:pt x="2136775" y="1591541"/>
                </a:lnTo>
                <a:lnTo>
                  <a:pt x="2146618" y="1538238"/>
                </a:lnTo>
                <a:lnTo>
                  <a:pt x="2150428" y="1515711"/>
                </a:lnTo>
                <a:lnTo>
                  <a:pt x="2153920" y="1496357"/>
                </a:lnTo>
                <a:lnTo>
                  <a:pt x="2156143" y="1479858"/>
                </a:lnTo>
                <a:lnTo>
                  <a:pt x="2157730" y="1466850"/>
                </a:lnTo>
                <a:lnTo>
                  <a:pt x="2164398" y="1469071"/>
                </a:lnTo>
                <a:lnTo>
                  <a:pt x="2173923" y="1471609"/>
                </a:lnTo>
                <a:lnTo>
                  <a:pt x="2226628" y="1488108"/>
                </a:lnTo>
                <a:lnTo>
                  <a:pt x="2293620" y="1509683"/>
                </a:lnTo>
                <a:lnTo>
                  <a:pt x="2331085" y="1522374"/>
                </a:lnTo>
                <a:lnTo>
                  <a:pt x="2370455" y="1535700"/>
                </a:lnTo>
                <a:lnTo>
                  <a:pt x="2411730" y="1549660"/>
                </a:lnTo>
                <a:lnTo>
                  <a:pt x="2453323" y="1564255"/>
                </a:lnTo>
                <a:lnTo>
                  <a:pt x="2495868" y="1579801"/>
                </a:lnTo>
                <a:lnTo>
                  <a:pt x="2538413" y="1595665"/>
                </a:lnTo>
                <a:lnTo>
                  <a:pt x="2580005" y="1612164"/>
                </a:lnTo>
                <a:lnTo>
                  <a:pt x="2620645" y="1628345"/>
                </a:lnTo>
                <a:lnTo>
                  <a:pt x="2659698" y="1644844"/>
                </a:lnTo>
                <a:lnTo>
                  <a:pt x="2678430" y="1653410"/>
                </a:lnTo>
                <a:lnTo>
                  <a:pt x="2696210" y="1661342"/>
                </a:lnTo>
                <a:lnTo>
                  <a:pt x="2713990" y="1669909"/>
                </a:lnTo>
                <a:lnTo>
                  <a:pt x="2730818" y="1678158"/>
                </a:lnTo>
                <a:lnTo>
                  <a:pt x="2747010" y="1686090"/>
                </a:lnTo>
                <a:lnTo>
                  <a:pt x="2761933" y="1694339"/>
                </a:lnTo>
                <a:lnTo>
                  <a:pt x="2773363" y="1705761"/>
                </a:lnTo>
                <a:lnTo>
                  <a:pt x="2785110" y="1718770"/>
                </a:lnTo>
                <a:lnTo>
                  <a:pt x="2798128" y="1733364"/>
                </a:lnTo>
                <a:lnTo>
                  <a:pt x="2805113" y="1741296"/>
                </a:lnTo>
                <a:lnTo>
                  <a:pt x="2811780" y="1749546"/>
                </a:lnTo>
                <a:lnTo>
                  <a:pt x="2818766" y="1758747"/>
                </a:lnTo>
                <a:lnTo>
                  <a:pt x="2825750" y="1768265"/>
                </a:lnTo>
                <a:lnTo>
                  <a:pt x="2833053" y="1778735"/>
                </a:lnTo>
                <a:lnTo>
                  <a:pt x="2839720" y="1789840"/>
                </a:lnTo>
                <a:lnTo>
                  <a:pt x="2847023" y="1801262"/>
                </a:lnTo>
                <a:lnTo>
                  <a:pt x="2854326" y="1813636"/>
                </a:lnTo>
                <a:lnTo>
                  <a:pt x="2861310" y="1826962"/>
                </a:lnTo>
                <a:lnTo>
                  <a:pt x="2867978" y="1840922"/>
                </a:lnTo>
                <a:lnTo>
                  <a:pt x="2874963" y="1855517"/>
                </a:lnTo>
                <a:lnTo>
                  <a:pt x="2881948" y="1871698"/>
                </a:lnTo>
                <a:lnTo>
                  <a:pt x="2888933" y="1887880"/>
                </a:lnTo>
                <a:lnTo>
                  <a:pt x="2895283" y="1905964"/>
                </a:lnTo>
                <a:lnTo>
                  <a:pt x="2901316" y="1924367"/>
                </a:lnTo>
                <a:lnTo>
                  <a:pt x="2907666" y="1944355"/>
                </a:lnTo>
                <a:lnTo>
                  <a:pt x="2913698" y="1964978"/>
                </a:lnTo>
                <a:lnTo>
                  <a:pt x="2919413" y="1986871"/>
                </a:lnTo>
                <a:lnTo>
                  <a:pt x="2924810" y="2010032"/>
                </a:lnTo>
                <a:lnTo>
                  <a:pt x="2930208" y="2034463"/>
                </a:lnTo>
                <a:lnTo>
                  <a:pt x="2934653" y="2059528"/>
                </a:lnTo>
                <a:lnTo>
                  <a:pt x="2939416" y="2086496"/>
                </a:lnTo>
                <a:lnTo>
                  <a:pt x="2943543" y="2114734"/>
                </a:lnTo>
                <a:lnTo>
                  <a:pt x="2947353" y="2144241"/>
                </a:lnTo>
                <a:lnTo>
                  <a:pt x="2950846" y="2175017"/>
                </a:lnTo>
                <a:lnTo>
                  <a:pt x="2953703" y="2207062"/>
                </a:lnTo>
                <a:lnTo>
                  <a:pt x="2954338" y="2215946"/>
                </a:lnTo>
                <a:lnTo>
                  <a:pt x="2954656" y="2230858"/>
                </a:lnTo>
                <a:lnTo>
                  <a:pt x="2955608" y="2275595"/>
                </a:lnTo>
                <a:lnTo>
                  <a:pt x="2957196" y="2411390"/>
                </a:lnTo>
                <a:lnTo>
                  <a:pt x="2959100" y="2583673"/>
                </a:lnTo>
                <a:lnTo>
                  <a:pt x="2960688" y="2760715"/>
                </a:lnTo>
                <a:lnTo>
                  <a:pt x="2908936" y="2767695"/>
                </a:lnTo>
                <a:lnTo>
                  <a:pt x="2857818" y="2773723"/>
                </a:lnTo>
                <a:lnTo>
                  <a:pt x="2806383" y="2779434"/>
                </a:lnTo>
                <a:lnTo>
                  <a:pt x="2755266" y="2784511"/>
                </a:lnTo>
                <a:lnTo>
                  <a:pt x="2702878" y="2788952"/>
                </a:lnTo>
                <a:lnTo>
                  <a:pt x="2649220" y="2793712"/>
                </a:lnTo>
                <a:lnTo>
                  <a:pt x="2536825" y="2802278"/>
                </a:lnTo>
                <a:lnTo>
                  <a:pt x="2535555" y="2668704"/>
                </a:lnTo>
                <a:lnTo>
                  <a:pt x="2534920" y="2527832"/>
                </a:lnTo>
                <a:lnTo>
                  <a:pt x="2534285" y="2333022"/>
                </a:lnTo>
                <a:lnTo>
                  <a:pt x="2534285" y="2318745"/>
                </a:lnTo>
                <a:lnTo>
                  <a:pt x="2533333" y="2305102"/>
                </a:lnTo>
                <a:lnTo>
                  <a:pt x="2531745" y="2291776"/>
                </a:lnTo>
                <a:lnTo>
                  <a:pt x="2530475" y="2279085"/>
                </a:lnTo>
                <a:lnTo>
                  <a:pt x="2527935" y="2266711"/>
                </a:lnTo>
                <a:lnTo>
                  <a:pt x="2525713" y="2254654"/>
                </a:lnTo>
                <a:lnTo>
                  <a:pt x="2522538" y="2243232"/>
                </a:lnTo>
                <a:lnTo>
                  <a:pt x="2519680" y="2232127"/>
                </a:lnTo>
                <a:lnTo>
                  <a:pt x="2515870" y="2221340"/>
                </a:lnTo>
                <a:lnTo>
                  <a:pt x="2512060" y="2210870"/>
                </a:lnTo>
                <a:lnTo>
                  <a:pt x="2508250" y="2200717"/>
                </a:lnTo>
                <a:lnTo>
                  <a:pt x="2503488" y="2191198"/>
                </a:lnTo>
                <a:lnTo>
                  <a:pt x="2499360" y="2181680"/>
                </a:lnTo>
                <a:lnTo>
                  <a:pt x="2494280" y="2172796"/>
                </a:lnTo>
                <a:lnTo>
                  <a:pt x="2489835" y="2163912"/>
                </a:lnTo>
                <a:lnTo>
                  <a:pt x="2484755" y="2155346"/>
                </a:lnTo>
                <a:lnTo>
                  <a:pt x="2484755" y="2813383"/>
                </a:lnTo>
                <a:lnTo>
                  <a:pt x="2405698" y="2818459"/>
                </a:lnTo>
                <a:lnTo>
                  <a:pt x="2323148" y="2822584"/>
                </a:lnTo>
                <a:lnTo>
                  <a:pt x="2238058" y="2826391"/>
                </a:lnTo>
                <a:lnTo>
                  <a:pt x="2150745" y="2829881"/>
                </a:lnTo>
                <a:lnTo>
                  <a:pt x="2062798" y="2832102"/>
                </a:lnTo>
                <a:lnTo>
                  <a:pt x="1974850" y="2834006"/>
                </a:lnTo>
                <a:lnTo>
                  <a:pt x="1887538" y="2835275"/>
                </a:lnTo>
                <a:lnTo>
                  <a:pt x="1802448" y="2835275"/>
                </a:lnTo>
                <a:lnTo>
                  <a:pt x="1750378" y="2835275"/>
                </a:lnTo>
                <a:lnTo>
                  <a:pt x="1697673" y="2834958"/>
                </a:lnTo>
                <a:lnTo>
                  <a:pt x="1644333" y="2834006"/>
                </a:lnTo>
                <a:lnTo>
                  <a:pt x="1590358" y="2833372"/>
                </a:lnTo>
                <a:lnTo>
                  <a:pt x="1536065" y="2832102"/>
                </a:lnTo>
                <a:lnTo>
                  <a:pt x="1482090" y="2830516"/>
                </a:lnTo>
                <a:lnTo>
                  <a:pt x="1427798" y="2829247"/>
                </a:lnTo>
                <a:lnTo>
                  <a:pt x="1374775" y="2826709"/>
                </a:lnTo>
                <a:lnTo>
                  <a:pt x="1257300" y="2643639"/>
                </a:lnTo>
                <a:lnTo>
                  <a:pt x="1274128" y="2624919"/>
                </a:lnTo>
                <a:lnTo>
                  <a:pt x="1290003" y="2605882"/>
                </a:lnTo>
                <a:lnTo>
                  <a:pt x="1305560" y="2585894"/>
                </a:lnTo>
                <a:lnTo>
                  <a:pt x="1319848" y="2565588"/>
                </a:lnTo>
                <a:lnTo>
                  <a:pt x="1334135" y="2544965"/>
                </a:lnTo>
                <a:lnTo>
                  <a:pt x="1347470" y="2524024"/>
                </a:lnTo>
                <a:lnTo>
                  <a:pt x="1360170" y="2502132"/>
                </a:lnTo>
                <a:lnTo>
                  <a:pt x="1371918" y="2480557"/>
                </a:lnTo>
                <a:lnTo>
                  <a:pt x="1383348" y="2458348"/>
                </a:lnTo>
                <a:lnTo>
                  <a:pt x="1393825" y="2435503"/>
                </a:lnTo>
                <a:lnTo>
                  <a:pt x="1403668" y="2412342"/>
                </a:lnTo>
                <a:lnTo>
                  <a:pt x="1412558" y="2389181"/>
                </a:lnTo>
                <a:lnTo>
                  <a:pt x="1420813" y="2365385"/>
                </a:lnTo>
                <a:lnTo>
                  <a:pt x="1428115" y="2341589"/>
                </a:lnTo>
                <a:lnTo>
                  <a:pt x="1435100" y="2317158"/>
                </a:lnTo>
                <a:lnTo>
                  <a:pt x="1441133" y="2293045"/>
                </a:lnTo>
                <a:lnTo>
                  <a:pt x="1444943" y="2274008"/>
                </a:lnTo>
                <a:lnTo>
                  <a:pt x="1448753" y="2254972"/>
                </a:lnTo>
                <a:lnTo>
                  <a:pt x="1451928" y="2236252"/>
                </a:lnTo>
                <a:lnTo>
                  <a:pt x="1454785" y="2217215"/>
                </a:lnTo>
                <a:lnTo>
                  <a:pt x="1456690" y="2198179"/>
                </a:lnTo>
                <a:lnTo>
                  <a:pt x="1458595" y="2179142"/>
                </a:lnTo>
                <a:lnTo>
                  <a:pt x="1459548" y="2160105"/>
                </a:lnTo>
                <a:lnTo>
                  <a:pt x="1460500" y="2141068"/>
                </a:lnTo>
                <a:lnTo>
                  <a:pt x="1460818" y="2122349"/>
                </a:lnTo>
                <a:lnTo>
                  <a:pt x="1460500" y="2103312"/>
                </a:lnTo>
                <a:lnTo>
                  <a:pt x="1459548" y="2084593"/>
                </a:lnTo>
                <a:lnTo>
                  <a:pt x="1458913" y="2065873"/>
                </a:lnTo>
                <a:lnTo>
                  <a:pt x="1457008" y="2046519"/>
                </a:lnTo>
                <a:lnTo>
                  <a:pt x="1455103" y="2027800"/>
                </a:lnTo>
                <a:lnTo>
                  <a:pt x="1452880" y="2009715"/>
                </a:lnTo>
                <a:lnTo>
                  <a:pt x="1449705" y="1990995"/>
                </a:lnTo>
                <a:lnTo>
                  <a:pt x="1446213" y="1971958"/>
                </a:lnTo>
                <a:lnTo>
                  <a:pt x="1442403" y="1953874"/>
                </a:lnTo>
                <a:lnTo>
                  <a:pt x="1437958" y="1935471"/>
                </a:lnTo>
                <a:lnTo>
                  <a:pt x="1433195" y="1917069"/>
                </a:lnTo>
                <a:lnTo>
                  <a:pt x="1427798" y="1898984"/>
                </a:lnTo>
                <a:lnTo>
                  <a:pt x="1422083" y="1881217"/>
                </a:lnTo>
                <a:lnTo>
                  <a:pt x="1416050" y="1863132"/>
                </a:lnTo>
                <a:lnTo>
                  <a:pt x="1409383" y="1845364"/>
                </a:lnTo>
                <a:lnTo>
                  <a:pt x="1402715" y="1827596"/>
                </a:lnTo>
                <a:lnTo>
                  <a:pt x="1395095" y="1810146"/>
                </a:lnTo>
                <a:lnTo>
                  <a:pt x="1386840" y="1792696"/>
                </a:lnTo>
                <a:lnTo>
                  <a:pt x="1378585" y="1775563"/>
                </a:lnTo>
                <a:lnTo>
                  <a:pt x="1369695" y="1758429"/>
                </a:lnTo>
                <a:lnTo>
                  <a:pt x="1360488" y="1741614"/>
                </a:lnTo>
                <a:lnTo>
                  <a:pt x="1350963" y="1724798"/>
                </a:lnTo>
                <a:lnTo>
                  <a:pt x="1340485" y="1708299"/>
                </a:lnTo>
                <a:lnTo>
                  <a:pt x="1333500" y="1696877"/>
                </a:lnTo>
                <a:lnTo>
                  <a:pt x="1325563" y="1685773"/>
                </a:lnTo>
                <a:lnTo>
                  <a:pt x="1317943" y="1674668"/>
                </a:lnTo>
                <a:lnTo>
                  <a:pt x="1310323" y="1663563"/>
                </a:lnTo>
                <a:lnTo>
                  <a:pt x="1302385" y="1653093"/>
                </a:lnTo>
                <a:lnTo>
                  <a:pt x="1293813" y="1642623"/>
                </a:lnTo>
                <a:lnTo>
                  <a:pt x="1285558" y="1632152"/>
                </a:lnTo>
                <a:lnTo>
                  <a:pt x="1276985" y="1621999"/>
                </a:lnTo>
                <a:lnTo>
                  <a:pt x="1259523" y="1602011"/>
                </a:lnTo>
                <a:lnTo>
                  <a:pt x="1241425" y="1582657"/>
                </a:lnTo>
                <a:lnTo>
                  <a:pt x="1222693" y="1564255"/>
                </a:lnTo>
                <a:lnTo>
                  <a:pt x="1203325" y="1546170"/>
                </a:lnTo>
                <a:lnTo>
                  <a:pt x="1270953" y="1523008"/>
                </a:lnTo>
                <a:lnTo>
                  <a:pt x="1332865" y="1502702"/>
                </a:lnTo>
                <a:lnTo>
                  <a:pt x="1386840" y="1485569"/>
                </a:lnTo>
                <a:lnTo>
                  <a:pt x="1430655" y="1471609"/>
                </a:lnTo>
                <a:lnTo>
                  <a:pt x="1440815" y="1468754"/>
                </a:lnTo>
                <a:lnTo>
                  <a:pt x="1446848" y="1466850"/>
                </a:lnTo>
                <a:close/>
                <a:moveTo>
                  <a:pt x="671830" y="1436688"/>
                </a:moveTo>
                <a:lnTo>
                  <a:pt x="688658" y="1436688"/>
                </a:lnTo>
                <a:lnTo>
                  <a:pt x="704850" y="1437323"/>
                </a:lnTo>
                <a:lnTo>
                  <a:pt x="721360" y="1437958"/>
                </a:lnTo>
                <a:lnTo>
                  <a:pt x="737870" y="1439228"/>
                </a:lnTo>
                <a:lnTo>
                  <a:pt x="754380" y="1440816"/>
                </a:lnTo>
                <a:lnTo>
                  <a:pt x="770255" y="1442721"/>
                </a:lnTo>
                <a:lnTo>
                  <a:pt x="786765" y="1444943"/>
                </a:lnTo>
                <a:lnTo>
                  <a:pt x="802958" y="1447483"/>
                </a:lnTo>
                <a:lnTo>
                  <a:pt x="818833" y="1450340"/>
                </a:lnTo>
                <a:lnTo>
                  <a:pt x="835025" y="1453515"/>
                </a:lnTo>
                <a:lnTo>
                  <a:pt x="851218" y="1457643"/>
                </a:lnTo>
                <a:lnTo>
                  <a:pt x="866775" y="1461771"/>
                </a:lnTo>
                <a:lnTo>
                  <a:pt x="882333" y="1466215"/>
                </a:lnTo>
                <a:lnTo>
                  <a:pt x="898208" y="1471295"/>
                </a:lnTo>
                <a:lnTo>
                  <a:pt x="913765" y="1476693"/>
                </a:lnTo>
                <a:lnTo>
                  <a:pt x="929005" y="1482408"/>
                </a:lnTo>
                <a:lnTo>
                  <a:pt x="944563" y="1488440"/>
                </a:lnTo>
                <a:lnTo>
                  <a:pt x="959803" y="1495108"/>
                </a:lnTo>
                <a:lnTo>
                  <a:pt x="974725" y="1501458"/>
                </a:lnTo>
                <a:lnTo>
                  <a:pt x="989648" y="1508760"/>
                </a:lnTo>
                <a:lnTo>
                  <a:pt x="1004253" y="1516380"/>
                </a:lnTo>
                <a:lnTo>
                  <a:pt x="1018540" y="1524318"/>
                </a:lnTo>
                <a:lnTo>
                  <a:pt x="1033145" y="1532573"/>
                </a:lnTo>
                <a:lnTo>
                  <a:pt x="1047433" y="1541146"/>
                </a:lnTo>
                <a:lnTo>
                  <a:pt x="1061085" y="1550035"/>
                </a:lnTo>
                <a:lnTo>
                  <a:pt x="1075373" y="1559560"/>
                </a:lnTo>
                <a:lnTo>
                  <a:pt x="1088708" y="1569085"/>
                </a:lnTo>
                <a:lnTo>
                  <a:pt x="1102043" y="1579245"/>
                </a:lnTo>
                <a:lnTo>
                  <a:pt x="1115378" y="1589723"/>
                </a:lnTo>
                <a:lnTo>
                  <a:pt x="1128078" y="1600518"/>
                </a:lnTo>
                <a:lnTo>
                  <a:pt x="1141095" y="1611630"/>
                </a:lnTo>
                <a:lnTo>
                  <a:pt x="1153478" y="1623061"/>
                </a:lnTo>
                <a:lnTo>
                  <a:pt x="1165543" y="1634490"/>
                </a:lnTo>
                <a:lnTo>
                  <a:pt x="1177290" y="1646873"/>
                </a:lnTo>
                <a:lnTo>
                  <a:pt x="1189355" y="1659573"/>
                </a:lnTo>
                <a:lnTo>
                  <a:pt x="1200785" y="1671955"/>
                </a:lnTo>
                <a:lnTo>
                  <a:pt x="1211898" y="1685608"/>
                </a:lnTo>
                <a:lnTo>
                  <a:pt x="1222693" y="1698943"/>
                </a:lnTo>
                <a:lnTo>
                  <a:pt x="1233170" y="1712595"/>
                </a:lnTo>
                <a:lnTo>
                  <a:pt x="1243330" y="1726883"/>
                </a:lnTo>
                <a:lnTo>
                  <a:pt x="1253173" y="1741171"/>
                </a:lnTo>
                <a:lnTo>
                  <a:pt x="1262698" y="1755776"/>
                </a:lnTo>
                <a:lnTo>
                  <a:pt x="1272223" y="1771016"/>
                </a:lnTo>
                <a:lnTo>
                  <a:pt x="1280795" y="1785938"/>
                </a:lnTo>
                <a:lnTo>
                  <a:pt x="1289050" y="1801496"/>
                </a:lnTo>
                <a:lnTo>
                  <a:pt x="1297305" y="1817053"/>
                </a:lnTo>
                <a:lnTo>
                  <a:pt x="1304925" y="1832293"/>
                </a:lnTo>
                <a:lnTo>
                  <a:pt x="1311593" y="1848168"/>
                </a:lnTo>
                <a:lnTo>
                  <a:pt x="1318578" y="1864043"/>
                </a:lnTo>
                <a:lnTo>
                  <a:pt x="1324610" y="1879918"/>
                </a:lnTo>
                <a:lnTo>
                  <a:pt x="1330325" y="1895793"/>
                </a:lnTo>
                <a:lnTo>
                  <a:pt x="1335723" y="1911986"/>
                </a:lnTo>
                <a:lnTo>
                  <a:pt x="1340803" y="1927861"/>
                </a:lnTo>
                <a:lnTo>
                  <a:pt x="1345248" y="1944371"/>
                </a:lnTo>
                <a:lnTo>
                  <a:pt x="1349693" y="1960881"/>
                </a:lnTo>
                <a:lnTo>
                  <a:pt x="1353503" y="1977073"/>
                </a:lnTo>
                <a:lnTo>
                  <a:pt x="1356360" y="1993266"/>
                </a:lnTo>
                <a:lnTo>
                  <a:pt x="1359535" y="2009776"/>
                </a:lnTo>
                <a:lnTo>
                  <a:pt x="1361758" y="2026286"/>
                </a:lnTo>
                <a:lnTo>
                  <a:pt x="1363980" y="2042796"/>
                </a:lnTo>
                <a:lnTo>
                  <a:pt x="1365568" y="2059623"/>
                </a:lnTo>
                <a:lnTo>
                  <a:pt x="1367155" y="2076133"/>
                </a:lnTo>
                <a:lnTo>
                  <a:pt x="1367790" y="2092326"/>
                </a:lnTo>
                <a:lnTo>
                  <a:pt x="1368425" y="2108836"/>
                </a:lnTo>
                <a:lnTo>
                  <a:pt x="1368425" y="2125346"/>
                </a:lnTo>
                <a:lnTo>
                  <a:pt x="1368425" y="2141856"/>
                </a:lnTo>
                <a:lnTo>
                  <a:pt x="1367473" y="2158366"/>
                </a:lnTo>
                <a:lnTo>
                  <a:pt x="1366520" y="2174558"/>
                </a:lnTo>
                <a:lnTo>
                  <a:pt x="1364933" y="2191068"/>
                </a:lnTo>
                <a:lnTo>
                  <a:pt x="1363028" y="2207578"/>
                </a:lnTo>
                <a:lnTo>
                  <a:pt x="1360805" y="2223771"/>
                </a:lnTo>
                <a:lnTo>
                  <a:pt x="1357948" y="2239963"/>
                </a:lnTo>
                <a:lnTo>
                  <a:pt x="1354773" y="2256156"/>
                </a:lnTo>
                <a:lnTo>
                  <a:pt x="1351598" y="2272348"/>
                </a:lnTo>
                <a:lnTo>
                  <a:pt x="1348423" y="2284731"/>
                </a:lnTo>
                <a:lnTo>
                  <a:pt x="1345248" y="2297431"/>
                </a:lnTo>
                <a:lnTo>
                  <a:pt x="1342073" y="2309813"/>
                </a:lnTo>
                <a:lnTo>
                  <a:pt x="1337945" y="2322196"/>
                </a:lnTo>
                <a:lnTo>
                  <a:pt x="1334135" y="2334578"/>
                </a:lnTo>
                <a:lnTo>
                  <a:pt x="1330008" y="2347278"/>
                </a:lnTo>
                <a:lnTo>
                  <a:pt x="1325563" y="2359343"/>
                </a:lnTo>
                <a:lnTo>
                  <a:pt x="1320800" y="2371408"/>
                </a:lnTo>
                <a:lnTo>
                  <a:pt x="1316038" y="2383473"/>
                </a:lnTo>
                <a:lnTo>
                  <a:pt x="1310958" y="2395538"/>
                </a:lnTo>
                <a:lnTo>
                  <a:pt x="1305560" y="2407286"/>
                </a:lnTo>
                <a:lnTo>
                  <a:pt x="1299845" y="2419033"/>
                </a:lnTo>
                <a:lnTo>
                  <a:pt x="1294130" y="2431098"/>
                </a:lnTo>
                <a:lnTo>
                  <a:pt x="1288098" y="2442528"/>
                </a:lnTo>
                <a:lnTo>
                  <a:pt x="1281430" y="2453958"/>
                </a:lnTo>
                <a:lnTo>
                  <a:pt x="1275080" y="2465388"/>
                </a:lnTo>
                <a:lnTo>
                  <a:pt x="1268413" y="2476818"/>
                </a:lnTo>
                <a:lnTo>
                  <a:pt x="1261110" y="2487931"/>
                </a:lnTo>
                <a:lnTo>
                  <a:pt x="1253808" y="2499043"/>
                </a:lnTo>
                <a:lnTo>
                  <a:pt x="1246505" y="2509838"/>
                </a:lnTo>
                <a:lnTo>
                  <a:pt x="1238885" y="2520951"/>
                </a:lnTo>
                <a:lnTo>
                  <a:pt x="1230948" y="2531428"/>
                </a:lnTo>
                <a:lnTo>
                  <a:pt x="1223010" y="2541906"/>
                </a:lnTo>
                <a:lnTo>
                  <a:pt x="1214438" y="2552383"/>
                </a:lnTo>
                <a:lnTo>
                  <a:pt x="1206183" y="2562543"/>
                </a:lnTo>
                <a:lnTo>
                  <a:pt x="1197293" y="2573021"/>
                </a:lnTo>
                <a:lnTo>
                  <a:pt x="1188403" y="2582863"/>
                </a:lnTo>
                <a:lnTo>
                  <a:pt x="1179195" y="2592388"/>
                </a:lnTo>
                <a:lnTo>
                  <a:pt x="1169670" y="2602231"/>
                </a:lnTo>
                <a:lnTo>
                  <a:pt x="1160145" y="2611439"/>
                </a:lnTo>
                <a:lnTo>
                  <a:pt x="1150303" y="2620964"/>
                </a:lnTo>
                <a:lnTo>
                  <a:pt x="1140460" y="2630171"/>
                </a:lnTo>
                <a:lnTo>
                  <a:pt x="1455420" y="3124201"/>
                </a:lnTo>
                <a:lnTo>
                  <a:pt x="1458595" y="3128964"/>
                </a:lnTo>
                <a:lnTo>
                  <a:pt x="1461135" y="3134044"/>
                </a:lnTo>
                <a:lnTo>
                  <a:pt x="1463675" y="3139441"/>
                </a:lnTo>
                <a:lnTo>
                  <a:pt x="1465898" y="3144839"/>
                </a:lnTo>
                <a:lnTo>
                  <a:pt x="1467803" y="3150236"/>
                </a:lnTo>
                <a:lnTo>
                  <a:pt x="1469390" y="3155316"/>
                </a:lnTo>
                <a:lnTo>
                  <a:pt x="1470343" y="3160714"/>
                </a:lnTo>
                <a:lnTo>
                  <a:pt x="1471613" y="3166111"/>
                </a:lnTo>
                <a:lnTo>
                  <a:pt x="1472248" y="3171826"/>
                </a:lnTo>
                <a:lnTo>
                  <a:pt x="1472883" y="3177224"/>
                </a:lnTo>
                <a:lnTo>
                  <a:pt x="1473200" y="3182621"/>
                </a:lnTo>
                <a:lnTo>
                  <a:pt x="1473200" y="3188336"/>
                </a:lnTo>
                <a:lnTo>
                  <a:pt x="1472883" y="3193734"/>
                </a:lnTo>
                <a:lnTo>
                  <a:pt x="1471930" y="3199131"/>
                </a:lnTo>
                <a:lnTo>
                  <a:pt x="1471295" y="3204529"/>
                </a:lnTo>
                <a:lnTo>
                  <a:pt x="1470025" y="3209609"/>
                </a:lnTo>
                <a:lnTo>
                  <a:pt x="1469073" y="3215006"/>
                </a:lnTo>
                <a:lnTo>
                  <a:pt x="1467485" y="3220404"/>
                </a:lnTo>
                <a:lnTo>
                  <a:pt x="1465580" y="3225484"/>
                </a:lnTo>
                <a:lnTo>
                  <a:pt x="1463675" y="3230881"/>
                </a:lnTo>
                <a:lnTo>
                  <a:pt x="1461135" y="3235644"/>
                </a:lnTo>
                <a:lnTo>
                  <a:pt x="1458595" y="3240406"/>
                </a:lnTo>
                <a:lnTo>
                  <a:pt x="1455420" y="3245486"/>
                </a:lnTo>
                <a:lnTo>
                  <a:pt x="1452563" y="3249931"/>
                </a:lnTo>
                <a:lnTo>
                  <a:pt x="1449388" y="3254376"/>
                </a:lnTo>
                <a:lnTo>
                  <a:pt x="1445895" y="3258821"/>
                </a:lnTo>
                <a:lnTo>
                  <a:pt x="1442085" y="3262949"/>
                </a:lnTo>
                <a:lnTo>
                  <a:pt x="1437958" y="3266759"/>
                </a:lnTo>
                <a:lnTo>
                  <a:pt x="1433830" y="3270886"/>
                </a:lnTo>
                <a:lnTo>
                  <a:pt x="1429385" y="3274379"/>
                </a:lnTo>
                <a:lnTo>
                  <a:pt x="1424940" y="3277871"/>
                </a:lnTo>
                <a:lnTo>
                  <a:pt x="1419860" y="3281364"/>
                </a:lnTo>
                <a:lnTo>
                  <a:pt x="1415098" y="3283904"/>
                </a:lnTo>
                <a:lnTo>
                  <a:pt x="1409700" y="3287079"/>
                </a:lnTo>
                <a:lnTo>
                  <a:pt x="1404620" y="3289301"/>
                </a:lnTo>
                <a:lnTo>
                  <a:pt x="1399223" y="3291524"/>
                </a:lnTo>
                <a:lnTo>
                  <a:pt x="1393825" y="3293429"/>
                </a:lnTo>
                <a:lnTo>
                  <a:pt x="1388428" y="3295016"/>
                </a:lnTo>
                <a:lnTo>
                  <a:pt x="1382713" y="3296286"/>
                </a:lnTo>
                <a:lnTo>
                  <a:pt x="1377633" y="3297239"/>
                </a:lnTo>
                <a:lnTo>
                  <a:pt x="1372235" y="3298191"/>
                </a:lnTo>
                <a:lnTo>
                  <a:pt x="1366520" y="3298509"/>
                </a:lnTo>
                <a:lnTo>
                  <a:pt x="1361123" y="3298826"/>
                </a:lnTo>
                <a:lnTo>
                  <a:pt x="1355725" y="3298826"/>
                </a:lnTo>
                <a:lnTo>
                  <a:pt x="1350010" y="3298509"/>
                </a:lnTo>
                <a:lnTo>
                  <a:pt x="1344613" y="3297874"/>
                </a:lnTo>
                <a:lnTo>
                  <a:pt x="1339215" y="3296921"/>
                </a:lnTo>
                <a:lnTo>
                  <a:pt x="1333818" y="3295969"/>
                </a:lnTo>
                <a:lnTo>
                  <a:pt x="1328420" y="3294699"/>
                </a:lnTo>
                <a:lnTo>
                  <a:pt x="1323658" y="3293111"/>
                </a:lnTo>
                <a:lnTo>
                  <a:pt x="1318260" y="3291206"/>
                </a:lnTo>
                <a:lnTo>
                  <a:pt x="1313180" y="3289301"/>
                </a:lnTo>
                <a:lnTo>
                  <a:pt x="1308100" y="3287079"/>
                </a:lnTo>
                <a:lnTo>
                  <a:pt x="1303338" y="3284221"/>
                </a:lnTo>
                <a:lnTo>
                  <a:pt x="1298575" y="3281364"/>
                </a:lnTo>
                <a:lnTo>
                  <a:pt x="1293813" y="3278189"/>
                </a:lnTo>
                <a:lnTo>
                  <a:pt x="1289368" y="3275014"/>
                </a:lnTo>
                <a:lnTo>
                  <a:pt x="1284923" y="3271839"/>
                </a:lnTo>
                <a:lnTo>
                  <a:pt x="1280795" y="3268029"/>
                </a:lnTo>
                <a:lnTo>
                  <a:pt x="1276985" y="3263584"/>
                </a:lnTo>
                <a:lnTo>
                  <a:pt x="1273175" y="3259456"/>
                </a:lnTo>
                <a:lnTo>
                  <a:pt x="1269365" y="3255329"/>
                </a:lnTo>
                <a:lnTo>
                  <a:pt x="1265873" y="3250249"/>
                </a:lnTo>
                <a:lnTo>
                  <a:pt x="1262698" y="3245804"/>
                </a:lnTo>
                <a:lnTo>
                  <a:pt x="947420" y="2751774"/>
                </a:lnTo>
                <a:lnTo>
                  <a:pt x="935038" y="2756854"/>
                </a:lnTo>
                <a:lnTo>
                  <a:pt x="922338" y="2761934"/>
                </a:lnTo>
                <a:lnTo>
                  <a:pt x="909638" y="2766379"/>
                </a:lnTo>
                <a:lnTo>
                  <a:pt x="896938" y="2770506"/>
                </a:lnTo>
                <a:lnTo>
                  <a:pt x="883920" y="2774951"/>
                </a:lnTo>
                <a:lnTo>
                  <a:pt x="871538" y="2778761"/>
                </a:lnTo>
                <a:lnTo>
                  <a:pt x="858520" y="2782254"/>
                </a:lnTo>
                <a:lnTo>
                  <a:pt x="845503" y="2785429"/>
                </a:lnTo>
                <a:lnTo>
                  <a:pt x="832485" y="2788604"/>
                </a:lnTo>
                <a:lnTo>
                  <a:pt x="819468" y="2791144"/>
                </a:lnTo>
                <a:lnTo>
                  <a:pt x="806450" y="2794001"/>
                </a:lnTo>
                <a:lnTo>
                  <a:pt x="793433" y="2796224"/>
                </a:lnTo>
                <a:lnTo>
                  <a:pt x="780415" y="2798129"/>
                </a:lnTo>
                <a:lnTo>
                  <a:pt x="767398" y="2799716"/>
                </a:lnTo>
                <a:lnTo>
                  <a:pt x="754063" y="2801304"/>
                </a:lnTo>
                <a:lnTo>
                  <a:pt x="741045" y="2802891"/>
                </a:lnTo>
                <a:lnTo>
                  <a:pt x="728028" y="2803526"/>
                </a:lnTo>
                <a:lnTo>
                  <a:pt x="715010" y="2804161"/>
                </a:lnTo>
                <a:lnTo>
                  <a:pt x="701675" y="2804796"/>
                </a:lnTo>
                <a:lnTo>
                  <a:pt x="688658" y="2805114"/>
                </a:lnTo>
                <a:lnTo>
                  <a:pt x="675640" y="2805114"/>
                </a:lnTo>
                <a:lnTo>
                  <a:pt x="662623" y="2804796"/>
                </a:lnTo>
                <a:lnTo>
                  <a:pt x="649605" y="2804161"/>
                </a:lnTo>
                <a:lnTo>
                  <a:pt x="636588" y="2803526"/>
                </a:lnTo>
                <a:lnTo>
                  <a:pt x="623570" y="2802256"/>
                </a:lnTo>
                <a:lnTo>
                  <a:pt x="610553" y="2801304"/>
                </a:lnTo>
                <a:lnTo>
                  <a:pt x="597535" y="2799716"/>
                </a:lnTo>
                <a:lnTo>
                  <a:pt x="584518" y="2797811"/>
                </a:lnTo>
                <a:lnTo>
                  <a:pt x="571818" y="2795906"/>
                </a:lnTo>
                <a:lnTo>
                  <a:pt x="558800" y="2793684"/>
                </a:lnTo>
                <a:lnTo>
                  <a:pt x="546100" y="2791144"/>
                </a:lnTo>
                <a:lnTo>
                  <a:pt x="533718" y="2788286"/>
                </a:lnTo>
                <a:lnTo>
                  <a:pt x="517525" y="2784794"/>
                </a:lnTo>
                <a:lnTo>
                  <a:pt x="501968" y="2780666"/>
                </a:lnTo>
                <a:lnTo>
                  <a:pt x="485775" y="2775904"/>
                </a:lnTo>
                <a:lnTo>
                  <a:pt x="470218" y="2771141"/>
                </a:lnTo>
                <a:lnTo>
                  <a:pt x="454660" y="2765744"/>
                </a:lnTo>
                <a:lnTo>
                  <a:pt x="439103" y="2760029"/>
                </a:lnTo>
                <a:lnTo>
                  <a:pt x="424180" y="2753679"/>
                </a:lnTo>
                <a:lnTo>
                  <a:pt x="408940" y="2747329"/>
                </a:lnTo>
                <a:lnTo>
                  <a:pt x="394018" y="2740661"/>
                </a:lnTo>
                <a:lnTo>
                  <a:pt x="379095" y="2733676"/>
                </a:lnTo>
                <a:lnTo>
                  <a:pt x="364173" y="2725739"/>
                </a:lnTo>
                <a:lnTo>
                  <a:pt x="349568" y="2717801"/>
                </a:lnTo>
                <a:lnTo>
                  <a:pt x="335598" y="2709864"/>
                </a:lnTo>
                <a:lnTo>
                  <a:pt x="321310" y="2700974"/>
                </a:lnTo>
                <a:lnTo>
                  <a:pt x="307023" y="2692084"/>
                </a:lnTo>
                <a:lnTo>
                  <a:pt x="293370" y="2682559"/>
                </a:lnTo>
                <a:lnTo>
                  <a:pt x="279718" y="2673034"/>
                </a:lnTo>
                <a:lnTo>
                  <a:pt x="266065" y="2663191"/>
                </a:lnTo>
                <a:lnTo>
                  <a:pt x="253047" y="2652396"/>
                </a:lnTo>
                <a:lnTo>
                  <a:pt x="240347" y="2641601"/>
                </a:lnTo>
                <a:lnTo>
                  <a:pt x="227647" y="2630489"/>
                </a:lnTo>
                <a:lnTo>
                  <a:pt x="214947" y="2619059"/>
                </a:lnTo>
                <a:lnTo>
                  <a:pt x="203200" y="2607629"/>
                </a:lnTo>
                <a:lnTo>
                  <a:pt x="190817" y="2595563"/>
                </a:lnTo>
                <a:lnTo>
                  <a:pt x="179387" y="2582863"/>
                </a:lnTo>
                <a:lnTo>
                  <a:pt x="167957" y="2570163"/>
                </a:lnTo>
                <a:lnTo>
                  <a:pt x="156845" y="2556828"/>
                </a:lnTo>
                <a:lnTo>
                  <a:pt x="146050" y="2543493"/>
                </a:lnTo>
                <a:lnTo>
                  <a:pt x="135255" y="2529523"/>
                </a:lnTo>
                <a:lnTo>
                  <a:pt x="125095" y="2515553"/>
                </a:lnTo>
                <a:lnTo>
                  <a:pt x="115252" y="2500948"/>
                </a:lnTo>
                <a:lnTo>
                  <a:pt x="105410" y="2486343"/>
                </a:lnTo>
                <a:lnTo>
                  <a:pt x="96202" y="2471103"/>
                </a:lnTo>
                <a:lnTo>
                  <a:pt x="87630" y="2456181"/>
                </a:lnTo>
                <a:lnTo>
                  <a:pt x="79057" y="2440941"/>
                </a:lnTo>
                <a:lnTo>
                  <a:pt x="71437" y="2425383"/>
                </a:lnTo>
                <a:lnTo>
                  <a:pt x="63817" y="2409826"/>
                </a:lnTo>
                <a:lnTo>
                  <a:pt x="56515" y="2394268"/>
                </a:lnTo>
                <a:lnTo>
                  <a:pt x="50165" y="2378076"/>
                </a:lnTo>
                <a:lnTo>
                  <a:pt x="43815" y="2362518"/>
                </a:lnTo>
                <a:lnTo>
                  <a:pt x="38100" y="2346326"/>
                </a:lnTo>
                <a:lnTo>
                  <a:pt x="32385" y="2330451"/>
                </a:lnTo>
                <a:lnTo>
                  <a:pt x="27622" y="2313941"/>
                </a:lnTo>
                <a:lnTo>
                  <a:pt x="23177" y="2297748"/>
                </a:lnTo>
                <a:lnTo>
                  <a:pt x="19050" y="2281556"/>
                </a:lnTo>
                <a:lnTo>
                  <a:pt x="15240" y="2265363"/>
                </a:lnTo>
                <a:lnTo>
                  <a:pt x="11747" y="2248853"/>
                </a:lnTo>
                <a:lnTo>
                  <a:pt x="9207" y="2232343"/>
                </a:lnTo>
                <a:lnTo>
                  <a:pt x="6350" y="2216151"/>
                </a:lnTo>
                <a:lnTo>
                  <a:pt x="4445" y="2199641"/>
                </a:lnTo>
                <a:lnTo>
                  <a:pt x="2540" y="2182813"/>
                </a:lnTo>
                <a:lnTo>
                  <a:pt x="1587" y="2166303"/>
                </a:lnTo>
                <a:lnTo>
                  <a:pt x="635" y="2149793"/>
                </a:lnTo>
                <a:lnTo>
                  <a:pt x="0" y="2133283"/>
                </a:lnTo>
                <a:lnTo>
                  <a:pt x="0" y="2117091"/>
                </a:lnTo>
                <a:lnTo>
                  <a:pt x="317" y="2100581"/>
                </a:lnTo>
                <a:lnTo>
                  <a:pt x="952" y="2084071"/>
                </a:lnTo>
                <a:lnTo>
                  <a:pt x="2222" y="2067561"/>
                </a:lnTo>
                <a:lnTo>
                  <a:pt x="3810" y="2051051"/>
                </a:lnTo>
                <a:lnTo>
                  <a:pt x="5715" y="2034541"/>
                </a:lnTo>
                <a:lnTo>
                  <a:pt x="7937" y="2018666"/>
                </a:lnTo>
                <a:lnTo>
                  <a:pt x="10795" y="2002473"/>
                </a:lnTo>
                <a:lnTo>
                  <a:pt x="13652" y="1986598"/>
                </a:lnTo>
                <a:lnTo>
                  <a:pt x="17145" y="1970406"/>
                </a:lnTo>
                <a:lnTo>
                  <a:pt x="20955" y="1954213"/>
                </a:lnTo>
                <a:lnTo>
                  <a:pt x="24765" y="1938656"/>
                </a:lnTo>
                <a:lnTo>
                  <a:pt x="29527" y="1922463"/>
                </a:lnTo>
                <a:lnTo>
                  <a:pt x="34290" y="1906906"/>
                </a:lnTo>
                <a:lnTo>
                  <a:pt x="39687" y="1891666"/>
                </a:lnTo>
                <a:lnTo>
                  <a:pt x="45402" y="1876426"/>
                </a:lnTo>
                <a:lnTo>
                  <a:pt x="51752" y="1861186"/>
                </a:lnTo>
                <a:lnTo>
                  <a:pt x="58102" y="1845628"/>
                </a:lnTo>
                <a:lnTo>
                  <a:pt x="64452" y="1830706"/>
                </a:lnTo>
                <a:lnTo>
                  <a:pt x="71755" y="1815783"/>
                </a:lnTo>
                <a:lnTo>
                  <a:pt x="79375" y="1800861"/>
                </a:lnTo>
                <a:lnTo>
                  <a:pt x="87630" y="1786573"/>
                </a:lnTo>
                <a:lnTo>
                  <a:pt x="95567" y="1772286"/>
                </a:lnTo>
                <a:lnTo>
                  <a:pt x="104457" y="1757998"/>
                </a:lnTo>
                <a:lnTo>
                  <a:pt x="113030" y="1744028"/>
                </a:lnTo>
                <a:lnTo>
                  <a:pt x="122872" y="1730376"/>
                </a:lnTo>
                <a:lnTo>
                  <a:pt x="132397" y="1716723"/>
                </a:lnTo>
                <a:lnTo>
                  <a:pt x="142240" y="1703388"/>
                </a:lnTo>
                <a:lnTo>
                  <a:pt x="152717" y="1690053"/>
                </a:lnTo>
                <a:lnTo>
                  <a:pt x="163195" y="1677353"/>
                </a:lnTo>
                <a:lnTo>
                  <a:pt x="174307" y="1664335"/>
                </a:lnTo>
                <a:lnTo>
                  <a:pt x="185737" y="1652270"/>
                </a:lnTo>
                <a:lnTo>
                  <a:pt x="197802" y="1639888"/>
                </a:lnTo>
                <a:lnTo>
                  <a:pt x="209867" y="1628140"/>
                </a:lnTo>
                <a:lnTo>
                  <a:pt x="222250" y="1616075"/>
                </a:lnTo>
                <a:lnTo>
                  <a:pt x="235267" y="1604646"/>
                </a:lnTo>
                <a:lnTo>
                  <a:pt x="248285" y="1593533"/>
                </a:lnTo>
                <a:lnTo>
                  <a:pt x="261937" y="1583056"/>
                </a:lnTo>
                <a:lnTo>
                  <a:pt x="275908" y="1572260"/>
                </a:lnTo>
                <a:lnTo>
                  <a:pt x="289878" y="1561783"/>
                </a:lnTo>
                <a:lnTo>
                  <a:pt x="304165" y="1552258"/>
                </a:lnTo>
                <a:lnTo>
                  <a:pt x="319088" y="1542416"/>
                </a:lnTo>
                <a:lnTo>
                  <a:pt x="334010" y="1533208"/>
                </a:lnTo>
                <a:lnTo>
                  <a:pt x="349250" y="1524318"/>
                </a:lnTo>
                <a:lnTo>
                  <a:pt x="364490" y="1516063"/>
                </a:lnTo>
                <a:lnTo>
                  <a:pt x="379730" y="1508443"/>
                </a:lnTo>
                <a:lnTo>
                  <a:pt x="395605" y="1500823"/>
                </a:lnTo>
                <a:lnTo>
                  <a:pt x="411163" y="1493838"/>
                </a:lnTo>
                <a:lnTo>
                  <a:pt x="426720" y="1486853"/>
                </a:lnTo>
                <a:lnTo>
                  <a:pt x="442913" y="1480821"/>
                </a:lnTo>
                <a:lnTo>
                  <a:pt x="459105" y="1475105"/>
                </a:lnTo>
                <a:lnTo>
                  <a:pt x="474980" y="1469708"/>
                </a:lnTo>
                <a:lnTo>
                  <a:pt x="491173" y="1464628"/>
                </a:lnTo>
                <a:lnTo>
                  <a:pt x="507365" y="1460183"/>
                </a:lnTo>
                <a:lnTo>
                  <a:pt x="523558" y="1456055"/>
                </a:lnTo>
                <a:lnTo>
                  <a:pt x="540068" y="1452245"/>
                </a:lnTo>
                <a:lnTo>
                  <a:pt x="556578" y="1449070"/>
                </a:lnTo>
                <a:lnTo>
                  <a:pt x="573088" y="1445895"/>
                </a:lnTo>
                <a:lnTo>
                  <a:pt x="589598" y="1443356"/>
                </a:lnTo>
                <a:lnTo>
                  <a:pt x="605790" y="1441451"/>
                </a:lnTo>
                <a:lnTo>
                  <a:pt x="622300" y="1439546"/>
                </a:lnTo>
                <a:lnTo>
                  <a:pt x="638810" y="1438275"/>
                </a:lnTo>
                <a:lnTo>
                  <a:pt x="655320" y="1437640"/>
                </a:lnTo>
                <a:lnTo>
                  <a:pt x="671830" y="1436688"/>
                </a:lnTo>
                <a:close/>
                <a:moveTo>
                  <a:pt x="1808801" y="0"/>
                </a:moveTo>
                <a:lnTo>
                  <a:pt x="1822779" y="318"/>
                </a:lnTo>
                <a:lnTo>
                  <a:pt x="1836121" y="635"/>
                </a:lnTo>
                <a:lnTo>
                  <a:pt x="1849463" y="1588"/>
                </a:lnTo>
                <a:lnTo>
                  <a:pt x="1862806" y="3177"/>
                </a:lnTo>
                <a:lnTo>
                  <a:pt x="1875830" y="4447"/>
                </a:lnTo>
                <a:lnTo>
                  <a:pt x="1888855" y="6353"/>
                </a:lnTo>
                <a:lnTo>
                  <a:pt x="1901562" y="8894"/>
                </a:lnTo>
                <a:lnTo>
                  <a:pt x="1914269" y="11435"/>
                </a:lnTo>
                <a:lnTo>
                  <a:pt x="1926658" y="14612"/>
                </a:lnTo>
                <a:lnTo>
                  <a:pt x="1939047" y="17471"/>
                </a:lnTo>
                <a:lnTo>
                  <a:pt x="1951119" y="21282"/>
                </a:lnTo>
                <a:lnTo>
                  <a:pt x="1963190" y="25412"/>
                </a:lnTo>
                <a:lnTo>
                  <a:pt x="1974944" y="29859"/>
                </a:lnTo>
                <a:lnTo>
                  <a:pt x="1986698" y="34306"/>
                </a:lnTo>
                <a:lnTo>
                  <a:pt x="1998452" y="39071"/>
                </a:lnTo>
                <a:lnTo>
                  <a:pt x="2009571" y="44471"/>
                </a:lnTo>
                <a:lnTo>
                  <a:pt x="2020689" y="49870"/>
                </a:lnTo>
                <a:lnTo>
                  <a:pt x="2031490" y="55906"/>
                </a:lnTo>
                <a:lnTo>
                  <a:pt x="2042291" y="61941"/>
                </a:lnTo>
                <a:lnTo>
                  <a:pt x="2053092" y="67976"/>
                </a:lnTo>
                <a:lnTo>
                  <a:pt x="2063257" y="74964"/>
                </a:lnTo>
                <a:lnTo>
                  <a:pt x="2073741" y="81953"/>
                </a:lnTo>
                <a:lnTo>
                  <a:pt x="2083589" y="89259"/>
                </a:lnTo>
                <a:lnTo>
                  <a:pt x="2093754" y="96564"/>
                </a:lnTo>
                <a:lnTo>
                  <a:pt x="2103284" y="104506"/>
                </a:lnTo>
                <a:lnTo>
                  <a:pt x="2112814" y="112447"/>
                </a:lnTo>
                <a:lnTo>
                  <a:pt x="2122027" y="120388"/>
                </a:lnTo>
                <a:lnTo>
                  <a:pt x="2131239" y="129282"/>
                </a:lnTo>
                <a:lnTo>
                  <a:pt x="2139816" y="138176"/>
                </a:lnTo>
                <a:lnTo>
                  <a:pt x="2148711" y="147070"/>
                </a:lnTo>
                <a:lnTo>
                  <a:pt x="2157288" y="156282"/>
                </a:lnTo>
                <a:lnTo>
                  <a:pt x="2165548" y="165811"/>
                </a:lnTo>
                <a:lnTo>
                  <a:pt x="2173490" y="175658"/>
                </a:lnTo>
                <a:lnTo>
                  <a:pt x="2181749" y="185505"/>
                </a:lnTo>
                <a:lnTo>
                  <a:pt x="2189373" y="195987"/>
                </a:lnTo>
                <a:lnTo>
                  <a:pt x="2196680" y="206152"/>
                </a:lnTo>
                <a:lnTo>
                  <a:pt x="2203986" y="216952"/>
                </a:lnTo>
                <a:lnTo>
                  <a:pt x="2211293" y="227752"/>
                </a:lnTo>
                <a:lnTo>
                  <a:pt x="2217646" y="238870"/>
                </a:lnTo>
                <a:lnTo>
                  <a:pt x="2224635" y="249987"/>
                </a:lnTo>
                <a:lnTo>
                  <a:pt x="2230671" y="261423"/>
                </a:lnTo>
                <a:lnTo>
                  <a:pt x="2237024" y="273175"/>
                </a:lnTo>
                <a:lnTo>
                  <a:pt x="2243060" y="285246"/>
                </a:lnTo>
                <a:lnTo>
                  <a:pt x="2248778" y="296999"/>
                </a:lnTo>
                <a:lnTo>
                  <a:pt x="2253861" y="309069"/>
                </a:lnTo>
                <a:lnTo>
                  <a:pt x="2259261" y="321458"/>
                </a:lnTo>
                <a:lnTo>
                  <a:pt x="2264344" y="334163"/>
                </a:lnTo>
                <a:lnTo>
                  <a:pt x="2269427" y="347187"/>
                </a:lnTo>
                <a:lnTo>
                  <a:pt x="2273874" y="359575"/>
                </a:lnTo>
                <a:lnTo>
                  <a:pt x="2278004" y="372599"/>
                </a:lnTo>
                <a:lnTo>
                  <a:pt x="2282452" y="386257"/>
                </a:lnTo>
                <a:lnTo>
                  <a:pt x="2286264" y="399598"/>
                </a:lnTo>
                <a:lnTo>
                  <a:pt x="2290076" y="412939"/>
                </a:lnTo>
                <a:lnTo>
                  <a:pt x="2292935" y="426598"/>
                </a:lnTo>
                <a:lnTo>
                  <a:pt x="2296429" y="440575"/>
                </a:lnTo>
                <a:lnTo>
                  <a:pt x="2299288" y="454233"/>
                </a:lnTo>
                <a:lnTo>
                  <a:pt x="2301830" y="468527"/>
                </a:lnTo>
                <a:lnTo>
                  <a:pt x="2304053" y="482504"/>
                </a:lnTo>
                <a:lnTo>
                  <a:pt x="2306595" y="497116"/>
                </a:lnTo>
                <a:lnTo>
                  <a:pt x="2308501" y="511410"/>
                </a:lnTo>
                <a:lnTo>
                  <a:pt x="2309772" y="526339"/>
                </a:lnTo>
                <a:lnTo>
                  <a:pt x="2311360" y="540633"/>
                </a:lnTo>
                <a:lnTo>
                  <a:pt x="2312630" y="555245"/>
                </a:lnTo>
                <a:lnTo>
                  <a:pt x="2313266" y="570174"/>
                </a:lnTo>
                <a:lnTo>
                  <a:pt x="2320255" y="573033"/>
                </a:lnTo>
                <a:lnTo>
                  <a:pt x="2327244" y="576209"/>
                </a:lnTo>
                <a:lnTo>
                  <a:pt x="2333597" y="579704"/>
                </a:lnTo>
                <a:lnTo>
                  <a:pt x="2339633" y="583515"/>
                </a:lnTo>
                <a:lnTo>
                  <a:pt x="2345351" y="587645"/>
                </a:lnTo>
                <a:lnTo>
                  <a:pt x="2350751" y="592727"/>
                </a:lnTo>
                <a:lnTo>
                  <a:pt x="2356152" y="597809"/>
                </a:lnTo>
                <a:lnTo>
                  <a:pt x="2361234" y="603527"/>
                </a:lnTo>
                <a:lnTo>
                  <a:pt x="2365364" y="609562"/>
                </a:lnTo>
                <a:lnTo>
                  <a:pt x="2369494" y="616233"/>
                </a:lnTo>
                <a:lnTo>
                  <a:pt x="2372988" y="622903"/>
                </a:lnTo>
                <a:lnTo>
                  <a:pt x="2376483" y="630527"/>
                </a:lnTo>
                <a:lnTo>
                  <a:pt x="2379024" y="638786"/>
                </a:lnTo>
                <a:lnTo>
                  <a:pt x="2381566" y="647362"/>
                </a:lnTo>
                <a:lnTo>
                  <a:pt x="2383472" y="656574"/>
                </a:lnTo>
                <a:lnTo>
                  <a:pt x="2384425" y="666103"/>
                </a:lnTo>
                <a:lnTo>
                  <a:pt x="2385378" y="674362"/>
                </a:lnTo>
                <a:lnTo>
                  <a:pt x="2385695" y="681985"/>
                </a:lnTo>
                <a:lnTo>
                  <a:pt x="2386013" y="689927"/>
                </a:lnTo>
                <a:lnTo>
                  <a:pt x="2385695" y="698503"/>
                </a:lnTo>
                <a:lnTo>
                  <a:pt x="2385378" y="706444"/>
                </a:lnTo>
                <a:lnTo>
                  <a:pt x="2384425" y="714703"/>
                </a:lnTo>
                <a:lnTo>
                  <a:pt x="2383472" y="723279"/>
                </a:lnTo>
                <a:lnTo>
                  <a:pt x="2381883" y="731538"/>
                </a:lnTo>
                <a:lnTo>
                  <a:pt x="2380295" y="740115"/>
                </a:lnTo>
                <a:lnTo>
                  <a:pt x="2378389" y="748373"/>
                </a:lnTo>
                <a:lnTo>
                  <a:pt x="2376483" y="756950"/>
                </a:lnTo>
                <a:lnTo>
                  <a:pt x="2374259" y="765526"/>
                </a:lnTo>
                <a:lnTo>
                  <a:pt x="2371400" y="773467"/>
                </a:lnTo>
                <a:lnTo>
                  <a:pt x="2368541" y="781726"/>
                </a:lnTo>
                <a:lnTo>
                  <a:pt x="2365364" y="789985"/>
                </a:lnTo>
                <a:lnTo>
                  <a:pt x="2361870" y="797926"/>
                </a:lnTo>
                <a:lnTo>
                  <a:pt x="2358376" y="805550"/>
                </a:lnTo>
                <a:lnTo>
                  <a:pt x="2354563" y="813173"/>
                </a:lnTo>
                <a:lnTo>
                  <a:pt x="2350434" y="820479"/>
                </a:lnTo>
                <a:lnTo>
                  <a:pt x="2346304" y="827785"/>
                </a:lnTo>
                <a:lnTo>
                  <a:pt x="2341539" y="834773"/>
                </a:lnTo>
                <a:lnTo>
                  <a:pt x="2337091" y="841444"/>
                </a:lnTo>
                <a:lnTo>
                  <a:pt x="2332009" y="848114"/>
                </a:lnTo>
                <a:lnTo>
                  <a:pt x="2326608" y="854149"/>
                </a:lnTo>
                <a:lnTo>
                  <a:pt x="2321843" y="859867"/>
                </a:lnTo>
                <a:lnTo>
                  <a:pt x="2316125" y="865585"/>
                </a:lnTo>
                <a:lnTo>
                  <a:pt x="2310407" y="870667"/>
                </a:lnTo>
                <a:lnTo>
                  <a:pt x="2304689" y="875432"/>
                </a:lnTo>
                <a:lnTo>
                  <a:pt x="2298335" y="879879"/>
                </a:lnTo>
                <a:lnTo>
                  <a:pt x="2292300" y="884008"/>
                </a:lnTo>
                <a:lnTo>
                  <a:pt x="2285628" y="887502"/>
                </a:lnTo>
                <a:lnTo>
                  <a:pt x="2279275" y="890996"/>
                </a:lnTo>
                <a:lnTo>
                  <a:pt x="2273239" y="915137"/>
                </a:lnTo>
                <a:lnTo>
                  <a:pt x="2266250" y="938643"/>
                </a:lnTo>
                <a:lnTo>
                  <a:pt x="2258626" y="962467"/>
                </a:lnTo>
                <a:lnTo>
                  <a:pt x="2251002" y="986290"/>
                </a:lnTo>
                <a:lnTo>
                  <a:pt x="2242425" y="1009161"/>
                </a:lnTo>
                <a:lnTo>
                  <a:pt x="2233212" y="1032031"/>
                </a:lnTo>
                <a:lnTo>
                  <a:pt x="2223682" y="1054584"/>
                </a:lnTo>
                <a:lnTo>
                  <a:pt x="2213834" y="1076819"/>
                </a:lnTo>
                <a:lnTo>
                  <a:pt x="2203351" y="1098419"/>
                </a:lnTo>
                <a:lnTo>
                  <a:pt x="2192232" y="1119701"/>
                </a:lnTo>
                <a:lnTo>
                  <a:pt x="2180479" y="1140348"/>
                </a:lnTo>
                <a:lnTo>
                  <a:pt x="2168407" y="1160360"/>
                </a:lnTo>
                <a:lnTo>
                  <a:pt x="2155700" y="1179736"/>
                </a:lnTo>
                <a:lnTo>
                  <a:pt x="2142358" y="1198477"/>
                </a:lnTo>
                <a:lnTo>
                  <a:pt x="2128380" y="1216901"/>
                </a:lnTo>
                <a:lnTo>
                  <a:pt x="2114403" y="1234054"/>
                </a:lnTo>
                <a:lnTo>
                  <a:pt x="2106779" y="1242630"/>
                </a:lnTo>
                <a:lnTo>
                  <a:pt x="2099472" y="1250889"/>
                </a:lnTo>
                <a:lnTo>
                  <a:pt x="2091848" y="1259148"/>
                </a:lnTo>
                <a:lnTo>
                  <a:pt x="2083589" y="1266771"/>
                </a:lnTo>
                <a:lnTo>
                  <a:pt x="2075647" y="1274395"/>
                </a:lnTo>
                <a:lnTo>
                  <a:pt x="2067705" y="1282018"/>
                </a:lnTo>
                <a:lnTo>
                  <a:pt x="2059445" y="1289006"/>
                </a:lnTo>
                <a:lnTo>
                  <a:pt x="2051186" y="1295994"/>
                </a:lnTo>
                <a:lnTo>
                  <a:pt x="2042609" y="1302665"/>
                </a:lnTo>
                <a:lnTo>
                  <a:pt x="2034032" y="1309018"/>
                </a:lnTo>
                <a:lnTo>
                  <a:pt x="2025137" y="1315688"/>
                </a:lnTo>
                <a:lnTo>
                  <a:pt x="2016242" y="1321724"/>
                </a:lnTo>
                <a:lnTo>
                  <a:pt x="2007029" y="1327441"/>
                </a:lnTo>
                <a:lnTo>
                  <a:pt x="1997817" y="1332841"/>
                </a:lnTo>
                <a:lnTo>
                  <a:pt x="1988922" y="1338241"/>
                </a:lnTo>
                <a:lnTo>
                  <a:pt x="1979074" y="1343324"/>
                </a:lnTo>
                <a:lnTo>
                  <a:pt x="1969544" y="1348088"/>
                </a:lnTo>
                <a:lnTo>
                  <a:pt x="1960014" y="1352535"/>
                </a:lnTo>
                <a:lnTo>
                  <a:pt x="1950166" y="1356665"/>
                </a:lnTo>
                <a:lnTo>
                  <a:pt x="1940000" y="1360477"/>
                </a:lnTo>
                <a:lnTo>
                  <a:pt x="1929835" y="1364288"/>
                </a:lnTo>
                <a:lnTo>
                  <a:pt x="1919352" y="1367782"/>
                </a:lnTo>
                <a:lnTo>
                  <a:pt x="1909186" y="1370641"/>
                </a:lnTo>
                <a:lnTo>
                  <a:pt x="1898703" y="1373500"/>
                </a:lnTo>
                <a:lnTo>
                  <a:pt x="1888220" y="1375724"/>
                </a:lnTo>
                <a:lnTo>
                  <a:pt x="1877101" y="1377947"/>
                </a:lnTo>
                <a:lnTo>
                  <a:pt x="1865982" y="1379853"/>
                </a:lnTo>
                <a:lnTo>
                  <a:pt x="1854864" y="1381123"/>
                </a:lnTo>
                <a:lnTo>
                  <a:pt x="1843745" y="1382712"/>
                </a:lnTo>
                <a:lnTo>
                  <a:pt x="1832309" y="1383347"/>
                </a:lnTo>
                <a:lnTo>
                  <a:pt x="1820873" y="1383665"/>
                </a:lnTo>
                <a:lnTo>
                  <a:pt x="1808801" y="1384300"/>
                </a:lnTo>
                <a:lnTo>
                  <a:pt x="1797365" y="1383665"/>
                </a:lnTo>
                <a:lnTo>
                  <a:pt x="1785929" y="1383347"/>
                </a:lnTo>
                <a:lnTo>
                  <a:pt x="1774493" y="1382712"/>
                </a:lnTo>
                <a:lnTo>
                  <a:pt x="1763374" y="1381441"/>
                </a:lnTo>
                <a:lnTo>
                  <a:pt x="1752256" y="1379853"/>
                </a:lnTo>
                <a:lnTo>
                  <a:pt x="1741137" y="1377947"/>
                </a:lnTo>
                <a:lnTo>
                  <a:pt x="1730336" y="1375724"/>
                </a:lnTo>
                <a:lnTo>
                  <a:pt x="1719535" y="1373500"/>
                </a:lnTo>
                <a:lnTo>
                  <a:pt x="1709052" y="1370641"/>
                </a:lnTo>
                <a:lnTo>
                  <a:pt x="1698569" y="1367782"/>
                </a:lnTo>
                <a:lnTo>
                  <a:pt x="1688721" y="1364606"/>
                </a:lnTo>
                <a:lnTo>
                  <a:pt x="1678238" y="1360794"/>
                </a:lnTo>
                <a:lnTo>
                  <a:pt x="1668390" y="1356982"/>
                </a:lnTo>
                <a:lnTo>
                  <a:pt x="1658542" y="1352853"/>
                </a:lnTo>
                <a:lnTo>
                  <a:pt x="1649012" y="1348088"/>
                </a:lnTo>
                <a:lnTo>
                  <a:pt x="1639164" y="1343641"/>
                </a:lnTo>
                <a:lnTo>
                  <a:pt x="1630269" y="1338559"/>
                </a:lnTo>
                <a:lnTo>
                  <a:pt x="1620421" y="1333794"/>
                </a:lnTo>
                <a:lnTo>
                  <a:pt x="1611526" y="1327759"/>
                </a:lnTo>
                <a:lnTo>
                  <a:pt x="1602632" y="1322042"/>
                </a:lnTo>
                <a:lnTo>
                  <a:pt x="1593737" y="1316324"/>
                </a:lnTo>
                <a:lnTo>
                  <a:pt x="1584842" y="1309971"/>
                </a:lnTo>
                <a:lnTo>
                  <a:pt x="1576265" y="1303936"/>
                </a:lnTo>
                <a:lnTo>
                  <a:pt x="1567688" y="1296947"/>
                </a:lnTo>
                <a:lnTo>
                  <a:pt x="1559746" y="1289959"/>
                </a:lnTo>
                <a:lnTo>
                  <a:pt x="1551169" y="1282653"/>
                </a:lnTo>
                <a:lnTo>
                  <a:pt x="1543227" y="1275348"/>
                </a:lnTo>
                <a:lnTo>
                  <a:pt x="1535285" y="1267724"/>
                </a:lnTo>
                <a:lnTo>
                  <a:pt x="1527661" y="1260100"/>
                </a:lnTo>
                <a:lnTo>
                  <a:pt x="1520037" y="1252159"/>
                </a:lnTo>
                <a:lnTo>
                  <a:pt x="1512095" y="1244218"/>
                </a:lnTo>
                <a:lnTo>
                  <a:pt x="1505106" y="1235642"/>
                </a:lnTo>
                <a:lnTo>
                  <a:pt x="1490811" y="1218489"/>
                </a:lnTo>
                <a:lnTo>
                  <a:pt x="1477151" y="1200383"/>
                </a:lnTo>
                <a:lnTo>
                  <a:pt x="1463491" y="1181642"/>
                </a:lnTo>
                <a:lnTo>
                  <a:pt x="1451102" y="1162583"/>
                </a:lnTo>
                <a:lnTo>
                  <a:pt x="1438712" y="1142572"/>
                </a:lnTo>
                <a:lnTo>
                  <a:pt x="1426958" y="1121925"/>
                </a:lnTo>
                <a:lnTo>
                  <a:pt x="1415840" y="1101278"/>
                </a:lnTo>
                <a:lnTo>
                  <a:pt x="1405357" y="1079678"/>
                </a:lnTo>
                <a:lnTo>
                  <a:pt x="1395191" y="1057760"/>
                </a:lnTo>
                <a:lnTo>
                  <a:pt x="1385979" y="1035525"/>
                </a:lnTo>
                <a:lnTo>
                  <a:pt x="1376766" y="1012972"/>
                </a:lnTo>
                <a:lnTo>
                  <a:pt x="1368189" y="989467"/>
                </a:lnTo>
                <a:lnTo>
                  <a:pt x="1360247" y="966278"/>
                </a:lnTo>
                <a:lnTo>
                  <a:pt x="1352941" y="943090"/>
                </a:lnTo>
                <a:lnTo>
                  <a:pt x="1346269" y="919267"/>
                </a:lnTo>
                <a:lnTo>
                  <a:pt x="1339598" y="895126"/>
                </a:lnTo>
                <a:lnTo>
                  <a:pt x="1332292" y="892902"/>
                </a:lnTo>
                <a:lnTo>
                  <a:pt x="1324985" y="889726"/>
                </a:lnTo>
                <a:lnTo>
                  <a:pt x="1318314" y="886232"/>
                </a:lnTo>
                <a:lnTo>
                  <a:pt x="1311325" y="882420"/>
                </a:lnTo>
                <a:lnTo>
                  <a:pt x="1304654" y="878290"/>
                </a:lnTo>
                <a:lnTo>
                  <a:pt x="1298619" y="873208"/>
                </a:lnTo>
                <a:lnTo>
                  <a:pt x="1292265" y="867808"/>
                </a:lnTo>
                <a:lnTo>
                  <a:pt x="1286547" y="862726"/>
                </a:lnTo>
                <a:lnTo>
                  <a:pt x="1280829" y="856373"/>
                </a:lnTo>
                <a:lnTo>
                  <a:pt x="1274793" y="850020"/>
                </a:lnTo>
                <a:lnTo>
                  <a:pt x="1269710" y="843032"/>
                </a:lnTo>
                <a:lnTo>
                  <a:pt x="1264627" y="836044"/>
                </a:lnTo>
                <a:lnTo>
                  <a:pt x="1259545" y="828738"/>
                </a:lnTo>
                <a:lnTo>
                  <a:pt x="1255097" y="821114"/>
                </a:lnTo>
                <a:lnTo>
                  <a:pt x="1250968" y="813491"/>
                </a:lnTo>
                <a:lnTo>
                  <a:pt x="1246520" y="805550"/>
                </a:lnTo>
                <a:lnTo>
                  <a:pt x="1242708" y="796973"/>
                </a:lnTo>
                <a:lnTo>
                  <a:pt x="1239214" y="788714"/>
                </a:lnTo>
                <a:lnTo>
                  <a:pt x="1236037" y="780138"/>
                </a:lnTo>
                <a:lnTo>
                  <a:pt x="1232860" y="771562"/>
                </a:lnTo>
                <a:lnTo>
                  <a:pt x="1230001" y="762667"/>
                </a:lnTo>
                <a:lnTo>
                  <a:pt x="1227460" y="753773"/>
                </a:lnTo>
                <a:lnTo>
                  <a:pt x="1225554" y="745197"/>
                </a:lnTo>
                <a:lnTo>
                  <a:pt x="1223648" y="735985"/>
                </a:lnTo>
                <a:lnTo>
                  <a:pt x="1222059" y="727091"/>
                </a:lnTo>
                <a:lnTo>
                  <a:pt x="1220471" y="718197"/>
                </a:lnTo>
                <a:lnTo>
                  <a:pt x="1219836" y="708985"/>
                </a:lnTo>
                <a:lnTo>
                  <a:pt x="1219200" y="700409"/>
                </a:lnTo>
                <a:lnTo>
                  <a:pt x="1219200" y="691832"/>
                </a:lnTo>
                <a:lnTo>
                  <a:pt x="1219200" y="682938"/>
                </a:lnTo>
                <a:lnTo>
                  <a:pt x="1219518" y="674680"/>
                </a:lnTo>
                <a:lnTo>
                  <a:pt x="1220153" y="666103"/>
                </a:lnTo>
                <a:lnTo>
                  <a:pt x="1221742" y="655621"/>
                </a:lnTo>
                <a:lnTo>
                  <a:pt x="1223648" y="645456"/>
                </a:lnTo>
                <a:lnTo>
                  <a:pt x="1226824" y="635927"/>
                </a:lnTo>
                <a:lnTo>
                  <a:pt x="1229683" y="627350"/>
                </a:lnTo>
                <a:lnTo>
                  <a:pt x="1233496" y="618774"/>
                </a:lnTo>
                <a:lnTo>
                  <a:pt x="1237943" y="611468"/>
                </a:lnTo>
                <a:lnTo>
                  <a:pt x="1242708" y="604162"/>
                </a:lnTo>
                <a:lnTo>
                  <a:pt x="1248108" y="598127"/>
                </a:lnTo>
                <a:lnTo>
                  <a:pt x="1253827" y="592409"/>
                </a:lnTo>
                <a:lnTo>
                  <a:pt x="1259862" y="587009"/>
                </a:lnTo>
                <a:lnTo>
                  <a:pt x="1266534" y="581927"/>
                </a:lnTo>
                <a:lnTo>
                  <a:pt x="1273522" y="577798"/>
                </a:lnTo>
                <a:lnTo>
                  <a:pt x="1280829" y="574304"/>
                </a:lnTo>
                <a:lnTo>
                  <a:pt x="1288453" y="570809"/>
                </a:lnTo>
                <a:lnTo>
                  <a:pt x="1296395" y="568268"/>
                </a:lnTo>
                <a:lnTo>
                  <a:pt x="1304654" y="566045"/>
                </a:lnTo>
                <a:lnTo>
                  <a:pt x="1305607" y="551115"/>
                </a:lnTo>
                <a:lnTo>
                  <a:pt x="1306560" y="536504"/>
                </a:lnTo>
                <a:lnTo>
                  <a:pt x="1308149" y="521892"/>
                </a:lnTo>
                <a:lnTo>
                  <a:pt x="1310055" y="507598"/>
                </a:lnTo>
                <a:lnTo>
                  <a:pt x="1311961" y="493304"/>
                </a:lnTo>
                <a:lnTo>
                  <a:pt x="1314502" y="479010"/>
                </a:lnTo>
                <a:lnTo>
                  <a:pt x="1316726" y="465033"/>
                </a:lnTo>
                <a:lnTo>
                  <a:pt x="1319267" y="450739"/>
                </a:lnTo>
                <a:lnTo>
                  <a:pt x="1322444" y="437081"/>
                </a:lnTo>
                <a:lnTo>
                  <a:pt x="1325303" y="423104"/>
                </a:lnTo>
                <a:lnTo>
                  <a:pt x="1328797" y="409763"/>
                </a:lnTo>
                <a:lnTo>
                  <a:pt x="1332610" y="396422"/>
                </a:lnTo>
                <a:lnTo>
                  <a:pt x="1336422" y="383081"/>
                </a:lnTo>
                <a:lnTo>
                  <a:pt x="1340869" y="370057"/>
                </a:lnTo>
                <a:lnTo>
                  <a:pt x="1344999" y="357034"/>
                </a:lnTo>
                <a:lnTo>
                  <a:pt x="1349446" y="344010"/>
                </a:lnTo>
                <a:lnTo>
                  <a:pt x="1354529" y="331305"/>
                </a:lnTo>
                <a:lnTo>
                  <a:pt x="1359612" y="319234"/>
                </a:lnTo>
                <a:lnTo>
                  <a:pt x="1365012" y="306528"/>
                </a:lnTo>
                <a:lnTo>
                  <a:pt x="1370095" y="294775"/>
                </a:lnTo>
                <a:lnTo>
                  <a:pt x="1376131" y="282705"/>
                </a:lnTo>
                <a:lnTo>
                  <a:pt x="1382167" y="270952"/>
                </a:lnTo>
                <a:lnTo>
                  <a:pt x="1388202" y="259517"/>
                </a:lnTo>
                <a:lnTo>
                  <a:pt x="1394873" y="248081"/>
                </a:lnTo>
                <a:lnTo>
                  <a:pt x="1401227" y="236964"/>
                </a:lnTo>
                <a:lnTo>
                  <a:pt x="1408216" y="225846"/>
                </a:lnTo>
                <a:lnTo>
                  <a:pt x="1414887" y="215046"/>
                </a:lnTo>
                <a:lnTo>
                  <a:pt x="1422193" y="204246"/>
                </a:lnTo>
                <a:lnTo>
                  <a:pt x="1429817" y="194082"/>
                </a:lnTo>
                <a:lnTo>
                  <a:pt x="1437759" y="183917"/>
                </a:lnTo>
                <a:lnTo>
                  <a:pt x="1445701" y="174070"/>
                </a:lnTo>
                <a:lnTo>
                  <a:pt x="1453643" y="164541"/>
                </a:lnTo>
                <a:lnTo>
                  <a:pt x="1461585" y="155011"/>
                </a:lnTo>
                <a:lnTo>
                  <a:pt x="1470480" y="145799"/>
                </a:lnTo>
                <a:lnTo>
                  <a:pt x="1479057" y="136588"/>
                </a:lnTo>
                <a:lnTo>
                  <a:pt x="1488269" y="128329"/>
                </a:lnTo>
                <a:lnTo>
                  <a:pt x="1496846" y="119753"/>
                </a:lnTo>
                <a:lnTo>
                  <a:pt x="1506377" y="111494"/>
                </a:lnTo>
                <a:lnTo>
                  <a:pt x="1515589" y="103235"/>
                </a:lnTo>
                <a:lnTo>
                  <a:pt x="1525755" y="95611"/>
                </a:lnTo>
                <a:lnTo>
                  <a:pt x="1535285" y="88306"/>
                </a:lnTo>
                <a:lnTo>
                  <a:pt x="1545133" y="81000"/>
                </a:lnTo>
                <a:lnTo>
                  <a:pt x="1555616" y="74329"/>
                </a:lnTo>
                <a:lnTo>
                  <a:pt x="1565781" y="67659"/>
                </a:lnTo>
                <a:lnTo>
                  <a:pt x="1576582" y="61306"/>
                </a:lnTo>
                <a:lnTo>
                  <a:pt x="1587383" y="54953"/>
                </a:lnTo>
                <a:lnTo>
                  <a:pt x="1597866" y="49235"/>
                </a:lnTo>
                <a:lnTo>
                  <a:pt x="1608985" y="44153"/>
                </a:lnTo>
                <a:lnTo>
                  <a:pt x="1620421" y="38753"/>
                </a:lnTo>
                <a:lnTo>
                  <a:pt x="1632175" y="33988"/>
                </a:lnTo>
                <a:lnTo>
                  <a:pt x="1643611" y="29541"/>
                </a:lnTo>
                <a:lnTo>
                  <a:pt x="1655365" y="25412"/>
                </a:lnTo>
                <a:lnTo>
                  <a:pt x="1667119" y="20965"/>
                </a:lnTo>
                <a:lnTo>
                  <a:pt x="1679508" y="17471"/>
                </a:lnTo>
                <a:lnTo>
                  <a:pt x="1691898" y="14294"/>
                </a:lnTo>
                <a:lnTo>
                  <a:pt x="1703969" y="11435"/>
                </a:lnTo>
                <a:lnTo>
                  <a:pt x="1716676" y="8894"/>
                </a:lnTo>
                <a:lnTo>
                  <a:pt x="1729383" y="6353"/>
                </a:lnTo>
                <a:lnTo>
                  <a:pt x="1742408" y="4447"/>
                </a:lnTo>
                <a:lnTo>
                  <a:pt x="1755432" y="3177"/>
                </a:lnTo>
                <a:lnTo>
                  <a:pt x="1768457" y="1588"/>
                </a:lnTo>
                <a:lnTo>
                  <a:pt x="1781799" y="635"/>
                </a:lnTo>
                <a:lnTo>
                  <a:pt x="1795459" y="318"/>
                </a:lnTo>
                <a:lnTo>
                  <a:pt x="18088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6" name="矩形 25"/>
          <p:cNvSpPr>
            <a:spLocks noChangeArrowheads="1"/>
          </p:cNvSpPr>
          <p:nvPr/>
        </p:nvSpPr>
        <p:spPr bwMode="auto">
          <a:xfrm>
            <a:off x="140970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57" name="六边形 22"/>
          <p:cNvSpPr>
            <a:spLocks noChangeArrowheads="1"/>
          </p:cNvSpPr>
          <p:nvPr/>
        </p:nvSpPr>
        <p:spPr bwMode="auto">
          <a:xfrm>
            <a:off x="4954588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8" name="KSO_Shape"/>
          <p:cNvSpPr>
            <a:spLocks noChangeArrowheads="1"/>
          </p:cNvSpPr>
          <p:nvPr/>
        </p:nvSpPr>
        <p:spPr bwMode="auto">
          <a:xfrm>
            <a:off x="5589588" y="1882775"/>
            <a:ext cx="1009650" cy="942975"/>
          </a:xfrm>
          <a:custGeom>
            <a:avLst/>
            <a:gdLst>
              <a:gd name="T0" fmla="*/ 618706 w 2063750"/>
              <a:gd name="T1" fmla="*/ 457001 h 1925638"/>
              <a:gd name="T2" fmla="*/ 589528 w 2063750"/>
              <a:gd name="T3" fmla="*/ 480489 h 1925638"/>
              <a:gd name="T4" fmla="*/ 572222 w 2063750"/>
              <a:gd name="T5" fmla="*/ 447405 h 1925638"/>
              <a:gd name="T6" fmla="*/ 911744 w 2063750"/>
              <a:gd name="T7" fmla="*/ 303329 h 1925638"/>
              <a:gd name="T8" fmla="*/ 916346 w 2063750"/>
              <a:gd name="T9" fmla="*/ 326764 h 1925638"/>
              <a:gd name="T10" fmla="*/ 827472 w 2063750"/>
              <a:gd name="T11" fmla="*/ 327764 h 1925638"/>
              <a:gd name="T12" fmla="*/ 829773 w 2063750"/>
              <a:gd name="T13" fmla="*/ 304186 h 1925638"/>
              <a:gd name="T14" fmla="*/ 363040 w 2063750"/>
              <a:gd name="T15" fmla="*/ 308330 h 1925638"/>
              <a:gd name="T16" fmla="*/ 356148 w 2063750"/>
              <a:gd name="T17" fmla="*/ 331050 h 1925638"/>
              <a:gd name="T18" fmla="*/ 269560 w 2063750"/>
              <a:gd name="T19" fmla="*/ 321476 h 1925638"/>
              <a:gd name="T20" fmla="*/ 282770 w 2063750"/>
              <a:gd name="T21" fmla="*/ 301614 h 1925638"/>
              <a:gd name="T22" fmla="*/ 622853 w 2063750"/>
              <a:gd name="T23" fmla="*/ 274255 h 1925638"/>
              <a:gd name="T24" fmla="*/ 585524 w 2063750"/>
              <a:gd name="T25" fmla="*/ 414465 h 1925638"/>
              <a:gd name="T26" fmla="*/ 566358 w 2063750"/>
              <a:gd name="T27" fmla="*/ 269958 h 1925638"/>
              <a:gd name="T28" fmla="*/ 585430 w 2063750"/>
              <a:gd name="T29" fmla="*/ 193412 h 1925638"/>
              <a:gd name="T30" fmla="*/ 491371 w 2063750"/>
              <a:gd name="T31" fmla="*/ 222158 h 1925638"/>
              <a:gd name="T32" fmla="*/ 448213 w 2063750"/>
              <a:gd name="T33" fmla="*/ 302360 h 1925638"/>
              <a:gd name="T34" fmla="*/ 460974 w 2063750"/>
              <a:gd name="T35" fmla="*/ 379831 h 1925638"/>
              <a:gd name="T36" fmla="*/ 521051 w 2063750"/>
              <a:gd name="T37" fmla="*/ 466501 h 1925638"/>
              <a:gd name="T38" fmla="*/ 661566 w 2063750"/>
              <a:gd name="T39" fmla="*/ 494385 h 1925638"/>
              <a:gd name="T40" fmla="*/ 712323 w 2063750"/>
              <a:gd name="T41" fmla="*/ 406996 h 1925638"/>
              <a:gd name="T42" fmla="*/ 741143 w 2063750"/>
              <a:gd name="T43" fmla="*/ 340018 h 1925638"/>
              <a:gd name="T44" fmla="*/ 726375 w 2063750"/>
              <a:gd name="T45" fmla="*/ 248030 h 1925638"/>
              <a:gd name="T46" fmla="*/ 647658 w 2063750"/>
              <a:gd name="T47" fmla="*/ 199736 h 1925638"/>
              <a:gd name="T48" fmla="*/ 624860 w 2063750"/>
              <a:gd name="T49" fmla="*/ 161935 h 1925638"/>
              <a:gd name="T50" fmla="*/ 725801 w 2063750"/>
              <a:gd name="T51" fmla="*/ 200024 h 1925638"/>
              <a:gd name="T52" fmla="*/ 775842 w 2063750"/>
              <a:gd name="T53" fmla="*/ 292874 h 1925638"/>
              <a:gd name="T54" fmla="*/ 761503 w 2063750"/>
              <a:gd name="T55" fmla="*/ 391617 h 1925638"/>
              <a:gd name="T56" fmla="*/ 706732 w 2063750"/>
              <a:gd name="T57" fmla="*/ 467075 h 1925638"/>
              <a:gd name="T58" fmla="*/ 674901 w 2063750"/>
              <a:gd name="T59" fmla="*/ 604770 h 1925638"/>
              <a:gd name="T60" fmla="*/ 599195 w 2063750"/>
              <a:gd name="T61" fmla="*/ 636534 h 1925638"/>
              <a:gd name="T62" fmla="*/ 476246 w 2063750"/>
              <a:gd name="T63" fmla="*/ 637362 h 1925638"/>
              <a:gd name="T64" fmla="*/ 432795 w 2063750"/>
              <a:gd name="T65" fmla="*/ 662473 h 1925638"/>
              <a:gd name="T66" fmla="*/ 573043 w 2063750"/>
              <a:gd name="T67" fmla="*/ 676391 h 1925638"/>
              <a:gd name="T68" fmla="*/ 787576 w 2063750"/>
              <a:gd name="T69" fmla="*/ 590441 h 1925638"/>
              <a:gd name="T70" fmla="*/ 865589 w 2063750"/>
              <a:gd name="T71" fmla="*/ 588718 h 1925638"/>
              <a:gd name="T72" fmla="*/ 830730 w 2063750"/>
              <a:gd name="T73" fmla="*/ 657924 h 1925638"/>
              <a:gd name="T74" fmla="*/ 895703 w 2063750"/>
              <a:gd name="T75" fmla="*/ 641236 h 1925638"/>
              <a:gd name="T76" fmla="*/ 930694 w 2063750"/>
              <a:gd name="T77" fmla="*/ 658311 h 1925638"/>
              <a:gd name="T78" fmla="*/ 883371 w 2063750"/>
              <a:gd name="T79" fmla="*/ 698776 h 1925638"/>
              <a:gd name="T80" fmla="*/ 545940 w 2063750"/>
              <a:gd name="T81" fmla="*/ 861781 h 1925638"/>
              <a:gd name="T82" fmla="*/ 266302 w 2063750"/>
              <a:gd name="T83" fmla="*/ 839253 h 1925638"/>
              <a:gd name="T84" fmla="*/ 24522 w 2063750"/>
              <a:gd name="T85" fmla="*/ 679979 h 1925638"/>
              <a:gd name="T86" fmla="*/ 135804 w 2063750"/>
              <a:gd name="T87" fmla="*/ 668356 h 1925638"/>
              <a:gd name="T88" fmla="*/ 272899 w 2063750"/>
              <a:gd name="T89" fmla="*/ 592306 h 1925638"/>
              <a:gd name="T90" fmla="*/ 500691 w 2063750"/>
              <a:gd name="T91" fmla="*/ 517669 h 1925638"/>
              <a:gd name="T92" fmla="*/ 449647 w 2063750"/>
              <a:gd name="T93" fmla="*/ 423525 h 1925638"/>
              <a:gd name="T94" fmla="*/ 417960 w 2063750"/>
              <a:gd name="T95" fmla="*/ 346629 h 1925638"/>
              <a:gd name="T96" fmla="*/ 434305 w 2063750"/>
              <a:gd name="T97" fmla="*/ 234519 h 1925638"/>
              <a:gd name="T98" fmla="*/ 521051 w 2063750"/>
              <a:gd name="T99" fmla="*/ 171853 h 1925638"/>
              <a:gd name="T100" fmla="*/ 826870 w 2063750"/>
              <a:gd name="T101" fmla="*/ 99486 h 1925638"/>
              <a:gd name="T102" fmla="*/ 831754 w 2063750"/>
              <a:gd name="T103" fmla="*/ 122885 h 1925638"/>
              <a:gd name="T104" fmla="*/ 762228 w 2063750"/>
              <a:gd name="T105" fmla="*/ 170547 h 1925638"/>
              <a:gd name="T106" fmla="*/ 809920 w 2063750"/>
              <a:gd name="T107" fmla="*/ 101065 h 1925638"/>
              <a:gd name="T108" fmla="*/ 442504 w 2063750"/>
              <a:gd name="T109" fmla="*/ 149874 h 1925638"/>
              <a:gd name="T110" fmla="*/ 437950 w 2063750"/>
              <a:gd name="T111" fmla="*/ 173274 h 1925638"/>
              <a:gd name="T112" fmla="*/ 370348 w 2063750"/>
              <a:gd name="T113" fmla="*/ 119010 h 1925638"/>
              <a:gd name="T114" fmla="*/ 381591 w 2063750"/>
              <a:gd name="T115" fmla="*/ 97906 h 1925638"/>
              <a:gd name="T116" fmla="*/ 610809 w 2063750"/>
              <a:gd name="T117" fmla="*/ 13946 h 1925638"/>
              <a:gd name="T118" fmla="*/ 595467 w 2063750"/>
              <a:gd name="T119" fmla="*/ 96902 h 1925638"/>
              <a:gd name="T120" fmla="*/ 579982 w 2063750"/>
              <a:gd name="T121" fmla="*/ 13946 h 19256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063750"/>
              <a:gd name="T184" fmla="*/ 0 h 1925638"/>
              <a:gd name="T185" fmla="*/ 2063750 w 2063750"/>
              <a:gd name="T186" fmla="*/ 1925638 h 19256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063750" h="1925638">
                <a:moveTo>
                  <a:pt x="1310496" y="957198"/>
                </a:moveTo>
                <a:lnTo>
                  <a:pt x="1315880" y="957198"/>
                </a:lnTo>
                <a:lnTo>
                  <a:pt x="1321581" y="957198"/>
                </a:lnTo>
                <a:lnTo>
                  <a:pt x="1326965" y="958465"/>
                </a:lnTo>
                <a:lnTo>
                  <a:pt x="1332032" y="959732"/>
                </a:lnTo>
                <a:lnTo>
                  <a:pt x="1337099" y="961316"/>
                </a:lnTo>
                <a:lnTo>
                  <a:pt x="1341850" y="963533"/>
                </a:lnTo>
                <a:lnTo>
                  <a:pt x="1346284" y="966383"/>
                </a:lnTo>
                <a:lnTo>
                  <a:pt x="1350718" y="969234"/>
                </a:lnTo>
                <a:lnTo>
                  <a:pt x="1354202" y="973035"/>
                </a:lnTo>
                <a:lnTo>
                  <a:pt x="1357685" y="976519"/>
                </a:lnTo>
                <a:lnTo>
                  <a:pt x="1360536" y="980637"/>
                </a:lnTo>
                <a:lnTo>
                  <a:pt x="1363386" y="985072"/>
                </a:lnTo>
                <a:lnTo>
                  <a:pt x="1365603" y="989506"/>
                </a:lnTo>
                <a:lnTo>
                  <a:pt x="1367503" y="994574"/>
                </a:lnTo>
                <a:lnTo>
                  <a:pt x="1369087" y="999959"/>
                </a:lnTo>
                <a:lnTo>
                  <a:pt x="1369720" y="1005344"/>
                </a:lnTo>
                <a:lnTo>
                  <a:pt x="1370037" y="1010728"/>
                </a:lnTo>
                <a:lnTo>
                  <a:pt x="1369720" y="1016113"/>
                </a:lnTo>
                <a:lnTo>
                  <a:pt x="1369087" y="1021181"/>
                </a:lnTo>
                <a:lnTo>
                  <a:pt x="1367503" y="1026566"/>
                </a:lnTo>
                <a:lnTo>
                  <a:pt x="1365603" y="1031634"/>
                </a:lnTo>
                <a:lnTo>
                  <a:pt x="1363386" y="1036385"/>
                </a:lnTo>
                <a:lnTo>
                  <a:pt x="1360536" y="1040503"/>
                </a:lnTo>
                <a:lnTo>
                  <a:pt x="1357685" y="1044620"/>
                </a:lnTo>
                <a:lnTo>
                  <a:pt x="1354202" y="1048738"/>
                </a:lnTo>
                <a:lnTo>
                  <a:pt x="1350718" y="1051906"/>
                </a:lnTo>
                <a:lnTo>
                  <a:pt x="1346284" y="1055073"/>
                </a:lnTo>
                <a:lnTo>
                  <a:pt x="1341850" y="1057290"/>
                </a:lnTo>
                <a:lnTo>
                  <a:pt x="1337099" y="1059507"/>
                </a:lnTo>
                <a:lnTo>
                  <a:pt x="1332032" y="1061408"/>
                </a:lnTo>
                <a:lnTo>
                  <a:pt x="1326965" y="1062675"/>
                </a:lnTo>
                <a:lnTo>
                  <a:pt x="1321581" y="1063308"/>
                </a:lnTo>
                <a:lnTo>
                  <a:pt x="1315880" y="1063625"/>
                </a:lnTo>
                <a:lnTo>
                  <a:pt x="1310496" y="1063308"/>
                </a:lnTo>
                <a:lnTo>
                  <a:pt x="1305428" y="1062675"/>
                </a:lnTo>
                <a:lnTo>
                  <a:pt x="1300361" y="1061408"/>
                </a:lnTo>
                <a:lnTo>
                  <a:pt x="1295294" y="1059507"/>
                </a:lnTo>
                <a:lnTo>
                  <a:pt x="1290543" y="1057290"/>
                </a:lnTo>
                <a:lnTo>
                  <a:pt x="1286109" y="1055073"/>
                </a:lnTo>
                <a:lnTo>
                  <a:pt x="1281992" y="1051906"/>
                </a:lnTo>
                <a:lnTo>
                  <a:pt x="1278191" y="1048738"/>
                </a:lnTo>
                <a:lnTo>
                  <a:pt x="1275024" y="1044620"/>
                </a:lnTo>
                <a:lnTo>
                  <a:pt x="1271857" y="1040503"/>
                </a:lnTo>
                <a:lnTo>
                  <a:pt x="1269324" y="1036385"/>
                </a:lnTo>
                <a:lnTo>
                  <a:pt x="1267107" y="1031634"/>
                </a:lnTo>
                <a:lnTo>
                  <a:pt x="1265206" y="1026566"/>
                </a:lnTo>
                <a:lnTo>
                  <a:pt x="1263940" y="1021181"/>
                </a:lnTo>
                <a:lnTo>
                  <a:pt x="1263306" y="1016113"/>
                </a:lnTo>
                <a:lnTo>
                  <a:pt x="1262989" y="1010728"/>
                </a:lnTo>
                <a:lnTo>
                  <a:pt x="1263306" y="1005344"/>
                </a:lnTo>
                <a:lnTo>
                  <a:pt x="1263940" y="999959"/>
                </a:lnTo>
                <a:lnTo>
                  <a:pt x="1265206" y="994574"/>
                </a:lnTo>
                <a:lnTo>
                  <a:pt x="1267107" y="989506"/>
                </a:lnTo>
                <a:lnTo>
                  <a:pt x="1269324" y="985072"/>
                </a:lnTo>
                <a:lnTo>
                  <a:pt x="1271857" y="980637"/>
                </a:lnTo>
                <a:lnTo>
                  <a:pt x="1275024" y="976519"/>
                </a:lnTo>
                <a:lnTo>
                  <a:pt x="1278191" y="973035"/>
                </a:lnTo>
                <a:lnTo>
                  <a:pt x="1281992" y="969234"/>
                </a:lnTo>
                <a:lnTo>
                  <a:pt x="1286109" y="966383"/>
                </a:lnTo>
                <a:lnTo>
                  <a:pt x="1290543" y="963533"/>
                </a:lnTo>
                <a:lnTo>
                  <a:pt x="1295294" y="961316"/>
                </a:lnTo>
                <a:lnTo>
                  <a:pt x="1300361" y="959732"/>
                </a:lnTo>
                <a:lnTo>
                  <a:pt x="1305428" y="958465"/>
                </a:lnTo>
                <a:lnTo>
                  <a:pt x="1310496" y="957198"/>
                </a:lnTo>
                <a:close/>
                <a:moveTo>
                  <a:pt x="1856524" y="666750"/>
                </a:moveTo>
                <a:lnTo>
                  <a:pt x="2002690" y="666750"/>
                </a:lnTo>
                <a:lnTo>
                  <a:pt x="2005874" y="667066"/>
                </a:lnTo>
                <a:lnTo>
                  <a:pt x="2009695" y="667382"/>
                </a:lnTo>
                <a:lnTo>
                  <a:pt x="2012561" y="668330"/>
                </a:lnTo>
                <a:lnTo>
                  <a:pt x="2016064" y="669595"/>
                </a:lnTo>
                <a:lnTo>
                  <a:pt x="2018930" y="670859"/>
                </a:lnTo>
                <a:lnTo>
                  <a:pt x="2021796" y="672755"/>
                </a:lnTo>
                <a:lnTo>
                  <a:pt x="2024344" y="674335"/>
                </a:lnTo>
                <a:lnTo>
                  <a:pt x="2026891" y="676863"/>
                </a:lnTo>
                <a:lnTo>
                  <a:pt x="2029121" y="679076"/>
                </a:lnTo>
                <a:lnTo>
                  <a:pt x="2031031" y="681920"/>
                </a:lnTo>
                <a:lnTo>
                  <a:pt x="2032623" y="684764"/>
                </a:lnTo>
                <a:lnTo>
                  <a:pt x="2034216" y="687292"/>
                </a:lnTo>
                <a:lnTo>
                  <a:pt x="2035489" y="690769"/>
                </a:lnTo>
                <a:lnTo>
                  <a:pt x="2036126" y="693929"/>
                </a:lnTo>
                <a:lnTo>
                  <a:pt x="2036763" y="697405"/>
                </a:lnTo>
                <a:lnTo>
                  <a:pt x="2036763" y="700566"/>
                </a:lnTo>
                <a:lnTo>
                  <a:pt x="2036763" y="704358"/>
                </a:lnTo>
                <a:lnTo>
                  <a:pt x="2036126" y="707834"/>
                </a:lnTo>
                <a:lnTo>
                  <a:pt x="2035489" y="710995"/>
                </a:lnTo>
                <a:lnTo>
                  <a:pt x="2034216" y="714155"/>
                </a:lnTo>
                <a:lnTo>
                  <a:pt x="2032623" y="716999"/>
                </a:lnTo>
                <a:lnTo>
                  <a:pt x="2031031" y="720160"/>
                </a:lnTo>
                <a:lnTo>
                  <a:pt x="2029121" y="722688"/>
                </a:lnTo>
                <a:lnTo>
                  <a:pt x="2026891" y="724900"/>
                </a:lnTo>
                <a:lnTo>
                  <a:pt x="2024344" y="727112"/>
                </a:lnTo>
                <a:lnTo>
                  <a:pt x="2021796" y="729009"/>
                </a:lnTo>
                <a:lnTo>
                  <a:pt x="2018930" y="730905"/>
                </a:lnTo>
                <a:lnTo>
                  <a:pt x="2016064" y="732169"/>
                </a:lnTo>
                <a:lnTo>
                  <a:pt x="2012561" y="733433"/>
                </a:lnTo>
                <a:lnTo>
                  <a:pt x="2009695" y="734381"/>
                </a:lnTo>
                <a:lnTo>
                  <a:pt x="2005874" y="734697"/>
                </a:lnTo>
                <a:lnTo>
                  <a:pt x="2002690" y="735013"/>
                </a:lnTo>
                <a:lnTo>
                  <a:pt x="1856524" y="735013"/>
                </a:lnTo>
                <a:lnTo>
                  <a:pt x="1853339" y="734697"/>
                </a:lnTo>
                <a:lnTo>
                  <a:pt x="1849518" y="734381"/>
                </a:lnTo>
                <a:lnTo>
                  <a:pt x="1846652" y="733433"/>
                </a:lnTo>
                <a:lnTo>
                  <a:pt x="1843149" y="732169"/>
                </a:lnTo>
                <a:lnTo>
                  <a:pt x="1840283" y="730905"/>
                </a:lnTo>
                <a:lnTo>
                  <a:pt x="1837417" y="729009"/>
                </a:lnTo>
                <a:lnTo>
                  <a:pt x="1834870" y="727112"/>
                </a:lnTo>
                <a:lnTo>
                  <a:pt x="1832322" y="724900"/>
                </a:lnTo>
                <a:lnTo>
                  <a:pt x="1830093" y="722688"/>
                </a:lnTo>
                <a:lnTo>
                  <a:pt x="1828182" y="720160"/>
                </a:lnTo>
                <a:lnTo>
                  <a:pt x="1826590" y="716999"/>
                </a:lnTo>
                <a:lnTo>
                  <a:pt x="1824998" y="714155"/>
                </a:lnTo>
                <a:lnTo>
                  <a:pt x="1823724" y="710995"/>
                </a:lnTo>
                <a:lnTo>
                  <a:pt x="1823087" y="707834"/>
                </a:lnTo>
                <a:lnTo>
                  <a:pt x="1822450" y="704358"/>
                </a:lnTo>
                <a:lnTo>
                  <a:pt x="1822450" y="700566"/>
                </a:lnTo>
                <a:lnTo>
                  <a:pt x="1822450" y="697405"/>
                </a:lnTo>
                <a:lnTo>
                  <a:pt x="1823087" y="693929"/>
                </a:lnTo>
                <a:lnTo>
                  <a:pt x="1823724" y="690769"/>
                </a:lnTo>
                <a:lnTo>
                  <a:pt x="1824998" y="687292"/>
                </a:lnTo>
                <a:lnTo>
                  <a:pt x="1826590" y="684764"/>
                </a:lnTo>
                <a:lnTo>
                  <a:pt x="1828182" y="681920"/>
                </a:lnTo>
                <a:lnTo>
                  <a:pt x="1830093" y="679076"/>
                </a:lnTo>
                <a:lnTo>
                  <a:pt x="1832322" y="676863"/>
                </a:lnTo>
                <a:lnTo>
                  <a:pt x="1834870" y="674335"/>
                </a:lnTo>
                <a:lnTo>
                  <a:pt x="1837417" y="672755"/>
                </a:lnTo>
                <a:lnTo>
                  <a:pt x="1840283" y="670859"/>
                </a:lnTo>
                <a:lnTo>
                  <a:pt x="1843149" y="669595"/>
                </a:lnTo>
                <a:lnTo>
                  <a:pt x="1846652" y="668330"/>
                </a:lnTo>
                <a:lnTo>
                  <a:pt x="1849518" y="667382"/>
                </a:lnTo>
                <a:lnTo>
                  <a:pt x="1853339" y="667066"/>
                </a:lnTo>
                <a:lnTo>
                  <a:pt x="1856524" y="666750"/>
                </a:lnTo>
                <a:close/>
                <a:moveTo>
                  <a:pt x="629654" y="666750"/>
                </a:moveTo>
                <a:lnTo>
                  <a:pt x="775285" y="666750"/>
                </a:lnTo>
                <a:lnTo>
                  <a:pt x="778783" y="667066"/>
                </a:lnTo>
                <a:lnTo>
                  <a:pt x="781962" y="667382"/>
                </a:lnTo>
                <a:lnTo>
                  <a:pt x="785460" y="668330"/>
                </a:lnTo>
                <a:lnTo>
                  <a:pt x="788640" y="669595"/>
                </a:lnTo>
                <a:lnTo>
                  <a:pt x="791819" y="670859"/>
                </a:lnTo>
                <a:lnTo>
                  <a:pt x="794363" y="672755"/>
                </a:lnTo>
                <a:lnTo>
                  <a:pt x="797225" y="674335"/>
                </a:lnTo>
                <a:lnTo>
                  <a:pt x="799451" y="676863"/>
                </a:lnTo>
                <a:lnTo>
                  <a:pt x="801677" y="679076"/>
                </a:lnTo>
                <a:lnTo>
                  <a:pt x="803902" y="681920"/>
                </a:lnTo>
                <a:lnTo>
                  <a:pt x="805492" y="684764"/>
                </a:lnTo>
                <a:lnTo>
                  <a:pt x="806764" y="687292"/>
                </a:lnTo>
                <a:lnTo>
                  <a:pt x="808036" y="690769"/>
                </a:lnTo>
                <a:lnTo>
                  <a:pt x="808990" y="693929"/>
                </a:lnTo>
                <a:lnTo>
                  <a:pt x="809626" y="697405"/>
                </a:lnTo>
                <a:lnTo>
                  <a:pt x="809626" y="700566"/>
                </a:lnTo>
                <a:lnTo>
                  <a:pt x="809626" y="704358"/>
                </a:lnTo>
                <a:lnTo>
                  <a:pt x="808990" y="707834"/>
                </a:lnTo>
                <a:lnTo>
                  <a:pt x="808036" y="710995"/>
                </a:lnTo>
                <a:lnTo>
                  <a:pt x="806764" y="714155"/>
                </a:lnTo>
                <a:lnTo>
                  <a:pt x="805492" y="716999"/>
                </a:lnTo>
                <a:lnTo>
                  <a:pt x="803902" y="720160"/>
                </a:lnTo>
                <a:lnTo>
                  <a:pt x="801677" y="722688"/>
                </a:lnTo>
                <a:lnTo>
                  <a:pt x="799451" y="724900"/>
                </a:lnTo>
                <a:lnTo>
                  <a:pt x="797225" y="727112"/>
                </a:lnTo>
                <a:lnTo>
                  <a:pt x="794363" y="729009"/>
                </a:lnTo>
                <a:lnTo>
                  <a:pt x="791819" y="730905"/>
                </a:lnTo>
                <a:lnTo>
                  <a:pt x="788640" y="732169"/>
                </a:lnTo>
                <a:lnTo>
                  <a:pt x="785460" y="733433"/>
                </a:lnTo>
                <a:lnTo>
                  <a:pt x="781962" y="734381"/>
                </a:lnTo>
                <a:lnTo>
                  <a:pt x="778783" y="734697"/>
                </a:lnTo>
                <a:lnTo>
                  <a:pt x="775285" y="735013"/>
                </a:lnTo>
                <a:lnTo>
                  <a:pt x="629654" y="735013"/>
                </a:lnTo>
                <a:lnTo>
                  <a:pt x="626156" y="734697"/>
                </a:lnTo>
                <a:lnTo>
                  <a:pt x="622976" y="734381"/>
                </a:lnTo>
                <a:lnTo>
                  <a:pt x="619479" y="733433"/>
                </a:lnTo>
                <a:lnTo>
                  <a:pt x="616299" y="732169"/>
                </a:lnTo>
                <a:lnTo>
                  <a:pt x="613119" y="730905"/>
                </a:lnTo>
                <a:lnTo>
                  <a:pt x="610576" y="729009"/>
                </a:lnTo>
                <a:lnTo>
                  <a:pt x="607714" y="727112"/>
                </a:lnTo>
                <a:lnTo>
                  <a:pt x="605488" y="724900"/>
                </a:lnTo>
                <a:lnTo>
                  <a:pt x="603262" y="722688"/>
                </a:lnTo>
                <a:lnTo>
                  <a:pt x="601036" y="720160"/>
                </a:lnTo>
                <a:lnTo>
                  <a:pt x="599447" y="716999"/>
                </a:lnTo>
                <a:lnTo>
                  <a:pt x="598175" y="714155"/>
                </a:lnTo>
                <a:lnTo>
                  <a:pt x="596903" y="710995"/>
                </a:lnTo>
                <a:lnTo>
                  <a:pt x="596267" y="707834"/>
                </a:lnTo>
                <a:lnTo>
                  <a:pt x="595313" y="704358"/>
                </a:lnTo>
                <a:lnTo>
                  <a:pt x="595313" y="700566"/>
                </a:lnTo>
                <a:lnTo>
                  <a:pt x="595313" y="697405"/>
                </a:lnTo>
                <a:lnTo>
                  <a:pt x="596267" y="693929"/>
                </a:lnTo>
                <a:lnTo>
                  <a:pt x="596903" y="690769"/>
                </a:lnTo>
                <a:lnTo>
                  <a:pt x="598175" y="687292"/>
                </a:lnTo>
                <a:lnTo>
                  <a:pt x="599447" y="684764"/>
                </a:lnTo>
                <a:lnTo>
                  <a:pt x="601036" y="681920"/>
                </a:lnTo>
                <a:lnTo>
                  <a:pt x="603262" y="679076"/>
                </a:lnTo>
                <a:lnTo>
                  <a:pt x="605488" y="676863"/>
                </a:lnTo>
                <a:lnTo>
                  <a:pt x="607714" y="674335"/>
                </a:lnTo>
                <a:lnTo>
                  <a:pt x="610576" y="672755"/>
                </a:lnTo>
                <a:lnTo>
                  <a:pt x="613119" y="670859"/>
                </a:lnTo>
                <a:lnTo>
                  <a:pt x="616299" y="669595"/>
                </a:lnTo>
                <a:lnTo>
                  <a:pt x="619479" y="668330"/>
                </a:lnTo>
                <a:lnTo>
                  <a:pt x="622976" y="667382"/>
                </a:lnTo>
                <a:lnTo>
                  <a:pt x="626156" y="667066"/>
                </a:lnTo>
                <a:lnTo>
                  <a:pt x="629654" y="666750"/>
                </a:lnTo>
                <a:close/>
                <a:moveTo>
                  <a:pt x="1315880" y="528637"/>
                </a:moveTo>
                <a:lnTo>
                  <a:pt x="1321897" y="528954"/>
                </a:lnTo>
                <a:lnTo>
                  <a:pt x="1327598" y="529904"/>
                </a:lnTo>
                <a:lnTo>
                  <a:pt x="1333615" y="531805"/>
                </a:lnTo>
                <a:lnTo>
                  <a:pt x="1339316" y="534655"/>
                </a:lnTo>
                <a:lnTo>
                  <a:pt x="1345017" y="537823"/>
                </a:lnTo>
                <a:lnTo>
                  <a:pt x="1350084" y="541941"/>
                </a:lnTo>
                <a:lnTo>
                  <a:pt x="1354835" y="546375"/>
                </a:lnTo>
                <a:lnTo>
                  <a:pt x="1359586" y="551760"/>
                </a:lnTo>
                <a:lnTo>
                  <a:pt x="1364020" y="557778"/>
                </a:lnTo>
                <a:lnTo>
                  <a:pt x="1367503" y="564430"/>
                </a:lnTo>
                <a:lnTo>
                  <a:pt x="1370987" y="571398"/>
                </a:lnTo>
                <a:lnTo>
                  <a:pt x="1373837" y="579634"/>
                </a:lnTo>
                <a:lnTo>
                  <a:pt x="1375104" y="583751"/>
                </a:lnTo>
                <a:lnTo>
                  <a:pt x="1376371" y="588186"/>
                </a:lnTo>
                <a:lnTo>
                  <a:pt x="1377955" y="597055"/>
                </a:lnTo>
                <a:lnTo>
                  <a:pt x="1379222" y="606557"/>
                </a:lnTo>
                <a:lnTo>
                  <a:pt x="1379538" y="616377"/>
                </a:lnTo>
                <a:lnTo>
                  <a:pt x="1379222" y="627463"/>
                </a:lnTo>
                <a:lnTo>
                  <a:pt x="1378905" y="637915"/>
                </a:lnTo>
                <a:lnTo>
                  <a:pt x="1378588" y="647101"/>
                </a:lnTo>
                <a:lnTo>
                  <a:pt x="1377955" y="655970"/>
                </a:lnTo>
                <a:lnTo>
                  <a:pt x="1376054" y="673074"/>
                </a:lnTo>
                <a:lnTo>
                  <a:pt x="1373204" y="690179"/>
                </a:lnTo>
                <a:lnTo>
                  <a:pt x="1370037" y="706967"/>
                </a:lnTo>
                <a:lnTo>
                  <a:pt x="1366237" y="725021"/>
                </a:lnTo>
                <a:lnTo>
                  <a:pt x="1361803" y="745293"/>
                </a:lnTo>
                <a:lnTo>
                  <a:pt x="1357369" y="769366"/>
                </a:lnTo>
                <a:lnTo>
                  <a:pt x="1352301" y="797873"/>
                </a:lnTo>
                <a:lnTo>
                  <a:pt x="1346917" y="830815"/>
                </a:lnTo>
                <a:lnTo>
                  <a:pt x="1344384" y="849503"/>
                </a:lnTo>
                <a:lnTo>
                  <a:pt x="1341533" y="870092"/>
                </a:lnTo>
                <a:lnTo>
                  <a:pt x="1338683" y="892264"/>
                </a:lnTo>
                <a:lnTo>
                  <a:pt x="1335832" y="916654"/>
                </a:lnTo>
                <a:lnTo>
                  <a:pt x="1296561" y="916654"/>
                </a:lnTo>
                <a:lnTo>
                  <a:pt x="1293710" y="892264"/>
                </a:lnTo>
                <a:lnTo>
                  <a:pt x="1290860" y="870092"/>
                </a:lnTo>
                <a:lnTo>
                  <a:pt x="1288326" y="849820"/>
                </a:lnTo>
                <a:lnTo>
                  <a:pt x="1285792" y="831132"/>
                </a:lnTo>
                <a:lnTo>
                  <a:pt x="1280092" y="797873"/>
                </a:lnTo>
                <a:lnTo>
                  <a:pt x="1275341" y="769366"/>
                </a:lnTo>
                <a:lnTo>
                  <a:pt x="1270590" y="745293"/>
                </a:lnTo>
                <a:lnTo>
                  <a:pt x="1266473" y="725021"/>
                </a:lnTo>
                <a:lnTo>
                  <a:pt x="1262356" y="706967"/>
                </a:lnTo>
                <a:lnTo>
                  <a:pt x="1258872" y="690179"/>
                </a:lnTo>
                <a:lnTo>
                  <a:pt x="1256339" y="673074"/>
                </a:lnTo>
                <a:lnTo>
                  <a:pt x="1254438" y="655970"/>
                </a:lnTo>
                <a:lnTo>
                  <a:pt x="1253805" y="647101"/>
                </a:lnTo>
                <a:lnTo>
                  <a:pt x="1252855" y="637915"/>
                </a:lnTo>
                <a:lnTo>
                  <a:pt x="1252538" y="627463"/>
                </a:lnTo>
                <a:lnTo>
                  <a:pt x="1252538" y="616377"/>
                </a:lnTo>
                <a:lnTo>
                  <a:pt x="1252855" y="606557"/>
                </a:lnTo>
                <a:lnTo>
                  <a:pt x="1254122" y="597055"/>
                </a:lnTo>
                <a:lnTo>
                  <a:pt x="1255705" y="588186"/>
                </a:lnTo>
                <a:lnTo>
                  <a:pt x="1256972" y="583751"/>
                </a:lnTo>
                <a:lnTo>
                  <a:pt x="1258239" y="579634"/>
                </a:lnTo>
                <a:lnTo>
                  <a:pt x="1261406" y="571398"/>
                </a:lnTo>
                <a:lnTo>
                  <a:pt x="1264573" y="564430"/>
                </a:lnTo>
                <a:lnTo>
                  <a:pt x="1268374" y="557778"/>
                </a:lnTo>
                <a:lnTo>
                  <a:pt x="1272807" y="551760"/>
                </a:lnTo>
                <a:lnTo>
                  <a:pt x="1277241" y="546375"/>
                </a:lnTo>
                <a:lnTo>
                  <a:pt x="1281992" y="541941"/>
                </a:lnTo>
                <a:lnTo>
                  <a:pt x="1287376" y="537823"/>
                </a:lnTo>
                <a:lnTo>
                  <a:pt x="1293077" y="534655"/>
                </a:lnTo>
                <a:lnTo>
                  <a:pt x="1298778" y="531805"/>
                </a:lnTo>
                <a:lnTo>
                  <a:pt x="1304162" y="529904"/>
                </a:lnTo>
                <a:lnTo>
                  <a:pt x="1310179" y="528954"/>
                </a:lnTo>
                <a:lnTo>
                  <a:pt x="1315880" y="528637"/>
                </a:lnTo>
                <a:close/>
                <a:moveTo>
                  <a:pt x="1316038" y="427125"/>
                </a:moveTo>
                <a:lnTo>
                  <a:pt x="1306196" y="427443"/>
                </a:lnTo>
                <a:lnTo>
                  <a:pt x="1296353" y="427761"/>
                </a:lnTo>
                <a:lnTo>
                  <a:pt x="1283971" y="428715"/>
                </a:lnTo>
                <a:lnTo>
                  <a:pt x="1269048" y="430622"/>
                </a:lnTo>
                <a:lnTo>
                  <a:pt x="1252221" y="432529"/>
                </a:lnTo>
                <a:lnTo>
                  <a:pt x="1233806" y="435390"/>
                </a:lnTo>
                <a:lnTo>
                  <a:pt x="1224281" y="437615"/>
                </a:lnTo>
                <a:lnTo>
                  <a:pt x="1214121" y="439523"/>
                </a:lnTo>
                <a:lnTo>
                  <a:pt x="1204278" y="441748"/>
                </a:lnTo>
                <a:lnTo>
                  <a:pt x="1193483" y="444609"/>
                </a:lnTo>
                <a:lnTo>
                  <a:pt x="1183323" y="447470"/>
                </a:lnTo>
                <a:lnTo>
                  <a:pt x="1172528" y="450967"/>
                </a:lnTo>
                <a:lnTo>
                  <a:pt x="1161733" y="454463"/>
                </a:lnTo>
                <a:lnTo>
                  <a:pt x="1150938" y="458914"/>
                </a:lnTo>
                <a:lnTo>
                  <a:pt x="1140143" y="463364"/>
                </a:lnTo>
                <a:lnTo>
                  <a:pt x="1129348" y="467814"/>
                </a:lnTo>
                <a:lnTo>
                  <a:pt x="1118871" y="473218"/>
                </a:lnTo>
                <a:lnTo>
                  <a:pt x="1108393" y="478940"/>
                </a:lnTo>
                <a:lnTo>
                  <a:pt x="1097916" y="484980"/>
                </a:lnTo>
                <a:lnTo>
                  <a:pt x="1088073" y="491338"/>
                </a:lnTo>
                <a:lnTo>
                  <a:pt x="1078231" y="498331"/>
                </a:lnTo>
                <a:lnTo>
                  <a:pt x="1069023" y="505960"/>
                </a:lnTo>
                <a:lnTo>
                  <a:pt x="1059498" y="514225"/>
                </a:lnTo>
                <a:lnTo>
                  <a:pt x="1050926" y="522808"/>
                </a:lnTo>
                <a:lnTo>
                  <a:pt x="1043623" y="530755"/>
                </a:lnTo>
                <a:lnTo>
                  <a:pt x="1036638" y="539656"/>
                </a:lnTo>
                <a:lnTo>
                  <a:pt x="1029971" y="548557"/>
                </a:lnTo>
                <a:lnTo>
                  <a:pt x="1023938" y="557775"/>
                </a:lnTo>
                <a:lnTo>
                  <a:pt x="1018541" y="567312"/>
                </a:lnTo>
                <a:lnTo>
                  <a:pt x="1013461" y="577166"/>
                </a:lnTo>
                <a:lnTo>
                  <a:pt x="1009333" y="587656"/>
                </a:lnTo>
                <a:lnTo>
                  <a:pt x="1005206" y="598464"/>
                </a:lnTo>
                <a:lnTo>
                  <a:pt x="1001713" y="608954"/>
                </a:lnTo>
                <a:lnTo>
                  <a:pt x="998856" y="620398"/>
                </a:lnTo>
                <a:lnTo>
                  <a:pt x="996633" y="632160"/>
                </a:lnTo>
                <a:lnTo>
                  <a:pt x="994728" y="643922"/>
                </a:lnTo>
                <a:lnTo>
                  <a:pt x="993458" y="656319"/>
                </a:lnTo>
                <a:lnTo>
                  <a:pt x="992506" y="668716"/>
                </a:lnTo>
                <a:lnTo>
                  <a:pt x="992506" y="681750"/>
                </a:lnTo>
                <a:lnTo>
                  <a:pt x="992506" y="694783"/>
                </a:lnTo>
                <a:lnTo>
                  <a:pt x="993141" y="707498"/>
                </a:lnTo>
                <a:lnTo>
                  <a:pt x="994093" y="719260"/>
                </a:lnTo>
                <a:lnTo>
                  <a:pt x="994728" y="730704"/>
                </a:lnTo>
                <a:lnTo>
                  <a:pt x="996316" y="741829"/>
                </a:lnTo>
                <a:lnTo>
                  <a:pt x="997586" y="752002"/>
                </a:lnTo>
                <a:lnTo>
                  <a:pt x="998856" y="762174"/>
                </a:lnTo>
                <a:lnTo>
                  <a:pt x="1000443" y="771393"/>
                </a:lnTo>
                <a:lnTo>
                  <a:pt x="1002031" y="780611"/>
                </a:lnTo>
                <a:lnTo>
                  <a:pt x="1003936" y="789194"/>
                </a:lnTo>
                <a:lnTo>
                  <a:pt x="1005841" y="797777"/>
                </a:lnTo>
                <a:lnTo>
                  <a:pt x="1008063" y="805724"/>
                </a:lnTo>
                <a:lnTo>
                  <a:pt x="1010603" y="813035"/>
                </a:lnTo>
                <a:lnTo>
                  <a:pt x="1012826" y="820347"/>
                </a:lnTo>
                <a:lnTo>
                  <a:pt x="1015683" y="827022"/>
                </a:lnTo>
                <a:lnTo>
                  <a:pt x="1018223" y="833698"/>
                </a:lnTo>
                <a:lnTo>
                  <a:pt x="1020763" y="840055"/>
                </a:lnTo>
                <a:lnTo>
                  <a:pt x="1023621" y="846095"/>
                </a:lnTo>
                <a:lnTo>
                  <a:pt x="1026478" y="851817"/>
                </a:lnTo>
                <a:lnTo>
                  <a:pt x="1032828" y="862943"/>
                </a:lnTo>
                <a:lnTo>
                  <a:pt x="1039496" y="872797"/>
                </a:lnTo>
                <a:lnTo>
                  <a:pt x="1046481" y="882652"/>
                </a:lnTo>
                <a:lnTo>
                  <a:pt x="1053466" y="891552"/>
                </a:lnTo>
                <a:lnTo>
                  <a:pt x="1061086" y="900135"/>
                </a:lnTo>
                <a:lnTo>
                  <a:pt x="1076643" y="917301"/>
                </a:lnTo>
                <a:lnTo>
                  <a:pt x="1091883" y="934467"/>
                </a:lnTo>
                <a:lnTo>
                  <a:pt x="1099821" y="943367"/>
                </a:lnTo>
                <a:lnTo>
                  <a:pt x="1107441" y="952904"/>
                </a:lnTo>
                <a:lnTo>
                  <a:pt x="1115061" y="962758"/>
                </a:lnTo>
                <a:lnTo>
                  <a:pt x="1122681" y="973566"/>
                </a:lnTo>
                <a:lnTo>
                  <a:pt x="1129983" y="985010"/>
                </a:lnTo>
                <a:lnTo>
                  <a:pt x="1136968" y="996772"/>
                </a:lnTo>
                <a:lnTo>
                  <a:pt x="1143953" y="1009805"/>
                </a:lnTo>
                <a:lnTo>
                  <a:pt x="1150938" y="1024427"/>
                </a:lnTo>
                <a:lnTo>
                  <a:pt x="1153796" y="1031739"/>
                </a:lnTo>
                <a:lnTo>
                  <a:pt x="1157288" y="1039686"/>
                </a:lnTo>
                <a:lnTo>
                  <a:pt x="1160146" y="1047633"/>
                </a:lnTo>
                <a:lnTo>
                  <a:pt x="1162686" y="1056216"/>
                </a:lnTo>
                <a:lnTo>
                  <a:pt x="1165543" y="1064799"/>
                </a:lnTo>
                <a:lnTo>
                  <a:pt x="1168083" y="1074017"/>
                </a:lnTo>
                <a:lnTo>
                  <a:pt x="1170941" y="1083554"/>
                </a:lnTo>
                <a:lnTo>
                  <a:pt x="1173163" y="1093408"/>
                </a:lnTo>
                <a:lnTo>
                  <a:pt x="1175386" y="1103580"/>
                </a:lnTo>
                <a:lnTo>
                  <a:pt x="1177608" y="1114388"/>
                </a:lnTo>
                <a:lnTo>
                  <a:pt x="1179513" y="1125196"/>
                </a:lnTo>
                <a:lnTo>
                  <a:pt x="1181418" y="1136958"/>
                </a:lnTo>
                <a:lnTo>
                  <a:pt x="1181680" y="1141412"/>
                </a:lnTo>
                <a:lnTo>
                  <a:pt x="1456680" y="1141412"/>
                </a:lnTo>
                <a:lnTo>
                  <a:pt x="1456691" y="1136958"/>
                </a:lnTo>
                <a:lnTo>
                  <a:pt x="1458596" y="1125196"/>
                </a:lnTo>
                <a:lnTo>
                  <a:pt x="1460818" y="1114388"/>
                </a:lnTo>
                <a:lnTo>
                  <a:pt x="1462723" y="1103580"/>
                </a:lnTo>
                <a:lnTo>
                  <a:pt x="1464946" y="1093408"/>
                </a:lnTo>
                <a:lnTo>
                  <a:pt x="1467486" y="1083554"/>
                </a:lnTo>
                <a:lnTo>
                  <a:pt x="1470026" y="1074017"/>
                </a:lnTo>
                <a:lnTo>
                  <a:pt x="1472883" y="1064799"/>
                </a:lnTo>
                <a:lnTo>
                  <a:pt x="1475423" y="1056216"/>
                </a:lnTo>
                <a:lnTo>
                  <a:pt x="1478281" y="1047633"/>
                </a:lnTo>
                <a:lnTo>
                  <a:pt x="1481456" y="1039686"/>
                </a:lnTo>
                <a:lnTo>
                  <a:pt x="1484313" y="1031739"/>
                </a:lnTo>
                <a:lnTo>
                  <a:pt x="1487806" y="1024427"/>
                </a:lnTo>
                <a:lnTo>
                  <a:pt x="1494156" y="1009805"/>
                </a:lnTo>
                <a:lnTo>
                  <a:pt x="1501141" y="996772"/>
                </a:lnTo>
                <a:lnTo>
                  <a:pt x="1508443" y="985010"/>
                </a:lnTo>
                <a:lnTo>
                  <a:pt x="1515746" y="973566"/>
                </a:lnTo>
                <a:lnTo>
                  <a:pt x="1523048" y="962758"/>
                </a:lnTo>
                <a:lnTo>
                  <a:pt x="1530986" y="952904"/>
                </a:lnTo>
                <a:lnTo>
                  <a:pt x="1538606" y="943367"/>
                </a:lnTo>
                <a:lnTo>
                  <a:pt x="1546543" y="934467"/>
                </a:lnTo>
                <a:lnTo>
                  <a:pt x="1561466" y="917301"/>
                </a:lnTo>
                <a:lnTo>
                  <a:pt x="1577341" y="900135"/>
                </a:lnTo>
                <a:lnTo>
                  <a:pt x="1584643" y="891552"/>
                </a:lnTo>
                <a:lnTo>
                  <a:pt x="1591946" y="882652"/>
                </a:lnTo>
                <a:lnTo>
                  <a:pt x="1598613" y="872797"/>
                </a:lnTo>
                <a:lnTo>
                  <a:pt x="1605281" y="862943"/>
                </a:lnTo>
                <a:lnTo>
                  <a:pt x="1611631" y="851817"/>
                </a:lnTo>
                <a:lnTo>
                  <a:pt x="1614806" y="846095"/>
                </a:lnTo>
                <a:lnTo>
                  <a:pt x="1617346" y="840055"/>
                </a:lnTo>
                <a:lnTo>
                  <a:pt x="1620203" y="833698"/>
                </a:lnTo>
                <a:lnTo>
                  <a:pt x="1623061" y="827022"/>
                </a:lnTo>
                <a:lnTo>
                  <a:pt x="1625283" y="820347"/>
                </a:lnTo>
                <a:lnTo>
                  <a:pt x="1628141" y="813035"/>
                </a:lnTo>
                <a:lnTo>
                  <a:pt x="1630046" y="805724"/>
                </a:lnTo>
                <a:lnTo>
                  <a:pt x="1632268" y="797777"/>
                </a:lnTo>
                <a:lnTo>
                  <a:pt x="1634491" y="789194"/>
                </a:lnTo>
                <a:lnTo>
                  <a:pt x="1636396" y="780611"/>
                </a:lnTo>
                <a:lnTo>
                  <a:pt x="1637983" y="771393"/>
                </a:lnTo>
                <a:lnTo>
                  <a:pt x="1639571" y="762174"/>
                </a:lnTo>
                <a:lnTo>
                  <a:pt x="1641158" y="752002"/>
                </a:lnTo>
                <a:lnTo>
                  <a:pt x="1642428" y="741829"/>
                </a:lnTo>
                <a:lnTo>
                  <a:pt x="1643381" y="730704"/>
                </a:lnTo>
                <a:lnTo>
                  <a:pt x="1644333" y="719260"/>
                </a:lnTo>
                <a:lnTo>
                  <a:pt x="1644968" y="707498"/>
                </a:lnTo>
                <a:lnTo>
                  <a:pt x="1645603" y="694783"/>
                </a:lnTo>
                <a:lnTo>
                  <a:pt x="1645921" y="681750"/>
                </a:lnTo>
                <a:lnTo>
                  <a:pt x="1645603" y="668716"/>
                </a:lnTo>
                <a:lnTo>
                  <a:pt x="1644968" y="656319"/>
                </a:lnTo>
                <a:lnTo>
                  <a:pt x="1643698" y="643922"/>
                </a:lnTo>
                <a:lnTo>
                  <a:pt x="1641793" y="632160"/>
                </a:lnTo>
                <a:lnTo>
                  <a:pt x="1639253" y="620398"/>
                </a:lnTo>
                <a:lnTo>
                  <a:pt x="1636396" y="608954"/>
                </a:lnTo>
                <a:lnTo>
                  <a:pt x="1632903" y="598464"/>
                </a:lnTo>
                <a:lnTo>
                  <a:pt x="1629411" y="587656"/>
                </a:lnTo>
                <a:lnTo>
                  <a:pt x="1624648" y="577166"/>
                </a:lnTo>
                <a:lnTo>
                  <a:pt x="1619568" y="567312"/>
                </a:lnTo>
                <a:lnTo>
                  <a:pt x="1614488" y="557775"/>
                </a:lnTo>
                <a:lnTo>
                  <a:pt x="1608456" y="548557"/>
                </a:lnTo>
                <a:lnTo>
                  <a:pt x="1602106" y="539656"/>
                </a:lnTo>
                <a:lnTo>
                  <a:pt x="1595121" y="530755"/>
                </a:lnTo>
                <a:lnTo>
                  <a:pt x="1587183" y="522808"/>
                </a:lnTo>
                <a:lnTo>
                  <a:pt x="1578611" y="514225"/>
                </a:lnTo>
                <a:lnTo>
                  <a:pt x="1569721" y="505960"/>
                </a:lnTo>
                <a:lnTo>
                  <a:pt x="1559878" y="498331"/>
                </a:lnTo>
                <a:lnTo>
                  <a:pt x="1550353" y="491338"/>
                </a:lnTo>
                <a:lnTo>
                  <a:pt x="1540193" y="484980"/>
                </a:lnTo>
                <a:lnTo>
                  <a:pt x="1529716" y="478622"/>
                </a:lnTo>
                <a:lnTo>
                  <a:pt x="1519556" y="473218"/>
                </a:lnTo>
                <a:lnTo>
                  <a:pt x="1508761" y="467814"/>
                </a:lnTo>
                <a:lnTo>
                  <a:pt x="1497966" y="463046"/>
                </a:lnTo>
                <a:lnTo>
                  <a:pt x="1487488" y="458596"/>
                </a:lnTo>
                <a:lnTo>
                  <a:pt x="1476376" y="454463"/>
                </a:lnTo>
                <a:lnTo>
                  <a:pt x="1465581" y="450967"/>
                </a:lnTo>
                <a:lnTo>
                  <a:pt x="1455103" y="447470"/>
                </a:lnTo>
                <a:lnTo>
                  <a:pt x="1444308" y="444609"/>
                </a:lnTo>
                <a:lnTo>
                  <a:pt x="1434148" y="441748"/>
                </a:lnTo>
                <a:lnTo>
                  <a:pt x="1423988" y="439523"/>
                </a:lnTo>
                <a:lnTo>
                  <a:pt x="1413828" y="437615"/>
                </a:lnTo>
                <a:lnTo>
                  <a:pt x="1404303" y="435390"/>
                </a:lnTo>
                <a:lnTo>
                  <a:pt x="1385888" y="432529"/>
                </a:lnTo>
                <a:lnTo>
                  <a:pt x="1369061" y="430304"/>
                </a:lnTo>
                <a:lnTo>
                  <a:pt x="1354456" y="428715"/>
                </a:lnTo>
                <a:lnTo>
                  <a:pt x="1342073" y="427761"/>
                </a:lnTo>
                <a:lnTo>
                  <a:pt x="1332866" y="427443"/>
                </a:lnTo>
                <a:lnTo>
                  <a:pt x="1323023" y="427125"/>
                </a:lnTo>
                <a:lnTo>
                  <a:pt x="1316038" y="427125"/>
                </a:lnTo>
                <a:close/>
                <a:moveTo>
                  <a:pt x="1309371" y="354012"/>
                </a:moveTo>
                <a:lnTo>
                  <a:pt x="1315403" y="354012"/>
                </a:lnTo>
                <a:lnTo>
                  <a:pt x="1322071" y="354012"/>
                </a:lnTo>
                <a:lnTo>
                  <a:pt x="1328103" y="354012"/>
                </a:lnTo>
                <a:lnTo>
                  <a:pt x="1337628" y="354330"/>
                </a:lnTo>
                <a:lnTo>
                  <a:pt x="1350011" y="354966"/>
                </a:lnTo>
                <a:lnTo>
                  <a:pt x="1365568" y="356237"/>
                </a:lnTo>
                <a:lnTo>
                  <a:pt x="1383666" y="358145"/>
                </a:lnTo>
                <a:lnTo>
                  <a:pt x="1403351" y="361006"/>
                </a:lnTo>
                <a:lnTo>
                  <a:pt x="1413828" y="362913"/>
                </a:lnTo>
                <a:lnTo>
                  <a:pt x="1424941" y="364820"/>
                </a:lnTo>
                <a:lnTo>
                  <a:pt x="1436371" y="367363"/>
                </a:lnTo>
                <a:lnTo>
                  <a:pt x="1448118" y="369906"/>
                </a:lnTo>
                <a:lnTo>
                  <a:pt x="1460183" y="373085"/>
                </a:lnTo>
                <a:lnTo>
                  <a:pt x="1471931" y="376264"/>
                </a:lnTo>
                <a:lnTo>
                  <a:pt x="1484313" y="380079"/>
                </a:lnTo>
                <a:lnTo>
                  <a:pt x="1497013" y="383893"/>
                </a:lnTo>
                <a:lnTo>
                  <a:pt x="1509396" y="388661"/>
                </a:lnTo>
                <a:lnTo>
                  <a:pt x="1522096" y="393748"/>
                </a:lnTo>
                <a:lnTo>
                  <a:pt x="1534478" y="399152"/>
                </a:lnTo>
                <a:lnTo>
                  <a:pt x="1547178" y="405191"/>
                </a:lnTo>
                <a:lnTo>
                  <a:pt x="1559561" y="411549"/>
                </a:lnTo>
                <a:lnTo>
                  <a:pt x="1571943" y="418542"/>
                </a:lnTo>
                <a:lnTo>
                  <a:pt x="1584008" y="425854"/>
                </a:lnTo>
                <a:lnTo>
                  <a:pt x="1595756" y="433801"/>
                </a:lnTo>
                <a:lnTo>
                  <a:pt x="1607186" y="442384"/>
                </a:lnTo>
                <a:lnTo>
                  <a:pt x="1618616" y="451602"/>
                </a:lnTo>
                <a:lnTo>
                  <a:pt x="1629728" y="461139"/>
                </a:lnTo>
                <a:lnTo>
                  <a:pt x="1640206" y="471629"/>
                </a:lnTo>
                <a:lnTo>
                  <a:pt x="1650366" y="483073"/>
                </a:lnTo>
                <a:lnTo>
                  <a:pt x="1659891" y="494199"/>
                </a:lnTo>
                <a:lnTo>
                  <a:pt x="1668463" y="506278"/>
                </a:lnTo>
                <a:lnTo>
                  <a:pt x="1672591" y="512318"/>
                </a:lnTo>
                <a:lnTo>
                  <a:pt x="1676401" y="518676"/>
                </a:lnTo>
                <a:lnTo>
                  <a:pt x="1680211" y="525033"/>
                </a:lnTo>
                <a:lnTo>
                  <a:pt x="1683703" y="531391"/>
                </a:lnTo>
                <a:lnTo>
                  <a:pt x="1690371" y="544424"/>
                </a:lnTo>
                <a:lnTo>
                  <a:pt x="1696403" y="558093"/>
                </a:lnTo>
                <a:lnTo>
                  <a:pt x="1701801" y="572398"/>
                </a:lnTo>
                <a:lnTo>
                  <a:pt x="1706563" y="586703"/>
                </a:lnTo>
                <a:lnTo>
                  <a:pt x="1710056" y="601325"/>
                </a:lnTo>
                <a:lnTo>
                  <a:pt x="1713548" y="616266"/>
                </a:lnTo>
                <a:lnTo>
                  <a:pt x="1715771" y="631842"/>
                </a:lnTo>
                <a:lnTo>
                  <a:pt x="1717993" y="647736"/>
                </a:lnTo>
                <a:lnTo>
                  <a:pt x="1718946" y="663948"/>
                </a:lnTo>
                <a:lnTo>
                  <a:pt x="1719263" y="680478"/>
                </a:lnTo>
                <a:lnTo>
                  <a:pt x="1718946" y="697644"/>
                </a:lnTo>
                <a:lnTo>
                  <a:pt x="1718311" y="712584"/>
                </a:lnTo>
                <a:lnTo>
                  <a:pt x="1717041" y="727207"/>
                </a:lnTo>
                <a:lnTo>
                  <a:pt x="1716088" y="740876"/>
                </a:lnTo>
                <a:lnTo>
                  <a:pt x="1714501" y="753909"/>
                </a:lnTo>
                <a:lnTo>
                  <a:pt x="1712913" y="766624"/>
                </a:lnTo>
                <a:lnTo>
                  <a:pt x="1711326" y="778704"/>
                </a:lnTo>
                <a:lnTo>
                  <a:pt x="1709103" y="790148"/>
                </a:lnTo>
                <a:lnTo>
                  <a:pt x="1706881" y="801274"/>
                </a:lnTo>
                <a:lnTo>
                  <a:pt x="1704658" y="812082"/>
                </a:lnTo>
                <a:lnTo>
                  <a:pt x="1701801" y="821936"/>
                </a:lnTo>
                <a:lnTo>
                  <a:pt x="1698943" y="831790"/>
                </a:lnTo>
                <a:lnTo>
                  <a:pt x="1696086" y="841009"/>
                </a:lnTo>
                <a:lnTo>
                  <a:pt x="1692911" y="849910"/>
                </a:lnTo>
                <a:lnTo>
                  <a:pt x="1689736" y="858175"/>
                </a:lnTo>
                <a:lnTo>
                  <a:pt x="1686243" y="866122"/>
                </a:lnTo>
                <a:lnTo>
                  <a:pt x="1682751" y="874069"/>
                </a:lnTo>
                <a:lnTo>
                  <a:pt x="1679258" y="881698"/>
                </a:lnTo>
                <a:lnTo>
                  <a:pt x="1675448" y="888691"/>
                </a:lnTo>
                <a:lnTo>
                  <a:pt x="1671321" y="895367"/>
                </a:lnTo>
                <a:lnTo>
                  <a:pt x="1667828" y="902042"/>
                </a:lnTo>
                <a:lnTo>
                  <a:pt x="1659573" y="914440"/>
                </a:lnTo>
                <a:lnTo>
                  <a:pt x="1651001" y="925884"/>
                </a:lnTo>
                <a:lnTo>
                  <a:pt x="1642428" y="936692"/>
                </a:lnTo>
                <a:lnTo>
                  <a:pt x="1633856" y="947182"/>
                </a:lnTo>
                <a:lnTo>
                  <a:pt x="1624648" y="957036"/>
                </a:lnTo>
                <a:lnTo>
                  <a:pt x="1615758" y="966891"/>
                </a:lnTo>
                <a:lnTo>
                  <a:pt x="1602423" y="981831"/>
                </a:lnTo>
                <a:lnTo>
                  <a:pt x="1595756" y="989460"/>
                </a:lnTo>
                <a:lnTo>
                  <a:pt x="1589406" y="997407"/>
                </a:lnTo>
                <a:lnTo>
                  <a:pt x="1583056" y="1005672"/>
                </a:lnTo>
                <a:lnTo>
                  <a:pt x="1576706" y="1014255"/>
                </a:lnTo>
                <a:lnTo>
                  <a:pt x="1570991" y="1023474"/>
                </a:lnTo>
                <a:lnTo>
                  <a:pt x="1564958" y="1033010"/>
                </a:lnTo>
                <a:lnTo>
                  <a:pt x="1559561" y="1043818"/>
                </a:lnTo>
                <a:lnTo>
                  <a:pt x="1554163" y="1054626"/>
                </a:lnTo>
                <a:lnTo>
                  <a:pt x="1549083" y="1067024"/>
                </a:lnTo>
                <a:lnTo>
                  <a:pt x="1544638" y="1080057"/>
                </a:lnTo>
                <a:lnTo>
                  <a:pt x="1540193" y="1094680"/>
                </a:lnTo>
                <a:lnTo>
                  <a:pt x="1536383" y="1110256"/>
                </a:lnTo>
                <a:lnTo>
                  <a:pt x="1532891" y="1127104"/>
                </a:lnTo>
                <a:lnTo>
                  <a:pt x="1529716" y="1144905"/>
                </a:lnTo>
                <a:lnTo>
                  <a:pt x="1529716" y="1286999"/>
                </a:lnTo>
                <a:lnTo>
                  <a:pt x="1526858" y="1293992"/>
                </a:lnTo>
                <a:lnTo>
                  <a:pt x="1525906" y="1296535"/>
                </a:lnTo>
                <a:lnTo>
                  <a:pt x="1523366" y="1300986"/>
                </a:lnTo>
                <a:lnTo>
                  <a:pt x="1520508" y="1306072"/>
                </a:lnTo>
                <a:lnTo>
                  <a:pt x="1516063" y="1312747"/>
                </a:lnTo>
                <a:lnTo>
                  <a:pt x="1510348" y="1320694"/>
                </a:lnTo>
                <a:lnTo>
                  <a:pt x="1503046" y="1328641"/>
                </a:lnTo>
                <a:lnTo>
                  <a:pt x="1499236" y="1333410"/>
                </a:lnTo>
                <a:lnTo>
                  <a:pt x="1494473" y="1337542"/>
                </a:lnTo>
                <a:lnTo>
                  <a:pt x="1489393" y="1342310"/>
                </a:lnTo>
                <a:lnTo>
                  <a:pt x="1483996" y="1346761"/>
                </a:lnTo>
                <a:lnTo>
                  <a:pt x="1478281" y="1351211"/>
                </a:lnTo>
                <a:lnTo>
                  <a:pt x="1471931" y="1355979"/>
                </a:lnTo>
                <a:lnTo>
                  <a:pt x="1465263" y="1360748"/>
                </a:lnTo>
                <a:lnTo>
                  <a:pt x="1457961" y="1365516"/>
                </a:lnTo>
                <a:lnTo>
                  <a:pt x="1450341" y="1369648"/>
                </a:lnTo>
                <a:lnTo>
                  <a:pt x="1442086" y="1374417"/>
                </a:lnTo>
                <a:lnTo>
                  <a:pt x="1432878" y="1378867"/>
                </a:lnTo>
                <a:lnTo>
                  <a:pt x="1423671" y="1382682"/>
                </a:lnTo>
                <a:lnTo>
                  <a:pt x="1413511" y="1386814"/>
                </a:lnTo>
                <a:lnTo>
                  <a:pt x="1403351" y="1390311"/>
                </a:lnTo>
                <a:lnTo>
                  <a:pt x="1392238" y="1394125"/>
                </a:lnTo>
                <a:lnTo>
                  <a:pt x="1380173" y="1397622"/>
                </a:lnTo>
                <a:lnTo>
                  <a:pt x="1367791" y="1400483"/>
                </a:lnTo>
                <a:lnTo>
                  <a:pt x="1354773" y="1403662"/>
                </a:lnTo>
                <a:lnTo>
                  <a:pt x="1341121" y="1405887"/>
                </a:lnTo>
                <a:lnTo>
                  <a:pt x="1326833" y="1407794"/>
                </a:lnTo>
                <a:lnTo>
                  <a:pt x="1324611" y="1408112"/>
                </a:lnTo>
                <a:lnTo>
                  <a:pt x="1311276" y="1407794"/>
                </a:lnTo>
                <a:lnTo>
                  <a:pt x="1296988" y="1405887"/>
                </a:lnTo>
                <a:lnTo>
                  <a:pt x="1283336" y="1403662"/>
                </a:lnTo>
                <a:lnTo>
                  <a:pt x="1270318" y="1400483"/>
                </a:lnTo>
                <a:lnTo>
                  <a:pt x="1257936" y="1397622"/>
                </a:lnTo>
                <a:lnTo>
                  <a:pt x="1246188" y="1394125"/>
                </a:lnTo>
                <a:lnTo>
                  <a:pt x="1235076" y="1390311"/>
                </a:lnTo>
                <a:lnTo>
                  <a:pt x="1224598" y="1386814"/>
                </a:lnTo>
                <a:lnTo>
                  <a:pt x="1214438" y="1382682"/>
                </a:lnTo>
                <a:lnTo>
                  <a:pt x="1205231" y="1378867"/>
                </a:lnTo>
                <a:lnTo>
                  <a:pt x="1196658" y="1374417"/>
                </a:lnTo>
                <a:lnTo>
                  <a:pt x="1192940" y="1372348"/>
                </a:lnTo>
                <a:lnTo>
                  <a:pt x="1177471" y="1376937"/>
                </a:lnTo>
                <a:lnTo>
                  <a:pt x="1156831" y="1382967"/>
                </a:lnTo>
                <a:lnTo>
                  <a:pt x="1135872" y="1388679"/>
                </a:lnTo>
                <a:lnTo>
                  <a:pt x="1094591" y="1399787"/>
                </a:lnTo>
                <a:lnTo>
                  <a:pt x="1054580" y="1409625"/>
                </a:lnTo>
                <a:lnTo>
                  <a:pt x="1017744" y="1419462"/>
                </a:lnTo>
                <a:lnTo>
                  <a:pt x="985672" y="1428031"/>
                </a:lnTo>
                <a:lnTo>
                  <a:pt x="971700" y="1432157"/>
                </a:lnTo>
                <a:lnTo>
                  <a:pt x="959633" y="1436282"/>
                </a:lnTo>
                <a:lnTo>
                  <a:pt x="949471" y="1439773"/>
                </a:lnTo>
                <a:lnTo>
                  <a:pt x="941215" y="1443581"/>
                </a:lnTo>
                <a:lnTo>
                  <a:pt x="938357" y="1445168"/>
                </a:lnTo>
                <a:lnTo>
                  <a:pt x="935499" y="1446755"/>
                </a:lnTo>
                <a:lnTo>
                  <a:pt x="933594" y="1448024"/>
                </a:lnTo>
                <a:lnTo>
                  <a:pt x="932324" y="1449928"/>
                </a:lnTo>
                <a:lnTo>
                  <a:pt x="932006" y="1451198"/>
                </a:lnTo>
                <a:lnTo>
                  <a:pt x="932006" y="1452784"/>
                </a:lnTo>
                <a:lnTo>
                  <a:pt x="932641" y="1454054"/>
                </a:lnTo>
                <a:lnTo>
                  <a:pt x="934229" y="1455641"/>
                </a:lnTo>
                <a:lnTo>
                  <a:pt x="938675" y="1457862"/>
                </a:lnTo>
                <a:lnTo>
                  <a:pt x="944390" y="1460401"/>
                </a:lnTo>
                <a:lnTo>
                  <a:pt x="950741" y="1462940"/>
                </a:lnTo>
                <a:lnTo>
                  <a:pt x="958363" y="1465161"/>
                </a:lnTo>
                <a:lnTo>
                  <a:pt x="966619" y="1467065"/>
                </a:lnTo>
                <a:lnTo>
                  <a:pt x="976145" y="1469604"/>
                </a:lnTo>
                <a:lnTo>
                  <a:pt x="985672" y="1471508"/>
                </a:lnTo>
                <a:lnTo>
                  <a:pt x="996468" y="1473412"/>
                </a:lnTo>
                <a:lnTo>
                  <a:pt x="1019014" y="1477538"/>
                </a:lnTo>
                <a:lnTo>
                  <a:pt x="1043783" y="1481029"/>
                </a:lnTo>
                <a:lnTo>
                  <a:pt x="1069505" y="1484202"/>
                </a:lnTo>
                <a:lnTo>
                  <a:pt x="1095861" y="1486741"/>
                </a:lnTo>
                <a:lnTo>
                  <a:pt x="1122218" y="1489597"/>
                </a:lnTo>
                <a:lnTo>
                  <a:pt x="1147939" y="1491819"/>
                </a:lnTo>
                <a:lnTo>
                  <a:pt x="1172708" y="1493723"/>
                </a:lnTo>
                <a:lnTo>
                  <a:pt x="1195889" y="1495309"/>
                </a:lnTo>
                <a:lnTo>
                  <a:pt x="1233995" y="1497214"/>
                </a:lnTo>
                <a:lnTo>
                  <a:pt x="1247967" y="1497848"/>
                </a:lnTo>
                <a:lnTo>
                  <a:pt x="1257811" y="1497848"/>
                </a:lnTo>
                <a:lnTo>
                  <a:pt x="1260034" y="1497848"/>
                </a:lnTo>
                <a:lnTo>
                  <a:pt x="1262574" y="1497531"/>
                </a:lnTo>
                <a:lnTo>
                  <a:pt x="1268925" y="1495944"/>
                </a:lnTo>
                <a:lnTo>
                  <a:pt x="1276864" y="1493723"/>
                </a:lnTo>
                <a:lnTo>
                  <a:pt x="1286391" y="1490549"/>
                </a:lnTo>
                <a:lnTo>
                  <a:pt x="1297187" y="1486106"/>
                </a:lnTo>
                <a:lnTo>
                  <a:pt x="1309254" y="1481663"/>
                </a:lnTo>
                <a:lnTo>
                  <a:pt x="1337516" y="1470239"/>
                </a:lnTo>
                <a:lnTo>
                  <a:pt x="1369588" y="1456593"/>
                </a:lnTo>
                <a:lnTo>
                  <a:pt x="1404836" y="1440725"/>
                </a:lnTo>
                <a:lnTo>
                  <a:pt x="1483271" y="1406768"/>
                </a:lnTo>
                <a:lnTo>
                  <a:pt x="1524870" y="1388679"/>
                </a:lnTo>
                <a:lnTo>
                  <a:pt x="1566786" y="1370908"/>
                </a:lnTo>
                <a:lnTo>
                  <a:pt x="1608703" y="1354088"/>
                </a:lnTo>
                <a:lnTo>
                  <a:pt x="1629343" y="1346154"/>
                </a:lnTo>
                <a:lnTo>
                  <a:pt x="1649666" y="1337903"/>
                </a:lnTo>
                <a:lnTo>
                  <a:pt x="1669672" y="1330604"/>
                </a:lnTo>
                <a:lnTo>
                  <a:pt x="1689043" y="1323622"/>
                </a:lnTo>
                <a:lnTo>
                  <a:pt x="1708095" y="1317275"/>
                </a:lnTo>
                <a:lnTo>
                  <a:pt x="1726513" y="1311246"/>
                </a:lnTo>
                <a:lnTo>
                  <a:pt x="1743978" y="1305851"/>
                </a:lnTo>
                <a:lnTo>
                  <a:pt x="1760491" y="1301725"/>
                </a:lnTo>
                <a:lnTo>
                  <a:pt x="1776368" y="1297599"/>
                </a:lnTo>
                <a:lnTo>
                  <a:pt x="1790976" y="1294743"/>
                </a:lnTo>
                <a:lnTo>
                  <a:pt x="1804630" y="1292204"/>
                </a:lnTo>
                <a:lnTo>
                  <a:pt x="1817650" y="1290618"/>
                </a:lnTo>
                <a:lnTo>
                  <a:pt x="1829717" y="1289031"/>
                </a:lnTo>
                <a:lnTo>
                  <a:pt x="1840831" y="1288396"/>
                </a:lnTo>
                <a:lnTo>
                  <a:pt x="1851310" y="1287762"/>
                </a:lnTo>
                <a:lnTo>
                  <a:pt x="1860836" y="1287127"/>
                </a:lnTo>
                <a:lnTo>
                  <a:pt x="1869728" y="1287762"/>
                </a:lnTo>
                <a:lnTo>
                  <a:pt x="1877984" y="1288396"/>
                </a:lnTo>
                <a:lnTo>
                  <a:pt x="1885605" y="1289348"/>
                </a:lnTo>
                <a:lnTo>
                  <a:pt x="1892274" y="1290618"/>
                </a:lnTo>
                <a:lnTo>
                  <a:pt x="1898307" y="1292204"/>
                </a:lnTo>
                <a:lnTo>
                  <a:pt x="1904023" y="1294426"/>
                </a:lnTo>
                <a:lnTo>
                  <a:pt x="1908469" y="1296647"/>
                </a:lnTo>
                <a:lnTo>
                  <a:pt x="1912914" y="1298869"/>
                </a:lnTo>
                <a:lnTo>
                  <a:pt x="1916725" y="1302042"/>
                </a:lnTo>
                <a:lnTo>
                  <a:pt x="1919901" y="1304899"/>
                </a:lnTo>
                <a:lnTo>
                  <a:pt x="1922441" y="1308389"/>
                </a:lnTo>
                <a:lnTo>
                  <a:pt x="1924664" y="1311880"/>
                </a:lnTo>
                <a:lnTo>
                  <a:pt x="1926252" y="1315688"/>
                </a:lnTo>
                <a:lnTo>
                  <a:pt x="1927522" y="1319497"/>
                </a:lnTo>
                <a:lnTo>
                  <a:pt x="1928157" y="1323622"/>
                </a:lnTo>
                <a:lnTo>
                  <a:pt x="1928474" y="1328065"/>
                </a:lnTo>
                <a:lnTo>
                  <a:pt x="1928474" y="1332825"/>
                </a:lnTo>
                <a:lnTo>
                  <a:pt x="1928157" y="1336951"/>
                </a:lnTo>
                <a:lnTo>
                  <a:pt x="1927522" y="1342029"/>
                </a:lnTo>
                <a:lnTo>
                  <a:pt x="1926252" y="1346789"/>
                </a:lnTo>
                <a:lnTo>
                  <a:pt x="1924981" y="1351549"/>
                </a:lnTo>
                <a:lnTo>
                  <a:pt x="1923711" y="1356627"/>
                </a:lnTo>
                <a:lnTo>
                  <a:pt x="1921488" y="1361704"/>
                </a:lnTo>
                <a:lnTo>
                  <a:pt x="1919583" y="1366782"/>
                </a:lnTo>
                <a:lnTo>
                  <a:pt x="1917728" y="1370490"/>
                </a:lnTo>
                <a:lnTo>
                  <a:pt x="1673225" y="1539875"/>
                </a:lnTo>
                <a:lnTo>
                  <a:pt x="1839536" y="1455101"/>
                </a:lnTo>
                <a:lnTo>
                  <a:pt x="1835829" y="1457509"/>
                </a:lnTo>
                <a:lnTo>
                  <a:pt x="1835750" y="1457545"/>
                </a:lnTo>
                <a:lnTo>
                  <a:pt x="1831940" y="1459449"/>
                </a:lnTo>
                <a:lnTo>
                  <a:pt x="1834797" y="1458179"/>
                </a:lnTo>
                <a:lnTo>
                  <a:pt x="1835829" y="1457509"/>
                </a:lnTo>
                <a:lnTo>
                  <a:pt x="1846229" y="1452784"/>
                </a:lnTo>
                <a:lnTo>
                  <a:pt x="1861789" y="1446437"/>
                </a:lnTo>
                <a:lnTo>
                  <a:pt x="1871633" y="1442629"/>
                </a:lnTo>
                <a:lnTo>
                  <a:pt x="1882112" y="1438821"/>
                </a:lnTo>
                <a:lnTo>
                  <a:pt x="1893226" y="1435013"/>
                </a:lnTo>
                <a:lnTo>
                  <a:pt x="1905293" y="1431204"/>
                </a:lnTo>
                <a:lnTo>
                  <a:pt x="1917995" y="1427714"/>
                </a:lnTo>
                <a:lnTo>
                  <a:pt x="1930697" y="1424857"/>
                </a:lnTo>
                <a:lnTo>
                  <a:pt x="1944034" y="1422001"/>
                </a:lnTo>
                <a:lnTo>
                  <a:pt x="1957054" y="1420097"/>
                </a:lnTo>
                <a:lnTo>
                  <a:pt x="1970391" y="1418828"/>
                </a:lnTo>
                <a:lnTo>
                  <a:pt x="1977059" y="1418510"/>
                </a:lnTo>
                <a:lnTo>
                  <a:pt x="1983410" y="1418193"/>
                </a:lnTo>
                <a:lnTo>
                  <a:pt x="1989761" y="1418510"/>
                </a:lnTo>
                <a:lnTo>
                  <a:pt x="1995795" y="1418828"/>
                </a:lnTo>
                <a:lnTo>
                  <a:pt x="2001828" y="1419780"/>
                </a:lnTo>
                <a:lnTo>
                  <a:pt x="2007862" y="1420732"/>
                </a:lnTo>
                <a:lnTo>
                  <a:pt x="2013577" y="1421684"/>
                </a:lnTo>
                <a:lnTo>
                  <a:pt x="2018658" y="1423588"/>
                </a:lnTo>
                <a:lnTo>
                  <a:pt x="2023739" y="1425175"/>
                </a:lnTo>
                <a:lnTo>
                  <a:pt x="2028820" y="1427079"/>
                </a:lnTo>
                <a:lnTo>
                  <a:pt x="2033265" y="1429618"/>
                </a:lnTo>
                <a:lnTo>
                  <a:pt x="2037394" y="1431839"/>
                </a:lnTo>
                <a:lnTo>
                  <a:pt x="2041839" y="1434378"/>
                </a:lnTo>
                <a:lnTo>
                  <a:pt x="2045650" y="1437234"/>
                </a:lnTo>
                <a:lnTo>
                  <a:pt x="2048825" y="1439773"/>
                </a:lnTo>
                <a:lnTo>
                  <a:pt x="2052001" y="1442946"/>
                </a:lnTo>
                <a:lnTo>
                  <a:pt x="2054859" y="1445803"/>
                </a:lnTo>
                <a:lnTo>
                  <a:pt x="2057082" y="1449294"/>
                </a:lnTo>
                <a:lnTo>
                  <a:pt x="2059305" y="1452467"/>
                </a:lnTo>
                <a:lnTo>
                  <a:pt x="2060892" y="1455958"/>
                </a:lnTo>
                <a:lnTo>
                  <a:pt x="2062162" y="1459131"/>
                </a:lnTo>
                <a:lnTo>
                  <a:pt x="2063115" y="1462622"/>
                </a:lnTo>
                <a:lnTo>
                  <a:pt x="2063433" y="1465796"/>
                </a:lnTo>
                <a:lnTo>
                  <a:pt x="2063750" y="1469287"/>
                </a:lnTo>
                <a:lnTo>
                  <a:pt x="2063433" y="1472778"/>
                </a:lnTo>
                <a:lnTo>
                  <a:pt x="2062480" y="1476268"/>
                </a:lnTo>
                <a:lnTo>
                  <a:pt x="2061210" y="1479442"/>
                </a:lnTo>
                <a:lnTo>
                  <a:pt x="2059622" y="1482933"/>
                </a:lnTo>
                <a:lnTo>
                  <a:pt x="2057082" y="1485789"/>
                </a:lnTo>
                <a:lnTo>
                  <a:pt x="2054541" y="1489280"/>
                </a:lnTo>
                <a:lnTo>
                  <a:pt x="2051048" y="1492136"/>
                </a:lnTo>
                <a:lnTo>
                  <a:pt x="2047555" y="1495309"/>
                </a:lnTo>
                <a:lnTo>
                  <a:pt x="2043110" y="1497848"/>
                </a:lnTo>
                <a:lnTo>
                  <a:pt x="2038029" y="1500704"/>
                </a:lnTo>
                <a:lnTo>
                  <a:pt x="2017071" y="1511494"/>
                </a:lnTo>
                <a:lnTo>
                  <a:pt x="1995795" y="1522919"/>
                </a:lnTo>
                <a:lnTo>
                  <a:pt x="1975154" y="1534344"/>
                </a:lnTo>
                <a:lnTo>
                  <a:pt x="1956101" y="1545451"/>
                </a:lnTo>
                <a:lnTo>
                  <a:pt x="1926252" y="1562271"/>
                </a:lnTo>
                <a:lnTo>
                  <a:pt x="1914502" y="1569252"/>
                </a:lnTo>
                <a:lnTo>
                  <a:pt x="1983410" y="1527997"/>
                </a:lnTo>
                <a:lnTo>
                  <a:pt x="1511215" y="1778704"/>
                </a:lnTo>
                <a:lnTo>
                  <a:pt x="1498196" y="1785369"/>
                </a:lnTo>
                <a:lnTo>
                  <a:pt x="1482953" y="1792985"/>
                </a:lnTo>
                <a:lnTo>
                  <a:pt x="1462948" y="1802823"/>
                </a:lnTo>
                <a:lnTo>
                  <a:pt x="1438814" y="1814248"/>
                </a:lnTo>
                <a:lnTo>
                  <a:pt x="1410870" y="1827259"/>
                </a:lnTo>
                <a:lnTo>
                  <a:pt x="1380385" y="1841223"/>
                </a:lnTo>
                <a:lnTo>
                  <a:pt x="1347678" y="1855186"/>
                </a:lnTo>
                <a:lnTo>
                  <a:pt x="1313382" y="1869150"/>
                </a:lnTo>
                <a:lnTo>
                  <a:pt x="1295917" y="1876131"/>
                </a:lnTo>
                <a:lnTo>
                  <a:pt x="1278769" y="1882796"/>
                </a:lnTo>
                <a:lnTo>
                  <a:pt x="1260987" y="1889143"/>
                </a:lnTo>
                <a:lnTo>
                  <a:pt x="1243204" y="1895172"/>
                </a:lnTo>
                <a:lnTo>
                  <a:pt x="1225739" y="1900885"/>
                </a:lnTo>
                <a:lnTo>
                  <a:pt x="1208909" y="1905962"/>
                </a:lnTo>
                <a:lnTo>
                  <a:pt x="1191761" y="1910723"/>
                </a:lnTo>
                <a:lnTo>
                  <a:pt x="1175248" y="1914848"/>
                </a:lnTo>
                <a:lnTo>
                  <a:pt x="1159371" y="1918656"/>
                </a:lnTo>
                <a:lnTo>
                  <a:pt x="1144129" y="1921513"/>
                </a:lnTo>
                <a:lnTo>
                  <a:pt x="1129204" y="1923417"/>
                </a:lnTo>
                <a:lnTo>
                  <a:pt x="1115232" y="1925004"/>
                </a:lnTo>
                <a:lnTo>
                  <a:pt x="1108563" y="1925321"/>
                </a:lnTo>
                <a:lnTo>
                  <a:pt x="1102212" y="1925638"/>
                </a:lnTo>
                <a:lnTo>
                  <a:pt x="1095861" y="1925638"/>
                </a:lnTo>
                <a:lnTo>
                  <a:pt x="1089828" y="1925321"/>
                </a:lnTo>
                <a:lnTo>
                  <a:pt x="1076808" y="1924051"/>
                </a:lnTo>
                <a:lnTo>
                  <a:pt x="1061884" y="1922465"/>
                </a:lnTo>
                <a:lnTo>
                  <a:pt x="1025683" y="1918656"/>
                </a:lnTo>
                <a:lnTo>
                  <a:pt x="983131" y="1912944"/>
                </a:lnTo>
                <a:lnTo>
                  <a:pt x="934546" y="1906280"/>
                </a:lnTo>
                <a:lnTo>
                  <a:pt x="824992" y="1890412"/>
                </a:lnTo>
                <a:lnTo>
                  <a:pt x="707181" y="1872958"/>
                </a:lnTo>
                <a:lnTo>
                  <a:pt x="589688" y="1856138"/>
                </a:lnTo>
                <a:lnTo>
                  <a:pt x="534117" y="1848522"/>
                </a:lnTo>
                <a:lnTo>
                  <a:pt x="482357" y="1841540"/>
                </a:lnTo>
                <a:lnTo>
                  <a:pt x="435677" y="1835828"/>
                </a:lnTo>
                <a:lnTo>
                  <a:pt x="394713" y="1831385"/>
                </a:lnTo>
                <a:lnTo>
                  <a:pt x="376613" y="1829798"/>
                </a:lnTo>
                <a:lnTo>
                  <a:pt x="361053" y="1828529"/>
                </a:lnTo>
                <a:lnTo>
                  <a:pt x="347399" y="1827577"/>
                </a:lnTo>
                <a:lnTo>
                  <a:pt x="335967" y="1827259"/>
                </a:lnTo>
                <a:lnTo>
                  <a:pt x="314056" y="1827577"/>
                </a:lnTo>
                <a:lnTo>
                  <a:pt x="289922" y="1827894"/>
                </a:lnTo>
                <a:lnTo>
                  <a:pt x="237209" y="1829481"/>
                </a:lnTo>
                <a:lnTo>
                  <a:pt x="181321" y="1831385"/>
                </a:lnTo>
                <a:lnTo>
                  <a:pt x="126702" y="1833606"/>
                </a:lnTo>
                <a:lnTo>
                  <a:pt x="37153" y="1837732"/>
                </a:lnTo>
                <a:lnTo>
                  <a:pt x="0" y="1839636"/>
                </a:lnTo>
                <a:lnTo>
                  <a:pt x="19053" y="1500704"/>
                </a:lnTo>
                <a:lnTo>
                  <a:pt x="28580" y="1501657"/>
                </a:lnTo>
                <a:lnTo>
                  <a:pt x="54301" y="1503878"/>
                </a:lnTo>
                <a:lnTo>
                  <a:pt x="72084" y="1505147"/>
                </a:lnTo>
                <a:lnTo>
                  <a:pt x="92089" y="1506099"/>
                </a:lnTo>
                <a:lnTo>
                  <a:pt x="114318" y="1507369"/>
                </a:lnTo>
                <a:lnTo>
                  <a:pt x="137499" y="1507686"/>
                </a:lnTo>
                <a:lnTo>
                  <a:pt x="161632" y="1507369"/>
                </a:lnTo>
                <a:lnTo>
                  <a:pt x="173699" y="1506734"/>
                </a:lnTo>
                <a:lnTo>
                  <a:pt x="186084" y="1505782"/>
                </a:lnTo>
                <a:lnTo>
                  <a:pt x="198151" y="1504830"/>
                </a:lnTo>
                <a:lnTo>
                  <a:pt x="210217" y="1503878"/>
                </a:lnTo>
                <a:lnTo>
                  <a:pt x="221649" y="1502291"/>
                </a:lnTo>
                <a:lnTo>
                  <a:pt x="233399" y="1500704"/>
                </a:lnTo>
                <a:lnTo>
                  <a:pt x="244513" y="1498483"/>
                </a:lnTo>
                <a:lnTo>
                  <a:pt x="255627" y="1496262"/>
                </a:lnTo>
                <a:lnTo>
                  <a:pt x="265471" y="1493088"/>
                </a:lnTo>
                <a:lnTo>
                  <a:pt x="275315" y="1490232"/>
                </a:lnTo>
                <a:lnTo>
                  <a:pt x="284524" y="1486424"/>
                </a:lnTo>
                <a:lnTo>
                  <a:pt x="292780" y="1482615"/>
                </a:lnTo>
                <a:lnTo>
                  <a:pt x="300719" y="1478172"/>
                </a:lnTo>
                <a:lnTo>
                  <a:pt x="304212" y="1475634"/>
                </a:lnTo>
                <a:lnTo>
                  <a:pt x="307705" y="1473095"/>
                </a:lnTo>
                <a:lnTo>
                  <a:pt x="321677" y="1462622"/>
                </a:lnTo>
                <a:lnTo>
                  <a:pt x="337872" y="1450880"/>
                </a:lnTo>
                <a:lnTo>
                  <a:pt x="355972" y="1438821"/>
                </a:lnTo>
                <a:lnTo>
                  <a:pt x="375978" y="1426127"/>
                </a:lnTo>
                <a:lnTo>
                  <a:pt x="396936" y="1413433"/>
                </a:lnTo>
                <a:lnTo>
                  <a:pt x="418847" y="1400421"/>
                </a:lnTo>
                <a:lnTo>
                  <a:pt x="441075" y="1387727"/>
                </a:lnTo>
                <a:lnTo>
                  <a:pt x="463621" y="1375351"/>
                </a:lnTo>
                <a:lnTo>
                  <a:pt x="485850" y="1363291"/>
                </a:lnTo>
                <a:lnTo>
                  <a:pt x="508078" y="1352184"/>
                </a:lnTo>
                <a:lnTo>
                  <a:pt x="529037" y="1341711"/>
                </a:lnTo>
                <a:lnTo>
                  <a:pt x="549042" y="1332191"/>
                </a:lnTo>
                <a:lnTo>
                  <a:pt x="567142" y="1323940"/>
                </a:lnTo>
                <a:lnTo>
                  <a:pt x="583972" y="1317275"/>
                </a:lnTo>
                <a:lnTo>
                  <a:pt x="597945" y="1311880"/>
                </a:lnTo>
                <a:lnTo>
                  <a:pt x="604296" y="1309976"/>
                </a:lnTo>
                <a:lnTo>
                  <a:pt x="609694" y="1308389"/>
                </a:lnTo>
                <a:lnTo>
                  <a:pt x="616680" y="1307120"/>
                </a:lnTo>
                <a:lnTo>
                  <a:pt x="626524" y="1304899"/>
                </a:lnTo>
                <a:lnTo>
                  <a:pt x="655103" y="1299821"/>
                </a:lnTo>
                <a:lnTo>
                  <a:pt x="693844" y="1293474"/>
                </a:lnTo>
                <a:lnTo>
                  <a:pt x="740842" y="1286492"/>
                </a:lnTo>
                <a:lnTo>
                  <a:pt x="794507" y="1279193"/>
                </a:lnTo>
                <a:lnTo>
                  <a:pt x="853254" y="1271894"/>
                </a:lnTo>
                <a:lnTo>
                  <a:pt x="884056" y="1268403"/>
                </a:lnTo>
                <a:lnTo>
                  <a:pt x="915176" y="1264912"/>
                </a:lnTo>
                <a:lnTo>
                  <a:pt x="946931" y="1261421"/>
                </a:lnTo>
                <a:lnTo>
                  <a:pt x="979003" y="1258565"/>
                </a:lnTo>
                <a:lnTo>
                  <a:pt x="1010758" y="1256026"/>
                </a:lnTo>
                <a:lnTo>
                  <a:pt x="1042195" y="1253488"/>
                </a:lnTo>
                <a:lnTo>
                  <a:pt x="1073633" y="1251583"/>
                </a:lnTo>
                <a:lnTo>
                  <a:pt x="1103800" y="1249997"/>
                </a:lnTo>
                <a:lnTo>
                  <a:pt x="1108711" y="1249733"/>
                </a:lnTo>
                <a:lnTo>
                  <a:pt x="1108711" y="1144905"/>
                </a:lnTo>
                <a:lnTo>
                  <a:pt x="1105218" y="1127104"/>
                </a:lnTo>
                <a:lnTo>
                  <a:pt x="1102043" y="1110256"/>
                </a:lnTo>
                <a:lnTo>
                  <a:pt x="1097916" y="1094680"/>
                </a:lnTo>
                <a:lnTo>
                  <a:pt x="1093788" y="1080057"/>
                </a:lnTo>
                <a:lnTo>
                  <a:pt x="1089026" y="1067024"/>
                </a:lnTo>
                <a:lnTo>
                  <a:pt x="1083946" y="1054626"/>
                </a:lnTo>
                <a:lnTo>
                  <a:pt x="1078866" y="1043818"/>
                </a:lnTo>
                <a:lnTo>
                  <a:pt x="1073468" y="1033010"/>
                </a:lnTo>
                <a:lnTo>
                  <a:pt x="1067753" y="1023474"/>
                </a:lnTo>
                <a:lnTo>
                  <a:pt x="1061721" y="1014255"/>
                </a:lnTo>
                <a:lnTo>
                  <a:pt x="1055371" y="1005672"/>
                </a:lnTo>
                <a:lnTo>
                  <a:pt x="1049021" y="997407"/>
                </a:lnTo>
                <a:lnTo>
                  <a:pt x="1042671" y="989460"/>
                </a:lnTo>
                <a:lnTo>
                  <a:pt x="1036003" y="981831"/>
                </a:lnTo>
                <a:lnTo>
                  <a:pt x="1022668" y="966891"/>
                </a:lnTo>
                <a:lnTo>
                  <a:pt x="1013461" y="957036"/>
                </a:lnTo>
                <a:lnTo>
                  <a:pt x="1004888" y="947182"/>
                </a:lnTo>
                <a:lnTo>
                  <a:pt x="995681" y="936692"/>
                </a:lnTo>
                <a:lnTo>
                  <a:pt x="987108" y="925884"/>
                </a:lnTo>
                <a:lnTo>
                  <a:pt x="978853" y="914440"/>
                </a:lnTo>
                <a:lnTo>
                  <a:pt x="970916" y="902042"/>
                </a:lnTo>
                <a:lnTo>
                  <a:pt x="966788" y="895367"/>
                </a:lnTo>
                <a:lnTo>
                  <a:pt x="962978" y="888691"/>
                </a:lnTo>
                <a:lnTo>
                  <a:pt x="959168" y="881698"/>
                </a:lnTo>
                <a:lnTo>
                  <a:pt x="955676" y="874069"/>
                </a:lnTo>
                <a:lnTo>
                  <a:pt x="952183" y="866122"/>
                </a:lnTo>
                <a:lnTo>
                  <a:pt x="948691" y="858175"/>
                </a:lnTo>
                <a:lnTo>
                  <a:pt x="945516" y="849910"/>
                </a:lnTo>
                <a:lnTo>
                  <a:pt x="942341" y="841009"/>
                </a:lnTo>
                <a:lnTo>
                  <a:pt x="939483" y="831790"/>
                </a:lnTo>
                <a:lnTo>
                  <a:pt x="936626" y="821936"/>
                </a:lnTo>
                <a:lnTo>
                  <a:pt x="934086" y="812082"/>
                </a:lnTo>
                <a:lnTo>
                  <a:pt x="931863" y="801274"/>
                </a:lnTo>
                <a:lnTo>
                  <a:pt x="929323" y="790148"/>
                </a:lnTo>
                <a:lnTo>
                  <a:pt x="927418" y="778704"/>
                </a:lnTo>
                <a:lnTo>
                  <a:pt x="925513" y="766624"/>
                </a:lnTo>
                <a:lnTo>
                  <a:pt x="923608" y="753909"/>
                </a:lnTo>
                <a:lnTo>
                  <a:pt x="922338" y="740876"/>
                </a:lnTo>
                <a:lnTo>
                  <a:pt x="921068" y="727207"/>
                </a:lnTo>
                <a:lnTo>
                  <a:pt x="920433" y="712584"/>
                </a:lnTo>
                <a:lnTo>
                  <a:pt x="919481" y="697644"/>
                </a:lnTo>
                <a:lnTo>
                  <a:pt x="919163" y="680478"/>
                </a:lnTo>
                <a:lnTo>
                  <a:pt x="919481" y="663948"/>
                </a:lnTo>
                <a:lnTo>
                  <a:pt x="920751" y="647736"/>
                </a:lnTo>
                <a:lnTo>
                  <a:pt x="922338" y="631842"/>
                </a:lnTo>
                <a:lnTo>
                  <a:pt x="924561" y="616266"/>
                </a:lnTo>
                <a:lnTo>
                  <a:pt x="928053" y="601325"/>
                </a:lnTo>
                <a:lnTo>
                  <a:pt x="932181" y="586703"/>
                </a:lnTo>
                <a:lnTo>
                  <a:pt x="936308" y="572398"/>
                </a:lnTo>
                <a:lnTo>
                  <a:pt x="941706" y="558093"/>
                </a:lnTo>
                <a:lnTo>
                  <a:pt x="947738" y="544424"/>
                </a:lnTo>
                <a:lnTo>
                  <a:pt x="954406" y="531391"/>
                </a:lnTo>
                <a:lnTo>
                  <a:pt x="958216" y="525033"/>
                </a:lnTo>
                <a:lnTo>
                  <a:pt x="961708" y="518676"/>
                </a:lnTo>
                <a:lnTo>
                  <a:pt x="965836" y="512318"/>
                </a:lnTo>
                <a:lnTo>
                  <a:pt x="969646" y="506278"/>
                </a:lnTo>
                <a:lnTo>
                  <a:pt x="978853" y="494199"/>
                </a:lnTo>
                <a:lnTo>
                  <a:pt x="988061" y="483073"/>
                </a:lnTo>
                <a:lnTo>
                  <a:pt x="998221" y="471629"/>
                </a:lnTo>
                <a:lnTo>
                  <a:pt x="1008698" y="461139"/>
                </a:lnTo>
                <a:lnTo>
                  <a:pt x="1019811" y="451602"/>
                </a:lnTo>
                <a:lnTo>
                  <a:pt x="1030923" y="442384"/>
                </a:lnTo>
                <a:lnTo>
                  <a:pt x="1042671" y="433801"/>
                </a:lnTo>
                <a:lnTo>
                  <a:pt x="1054736" y="425854"/>
                </a:lnTo>
                <a:lnTo>
                  <a:pt x="1066483" y="418542"/>
                </a:lnTo>
                <a:lnTo>
                  <a:pt x="1078866" y="411549"/>
                </a:lnTo>
                <a:lnTo>
                  <a:pt x="1091248" y="405191"/>
                </a:lnTo>
                <a:lnTo>
                  <a:pt x="1103631" y="399152"/>
                </a:lnTo>
                <a:lnTo>
                  <a:pt x="1116331" y="393748"/>
                </a:lnTo>
                <a:lnTo>
                  <a:pt x="1128713" y="388661"/>
                </a:lnTo>
                <a:lnTo>
                  <a:pt x="1141413" y="383893"/>
                </a:lnTo>
                <a:lnTo>
                  <a:pt x="1153796" y="380079"/>
                </a:lnTo>
                <a:lnTo>
                  <a:pt x="1166178" y="376264"/>
                </a:lnTo>
                <a:lnTo>
                  <a:pt x="1178243" y="373085"/>
                </a:lnTo>
                <a:lnTo>
                  <a:pt x="1190308" y="369906"/>
                </a:lnTo>
                <a:lnTo>
                  <a:pt x="1201738" y="367363"/>
                </a:lnTo>
                <a:lnTo>
                  <a:pt x="1213168" y="364820"/>
                </a:lnTo>
                <a:lnTo>
                  <a:pt x="1224281" y="362595"/>
                </a:lnTo>
                <a:lnTo>
                  <a:pt x="1235076" y="361006"/>
                </a:lnTo>
                <a:lnTo>
                  <a:pt x="1254761" y="358145"/>
                </a:lnTo>
                <a:lnTo>
                  <a:pt x="1272223" y="356237"/>
                </a:lnTo>
                <a:lnTo>
                  <a:pt x="1287781" y="354966"/>
                </a:lnTo>
                <a:lnTo>
                  <a:pt x="1300163" y="354330"/>
                </a:lnTo>
                <a:lnTo>
                  <a:pt x="1309371" y="354012"/>
                </a:lnTo>
                <a:close/>
                <a:moveTo>
                  <a:pt x="1815403" y="215900"/>
                </a:moveTo>
                <a:lnTo>
                  <a:pt x="1818266" y="216218"/>
                </a:lnTo>
                <a:lnTo>
                  <a:pt x="1821764" y="216535"/>
                </a:lnTo>
                <a:lnTo>
                  <a:pt x="1824945" y="217170"/>
                </a:lnTo>
                <a:lnTo>
                  <a:pt x="1828126" y="218758"/>
                </a:lnTo>
                <a:lnTo>
                  <a:pt x="1830989" y="220028"/>
                </a:lnTo>
                <a:lnTo>
                  <a:pt x="1834170" y="221615"/>
                </a:lnTo>
                <a:lnTo>
                  <a:pt x="1836715" y="223520"/>
                </a:lnTo>
                <a:lnTo>
                  <a:pt x="1839577" y="226060"/>
                </a:lnTo>
                <a:lnTo>
                  <a:pt x="1841804" y="228600"/>
                </a:lnTo>
                <a:lnTo>
                  <a:pt x="1843713" y="231458"/>
                </a:lnTo>
                <a:lnTo>
                  <a:pt x="1845621" y="234315"/>
                </a:lnTo>
                <a:lnTo>
                  <a:pt x="1847212" y="237490"/>
                </a:lnTo>
                <a:lnTo>
                  <a:pt x="1848166" y="240348"/>
                </a:lnTo>
                <a:lnTo>
                  <a:pt x="1848802" y="243523"/>
                </a:lnTo>
                <a:lnTo>
                  <a:pt x="1849438" y="247015"/>
                </a:lnTo>
                <a:lnTo>
                  <a:pt x="1849438" y="250508"/>
                </a:lnTo>
                <a:lnTo>
                  <a:pt x="1849438" y="253365"/>
                </a:lnTo>
                <a:lnTo>
                  <a:pt x="1848802" y="256858"/>
                </a:lnTo>
                <a:lnTo>
                  <a:pt x="1848166" y="260033"/>
                </a:lnTo>
                <a:lnTo>
                  <a:pt x="1847212" y="263208"/>
                </a:lnTo>
                <a:lnTo>
                  <a:pt x="1845621" y="266065"/>
                </a:lnTo>
                <a:lnTo>
                  <a:pt x="1843713" y="268923"/>
                </a:lnTo>
                <a:lnTo>
                  <a:pt x="1841804" y="271780"/>
                </a:lnTo>
                <a:lnTo>
                  <a:pt x="1839577" y="274320"/>
                </a:lnTo>
                <a:lnTo>
                  <a:pt x="1736517" y="377190"/>
                </a:lnTo>
                <a:lnTo>
                  <a:pt x="1733654" y="379730"/>
                </a:lnTo>
                <a:lnTo>
                  <a:pt x="1731109" y="381635"/>
                </a:lnTo>
                <a:lnTo>
                  <a:pt x="1727928" y="383223"/>
                </a:lnTo>
                <a:lnTo>
                  <a:pt x="1725065" y="384810"/>
                </a:lnTo>
                <a:lnTo>
                  <a:pt x="1721885" y="386080"/>
                </a:lnTo>
                <a:lnTo>
                  <a:pt x="1718704" y="386715"/>
                </a:lnTo>
                <a:lnTo>
                  <a:pt x="1715205" y="387350"/>
                </a:lnTo>
                <a:lnTo>
                  <a:pt x="1712342" y="387350"/>
                </a:lnTo>
                <a:lnTo>
                  <a:pt x="1708843" y="387350"/>
                </a:lnTo>
                <a:lnTo>
                  <a:pt x="1705662" y="386715"/>
                </a:lnTo>
                <a:lnTo>
                  <a:pt x="1702163" y="386080"/>
                </a:lnTo>
                <a:lnTo>
                  <a:pt x="1699300" y="384810"/>
                </a:lnTo>
                <a:lnTo>
                  <a:pt x="1696119" y="383223"/>
                </a:lnTo>
                <a:lnTo>
                  <a:pt x="1693257" y="381635"/>
                </a:lnTo>
                <a:lnTo>
                  <a:pt x="1690394" y="379730"/>
                </a:lnTo>
                <a:lnTo>
                  <a:pt x="1687849" y="377190"/>
                </a:lnTo>
                <a:lnTo>
                  <a:pt x="1685622" y="374650"/>
                </a:lnTo>
                <a:lnTo>
                  <a:pt x="1683396" y="371793"/>
                </a:lnTo>
                <a:lnTo>
                  <a:pt x="1681805" y="368935"/>
                </a:lnTo>
                <a:lnTo>
                  <a:pt x="1680533" y="365760"/>
                </a:lnTo>
                <a:lnTo>
                  <a:pt x="1679261" y="362903"/>
                </a:lnTo>
                <a:lnTo>
                  <a:pt x="1678624" y="359410"/>
                </a:lnTo>
                <a:lnTo>
                  <a:pt x="1678306" y="356235"/>
                </a:lnTo>
                <a:lnTo>
                  <a:pt x="1677988" y="353378"/>
                </a:lnTo>
                <a:lnTo>
                  <a:pt x="1678306" y="349885"/>
                </a:lnTo>
                <a:lnTo>
                  <a:pt x="1678624" y="346393"/>
                </a:lnTo>
                <a:lnTo>
                  <a:pt x="1679261" y="343218"/>
                </a:lnTo>
                <a:lnTo>
                  <a:pt x="1680533" y="340043"/>
                </a:lnTo>
                <a:lnTo>
                  <a:pt x="1681805" y="337185"/>
                </a:lnTo>
                <a:lnTo>
                  <a:pt x="1683396" y="334328"/>
                </a:lnTo>
                <a:lnTo>
                  <a:pt x="1685622" y="331470"/>
                </a:lnTo>
                <a:lnTo>
                  <a:pt x="1687849" y="328930"/>
                </a:lnTo>
                <a:lnTo>
                  <a:pt x="1790910" y="226060"/>
                </a:lnTo>
                <a:lnTo>
                  <a:pt x="1793455" y="223520"/>
                </a:lnTo>
                <a:lnTo>
                  <a:pt x="1796317" y="221615"/>
                </a:lnTo>
                <a:lnTo>
                  <a:pt x="1799180" y="220028"/>
                </a:lnTo>
                <a:lnTo>
                  <a:pt x="1802361" y="218758"/>
                </a:lnTo>
                <a:lnTo>
                  <a:pt x="1805224" y="217170"/>
                </a:lnTo>
                <a:lnTo>
                  <a:pt x="1808723" y="216535"/>
                </a:lnTo>
                <a:lnTo>
                  <a:pt x="1811904" y="216218"/>
                </a:lnTo>
                <a:lnTo>
                  <a:pt x="1815403" y="215900"/>
                </a:lnTo>
                <a:close/>
                <a:moveTo>
                  <a:pt x="851599" y="215900"/>
                </a:moveTo>
                <a:lnTo>
                  <a:pt x="855065" y="216218"/>
                </a:lnTo>
                <a:lnTo>
                  <a:pt x="857902" y="216535"/>
                </a:lnTo>
                <a:lnTo>
                  <a:pt x="861368" y="217170"/>
                </a:lnTo>
                <a:lnTo>
                  <a:pt x="864205" y="218758"/>
                </a:lnTo>
                <a:lnTo>
                  <a:pt x="867356" y="220028"/>
                </a:lnTo>
                <a:lnTo>
                  <a:pt x="870192" y="221615"/>
                </a:lnTo>
                <a:lnTo>
                  <a:pt x="872713" y="223520"/>
                </a:lnTo>
                <a:lnTo>
                  <a:pt x="875550" y="226060"/>
                </a:lnTo>
                <a:lnTo>
                  <a:pt x="977657" y="328930"/>
                </a:lnTo>
                <a:lnTo>
                  <a:pt x="979863" y="331470"/>
                </a:lnTo>
                <a:lnTo>
                  <a:pt x="981754" y="334328"/>
                </a:lnTo>
                <a:lnTo>
                  <a:pt x="983960" y="337185"/>
                </a:lnTo>
                <a:lnTo>
                  <a:pt x="985220" y="340043"/>
                </a:lnTo>
                <a:lnTo>
                  <a:pt x="986166" y="343218"/>
                </a:lnTo>
                <a:lnTo>
                  <a:pt x="986796" y="346393"/>
                </a:lnTo>
                <a:lnTo>
                  <a:pt x="987426" y="349885"/>
                </a:lnTo>
                <a:lnTo>
                  <a:pt x="987426" y="353378"/>
                </a:lnTo>
                <a:lnTo>
                  <a:pt x="987426" y="356235"/>
                </a:lnTo>
                <a:lnTo>
                  <a:pt x="986796" y="359410"/>
                </a:lnTo>
                <a:lnTo>
                  <a:pt x="986166" y="362903"/>
                </a:lnTo>
                <a:lnTo>
                  <a:pt x="985220" y="365760"/>
                </a:lnTo>
                <a:lnTo>
                  <a:pt x="983960" y="368935"/>
                </a:lnTo>
                <a:lnTo>
                  <a:pt x="981754" y="371793"/>
                </a:lnTo>
                <a:lnTo>
                  <a:pt x="979863" y="374650"/>
                </a:lnTo>
                <a:lnTo>
                  <a:pt x="977657" y="377190"/>
                </a:lnTo>
                <a:lnTo>
                  <a:pt x="975135" y="379730"/>
                </a:lnTo>
                <a:lnTo>
                  <a:pt x="972299" y="381635"/>
                </a:lnTo>
                <a:lnTo>
                  <a:pt x="969778" y="383223"/>
                </a:lnTo>
                <a:lnTo>
                  <a:pt x="966627" y="384810"/>
                </a:lnTo>
                <a:lnTo>
                  <a:pt x="963475" y="386080"/>
                </a:lnTo>
                <a:lnTo>
                  <a:pt x="960324" y="386715"/>
                </a:lnTo>
                <a:lnTo>
                  <a:pt x="957172" y="387350"/>
                </a:lnTo>
                <a:lnTo>
                  <a:pt x="953706" y="387350"/>
                </a:lnTo>
                <a:lnTo>
                  <a:pt x="950554" y="387350"/>
                </a:lnTo>
                <a:lnTo>
                  <a:pt x="947088" y="386715"/>
                </a:lnTo>
                <a:lnTo>
                  <a:pt x="944251" y="386080"/>
                </a:lnTo>
                <a:lnTo>
                  <a:pt x="940785" y="384810"/>
                </a:lnTo>
                <a:lnTo>
                  <a:pt x="937948" y="383223"/>
                </a:lnTo>
                <a:lnTo>
                  <a:pt x="935112" y="381635"/>
                </a:lnTo>
                <a:lnTo>
                  <a:pt x="932276" y="379730"/>
                </a:lnTo>
                <a:lnTo>
                  <a:pt x="929440" y="377190"/>
                </a:lnTo>
                <a:lnTo>
                  <a:pt x="827333" y="274320"/>
                </a:lnTo>
                <a:lnTo>
                  <a:pt x="825127" y="271780"/>
                </a:lnTo>
                <a:lnTo>
                  <a:pt x="823236" y="268923"/>
                </a:lnTo>
                <a:lnTo>
                  <a:pt x="821345" y="266065"/>
                </a:lnTo>
                <a:lnTo>
                  <a:pt x="820084" y="263208"/>
                </a:lnTo>
                <a:lnTo>
                  <a:pt x="819139" y="260033"/>
                </a:lnTo>
                <a:lnTo>
                  <a:pt x="818193" y="256858"/>
                </a:lnTo>
                <a:lnTo>
                  <a:pt x="817878" y="253365"/>
                </a:lnTo>
                <a:lnTo>
                  <a:pt x="817563" y="250508"/>
                </a:lnTo>
                <a:lnTo>
                  <a:pt x="817878" y="247015"/>
                </a:lnTo>
                <a:lnTo>
                  <a:pt x="818193" y="243523"/>
                </a:lnTo>
                <a:lnTo>
                  <a:pt x="819139" y="240348"/>
                </a:lnTo>
                <a:lnTo>
                  <a:pt x="820084" y="237490"/>
                </a:lnTo>
                <a:lnTo>
                  <a:pt x="821345" y="234315"/>
                </a:lnTo>
                <a:lnTo>
                  <a:pt x="823236" y="231458"/>
                </a:lnTo>
                <a:lnTo>
                  <a:pt x="825127" y="228600"/>
                </a:lnTo>
                <a:lnTo>
                  <a:pt x="827333" y="226060"/>
                </a:lnTo>
                <a:lnTo>
                  <a:pt x="830169" y="223520"/>
                </a:lnTo>
                <a:lnTo>
                  <a:pt x="832690" y="221615"/>
                </a:lnTo>
                <a:lnTo>
                  <a:pt x="835842" y="220028"/>
                </a:lnTo>
                <a:lnTo>
                  <a:pt x="838678" y="218758"/>
                </a:lnTo>
                <a:lnTo>
                  <a:pt x="842144" y="217170"/>
                </a:lnTo>
                <a:lnTo>
                  <a:pt x="844981" y="216535"/>
                </a:lnTo>
                <a:lnTo>
                  <a:pt x="848447" y="216218"/>
                </a:lnTo>
                <a:lnTo>
                  <a:pt x="851599" y="215900"/>
                </a:lnTo>
                <a:close/>
                <a:moveTo>
                  <a:pt x="1318578" y="0"/>
                </a:moveTo>
                <a:lnTo>
                  <a:pt x="1321753" y="318"/>
                </a:lnTo>
                <a:lnTo>
                  <a:pt x="1325563" y="636"/>
                </a:lnTo>
                <a:lnTo>
                  <a:pt x="1328421" y="1590"/>
                </a:lnTo>
                <a:lnTo>
                  <a:pt x="1331913" y="2544"/>
                </a:lnTo>
                <a:lnTo>
                  <a:pt x="1334771" y="4133"/>
                </a:lnTo>
                <a:lnTo>
                  <a:pt x="1337629" y="6041"/>
                </a:lnTo>
                <a:lnTo>
                  <a:pt x="1340169" y="7949"/>
                </a:lnTo>
                <a:lnTo>
                  <a:pt x="1342391" y="9857"/>
                </a:lnTo>
                <a:lnTo>
                  <a:pt x="1344931" y="12719"/>
                </a:lnTo>
                <a:lnTo>
                  <a:pt x="1346836" y="15262"/>
                </a:lnTo>
                <a:lnTo>
                  <a:pt x="1348424" y="18124"/>
                </a:lnTo>
                <a:lnTo>
                  <a:pt x="1350011" y="20986"/>
                </a:lnTo>
                <a:lnTo>
                  <a:pt x="1351281" y="23848"/>
                </a:lnTo>
                <a:lnTo>
                  <a:pt x="1351916" y="27345"/>
                </a:lnTo>
                <a:lnTo>
                  <a:pt x="1352551" y="30843"/>
                </a:lnTo>
                <a:lnTo>
                  <a:pt x="1352551" y="34341"/>
                </a:lnTo>
                <a:lnTo>
                  <a:pt x="1352551" y="180290"/>
                </a:lnTo>
                <a:lnTo>
                  <a:pt x="1352551" y="183469"/>
                </a:lnTo>
                <a:lnTo>
                  <a:pt x="1351916" y="186967"/>
                </a:lnTo>
                <a:lnTo>
                  <a:pt x="1351281" y="190147"/>
                </a:lnTo>
                <a:lnTo>
                  <a:pt x="1350011" y="193327"/>
                </a:lnTo>
                <a:lnTo>
                  <a:pt x="1348424" y="196188"/>
                </a:lnTo>
                <a:lnTo>
                  <a:pt x="1346836" y="199368"/>
                </a:lnTo>
                <a:lnTo>
                  <a:pt x="1344931" y="201912"/>
                </a:lnTo>
                <a:lnTo>
                  <a:pt x="1342391" y="204138"/>
                </a:lnTo>
                <a:lnTo>
                  <a:pt x="1340169" y="206681"/>
                </a:lnTo>
                <a:lnTo>
                  <a:pt x="1337629" y="208271"/>
                </a:lnTo>
                <a:lnTo>
                  <a:pt x="1334771" y="210179"/>
                </a:lnTo>
                <a:lnTo>
                  <a:pt x="1331913" y="211769"/>
                </a:lnTo>
                <a:lnTo>
                  <a:pt x="1328421" y="212723"/>
                </a:lnTo>
                <a:lnTo>
                  <a:pt x="1325563" y="213677"/>
                </a:lnTo>
                <a:lnTo>
                  <a:pt x="1321753" y="213995"/>
                </a:lnTo>
                <a:lnTo>
                  <a:pt x="1318578" y="214313"/>
                </a:lnTo>
                <a:lnTo>
                  <a:pt x="1315086" y="213995"/>
                </a:lnTo>
                <a:lnTo>
                  <a:pt x="1311593" y="213677"/>
                </a:lnTo>
                <a:lnTo>
                  <a:pt x="1308418" y="212723"/>
                </a:lnTo>
                <a:lnTo>
                  <a:pt x="1305243" y="211769"/>
                </a:lnTo>
                <a:lnTo>
                  <a:pt x="1302068" y="210179"/>
                </a:lnTo>
                <a:lnTo>
                  <a:pt x="1299528" y="208271"/>
                </a:lnTo>
                <a:lnTo>
                  <a:pt x="1296671" y="206681"/>
                </a:lnTo>
                <a:lnTo>
                  <a:pt x="1294448" y="204138"/>
                </a:lnTo>
                <a:lnTo>
                  <a:pt x="1292226" y="201912"/>
                </a:lnTo>
                <a:lnTo>
                  <a:pt x="1290003" y="199368"/>
                </a:lnTo>
                <a:lnTo>
                  <a:pt x="1288416" y="196188"/>
                </a:lnTo>
                <a:lnTo>
                  <a:pt x="1287146" y="193327"/>
                </a:lnTo>
                <a:lnTo>
                  <a:pt x="1285876" y="190147"/>
                </a:lnTo>
                <a:lnTo>
                  <a:pt x="1285241" y="186967"/>
                </a:lnTo>
                <a:lnTo>
                  <a:pt x="1284288" y="183469"/>
                </a:lnTo>
                <a:lnTo>
                  <a:pt x="1284288" y="180290"/>
                </a:lnTo>
                <a:lnTo>
                  <a:pt x="1284288" y="34341"/>
                </a:lnTo>
                <a:lnTo>
                  <a:pt x="1284288" y="30843"/>
                </a:lnTo>
                <a:lnTo>
                  <a:pt x="1285241" y="27345"/>
                </a:lnTo>
                <a:lnTo>
                  <a:pt x="1285876" y="23848"/>
                </a:lnTo>
                <a:lnTo>
                  <a:pt x="1287146" y="20986"/>
                </a:lnTo>
                <a:lnTo>
                  <a:pt x="1288416" y="18124"/>
                </a:lnTo>
                <a:lnTo>
                  <a:pt x="1290003" y="15262"/>
                </a:lnTo>
                <a:lnTo>
                  <a:pt x="1292226" y="12719"/>
                </a:lnTo>
                <a:lnTo>
                  <a:pt x="1294448" y="9857"/>
                </a:lnTo>
                <a:lnTo>
                  <a:pt x="1296671" y="7949"/>
                </a:lnTo>
                <a:lnTo>
                  <a:pt x="1299528" y="6041"/>
                </a:lnTo>
                <a:lnTo>
                  <a:pt x="1302068" y="4133"/>
                </a:lnTo>
                <a:lnTo>
                  <a:pt x="1305243" y="2544"/>
                </a:lnTo>
                <a:lnTo>
                  <a:pt x="1308418" y="1590"/>
                </a:lnTo>
                <a:lnTo>
                  <a:pt x="1311593" y="636"/>
                </a:lnTo>
                <a:lnTo>
                  <a:pt x="1315086" y="318"/>
                </a:lnTo>
                <a:lnTo>
                  <a:pt x="1318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59" name="矩形 26"/>
          <p:cNvSpPr>
            <a:spLocks noChangeArrowheads="1"/>
          </p:cNvSpPr>
          <p:nvPr/>
        </p:nvSpPr>
        <p:spPr bwMode="auto">
          <a:xfrm>
            <a:off x="5327650" y="2970213"/>
            <a:ext cx="153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0" name="六边形 26"/>
          <p:cNvSpPr>
            <a:spLocks noChangeArrowheads="1"/>
          </p:cNvSpPr>
          <p:nvPr/>
        </p:nvSpPr>
        <p:spPr bwMode="auto">
          <a:xfrm>
            <a:off x="8880475" y="1676400"/>
            <a:ext cx="2282825" cy="1968500"/>
          </a:xfrm>
          <a:prstGeom prst="hexagon">
            <a:avLst>
              <a:gd name="adj" fmla="val 25014"/>
              <a:gd name="vf" fmla="val 11547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1" name="KSO_Shape"/>
          <p:cNvSpPr>
            <a:spLocks noChangeArrowheads="1"/>
          </p:cNvSpPr>
          <p:nvPr/>
        </p:nvSpPr>
        <p:spPr bwMode="auto">
          <a:xfrm>
            <a:off x="9542463" y="2000250"/>
            <a:ext cx="1009650" cy="708025"/>
          </a:xfrm>
          <a:custGeom>
            <a:avLst/>
            <a:gdLst>
              <a:gd name="T0" fmla="*/ 843718 w 2074863"/>
              <a:gd name="T1" fmla="*/ 283248 h 1449388"/>
              <a:gd name="T2" fmla="*/ 871949 w 2074863"/>
              <a:gd name="T3" fmla="*/ 293220 h 1449388"/>
              <a:gd name="T4" fmla="*/ 873370 w 2074863"/>
              <a:gd name="T5" fmla="*/ 263129 h 1449388"/>
              <a:gd name="T6" fmla="*/ 248575 w 2074863"/>
              <a:gd name="T7" fmla="*/ 79262 h 1449388"/>
              <a:gd name="T8" fmla="*/ 239847 w 2074863"/>
              <a:gd name="T9" fmla="*/ 108924 h 1449388"/>
              <a:gd name="T10" fmla="*/ 213485 w 2074863"/>
              <a:gd name="T11" fmla="*/ 92074 h 1449388"/>
              <a:gd name="T12" fmla="*/ 777666 w 2074863"/>
              <a:gd name="T13" fmla="*/ 69410 h 1449388"/>
              <a:gd name="T14" fmla="*/ 917405 w 2074863"/>
              <a:gd name="T15" fmla="*/ 268471 h 1449388"/>
              <a:gd name="T16" fmla="*/ 771806 w 2074863"/>
              <a:gd name="T17" fmla="*/ 219863 h 1449388"/>
              <a:gd name="T18" fmla="*/ 236713 w 2074863"/>
              <a:gd name="T19" fmla="*/ 35262 h 1449388"/>
              <a:gd name="T20" fmla="*/ 73585 w 2074863"/>
              <a:gd name="T21" fmla="*/ 174532 h 1449388"/>
              <a:gd name="T22" fmla="*/ 143978 w 2074863"/>
              <a:gd name="T23" fmla="*/ 199108 h 1449388"/>
              <a:gd name="T24" fmla="*/ 236713 w 2074863"/>
              <a:gd name="T25" fmla="*/ 35262 h 1449388"/>
              <a:gd name="T26" fmla="*/ 331753 w 2074863"/>
              <a:gd name="T27" fmla="*/ 102582 h 1449388"/>
              <a:gd name="T28" fmla="*/ 443283 w 2074863"/>
              <a:gd name="T29" fmla="*/ 134639 h 1449388"/>
              <a:gd name="T30" fmla="*/ 576267 w 2074863"/>
              <a:gd name="T31" fmla="*/ 171682 h 1449388"/>
              <a:gd name="T32" fmla="*/ 679463 w 2074863"/>
              <a:gd name="T33" fmla="*/ 162599 h 1449388"/>
              <a:gd name="T34" fmla="*/ 781596 w 2074863"/>
              <a:gd name="T35" fmla="*/ 274798 h 1449388"/>
              <a:gd name="T36" fmla="*/ 798441 w 2074863"/>
              <a:gd name="T37" fmla="*/ 361352 h 1449388"/>
              <a:gd name="T38" fmla="*/ 671307 w 2074863"/>
              <a:gd name="T39" fmla="*/ 412286 h 1449388"/>
              <a:gd name="T40" fmla="*/ 547365 w 2074863"/>
              <a:gd name="T41" fmla="*/ 313266 h 1449388"/>
              <a:gd name="T42" fmla="*/ 350548 w 2074863"/>
              <a:gd name="T43" fmla="*/ 253783 h 1449388"/>
              <a:gd name="T44" fmla="*/ 318100 w 2074863"/>
              <a:gd name="T45" fmla="*/ 152092 h 1449388"/>
              <a:gd name="T46" fmla="*/ 158341 w 2074863"/>
              <a:gd name="T47" fmla="*/ 234905 h 1449388"/>
              <a:gd name="T48" fmla="*/ 211889 w 2074863"/>
              <a:gd name="T49" fmla="*/ 333925 h 1449388"/>
              <a:gd name="T50" fmla="*/ 258168 w 2074863"/>
              <a:gd name="T51" fmla="*/ 388244 h 1449388"/>
              <a:gd name="T52" fmla="*/ 297531 w 2074863"/>
              <a:gd name="T53" fmla="*/ 434904 h 1449388"/>
              <a:gd name="T54" fmla="*/ 335122 w 2074863"/>
              <a:gd name="T55" fmla="*/ 489222 h 1449388"/>
              <a:gd name="T56" fmla="*/ 389380 w 2074863"/>
              <a:gd name="T57" fmla="*/ 600887 h 1449388"/>
              <a:gd name="T58" fmla="*/ 444524 w 2074863"/>
              <a:gd name="T59" fmla="*/ 613354 h 1449388"/>
              <a:gd name="T60" fmla="*/ 373953 w 2074863"/>
              <a:gd name="T61" fmla="*/ 519498 h 1449388"/>
              <a:gd name="T62" fmla="*/ 388670 w 2074863"/>
              <a:gd name="T63" fmla="*/ 499374 h 1449388"/>
              <a:gd name="T64" fmla="*/ 509775 w 2074863"/>
              <a:gd name="T65" fmla="*/ 608189 h 1449388"/>
              <a:gd name="T66" fmla="*/ 541337 w 2074863"/>
              <a:gd name="T67" fmla="*/ 578625 h 1449388"/>
              <a:gd name="T68" fmla="*/ 409593 w 2074863"/>
              <a:gd name="T69" fmla="*/ 437753 h 1449388"/>
              <a:gd name="T70" fmla="*/ 431225 w 2074863"/>
              <a:gd name="T71" fmla="*/ 424040 h 1449388"/>
              <a:gd name="T72" fmla="*/ 586552 w 2074863"/>
              <a:gd name="T73" fmla="*/ 556007 h 1449388"/>
              <a:gd name="T74" fmla="*/ 585133 w 2074863"/>
              <a:gd name="T75" fmla="*/ 501511 h 1449388"/>
              <a:gd name="T76" fmla="*/ 465092 w 2074863"/>
              <a:gd name="T77" fmla="*/ 365982 h 1449388"/>
              <a:gd name="T78" fmla="*/ 489916 w 2074863"/>
              <a:gd name="T79" fmla="*/ 359749 h 1449388"/>
              <a:gd name="T80" fmla="*/ 637972 w 2074863"/>
              <a:gd name="T81" fmla="*/ 489222 h 1449388"/>
              <a:gd name="T82" fmla="*/ 634071 w 2074863"/>
              <a:gd name="T83" fmla="*/ 434904 h 1449388"/>
              <a:gd name="T84" fmla="*/ 637618 w 2074863"/>
              <a:gd name="T85" fmla="*/ 409614 h 1449388"/>
              <a:gd name="T86" fmla="*/ 686024 w 2074863"/>
              <a:gd name="T87" fmla="*/ 448973 h 1449388"/>
              <a:gd name="T88" fmla="*/ 670953 w 2074863"/>
              <a:gd name="T89" fmla="*/ 502223 h 1449388"/>
              <a:gd name="T90" fmla="*/ 635667 w 2074863"/>
              <a:gd name="T91" fmla="*/ 548706 h 1449388"/>
              <a:gd name="T92" fmla="*/ 588857 w 2074863"/>
              <a:gd name="T93" fmla="*/ 588955 h 1449388"/>
              <a:gd name="T94" fmla="*/ 542046 w 2074863"/>
              <a:gd name="T95" fmla="*/ 630273 h 1449388"/>
              <a:gd name="T96" fmla="*/ 494703 w 2074863"/>
              <a:gd name="T97" fmla="*/ 635437 h 1449388"/>
              <a:gd name="T98" fmla="*/ 436722 w 2074863"/>
              <a:gd name="T99" fmla="*/ 648260 h 1449388"/>
              <a:gd name="T100" fmla="*/ 304447 w 2074863"/>
              <a:gd name="T101" fmla="*/ 567049 h 1449388"/>
              <a:gd name="T102" fmla="*/ 239372 w 2074863"/>
              <a:gd name="T103" fmla="*/ 587352 h 1449388"/>
              <a:gd name="T104" fmla="*/ 223237 w 2074863"/>
              <a:gd name="T105" fmla="*/ 554227 h 1449388"/>
              <a:gd name="T106" fmla="*/ 177845 w 2074863"/>
              <a:gd name="T107" fmla="*/ 516471 h 1449388"/>
              <a:gd name="T108" fmla="*/ 154439 w 2074863"/>
              <a:gd name="T109" fmla="*/ 473729 h 1449388"/>
              <a:gd name="T110" fmla="*/ 113480 w 2074863"/>
              <a:gd name="T111" fmla="*/ 422616 h 1449388"/>
              <a:gd name="T112" fmla="*/ 130857 w 2074863"/>
              <a:gd name="T113" fmla="*/ 358324 h 1449388"/>
              <a:gd name="T114" fmla="*/ 90784 w 2074863"/>
              <a:gd name="T115" fmla="*/ 316472 h 1449388"/>
              <a:gd name="T116" fmla="*/ 887 w 2074863"/>
              <a:gd name="T117" fmla="*/ 214246 h 1449388"/>
              <a:gd name="T118" fmla="*/ 132807 w 2074863"/>
              <a:gd name="T119" fmla="*/ 68388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74863"/>
              <a:gd name="T181" fmla="*/ 0 h 1449388"/>
              <a:gd name="T182" fmla="*/ 2074863 w 2074863"/>
              <a:gd name="T183" fmla="*/ 1449388 h 14493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2" name="矩形 27"/>
          <p:cNvSpPr>
            <a:spLocks noChangeArrowheads="1"/>
          </p:cNvSpPr>
          <p:nvPr/>
        </p:nvSpPr>
        <p:spPr bwMode="auto">
          <a:xfrm>
            <a:off x="9285288" y="2970213"/>
            <a:ext cx="153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63" name="矩形 117"/>
          <p:cNvSpPr>
            <a:spLocks noChangeArrowheads="1"/>
          </p:cNvSpPr>
          <p:nvPr/>
        </p:nvSpPr>
        <p:spPr bwMode="auto">
          <a:xfrm>
            <a:off x="1825625" y="43672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4" name="矩形 124"/>
          <p:cNvSpPr>
            <a:spLocks noChangeArrowheads="1"/>
          </p:cNvSpPr>
          <p:nvPr/>
        </p:nvSpPr>
        <p:spPr bwMode="auto">
          <a:xfrm>
            <a:off x="1825625" y="4879975"/>
            <a:ext cx="8543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3565" name="直接连接符 31"/>
          <p:cNvSpPr>
            <a:spLocks noChangeShapeType="1"/>
          </p:cNvSpPr>
          <p:nvPr/>
        </p:nvSpPr>
        <p:spPr bwMode="auto">
          <a:xfrm>
            <a:off x="1920875" y="4829175"/>
            <a:ext cx="1851025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356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3567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3568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357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357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 noChangeArrowheads="1"/>
          </p:cNvSpPr>
          <p:nvPr/>
        </p:nvSpPr>
        <p:spPr bwMode="auto">
          <a:xfrm>
            <a:off x="2695575" y="1581150"/>
            <a:ext cx="2292350" cy="1955800"/>
          </a:xfrm>
          <a:custGeom>
            <a:avLst/>
            <a:gdLst>
              <a:gd name="T0" fmla="*/ 2147483647 w 714"/>
              <a:gd name="T1" fmla="*/ 2147483647 h 609"/>
              <a:gd name="T2" fmla="*/ 2147483647 w 714"/>
              <a:gd name="T3" fmla="*/ 2147483647 h 609"/>
              <a:gd name="T4" fmla="*/ 2147483647 w 714"/>
              <a:gd name="T5" fmla="*/ 2147483647 h 609"/>
              <a:gd name="T6" fmla="*/ 2147483647 w 714"/>
              <a:gd name="T7" fmla="*/ 2147483647 h 609"/>
              <a:gd name="T8" fmla="*/ 2147483647 w 714"/>
              <a:gd name="T9" fmla="*/ 2147483647 h 609"/>
              <a:gd name="T10" fmla="*/ 2147483647 w 714"/>
              <a:gd name="T11" fmla="*/ 2147483647 h 609"/>
              <a:gd name="T12" fmla="*/ 2147483647 w 714"/>
              <a:gd name="T13" fmla="*/ 2147483647 h 609"/>
              <a:gd name="T14" fmla="*/ 2147483647 w 714"/>
              <a:gd name="T15" fmla="*/ 2147483647 h 609"/>
              <a:gd name="T16" fmla="*/ 2147483647 w 714"/>
              <a:gd name="T17" fmla="*/ 2147483647 h 609"/>
              <a:gd name="T18" fmla="*/ 2147483647 w 714"/>
              <a:gd name="T19" fmla="*/ 2147483647 h 609"/>
              <a:gd name="T20" fmla="*/ 2147483647 w 714"/>
              <a:gd name="T21" fmla="*/ 2147483647 h 609"/>
              <a:gd name="T22" fmla="*/ 2147483647 w 714"/>
              <a:gd name="T23" fmla="*/ 2147483647 h 609"/>
              <a:gd name="T24" fmla="*/ 2147483647 w 714"/>
              <a:gd name="T25" fmla="*/ 2147483647 h 609"/>
              <a:gd name="T26" fmla="*/ 2147483647 w 714"/>
              <a:gd name="T27" fmla="*/ 2147483647 h 609"/>
              <a:gd name="T28" fmla="*/ 2147483647 w 714"/>
              <a:gd name="T29" fmla="*/ 2147483647 h 609"/>
              <a:gd name="T30" fmla="*/ 2147483647 w 714"/>
              <a:gd name="T31" fmla="*/ 2147483647 h 609"/>
              <a:gd name="T32" fmla="*/ 2147483647 w 714"/>
              <a:gd name="T33" fmla="*/ 2147483647 h 609"/>
              <a:gd name="T34" fmla="*/ 2147483647 w 714"/>
              <a:gd name="T35" fmla="*/ 2147483647 h 609"/>
              <a:gd name="T36" fmla="*/ 2147483647 w 714"/>
              <a:gd name="T37" fmla="*/ 2147483647 h 609"/>
              <a:gd name="T38" fmla="*/ 2147483647 w 714"/>
              <a:gd name="T39" fmla="*/ 2147483647 h 609"/>
              <a:gd name="T40" fmla="*/ 2147483647 w 714"/>
              <a:gd name="T41" fmla="*/ 2147483647 h 609"/>
              <a:gd name="T42" fmla="*/ 2147483647 w 714"/>
              <a:gd name="T43" fmla="*/ 2147483647 h 609"/>
              <a:gd name="T44" fmla="*/ 2147483647 w 714"/>
              <a:gd name="T45" fmla="*/ 2147483647 h 609"/>
              <a:gd name="T46" fmla="*/ 2147483647 w 714"/>
              <a:gd name="T47" fmla="*/ 2147483647 h 609"/>
              <a:gd name="T48" fmla="*/ 2147483647 w 714"/>
              <a:gd name="T49" fmla="*/ 2147483647 h 609"/>
              <a:gd name="T50" fmla="*/ 2147483647 w 714"/>
              <a:gd name="T51" fmla="*/ 2147483647 h 609"/>
              <a:gd name="T52" fmla="*/ 2147483647 w 714"/>
              <a:gd name="T53" fmla="*/ 2147483647 h 609"/>
              <a:gd name="T54" fmla="*/ 2147483647 w 714"/>
              <a:gd name="T55" fmla="*/ 2147483647 h 609"/>
              <a:gd name="T56" fmla="*/ 2147483647 w 714"/>
              <a:gd name="T57" fmla="*/ 2147483647 h 609"/>
              <a:gd name="T58" fmla="*/ 2147483647 w 714"/>
              <a:gd name="T59" fmla="*/ 2147483647 h 609"/>
              <a:gd name="T60" fmla="*/ 2147483647 w 714"/>
              <a:gd name="T61" fmla="*/ 2147483647 h 609"/>
              <a:gd name="T62" fmla="*/ 2147483647 w 714"/>
              <a:gd name="T63" fmla="*/ 2147483647 h 609"/>
              <a:gd name="T64" fmla="*/ 2147483647 w 714"/>
              <a:gd name="T65" fmla="*/ 2147483647 h 609"/>
              <a:gd name="T66" fmla="*/ 2147483647 w 714"/>
              <a:gd name="T67" fmla="*/ 2147483647 h 609"/>
              <a:gd name="T68" fmla="*/ 2147483647 w 714"/>
              <a:gd name="T69" fmla="*/ 2147483647 h 609"/>
              <a:gd name="T70" fmla="*/ 2147483647 w 714"/>
              <a:gd name="T71" fmla="*/ 2147483647 h 609"/>
              <a:gd name="T72" fmla="*/ 2147483647 w 714"/>
              <a:gd name="T73" fmla="*/ 2147483647 h 609"/>
              <a:gd name="T74" fmla="*/ 2147483647 w 714"/>
              <a:gd name="T75" fmla="*/ 2147483647 h 609"/>
              <a:gd name="T76" fmla="*/ 2147483647 w 714"/>
              <a:gd name="T77" fmla="*/ 2147483647 h 609"/>
              <a:gd name="T78" fmla="*/ 2147483647 w 714"/>
              <a:gd name="T79" fmla="*/ 2147483647 h 609"/>
              <a:gd name="T80" fmla="*/ 2147483647 w 714"/>
              <a:gd name="T81" fmla="*/ 2147483647 h 609"/>
              <a:gd name="T82" fmla="*/ 2147483647 w 714"/>
              <a:gd name="T83" fmla="*/ 2147483647 h 609"/>
              <a:gd name="T84" fmla="*/ 2147483647 w 714"/>
              <a:gd name="T85" fmla="*/ 2147483647 h 609"/>
              <a:gd name="T86" fmla="*/ 2147483647 w 714"/>
              <a:gd name="T87" fmla="*/ 2147483647 h 609"/>
              <a:gd name="T88" fmla="*/ 2147483647 w 714"/>
              <a:gd name="T89" fmla="*/ 2147483647 h 609"/>
              <a:gd name="T90" fmla="*/ 2147483647 w 714"/>
              <a:gd name="T91" fmla="*/ 2147483647 h 609"/>
              <a:gd name="T92" fmla="*/ 2147483647 w 714"/>
              <a:gd name="T93" fmla="*/ 2147483647 h 609"/>
              <a:gd name="T94" fmla="*/ 2147483647 w 714"/>
              <a:gd name="T95" fmla="*/ 2147483647 h 609"/>
              <a:gd name="T96" fmla="*/ 2147483647 w 714"/>
              <a:gd name="T97" fmla="*/ 2147483647 h 609"/>
              <a:gd name="T98" fmla="*/ 2147483647 w 714"/>
              <a:gd name="T99" fmla="*/ 2147483647 h 609"/>
              <a:gd name="T100" fmla="*/ 2147483647 w 714"/>
              <a:gd name="T101" fmla="*/ 2147483647 h 609"/>
              <a:gd name="T102" fmla="*/ 2147483647 w 714"/>
              <a:gd name="T103" fmla="*/ 2147483647 h 609"/>
              <a:gd name="T104" fmla="*/ 2147483647 w 714"/>
              <a:gd name="T105" fmla="*/ 2147483647 h 609"/>
              <a:gd name="T106" fmla="*/ 2147483647 w 714"/>
              <a:gd name="T107" fmla="*/ 2147483647 h 609"/>
              <a:gd name="T108" fmla="*/ 2147483647 w 714"/>
              <a:gd name="T109" fmla="*/ 2147483647 h 609"/>
              <a:gd name="T110" fmla="*/ 2147483647 w 714"/>
              <a:gd name="T111" fmla="*/ 2147483647 h 609"/>
              <a:gd name="T112" fmla="*/ 2147483647 w 714"/>
              <a:gd name="T113" fmla="*/ 2147483647 h 609"/>
              <a:gd name="T114" fmla="*/ 2147483647 w 714"/>
              <a:gd name="T115" fmla="*/ 2147483647 h 609"/>
              <a:gd name="T116" fmla="*/ 2147483647 w 714"/>
              <a:gd name="T117" fmla="*/ 2147483647 h 609"/>
              <a:gd name="T118" fmla="*/ 2147483647 w 714"/>
              <a:gd name="T119" fmla="*/ 2147483647 h 609"/>
              <a:gd name="T120" fmla="*/ 2147483647 w 714"/>
              <a:gd name="T121" fmla="*/ 2147483647 h 609"/>
              <a:gd name="T122" fmla="*/ 2147483647 w 714"/>
              <a:gd name="T123" fmla="*/ 2147483647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79" name="Freeform 6"/>
          <p:cNvSpPr>
            <a:spLocks noChangeArrowheads="1"/>
          </p:cNvSpPr>
          <p:nvPr/>
        </p:nvSpPr>
        <p:spPr bwMode="auto">
          <a:xfrm>
            <a:off x="2254250" y="2905125"/>
            <a:ext cx="1466850" cy="1239838"/>
          </a:xfrm>
          <a:custGeom>
            <a:avLst/>
            <a:gdLst>
              <a:gd name="T0" fmla="*/ 2147483647 w 456"/>
              <a:gd name="T1" fmla="*/ 2147483647 h 386"/>
              <a:gd name="T2" fmla="*/ 2147483647 w 456"/>
              <a:gd name="T3" fmla="*/ 2147483647 h 386"/>
              <a:gd name="T4" fmla="*/ 2147483647 w 456"/>
              <a:gd name="T5" fmla="*/ 2147483647 h 386"/>
              <a:gd name="T6" fmla="*/ 2147483647 w 456"/>
              <a:gd name="T7" fmla="*/ 2147483647 h 386"/>
              <a:gd name="T8" fmla="*/ 2147483647 w 456"/>
              <a:gd name="T9" fmla="*/ 2147483647 h 386"/>
              <a:gd name="T10" fmla="*/ 2147483647 w 456"/>
              <a:gd name="T11" fmla="*/ 2147483647 h 386"/>
              <a:gd name="T12" fmla="*/ 2147483647 w 456"/>
              <a:gd name="T13" fmla="*/ 2147483647 h 386"/>
              <a:gd name="T14" fmla="*/ 2147483647 w 456"/>
              <a:gd name="T15" fmla="*/ 2147483647 h 386"/>
              <a:gd name="T16" fmla="*/ 2147483647 w 456"/>
              <a:gd name="T17" fmla="*/ 2147483647 h 386"/>
              <a:gd name="T18" fmla="*/ 2147483647 w 456"/>
              <a:gd name="T19" fmla="*/ 2147483647 h 386"/>
              <a:gd name="T20" fmla="*/ 2147483647 w 456"/>
              <a:gd name="T21" fmla="*/ 2147483647 h 386"/>
              <a:gd name="T22" fmla="*/ 2147483647 w 456"/>
              <a:gd name="T23" fmla="*/ 2147483647 h 386"/>
              <a:gd name="T24" fmla="*/ 2147483647 w 456"/>
              <a:gd name="T25" fmla="*/ 2147483647 h 386"/>
              <a:gd name="T26" fmla="*/ 2147483647 w 456"/>
              <a:gd name="T27" fmla="*/ 2147483647 h 386"/>
              <a:gd name="T28" fmla="*/ 2147483647 w 456"/>
              <a:gd name="T29" fmla="*/ 2147483647 h 386"/>
              <a:gd name="T30" fmla="*/ 2147483647 w 456"/>
              <a:gd name="T31" fmla="*/ 2147483647 h 386"/>
              <a:gd name="T32" fmla="*/ 2147483647 w 456"/>
              <a:gd name="T33" fmla="*/ 2147483647 h 386"/>
              <a:gd name="T34" fmla="*/ 2147483647 w 456"/>
              <a:gd name="T35" fmla="*/ 2147483647 h 386"/>
              <a:gd name="T36" fmla="*/ 2147483647 w 456"/>
              <a:gd name="T37" fmla="*/ 2147483647 h 386"/>
              <a:gd name="T38" fmla="*/ 2147483647 w 456"/>
              <a:gd name="T39" fmla="*/ 2147483647 h 386"/>
              <a:gd name="T40" fmla="*/ 2147483647 w 456"/>
              <a:gd name="T41" fmla="*/ 2147483647 h 386"/>
              <a:gd name="T42" fmla="*/ 2147483647 w 456"/>
              <a:gd name="T43" fmla="*/ 2147483647 h 386"/>
              <a:gd name="T44" fmla="*/ 2147483647 w 456"/>
              <a:gd name="T45" fmla="*/ 2147483647 h 386"/>
              <a:gd name="T46" fmla="*/ 2147483647 w 456"/>
              <a:gd name="T47" fmla="*/ 2147483647 h 386"/>
              <a:gd name="T48" fmla="*/ 2147483647 w 456"/>
              <a:gd name="T49" fmla="*/ 2147483647 h 386"/>
              <a:gd name="T50" fmla="*/ 2147483647 w 456"/>
              <a:gd name="T51" fmla="*/ 2147483647 h 386"/>
              <a:gd name="T52" fmla="*/ 2147483647 w 456"/>
              <a:gd name="T53" fmla="*/ 2147483647 h 386"/>
              <a:gd name="T54" fmla="*/ 2147483647 w 456"/>
              <a:gd name="T55" fmla="*/ 2147483647 h 386"/>
              <a:gd name="T56" fmla="*/ 2147483647 w 456"/>
              <a:gd name="T57" fmla="*/ 2147483647 h 386"/>
              <a:gd name="T58" fmla="*/ 2147483647 w 456"/>
              <a:gd name="T59" fmla="*/ 2147483647 h 386"/>
              <a:gd name="T60" fmla="*/ 2147483647 w 456"/>
              <a:gd name="T61" fmla="*/ 2147483647 h 386"/>
              <a:gd name="T62" fmla="*/ 2147483647 w 456"/>
              <a:gd name="T63" fmla="*/ 2147483647 h 386"/>
              <a:gd name="T64" fmla="*/ 2147483647 w 456"/>
              <a:gd name="T65" fmla="*/ 2147483647 h 386"/>
              <a:gd name="T66" fmla="*/ 2147483647 w 456"/>
              <a:gd name="T67" fmla="*/ 2147483647 h 386"/>
              <a:gd name="T68" fmla="*/ 2147483647 w 456"/>
              <a:gd name="T69" fmla="*/ 2147483647 h 386"/>
              <a:gd name="T70" fmla="*/ 2147483647 w 456"/>
              <a:gd name="T71" fmla="*/ 2147483647 h 386"/>
              <a:gd name="T72" fmla="*/ 2147483647 w 456"/>
              <a:gd name="T73" fmla="*/ 2147483647 h 386"/>
              <a:gd name="T74" fmla="*/ 2147483647 w 456"/>
              <a:gd name="T75" fmla="*/ 2147483647 h 386"/>
              <a:gd name="T76" fmla="*/ 2147483647 w 456"/>
              <a:gd name="T77" fmla="*/ 2147483647 h 386"/>
              <a:gd name="T78" fmla="*/ 2147483647 w 456"/>
              <a:gd name="T79" fmla="*/ 2147483647 h 386"/>
              <a:gd name="T80" fmla="*/ 2147483647 w 456"/>
              <a:gd name="T81" fmla="*/ 2147483647 h 386"/>
              <a:gd name="T82" fmla="*/ 2147483647 w 456"/>
              <a:gd name="T83" fmla="*/ 2147483647 h 386"/>
              <a:gd name="T84" fmla="*/ 2147483647 w 456"/>
              <a:gd name="T85" fmla="*/ 2147483647 h 386"/>
              <a:gd name="T86" fmla="*/ 2147483647 w 456"/>
              <a:gd name="T87" fmla="*/ 2147483647 h 386"/>
              <a:gd name="T88" fmla="*/ 2147483647 w 456"/>
              <a:gd name="T89" fmla="*/ 2147483647 h 386"/>
              <a:gd name="T90" fmla="*/ 2147483647 w 456"/>
              <a:gd name="T91" fmla="*/ 2147483647 h 386"/>
              <a:gd name="T92" fmla="*/ 2147483647 w 456"/>
              <a:gd name="T93" fmla="*/ 2147483647 h 386"/>
              <a:gd name="T94" fmla="*/ 2147483647 w 456"/>
              <a:gd name="T95" fmla="*/ 2147483647 h 386"/>
              <a:gd name="T96" fmla="*/ 2147483647 w 456"/>
              <a:gd name="T97" fmla="*/ 2147483647 h 386"/>
              <a:gd name="T98" fmla="*/ 2147483647 w 456"/>
              <a:gd name="T99" fmla="*/ 2147483647 h 386"/>
              <a:gd name="T100" fmla="*/ 2147483647 w 456"/>
              <a:gd name="T101" fmla="*/ 2147483647 h 386"/>
              <a:gd name="T102" fmla="*/ 2147483647 w 456"/>
              <a:gd name="T103" fmla="*/ 2147483647 h 386"/>
              <a:gd name="T104" fmla="*/ 2147483647 w 456"/>
              <a:gd name="T105" fmla="*/ 2147483647 h 386"/>
              <a:gd name="T106" fmla="*/ 2147483647 w 456"/>
              <a:gd name="T107" fmla="*/ 2147483647 h 386"/>
              <a:gd name="T108" fmla="*/ 2147483647 w 456"/>
              <a:gd name="T109" fmla="*/ 2147483647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0" name="Freeform 7"/>
          <p:cNvSpPr>
            <a:spLocks noChangeArrowheads="1"/>
          </p:cNvSpPr>
          <p:nvPr/>
        </p:nvSpPr>
        <p:spPr bwMode="auto">
          <a:xfrm>
            <a:off x="3294063" y="3335338"/>
            <a:ext cx="296862" cy="487362"/>
          </a:xfrm>
          <a:custGeom>
            <a:avLst/>
            <a:gdLst>
              <a:gd name="T0" fmla="*/ 2147483647 w 92"/>
              <a:gd name="T1" fmla="*/ 2147483647 h 152"/>
              <a:gd name="T2" fmla="*/ 2147483647 w 92"/>
              <a:gd name="T3" fmla="*/ 2147483647 h 152"/>
              <a:gd name="T4" fmla="*/ 2147483647 w 92"/>
              <a:gd name="T5" fmla="*/ 2147483647 h 152"/>
              <a:gd name="T6" fmla="*/ 2147483647 w 92"/>
              <a:gd name="T7" fmla="*/ 2147483647 h 152"/>
              <a:gd name="T8" fmla="*/ 2147483647 w 92"/>
              <a:gd name="T9" fmla="*/ 2147483647 h 152"/>
              <a:gd name="T10" fmla="*/ 2147483647 w 92"/>
              <a:gd name="T11" fmla="*/ 2147483647 h 152"/>
              <a:gd name="T12" fmla="*/ 2147483647 w 92"/>
              <a:gd name="T13" fmla="*/ 2147483647 h 152"/>
              <a:gd name="T14" fmla="*/ 2147483647 w 92"/>
              <a:gd name="T15" fmla="*/ 2147483647 h 152"/>
              <a:gd name="T16" fmla="*/ 2147483647 w 92"/>
              <a:gd name="T17" fmla="*/ 2147483647 h 152"/>
              <a:gd name="T18" fmla="*/ 2147483647 w 92"/>
              <a:gd name="T19" fmla="*/ 2147483647 h 152"/>
              <a:gd name="T20" fmla="*/ 2147483647 w 92"/>
              <a:gd name="T21" fmla="*/ 2147483647 h 152"/>
              <a:gd name="T22" fmla="*/ 2147483647 w 92"/>
              <a:gd name="T23" fmla="*/ 2147483647 h 152"/>
              <a:gd name="T24" fmla="*/ 2147483647 w 92"/>
              <a:gd name="T25" fmla="*/ 2147483647 h 152"/>
              <a:gd name="T26" fmla="*/ 2147483647 w 92"/>
              <a:gd name="T27" fmla="*/ 2147483647 h 152"/>
              <a:gd name="T28" fmla="*/ 2147483647 w 92"/>
              <a:gd name="T29" fmla="*/ 2147483647 h 152"/>
              <a:gd name="T30" fmla="*/ 2147483647 w 92"/>
              <a:gd name="T31" fmla="*/ 2147483647 h 152"/>
              <a:gd name="T32" fmla="*/ 2147483647 w 92"/>
              <a:gd name="T33" fmla="*/ 2147483647 h 152"/>
              <a:gd name="T34" fmla="*/ 2147483647 w 92"/>
              <a:gd name="T35" fmla="*/ 2147483647 h 152"/>
              <a:gd name="T36" fmla="*/ 2147483647 w 92"/>
              <a:gd name="T37" fmla="*/ 2147483647 h 152"/>
              <a:gd name="T38" fmla="*/ 2147483647 w 92"/>
              <a:gd name="T39" fmla="*/ 2147483647 h 152"/>
              <a:gd name="T40" fmla="*/ 2147483647 w 92"/>
              <a:gd name="T41" fmla="*/ 2147483647 h 152"/>
              <a:gd name="T42" fmla="*/ 2147483647 w 92"/>
              <a:gd name="T43" fmla="*/ 2147483647 h 152"/>
              <a:gd name="T44" fmla="*/ 2147483647 w 92"/>
              <a:gd name="T45" fmla="*/ 2147483647 h 152"/>
              <a:gd name="T46" fmla="*/ 2147483647 w 92"/>
              <a:gd name="T47" fmla="*/ 2147483647 h 152"/>
              <a:gd name="T48" fmla="*/ 2147483647 w 92"/>
              <a:gd name="T49" fmla="*/ 2147483647 h 152"/>
              <a:gd name="T50" fmla="*/ 2147483647 w 92"/>
              <a:gd name="T51" fmla="*/ 2147483647 h 152"/>
              <a:gd name="T52" fmla="*/ 2147483647 w 92"/>
              <a:gd name="T53" fmla="*/ 2147483647 h 152"/>
              <a:gd name="T54" fmla="*/ 2147483647 w 92"/>
              <a:gd name="T55" fmla="*/ 2147483647 h 152"/>
              <a:gd name="T56" fmla="*/ 2147483647 w 92"/>
              <a:gd name="T57" fmla="*/ 2147483647 h 152"/>
              <a:gd name="T58" fmla="*/ 2147483647 w 92"/>
              <a:gd name="T59" fmla="*/ 2147483647 h 152"/>
              <a:gd name="T60" fmla="*/ 2147483647 w 92"/>
              <a:gd name="T61" fmla="*/ 2147483647 h 152"/>
              <a:gd name="T62" fmla="*/ 2147483647 w 92"/>
              <a:gd name="T63" fmla="*/ 2147483647 h 152"/>
              <a:gd name="T64" fmla="*/ 2147483647 w 92"/>
              <a:gd name="T65" fmla="*/ 2147483647 h 152"/>
              <a:gd name="T66" fmla="*/ 2147483647 w 92"/>
              <a:gd name="T67" fmla="*/ 2147483647 h 152"/>
              <a:gd name="T68" fmla="*/ 2147483647 w 92"/>
              <a:gd name="T69" fmla="*/ 2147483647 h 152"/>
              <a:gd name="T70" fmla="*/ 2147483647 w 92"/>
              <a:gd name="T71" fmla="*/ 2147483647 h 152"/>
              <a:gd name="T72" fmla="*/ 2147483647 w 92"/>
              <a:gd name="T73" fmla="*/ 2147483647 h 152"/>
              <a:gd name="T74" fmla="*/ 2147483647 w 92"/>
              <a:gd name="T75" fmla="*/ 2147483647 h 152"/>
              <a:gd name="T76" fmla="*/ 2147483647 w 92"/>
              <a:gd name="T77" fmla="*/ 2147483647 h 152"/>
              <a:gd name="T78" fmla="*/ 2147483647 w 92"/>
              <a:gd name="T79" fmla="*/ 2147483647 h 152"/>
              <a:gd name="T80" fmla="*/ 2147483647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1" name="Freeform 8"/>
          <p:cNvSpPr>
            <a:spLocks noChangeArrowheads="1"/>
          </p:cNvSpPr>
          <p:nvPr/>
        </p:nvSpPr>
        <p:spPr bwMode="auto">
          <a:xfrm>
            <a:off x="496888" y="2049463"/>
            <a:ext cx="2095500" cy="1584325"/>
          </a:xfrm>
          <a:custGeom>
            <a:avLst/>
            <a:gdLst>
              <a:gd name="T0" fmla="*/ 2147483647 w 652"/>
              <a:gd name="T1" fmla="*/ 2147483647 h 493"/>
              <a:gd name="T2" fmla="*/ 2147483647 w 652"/>
              <a:gd name="T3" fmla="*/ 2147483647 h 493"/>
              <a:gd name="T4" fmla="*/ 2147483647 w 652"/>
              <a:gd name="T5" fmla="*/ 2147483647 h 493"/>
              <a:gd name="T6" fmla="*/ 2147483647 w 652"/>
              <a:gd name="T7" fmla="*/ 2147483647 h 493"/>
              <a:gd name="T8" fmla="*/ 2147483647 w 652"/>
              <a:gd name="T9" fmla="*/ 2147483647 h 493"/>
              <a:gd name="T10" fmla="*/ 2147483647 w 652"/>
              <a:gd name="T11" fmla="*/ 2147483647 h 493"/>
              <a:gd name="T12" fmla="*/ 2147483647 w 652"/>
              <a:gd name="T13" fmla="*/ 2147483647 h 493"/>
              <a:gd name="T14" fmla="*/ 2147483647 w 652"/>
              <a:gd name="T15" fmla="*/ 2147483647 h 493"/>
              <a:gd name="T16" fmla="*/ 2147483647 w 652"/>
              <a:gd name="T17" fmla="*/ 2147483647 h 493"/>
              <a:gd name="T18" fmla="*/ 2147483647 w 652"/>
              <a:gd name="T19" fmla="*/ 2147483647 h 493"/>
              <a:gd name="T20" fmla="*/ 2147483647 w 652"/>
              <a:gd name="T21" fmla="*/ 2147483647 h 493"/>
              <a:gd name="T22" fmla="*/ 2147483647 w 652"/>
              <a:gd name="T23" fmla="*/ 2147483647 h 493"/>
              <a:gd name="T24" fmla="*/ 2147483647 w 652"/>
              <a:gd name="T25" fmla="*/ 2147483647 h 493"/>
              <a:gd name="T26" fmla="*/ 2147483647 w 652"/>
              <a:gd name="T27" fmla="*/ 2147483647 h 493"/>
              <a:gd name="T28" fmla="*/ 2147483647 w 652"/>
              <a:gd name="T29" fmla="*/ 2147483647 h 493"/>
              <a:gd name="T30" fmla="*/ 2147483647 w 652"/>
              <a:gd name="T31" fmla="*/ 2147483647 h 493"/>
              <a:gd name="T32" fmla="*/ 2147483647 w 652"/>
              <a:gd name="T33" fmla="*/ 2147483647 h 493"/>
              <a:gd name="T34" fmla="*/ 2147483647 w 652"/>
              <a:gd name="T35" fmla="*/ 2147483647 h 493"/>
              <a:gd name="T36" fmla="*/ 2147483647 w 652"/>
              <a:gd name="T37" fmla="*/ 2147483647 h 493"/>
              <a:gd name="T38" fmla="*/ 2147483647 w 652"/>
              <a:gd name="T39" fmla="*/ 2147483647 h 493"/>
              <a:gd name="T40" fmla="*/ 2147483647 w 652"/>
              <a:gd name="T41" fmla="*/ 2147483647 h 493"/>
              <a:gd name="T42" fmla="*/ 2147483647 w 652"/>
              <a:gd name="T43" fmla="*/ 2147483647 h 493"/>
              <a:gd name="T44" fmla="*/ 2147483647 w 652"/>
              <a:gd name="T45" fmla="*/ 2147483647 h 493"/>
              <a:gd name="T46" fmla="*/ 2147483647 w 652"/>
              <a:gd name="T47" fmla="*/ 2147483647 h 493"/>
              <a:gd name="T48" fmla="*/ 2147483647 w 652"/>
              <a:gd name="T49" fmla="*/ 2147483647 h 493"/>
              <a:gd name="T50" fmla="*/ 2147483647 w 652"/>
              <a:gd name="T51" fmla="*/ 2147483647 h 493"/>
              <a:gd name="T52" fmla="*/ 2147483647 w 652"/>
              <a:gd name="T53" fmla="*/ 2147483647 h 493"/>
              <a:gd name="T54" fmla="*/ 2147483647 w 652"/>
              <a:gd name="T55" fmla="*/ 2147483647 h 493"/>
              <a:gd name="T56" fmla="*/ 2147483647 w 652"/>
              <a:gd name="T57" fmla="*/ 2147483647 h 493"/>
              <a:gd name="T58" fmla="*/ 2147483647 w 652"/>
              <a:gd name="T59" fmla="*/ 2147483647 h 493"/>
              <a:gd name="T60" fmla="*/ 2147483647 w 652"/>
              <a:gd name="T61" fmla="*/ 2147483647 h 493"/>
              <a:gd name="T62" fmla="*/ 2147483647 w 652"/>
              <a:gd name="T63" fmla="*/ 2147483647 h 493"/>
              <a:gd name="T64" fmla="*/ 2147483647 w 652"/>
              <a:gd name="T65" fmla="*/ 2147483647 h 493"/>
              <a:gd name="T66" fmla="*/ 2147483647 w 652"/>
              <a:gd name="T67" fmla="*/ 2147483647 h 493"/>
              <a:gd name="T68" fmla="*/ 2147483647 w 652"/>
              <a:gd name="T69" fmla="*/ 2147483647 h 493"/>
              <a:gd name="T70" fmla="*/ 2147483647 w 652"/>
              <a:gd name="T71" fmla="*/ 2147483647 h 493"/>
              <a:gd name="T72" fmla="*/ 2147483647 w 652"/>
              <a:gd name="T73" fmla="*/ 2147483647 h 493"/>
              <a:gd name="T74" fmla="*/ 2147483647 w 652"/>
              <a:gd name="T75" fmla="*/ 2147483647 h 493"/>
              <a:gd name="T76" fmla="*/ 2147483647 w 652"/>
              <a:gd name="T77" fmla="*/ 2147483647 h 493"/>
              <a:gd name="T78" fmla="*/ 2147483647 w 652"/>
              <a:gd name="T79" fmla="*/ 2147483647 h 493"/>
              <a:gd name="T80" fmla="*/ 2147483647 w 652"/>
              <a:gd name="T81" fmla="*/ 2147483647 h 493"/>
              <a:gd name="T82" fmla="*/ 2147483647 w 652"/>
              <a:gd name="T83" fmla="*/ 2147483647 h 493"/>
              <a:gd name="T84" fmla="*/ 2147483647 w 652"/>
              <a:gd name="T85" fmla="*/ 2147483647 h 493"/>
              <a:gd name="T86" fmla="*/ 2147483647 w 652"/>
              <a:gd name="T87" fmla="*/ 2147483647 h 493"/>
              <a:gd name="T88" fmla="*/ 2147483647 w 652"/>
              <a:gd name="T89" fmla="*/ 2147483647 h 493"/>
              <a:gd name="T90" fmla="*/ 2147483647 w 652"/>
              <a:gd name="T91" fmla="*/ 2147483647 h 493"/>
              <a:gd name="T92" fmla="*/ 2147483647 w 652"/>
              <a:gd name="T93" fmla="*/ 2147483647 h 493"/>
              <a:gd name="T94" fmla="*/ 2147483647 w 652"/>
              <a:gd name="T95" fmla="*/ 2147483647 h 493"/>
              <a:gd name="T96" fmla="*/ 2147483647 w 652"/>
              <a:gd name="T97" fmla="*/ 2147483647 h 493"/>
              <a:gd name="T98" fmla="*/ 2147483647 w 652"/>
              <a:gd name="T99" fmla="*/ 2147483647 h 493"/>
              <a:gd name="T100" fmla="*/ 2147483647 w 652"/>
              <a:gd name="T101" fmla="*/ 2147483647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2" name="Freeform 9"/>
          <p:cNvSpPr>
            <a:spLocks noChangeArrowheads="1"/>
          </p:cNvSpPr>
          <p:nvPr/>
        </p:nvSpPr>
        <p:spPr bwMode="auto">
          <a:xfrm>
            <a:off x="1857375" y="3292475"/>
            <a:ext cx="1304925" cy="935038"/>
          </a:xfrm>
          <a:custGeom>
            <a:avLst/>
            <a:gdLst>
              <a:gd name="T0" fmla="*/ 2147483647 w 406"/>
              <a:gd name="T1" fmla="*/ 2147483647 h 291"/>
              <a:gd name="T2" fmla="*/ 2147483647 w 406"/>
              <a:gd name="T3" fmla="*/ 2147483647 h 291"/>
              <a:gd name="T4" fmla="*/ 2147483647 w 406"/>
              <a:gd name="T5" fmla="*/ 2147483647 h 291"/>
              <a:gd name="T6" fmla="*/ 2147483647 w 406"/>
              <a:gd name="T7" fmla="*/ 2147483647 h 291"/>
              <a:gd name="T8" fmla="*/ 2147483647 w 406"/>
              <a:gd name="T9" fmla="*/ 2147483647 h 291"/>
              <a:gd name="T10" fmla="*/ 2147483647 w 406"/>
              <a:gd name="T11" fmla="*/ 2147483647 h 291"/>
              <a:gd name="T12" fmla="*/ 2147483647 w 406"/>
              <a:gd name="T13" fmla="*/ 2147483647 h 291"/>
              <a:gd name="T14" fmla="*/ 2147483647 w 406"/>
              <a:gd name="T15" fmla="*/ 2147483647 h 291"/>
              <a:gd name="T16" fmla="*/ 2147483647 w 406"/>
              <a:gd name="T17" fmla="*/ 2147483647 h 291"/>
              <a:gd name="T18" fmla="*/ 2147483647 w 406"/>
              <a:gd name="T19" fmla="*/ 2147483647 h 291"/>
              <a:gd name="T20" fmla="*/ 2147483647 w 406"/>
              <a:gd name="T21" fmla="*/ 2147483647 h 291"/>
              <a:gd name="T22" fmla="*/ 2147483647 w 406"/>
              <a:gd name="T23" fmla="*/ 2147483647 h 291"/>
              <a:gd name="T24" fmla="*/ 2147483647 w 406"/>
              <a:gd name="T25" fmla="*/ 2147483647 h 291"/>
              <a:gd name="T26" fmla="*/ 2147483647 w 406"/>
              <a:gd name="T27" fmla="*/ 2147483647 h 291"/>
              <a:gd name="T28" fmla="*/ 2147483647 w 406"/>
              <a:gd name="T29" fmla="*/ 2147483647 h 291"/>
              <a:gd name="T30" fmla="*/ 2147483647 w 406"/>
              <a:gd name="T31" fmla="*/ 2147483647 h 291"/>
              <a:gd name="T32" fmla="*/ 2147483647 w 406"/>
              <a:gd name="T33" fmla="*/ 2147483647 h 291"/>
              <a:gd name="T34" fmla="*/ 2147483647 w 406"/>
              <a:gd name="T35" fmla="*/ 2147483647 h 291"/>
              <a:gd name="T36" fmla="*/ 2147483647 w 406"/>
              <a:gd name="T37" fmla="*/ 2147483647 h 291"/>
              <a:gd name="T38" fmla="*/ 2147483647 w 406"/>
              <a:gd name="T39" fmla="*/ 2147483647 h 291"/>
              <a:gd name="T40" fmla="*/ 2147483647 w 406"/>
              <a:gd name="T41" fmla="*/ 2147483647 h 291"/>
              <a:gd name="T42" fmla="*/ 2147483647 w 406"/>
              <a:gd name="T43" fmla="*/ 2147483647 h 291"/>
              <a:gd name="T44" fmla="*/ 2147483647 w 406"/>
              <a:gd name="T45" fmla="*/ 2147483647 h 291"/>
              <a:gd name="T46" fmla="*/ 2147483647 w 406"/>
              <a:gd name="T47" fmla="*/ 2147483647 h 291"/>
              <a:gd name="T48" fmla="*/ 2147483647 w 406"/>
              <a:gd name="T49" fmla="*/ 2147483647 h 291"/>
              <a:gd name="T50" fmla="*/ 2147483647 w 406"/>
              <a:gd name="T51" fmla="*/ 2147483647 h 291"/>
              <a:gd name="T52" fmla="*/ 2147483647 w 406"/>
              <a:gd name="T53" fmla="*/ 2147483647 h 291"/>
              <a:gd name="T54" fmla="*/ 2147483647 w 406"/>
              <a:gd name="T55" fmla="*/ 2147483647 h 291"/>
              <a:gd name="T56" fmla="*/ 2147483647 w 406"/>
              <a:gd name="T57" fmla="*/ 2147483647 h 291"/>
              <a:gd name="T58" fmla="*/ 2147483647 w 406"/>
              <a:gd name="T59" fmla="*/ 2147483647 h 291"/>
              <a:gd name="T60" fmla="*/ 2147483647 w 406"/>
              <a:gd name="T61" fmla="*/ 2147483647 h 291"/>
              <a:gd name="T62" fmla="*/ 2147483647 w 406"/>
              <a:gd name="T63" fmla="*/ 2147483647 h 291"/>
              <a:gd name="T64" fmla="*/ 2147483647 w 406"/>
              <a:gd name="T65" fmla="*/ 2147483647 h 291"/>
              <a:gd name="T66" fmla="*/ 2147483647 w 406"/>
              <a:gd name="T67" fmla="*/ 2147483647 h 291"/>
              <a:gd name="T68" fmla="*/ 2147483647 w 406"/>
              <a:gd name="T69" fmla="*/ 2147483647 h 291"/>
              <a:gd name="T70" fmla="*/ 2147483647 w 406"/>
              <a:gd name="T71" fmla="*/ 2147483647 h 291"/>
              <a:gd name="T72" fmla="*/ 2147483647 w 406"/>
              <a:gd name="T73" fmla="*/ 2147483647 h 291"/>
              <a:gd name="T74" fmla="*/ 2147483647 w 406"/>
              <a:gd name="T75" fmla="*/ 2147483647 h 291"/>
              <a:gd name="T76" fmla="*/ 2147483647 w 406"/>
              <a:gd name="T77" fmla="*/ 2147483647 h 291"/>
              <a:gd name="T78" fmla="*/ 2147483647 w 406"/>
              <a:gd name="T79" fmla="*/ 2147483647 h 291"/>
              <a:gd name="T80" fmla="*/ 2147483647 w 406"/>
              <a:gd name="T81" fmla="*/ 2147483647 h 291"/>
              <a:gd name="T82" fmla="*/ 2147483647 w 406"/>
              <a:gd name="T83" fmla="*/ 2147483647 h 291"/>
              <a:gd name="T84" fmla="*/ 2147483647 w 406"/>
              <a:gd name="T85" fmla="*/ 2147483647 h 291"/>
              <a:gd name="T86" fmla="*/ 2147483647 w 406"/>
              <a:gd name="T87" fmla="*/ 2147483647 h 291"/>
              <a:gd name="T88" fmla="*/ 2147483647 w 406"/>
              <a:gd name="T89" fmla="*/ 2147483647 h 291"/>
              <a:gd name="T90" fmla="*/ 2147483647 w 406"/>
              <a:gd name="T91" fmla="*/ 2147483647 h 291"/>
              <a:gd name="T92" fmla="*/ 2147483647 w 406"/>
              <a:gd name="T93" fmla="*/ 2147483647 h 291"/>
              <a:gd name="T94" fmla="*/ 2147483647 w 406"/>
              <a:gd name="T95" fmla="*/ 2147483647 h 291"/>
              <a:gd name="T96" fmla="*/ 2147483647 w 406"/>
              <a:gd name="T97" fmla="*/ 2147483647 h 291"/>
              <a:gd name="T98" fmla="*/ 2147483647 w 406"/>
              <a:gd name="T99" fmla="*/ 2147483647 h 291"/>
              <a:gd name="T100" fmla="*/ 2147483647 w 406"/>
              <a:gd name="T101" fmla="*/ 2147483647 h 291"/>
              <a:gd name="T102" fmla="*/ 2147483647 w 406"/>
              <a:gd name="T103" fmla="*/ 2147483647 h 291"/>
              <a:gd name="T104" fmla="*/ 2147483647 w 406"/>
              <a:gd name="T105" fmla="*/ 2147483647 h 291"/>
              <a:gd name="T106" fmla="*/ 2147483647 w 406"/>
              <a:gd name="T107" fmla="*/ 2147483647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3" name="Freeform 10"/>
          <p:cNvSpPr>
            <a:spLocks noChangeArrowheads="1"/>
          </p:cNvSpPr>
          <p:nvPr/>
        </p:nvSpPr>
        <p:spPr bwMode="auto">
          <a:xfrm>
            <a:off x="2603500" y="3948113"/>
            <a:ext cx="1130300" cy="990600"/>
          </a:xfrm>
          <a:custGeom>
            <a:avLst/>
            <a:gdLst>
              <a:gd name="T0" fmla="*/ 2147483647 w 351"/>
              <a:gd name="T1" fmla="*/ 2147483647 h 308"/>
              <a:gd name="T2" fmla="*/ 2147483647 w 351"/>
              <a:gd name="T3" fmla="*/ 2147483647 h 308"/>
              <a:gd name="T4" fmla="*/ 2147483647 w 351"/>
              <a:gd name="T5" fmla="*/ 2147483647 h 308"/>
              <a:gd name="T6" fmla="*/ 2147483647 w 351"/>
              <a:gd name="T7" fmla="*/ 2147483647 h 308"/>
              <a:gd name="T8" fmla="*/ 2147483647 w 351"/>
              <a:gd name="T9" fmla="*/ 2147483647 h 308"/>
              <a:gd name="T10" fmla="*/ 2147483647 w 351"/>
              <a:gd name="T11" fmla="*/ 2147483647 h 308"/>
              <a:gd name="T12" fmla="*/ 2147483647 w 351"/>
              <a:gd name="T13" fmla="*/ 2147483647 h 308"/>
              <a:gd name="T14" fmla="*/ 2147483647 w 351"/>
              <a:gd name="T15" fmla="*/ 2147483647 h 308"/>
              <a:gd name="T16" fmla="*/ 2147483647 w 351"/>
              <a:gd name="T17" fmla="*/ 2147483647 h 308"/>
              <a:gd name="T18" fmla="*/ 2147483647 w 351"/>
              <a:gd name="T19" fmla="*/ 2147483647 h 308"/>
              <a:gd name="T20" fmla="*/ 2147483647 w 351"/>
              <a:gd name="T21" fmla="*/ 2147483647 h 308"/>
              <a:gd name="T22" fmla="*/ 2147483647 w 351"/>
              <a:gd name="T23" fmla="*/ 2147483647 h 308"/>
              <a:gd name="T24" fmla="*/ 2147483647 w 351"/>
              <a:gd name="T25" fmla="*/ 2147483647 h 308"/>
              <a:gd name="T26" fmla="*/ 2147483647 w 351"/>
              <a:gd name="T27" fmla="*/ 2147483647 h 308"/>
              <a:gd name="T28" fmla="*/ 2147483647 w 351"/>
              <a:gd name="T29" fmla="*/ 2147483647 h 308"/>
              <a:gd name="T30" fmla="*/ 2147483647 w 351"/>
              <a:gd name="T31" fmla="*/ 2147483647 h 308"/>
              <a:gd name="T32" fmla="*/ 2147483647 w 351"/>
              <a:gd name="T33" fmla="*/ 2147483647 h 308"/>
              <a:gd name="T34" fmla="*/ 2147483647 w 351"/>
              <a:gd name="T35" fmla="*/ 2147483647 h 308"/>
              <a:gd name="T36" fmla="*/ 2147483647 w 351"/>
              <a:gd name="T37" fmla="*/ 2147483647 h 308"/>
              <a:gd name="T38" fmla="*/ 2147483647 w 351"/>
              <a:gd name="T39" fmla="*/ 2147483647 h 308"/>
              <a:gd name="T40" fmla="*/ 2147483647 w 351"/>
              <a:gd name="T41" fmla="*/ 2147483647 h 308"/>
              <a:gd name="T42" fmla="*/ 2147483647 w 351"/>
              <a:gd name="T43" fmla="*/ 2147483647 h 308"/>
              <a:gd name="T44" fmla="*/ 2147483647 w 351"/>
              <a:gd name="T45" fmla="*/ 2147483647 h 308"/>
              <a:gd name="T46" fmla="*/ 2147483647 w 351"/>
              <a:gd name="T47" fmla="*/ 2147483647 h 308"/>
              <a:gd name="T48" fmla="*/ 2147483647 w 351"/>
              <a:gd name="T49" fmla="*/ 2147483647 h 308"/>
              <a:gd name="T50" fmla="*/ 2147483647 w 351"/>
              <a:gd name="T51" fmla="*/ 2147483647 h 308"/>
              <a:gd name="T52" fmla="*/ 2147483647 w 351"/>
              <a:gd name="T53" fmla="*/ 2147483647 h 308"/>
              <a:gd name="T54" fmla="*/ 2147483647 w 351"/>
              <a:gd name="T55" fmla="*/ 2147483647 h 308"/>
              <a:gd name="T56" fmla="*/ 2147483647 w 351"/>
              <a:gd name="T57" fmla="*/ 2147483647 h 308"/>
              <a:gd name="T58" fmla="*/ 2147483647 w 351"/>
              <a:gd name="T59" fmla="*/ 2147483647 h 308"/>
              <a:gd name="T60" fmla="*/ 2147483647 w 351"/>
              <a:gd name="T61" fmla="*/ 2147483647 h 308"/>
              <a:gd name="T62" fmla="*/ 2147483647 w 351"/>
              <a:gd name="T63" fmla="*/ 2147483647 h 308"/>
              <a:gd name="T64" fmla="*/ 2147483647 w 351"/>
              <a:gd name="T65" fmla="*/ 2147483647 h 308"/>
              <a:gd name="T66" fmla="*/ 2147483647 w 351"/>
              <a:gd name="T67" fmla="*/ 2147483647 h 308"/>
              <a:gd name="T68" fmla="*/ 2147483647 w 351"/>
              <a:gd name="T69" fmla="*/ 2147483647 h 308"/>
              <a:gd name="T70" fmla="*/ 2147483647 w 351"/>
              <a:gd name="T71" fmla="*/ 2147483647 h 308"/>
              <a:gd name="T72" fmla="*/ 2147483647 w 351"/>
              <a:gd name="T73" fmla="*/ 2147483647 h 308"/>
              <a:gd name="T74" fmla="*/ 2147483647 w 351"/>
              <a:gd name="T75" fmla="*/ 2147483647 h 308"/>
              <a:gd name="T76" fmla="*/ 2147483647 w 351"/>
              <a:gd name="T77" fmla="*/ 2147483647 h 308"/>
              <a:gd name="T78" fmla="*/ 2147483647 w 351"/>
              <a:gd name="T79" fmla="*/ 2147483647 h 308"/>
              <a:gd name="T80" fmla="*/ 2147483647 w 351"/>
              <a:gd name="T81" fmla="*/ 2147483647 h 308"/>
              <a:gd name="T82" fmla="*/ 2147483647 w 351"/>
              <a:gd name="T83" fmla="*/ 2147483647 h 308"/>
              <a:gd name="T84" fmla="*/ 2147483647 w 351"/>
              <a:gd name="T85" fmla="*/ 2147483647 h 308"/>
              <a:gd name="T86" fmla="*/ 2147483647 w 351"/>
              <a:gd name="T87" fmla="*/ 2147483647 h 308"/>
              <a:gd name="T88" fmla="*/ 2147483647 w 351"/>
              <a:gd name="T89" fmla="*/ 2147483647 h 308"/>
              <a:gd name="T90" fmla="*/ 2147483647 w 351"/>
              <a:gd name="T91" fmla="*/ 2147483647 h 308"/>
              <a:gd name="T92" fmla="*/ 2147483647 w 351"/>
              <a:gd name="T93" fmla="*/ 2147483647 h 308"/>
              <a:gd name="T94" fmla="*/ 2147483647 w 351"/>
              <a:gd name="T95" fmla="*/ 2147483647 h 308"/>
              <a:gd name="T96" fmla="*/ 2147483647 w 351"/>
              <a:gd name="T97" fmla="*/ 2147483647 h 308"/>
              <a:gd name="T98" fmla="*/ 2147483647 w 351"/>
              <a:gd name="T99" fmla="*/ 2147483647 h 308"/>
              <a:gd name="T100" fmla="*/ 2147483647 w 351"/>
              <a:gd name="T101" fmla="*/ 2147483647 h 308"/>
              <a:gd name="T102" fmla="*/ 2147483647 w 351"/>
              <a:gd name="T103" fmla="*/ 2147483647 h 308"/>
              <a:gd name="T104" fmla="*/ 2147483647 w 351"/>
              <a:gd name="T105" fmla="*/ 2147483647 h 308"/>
              <a:gd name="T106" fmla="*/ 2147483647 w 351"/>
              <a:gd name="T107" fmla="*/ 2147483647 h 308"/>
              <a:gd name="T108" fmla="*/ 2147483647 w 351"/>
              <a:gd name="T109" fmla="*/ 2147483647 h 308"/>
              <a:gd name="T110" fmla="*/ 2147483647 w 351"/>
              <a:gd name="T111" fmla="*/ 2147483647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4" name="Freeform 11"/>
          <p:cNvSpPr>
            <a:spLocks noChangeArrowheads="1"/>
          </p:cNvSpPr>
          <p:nvPr/>
        </p:nvSpPr>
        <p:spPr bwMode="auto">
          <a:xfrm>
            <a:off x="728663" y="3548063"/>
            <a:ext cx="2020887" cy="1225550"/>
          </a:xfrm>
          <a:custGeom>
            <a:avLst/>
            <a:gdLst>
              <a:gd name="T0" fmla="*/ 2147483647 w 629"/>
              <a:gd name="T1" fmla="*/ 2147483647 h 382"/>
              <a:gd name="T2" fmla="*/ 2147483647 w 629"/>
              <a:gd name="T3" fmla="*/ 2147483647 h 382"/>
              <a:gd name="T4" fmla="*/ 2147483647 w 629"/>
              <a:gd name="T5" fmla="*/ 2147483647 h 382"/>
              <a:gd name="T6" fmla="*/ 2147483647 w 629"/>
              <a:gd name="T7" fmla="*/ 2147483647 h 382"/>
              <a:gd name="T8" fmla="*/ 2147483647 w 629"/>
              <a:gd name="T9" fmla="*/ 2147483647 h 382"/>
              <a:gd name="T10" fmla="*/ 2147483647 w 629"/>
              <a:gd name="T11" fmla="*/ 2147483647 h 382"/>
              <a:gd name="T12" fmla="*/ 2147483647 w 629"/>
              <a:gd name="T13" fmla="*/ 2147483647 h 382"/>
              <a:gd name="T14" fmla="*/ 2147483647 w 629"/>
              <a:gd name="T15" fmla="*/ 2147483647 h 382"/>
              <a:gd name="T16" fmla="*/ 2147483647 w 629"/>
              <a:gd name="T17" fmla="*/ 2147483647 h 382"/>
              <a:gd name="T18" fmla="*/ 2147483647 w 629"/>
              <a:gd name="T19" fmla="*/ 2147483647 h 382"/>
              <a:gd name="T20" fmla="*/ 2147483647 w 629"/>
              <a:gd name="T21" fmla="*/ 2147483647 h 382"/>
              <a:gd name="T22" fmla="*/ 2147483647 w 629"/>
              <a:gd name="T23" fmla="*/ 2147483647 h 382"/>
              <a:gd name="T24" fmla="*/ 2147483647 w 629"/>
              <a:gd name="T25" fmla="*/ 2147483647 h 382"/>
              <a:gd name="T26" fmla="*/ 2147483647 w 629"/>
              <a:gd name="T27" fmla="*/ 2147483647 h 382"/>
              <a:gd name="T28" fmla="*/ 2147483647 w 629"/>
              <a:gd name="T29" fmla="*/ 2147483647 h 382"/>
              <a:gd name="T30" fmla="*/ 2147483647 w 629"/>
              <a:gd name="T31" fmla="*/ 2147483647 h 382"/>
              <a:gd name="T32" fmla="*/ 2147483647 w 629"/>
              <a:gd name="T33" fmla="*/ 2147483647 h 382"/>
              <a:gd name="T34" fmla="*/ 2147483647 w 629"/>
              <a:gd name="T35" fmla="*/ 2147483647 h 382"/>
              <a:gd name="T36" fmla="*/ 2147483647 w 629"/>
              <a:gd name="T37" fmla="*/ 2147483647 h 382"/>
              <a:gd name="T38" fmla="*/ 2147483647 w 629"/>
              <a:gd name="T39" fmla="*/ 2147483647 h 382"/>
              <a:gd name="T40" fmla="*/ 2147483647 w 629"/>
              <a:gd name="T41" fmla="*/ 2147483647 h 382"/>
              <a:gd name="T42" fmla="*/ 2147483647 w 629"/>
              <a:gd name="T43" fmla="*/ 2147483647 h 382"/>
              <a:gd name="T44" fmla="*/ 2147483647 w 629"/>
              <a:gd name="T45" fmla="*/ 2147483647 h 382"/>
              <a:gd name="T46" fmla="*/ 2147483647 w 629"/>
              <a:gd name="T47" fmla="*/ 2147483647 h 382"/>
              <a:gd name="T48" fmla="*/ 2147483647 w 629"/>
              <a:gd name="T49" fmla="*/ 2147483647 h 382"/>
              <a:gd name="T50" fmla="*/ 2147483647 w 629"/>
              <a:gd name="T51" fmla="*/ 2147483647 h 382"/>
              <a:gd name="T52" fmla="*/ 2147483647 w 629"/>
              <a:gd name="T53" fmla="*/ 2147483647 h 382"/>
              <a:gd name="T54" fmla="*/ 2147483647 w 629"/>
              <a:gd name="T55" fmla="*/ 2147483647 h 382"/>
              <a:gd name="T56" fmla="*/ 2147483647 w 629"/>
              <a:gd name="T57" fmla="*/ 2147483647 h 382"/>
              <a:gd name="T58" fmla="*/ 2147483647 w 629"/>
              <a:gd name="T59" fmla="*/ 2147483647 h 382"/>
              <a:gd name="T60" fmla="*/ 2147483647 w 629"/>
              <a:gd name="T61" fmla="*/ 2147483647 h 382"/>
              <a:gd name="T62" fmla="*/ 2147483647 w 629"/>
              <a:gd name="T63" fmla="*/ 2147483647 h 382"/>
              <a:gd name="T64" fmla="*/ 2147483647 w 629"/>
              <a:gd name="T65" fmla="*/ 2147483647 h 382"/>
              <a:gd name="T66" fmla="*/ 2147483647 w 629"/>
              <a:gd name="T67" fmla="*/ 2147483647 h 382"/>
              <a:gd name="T68" fmla="*/ 2147483647 w 629"/>
              <a:gd name="T69" fmla="*/ 2147483647 h 382"/>
              <a:gd name="T70" fmla="*/ 2147483647 w 629"/>
              <a:gd name="T71" fmla="*/ 2147483647 h 382"/>
              <a:gd name="T72" fmla="*/ 2147483647 w 629"/>
              <a:gd name="T73" fmla="*/ 2147483647 h 382"/>
              <a:gd name="T74" fmla="*/ 2147483647 w 629"/>
              <a:gd name="T75" fmla="*/ 2147483647 h 382"/>
              <a:gd name="T76" fmla="*/ 2147483647 w 629"/>
              <a:gd name="T77" fmla="*/ 2147483647 h 382"/>
              <a:gd name="T78" fmla="*/ 2147483647 w 629"/>
              <a:gd name="T79" fmla="*/ 2147483647 h 382"/>
              <a:gd name="T80" fmla="*/ 2147483647 w 629"/>
              <a:gd name="T81" fmla="*/ 2147483647 h 382"/>
              <a:gd name="T82" fmla="*/ 2147483647 w 629"/>
              <a:gd name="T83" fmla="*/ 2147483647 h 382"/>
              <a:gd name="T84" fmla="*/ 2147483647 w 629"/>
              <a:gd name="T85" fmla="*/ 2147483647 h 382"/>
              <a:gd name="T86" fmla="*/ 2147483647 w 629"/>
              <a:gd name="T87" fmla="*/ 2147483647 h 382"/>
              <a:gd name="T88" fmla="*/ 2147483647 w 629"/>
              <a:gd name="T89" fmla="*/ 2147483647 h 382"/>
              <a:gd name="T90" fmla="*/ 2147483647 w 629"/>
              <a:gd name="T91" fmla="*/ 2147483647 h 382"/>
              <a:gd name="T92" fmla="*/ 2147483647 w 629"/>
              <a:gd name="T93" fmla="*/ 2147483647 h 382"/>
              <a:gd name="T94" fmla="*/ 2147483647 w 629"/>
              <a:gd name="T95" fmla="*/ 2147483647 h 382"/>
              <a:gd name="T96" fmla="*/ 2147483647 w 629"/>
              <a:gd name="T97" fmla="*/ 0 h 382"/>
              <a:gd name="T98" fmla="*/ 2147483647 w 629"/>
              <a:gd name="T99" fmla="*/ 2147483647 h 382"/>
              <a:gd name="T100" fmla="*/ 2147483647 w 629"/>
              <a:gd name="T101" fmla="*/ 2147483647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5" name="Freeform 12"/>
          <p:cNvSpPr>
            <a:spLocks noChangeArrowheads="1"/>
          </p:cNvSpPr>
          <p:nvPr/>
        </p:nvSpPr>
        <p:spPr bwMode="auto">
          <a:xfrm>
            <a:off x="2568575" y="4567238"/>
            <a:ext cx="914400" cy="950912"/>
          </a:xfrm>
          <a:custGeom>
            <a:avLst/>
            <a:gdLst>
              <a:gd name="T0" fmla="*/ 2147483647 w 284"/>
              <a:gd name="T1" fmla="*/ 2147483647 h 296"/>
              <a:gd name="T2" fmla="*/ 2147483647 w 284"/>
              <a:gd name="T3" fmla="*/ 2147483647 h 296"/>
              <a:gd name="T4" fmla="*/ 2147483647 w 284"/>
              <a:gd name="T5" fmla="*/ 2147483647 h 296"/>
              <a:gd name="T6" fmla="*/ 2147483647 w 284"/>
              <a:gd name="T7" fmla="*/ 2147483647 h 296"/>
              <a:gd name="T8" fmla="*/ 2147483647 w 284"/>
              <a:gd name="T9" fmla="*/ 2147483647 h 296"/>
              <a:gd name="T10" fmla="*/ 2147483647 w 284"/>
              <a:gd name="T11" fmla="*/ 2147483647 h 296"/>
              <a:gd name="T12" fmla="*/ 2147483647 w 284"/>
              <a:gd name="T13" fmla="*/ 2147483647 h 296"/>
              <a:gd name="T14" fmla="*/ 2147483647 w 284"/>
              <a:gd name="T15" fmla="*/ 2147483647 h 296"/>
              <a:gd name="T16" fmla="*/ 2147483647 w 284"/>
              <a:gd name="T17" fmla="*/ 2147483647 h 296"/>
              <a:gd name="T18" fmla="*/ 2147483647 w 284"/>
              <a:gd name="T19" fmla="*/ 2147483647 h 296"/>
              <a:gd name="T20" fmla="*/ 2147483647 w 284"/>
              <a:gd name="T21" fmla="*/ 2147483647 h 296"/>
              <a:gd name="T22" fmla="*/ 2147483647 w 284"/>
              <a:gd name="T23" fmla="*/ 2147483647 h 296"/>
              <a:gd name="T24" fmla="*/ 2147483647 w 284"/>
              <a:gd name="T25" fmla="*/ 2147483647 h 296"/>
              <a:gd name="T26" fmla="*/ 2147483647 w 284"/>
              <a:gd name="T27" fmla="*/ 2147483647 h 296"/>
              <a:gd name="T28" fmla="*/ 2147483647 w 284"/>
              <a:gd name="T29" fmla="*/ 2147483647 h 296"/>
              <a:gd name="T30" fmla="*/ 2147483647 w 284"/>
              <a:gd name="T31" fmla="*/ 2147483647 h 296"/>
              <a:gd name="T32" fmla="*/ 2147483647 w 284"/>
              <a:gd name="T33" fmla="*/ 2147483647 h 296"/>
              <a:gd name="T34" fmla="*/ 2147483647 w 284"/>
              <a:gd name="T35" fmla="*/ 2147483647 h 296"/>
              <a:gd name="T36" fmla="*/ 2147483647 w 284"/>
              <a:gd name="T37" fmla="*/ 2147483647 h 296"/>
              <a:gd name="T38" fmla="*/ 2147483647 w 284"/>
              <a:gd name="T39" fmla="*/ 2147483647 h 296"/>
              <a:gd name="T40" fmla="*/ 2147483647 w 284"/>
              <a:gd name="T41" fmla="*/ 2147483647 h 296"/>
              <a:gd name="T42" fmla="*/ 2147483647 w 284"/>
              <a:gd name="T43" fmla="*/ 2147483647 h 296"/>
              <a:gd name="T44" fmla="*/ 2147483647 w 284"/>
              <a:gd name="T45" fmla="*/ 2147483647 h 296"/>
              <a:gd name="T46" fmla="*/ 2147483647 w 284"/>
              <a:gd name="T47" fmla="*/ 2147483647 h 296"/>
              <a:gd name="T48" fmla="*/ 2147483647 w 284"/>
              <a:gd name="T49" fmla="*/ 2147483647 h 296"/>
              <a:gd name="T50" fmla="*/ 2147483647 w 284"/>
              <a:gd name="T51" fmla="*/ 2147483647 h 296"/>
              <a:gd name="T52" fmla="*/ 2147483647 w 284"/>
              <a:gd name="T53" fmla="*/ 2147483647 h 296"/>
              <a:gd name="T54" fmla="*/ 2147483647 w 284"/>
              <a:gd name="T55" fmla="*/ 2147483647 h 296"/>
              <a:gd name="T56" fmla="*/ 2147483647 w 284"/>
              <a:gd name="T57" fmla="*/ 2147483647 h 296"/>
              <a:gd name="T58" fmla="*/ 2147483647 w 284"/>
              <a:gd name="T59" fmla="*/ 2147483647 h 296"/>
              <a:gd name="T60" fmla="*/ 2147483647 w 284"/>
              <a:gd name="T61" fmla="*/ 2147483647 h 296"/>
              <a:gd name="T62" fmla="*/ 2147483647 w 284"/>
              <a:gd name="T63" fmla="*/ 2147483647 h 296"/>
              <a:gd name="T64" fmla="*/ 2147483647 w 284"/>
              <a:gd name="T65" fmla="*/ 2147483647 h 296"/>
              <a:gd name="T66" fmla="*/ 2147483647 w 284"/>
              <a:gd name="T67" fmla="*/ 2147483647 h 296"/>
              <a:gd name="T68" fmla="*/ 2147483647 w 284"/>
              <a:gd name="T69" fmla="*/ 2147483647 h 296"/>
              <a:gd name="T70" fmla="*/ 2147483647 w 284"/>
              <a:gd name="T71" fmla="*/ 2147483647 h 296"/>
              <a:gd name="T72" fmla="*/ 2147483647 w 284"/>
              <a:gd name="T73" fmla="*/ 2147483647 h 296"/>
              <a:gd name="T74" fmla="*/ 2147483647 w 284"/>
              <a:gd name="T75" fmla="*/ 2147483647 h 296"/>
              <a:gd name="T76" fmla="*/ 2147483647 w 284"/>
              <a:gd name="T77" fmla="*/ 2147483647 h 296"/>
              <a:gd name="T78" fmla="*/ 2147483647 w 284"/>
              <a:gd name="T79" fmla="*/ 2147483647 h 296"/>
              <a:gd name="T80" fmla="*/ 2147483647 w 284"/>
              <a:gd name="T81" fmla="*/ 2147483647 h 296"/>
              <a:gd name="T82" fmla="*/ 2147483647 w 284"/>
              <a:gd name="T83" fmla="*/ 2147483647 h 296"/>
              <a:gd name="T84" fmla="*/ 2147483647 w 284"/>
              <a:gd name="T85" fmla="*/ 2147483647 h 296"/>
              <a:gd name="T86" fmla="*/ 2147483647 w 284"/>
              <a:gd name="T87" fmla="*/ 2147483647 h 296"/>
              <a:gd name="T88" fmla="*/ 2147483647 w 284"/>
              <a:gd name="T89" fmla="*/ 2147483647 h 296"/>
              <a:gd name="T90" fmla="*/ 2147483647 w 284"/>
              <a:gd name="T91" fmla="*/ 2147483647 h 296"/>
              <a:gd name="T92" fmla="*/ 2147483647 w 284"/>
              <a:gd name="T93" fmla="*/ 2147483647 h 296"/>
              <a:gd name="T94" fmla="*/ 2147483647 w 284"/>
              <a:gd name="T95" fmla="*/ 2147483647 h 296"/>
              <a:gd name="T96" fmla="*/ 2147483647 w 284"/>
              <a:gd name="T97" fmla="*/ 2147483647 h 296"/>
              <a:gd name="T98" fmla="*/ 2147483647 w 284"/>
              <a:gd name="T99" fmla="*/ 2147483647 h 296"/>
              <a:gd name="T100" fmla="*/ 2147483647 w 284"/>
              <a:gd name="T101" fmla="*/ 2147483647 h 296"/>
              <a:gd name="T102" fmla="*/ 2147483647 w 284"/>
              <a:gd name="T103" fmla="*/ 2147483647 h 296"/>
              <a:gd name="T104" fmla="*/ 2147483647 w 284"/>
              <a:gd name="T105" fmla="*/ 2147483647 h 296"/>
              <a:gd name="T106" fmla="*/ 2147483647 w 284"/>
              <a:gd name="T107" fmla="*/ 2147483647 h 296"/>
              <a:gd name="T108" fmla="*/ 2147483647 w 284"/>
              <a:gd name="T109" fmla="*/ 2147483647 h 296"/>
              <a:gd name="T110" fmla="*/ 2147483647 w 284"/>
              <a:gd name="T111" fmla="*/ 2147483647 h 296"/>
              <a:gd name="T112" fmla="*/ 2147483647 w 284"/>
              <a:gd name="T113" fmla="*/ 2147483647 h 296"/>
              <a:gd name="T114" fmla="*/ 2147483647 w 284"/>
              <a:gd name="T115" fmla="*/ 2147483647 h 296"/>
              <a:gd name="T116" fmla="*/ 2147483647 w 284"/>
              <a:gd name="T117" fmla="*/ 2147483647 h 296"/>
              <a:gd name="T118" fmla="*/ 2147483647 w 284"/>
              <a:gd name="T119" fmla="*/ 2147483647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6" name="Freeform 13"/>
          <p:cNvSpPr>
            <a:spLocks noChangeArrowheads="1"/>
          </p:cNvSpPr>
          <p:nvPr/>
        </p:nvSpPr>
        <p:spPr bwMode="auto">
          <a:xfrm>
            <a:off x="3224213" y="4556125"/>
            <a:ext cx="617537" cy="533400"/>
          </a:xfrm>
          <a:custGeom>
            <a:avLst/>
            <a:gdLst>
              <a:gd name="T0" fmla="*/ 2147483647 w 192"/>
              <a:gd name="T1" fmla="*/ 2147483647 h 166"/>
              <a:gd name="T2" fmla="*/ 2147483647 w 192"/>
              <a:gd name="T3" fmla="*/ 2147483647 h 166"/>
              <a:gd name="T4" fmla="*/ 2147483647 w 192"/>
              <a:gd name="T5" fmla="*/ 0 h 166"/>
              <a:gd name="T6" fmla="*/ 2147483647 w 192"/>
              <a:gd name="T7" fmla="*/ 2147483647 h 166"/>
              <a:gd name="T8" fmla="*/ 2147483647 w 192"/>
              <a:gd name="T9" fmla="*/ 2147483647 h 166"/>
              <a:gd name="T10" fmla="*/ 2147483647 w 192"/>
              <a:gd name="T11" fmla="*/ 2147483647 h 166"/>
              <a:gd name="T12" fmla="*/ 2147483647 w 192"/>
              <a:gd name="T13" fmla="*/ 2147483647 h 166"/>
              <a:gd name="T14" fmla="*/ 2147483647 w 192"/>
              <a:gd name="T15" fmla="*/ 2147483647 h 166"/>
              <a:gd name="T16" fmla="*/ 2147483647 w 192"/>
              <a:gd name="T17" fmla="*/ 2147483647 h 166"/>
              <a:gd name="T18" fmla="*/ 2147483647 w 192"/>
              <a:gd name="T19" fmla="*/ 2147483647 h 166"/>
              <a:gd name="T20" fmla="*/ 2147483647 w 192"/>
              <a:gd name="T21" fmla="*/ 2147483647 h 166"/>
              <a:gd name="T22" fmla="*/ 2147483647 w 192"/>
              <a:gd name="T23" fmla="*/ 2147483647 h 166"/>
              <a:gd name="T24" fmla="*/ 2147483647 w 192"/>
              <a:gd name="T25" fmla="*/ 2147483647 h 166"/>
              <a:gd name="T26" fmla="*/ 2147483647 w 192"/>
              <a:gd name="T27" fmla="*/ 2147483647 h 166"/>
              <a:gd name="T28" fmla="*/ 2147483647 w 192"/>
              <a:gd name="T29" fmla="*/ 2147483647 h 166"/>
              <a:gd name="T30" fmla="*/ 2147483647 w 192"/>
              <a:gd name="T31" fmla="*/ 2147483647 h 166"/>
              <a:gd name="T32" fmla="*/ 2147483647 w 192"/>
              <a:gd name="T33" fmla="*/ 2147483647 h 166"/>
              <a:gd name="T34" fmla="*/ 2147483647 w 192"/>
              <a:gd name="T35" fmla="*/ 2147483647 h 166"/>
              <a:gd name="T36" fmla="*/ 2147483647 w 192"/>
              <a:gd name="T37" fmla="*/ 2147483647 h 166"/>
              <a:gd name="T38" fmla="*/ 2147483647 w 192"/>
              <a:gd name="T39" fmla="*/ 2147483647 h 166"/>
              <a:gd name="T40" fmla="*/ 2147483647 w 192"/>
              <a:gd name="T41" fmla="*/ 2147483647 h 166"/>
              <a:gd name="T42" fmla="*/ 2147483647 w 192"/>
              <a:gd name="T43" fmla="*/ 2147483647 h 166"/>
              <a:gd name="T44" fmla="*/ 2147483647 w 192"/>
              <a:gd name="T45" fmla="*/ 2147483647 h 166"/>
              <a:gd name="T46" fmla="*/ 2147483647 w 192"/>
              <a:gd name="T47" fmla="*/ 2147483647 h 166"/>
              <a:gd name="T48" fmla="*/ 2147483647 w 192"/>
              <a:gd name="T49" fmla="*/ 2147483647 h 166"/>
              <a:gd name="T50" fmla="*/ 2147483647 w 192"/>
              <a:gd name="T51" fmla="*/ 2147483647 h 166"/>
              <a:gd name="T52" fmla="*/ 2147483647 w 192"/>
              <a:gd name="T53" fmla="*/ 2147483647 h 166"/>
              <a:gd name="T54" fmla="*/ 2147483647 w 192"/>
              <a:gd name="T55" fmla="*/ 2147483647 h 166"/>
              <a:gd name="T56" fmla="*/ 2147483647 w 192"/>
              <a:gd name="T57" fmla="*/ 2147483647 h 166"/>
              <a:gd name="T58" fmla="*/ 2147483647 w 192"/>
              <a:gd name="T59" fmla="*/ 2147483647 h 166"/>
              <a:gd name="T60" fmla="*/ 2147483647 w 192"/>
              <a:gd name="T61" fmla="*/ 2147483647 h 166"/>
              <a:gd name="T62" fmla="*/ 2147483647 w 192"/>
              <a:gd name="T63" fmla="*/ 2147483647 h 166"/>
              <a:gd name="T64" fmla="*/ 2147483647 w 192"/>
              <a:gd name="T65" fmla="*/ 2147483647 h 166"/>
              <a:gd name="T66" fmla="*/ 2147483647 w 192"/>
              <a:gd name="T67" fmla="*/ 2147483647 h 166"/>
              <a:gd name="T68" fmla="*/ 2147483647 w 192"/>
              <a:gd name="T69" fmla="*/ 2147483647 h 166"/>
              <a:gd name="T70" fmla="*/ 2147483647 w 192"/>
              <a:gd name="T71" fmla="*/ 2147483647 h 166"/>
              <a:gd name="T72" fmla="*/ 2147483647 w 192"/>
              <a:gd name="T73" fmla="*/ 2147483647 h 166"/>
              <a:gd name="T74" fmla="*/ 2147483647 w 192"/>
              <a:gd name="T75" fmla="*/ 2147483647 h 166"/>
              <a:gd name="T76" fmla="*/ 2147483647 w 192"/>
              <a:gd name="T77" fmla="*/ 2147483647 h 166"/>
              <a:gd name="T78" fmla="*/ 2147483647 w 192"/>
              <a:gd name="T79" fmla="*/ 2147483647 h 166"/>
              <a:gd name="T80" fmla="*/ 2147483647 w 192"/>
              <a:gd name="T81" fmla="*/ 2147483647 h 166"/>
              <a:gd name="T82" fmla="*/ 2147483647 w 192"/>
              <a:gd name="T83" fmla="*/ 2147483647 h 166"/>
              <a:gd name="T84" fmla="*/ 2147483647 w 192"/>
              <a:gd name="T85" fmla="*/ 2147483647 h 166"/>
              <a:gd name="T86" fmla="*/ 2147483647 w 192"/>
              <a:gd name="T87" fmla="*/ 2147483647 h 166"/>
              <a:gd name="T88" fmla="*/ 2147483647 w 192"/>
              <a:gd name="T89" fmla="*/ 2147483647 h 166"/>
              <a:gd name="T90" fmla="*/ 2147483647 w 192"/>
              <a:gd name="T91" fmla="*/ 2147483647 h 166"/>
              <a:gd name="T92" fmla="*/ 2147483647 w 192"/>
              <a:gd name="T93" fmla="*/ 2147483647 h 166"/>
              <a:gd name="T94" fmla="*/ 2147483647 w 192"/>
              <a:gd name="T95" fmla="*/ 2147483647 h 166"/>
              <a:gd name="T96" fmla="*/ 2147483647 w 192"/>
              <a:gd name="T97" fmla="*/ 2147483647 h 166"/>
              <a:gd name="T98" fmla="*/ 2147483647 w 192"/>
              <a:gd name="T99" fmla="*/ 2147483647 h 166"/>
              <a:gd name="T100" fmla="*/ 2147483647 w 192"/>
              <a:gd name="T101" fmla="*/ 2147483647 h 166"/>
              <a:gd name="T102" fmla="*/ 2147483647 w 1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7" name="Freeform 14"/>
          <p:cNvSpPr>
            <a:spLocks noChangeArrowheads="1"/>
          </p:cNvSpPr>
          <p:nvPr/>
        </p:nvSpPr>
        <p:spPr bwMode="auto">
          <a:xfrm>
            <a:off x="3324225" y="4883150"/>
            <a:ext cx="806450" cy="614363"/>
          </a:xfrm>
          <a:custGeom>
            <a:avLst/>
            <a:gdLst>
              <a:gd name="T0" fmla="*/ 2147483647 w 251"/>
              <a:gd name="T1" fmla="*/ 2147483647 h 191"/>
              <a:gd name="T2" fmla="*/ 2147483647 w 251"/>
              <a:gd name="T3" fmla="*/ 2147483647 h 191"/>
              <a:gd name="T4" fmla="*/ 2147483647 w 251"/>
              <a:gd name="T5" fmla="*/ 2147483647 h 191"/>
              <a:gd name="T6" fmla="*/ 2147483647 w 251"/>
              <a:gd name="T7" fmla="*/ 2147483647 h 191"/>
              <a:gd name="T8" fmla="*/ 2147483647 w 251"/>
              <a:gd name="T9" fmla="*/ 2147483647 h 191"/>
              <a:gd name="T10" fmla="*/ 2147483647 w 251"/>
              <a:gd name="T11" fmla="*/ 2147483647 h 191"/>
              <a:gd name="T12" fmla="*/ 2147483647 w 251"/>
              <a:gd name="T13" fmla="*/ 2147483647 h 191"/>
              <a:gd name="T14" fmla="*/ 2147483647 w 251"/>
              <a:gd name="T15" fmla="*/ 2147483647 h 191"/>
              <a:gd name="T16" fmla="*/ 2147483647 w 251"/>
              <a:gd name="T17" fmla="*/ 2147483647 h 191"/>
              <a:gd name="T18" fmla="*/ 2147483647 w 251"/>
              <a:gd name="T19" fmla="*/ 2147483647 h 191"/>
              <a:gd name="T20" fmla="*/ 2147483647 w 251"/>
              <a:gd name="T21" fmla="*/ 2147483647 h 191"/>
              <a:gd name="T22" fmla="*/ 2147483647 w 251"/>
              <a:gd name="T23" fmla="*/ 2147483647 h 191"/>
              <a:gd name="T24" fmla="*/ 2147483647 w 251"/>
              <a:gd name="T25" fmla="*/ 2147483647 h 191"/>
              <a:gd name="T26" fmla="*/ 2147483647 w 251"/>
              <a:gd name="T27" fmla="*/ 2147483647 h 191"/>
              <a:gd name="T28" fmla="*/ 2147483647 w 251"/>
              <a:gd name="T29" fmla="*/ 2147483647 h 191"/>
              <a:gd name="T30" fmla="*/ 2147483647 w 251"/>
              <a:gd name="T31" fmla="*/ 2147483647 h 191"/>
              <a:gd name="T32" fmla="*/ 2147483647 w 251"/>
              <a:gd name="T33" fmla="*/ 2147483647 h 191"/>
              <a:gd name="T34" fmla="*/ 2147483647 w 251"/>
              <a:gd name="T35" fmla="*/ 2147483647 h 191"/>
              <a:gd name="T36" fmla="*/ 2147483647 w 251"/>
              <a:gd name="T37" fmla="*/ 2147483647 h 191"/>
              <a:gd name="T38" fmla="*/ 2147483647 w 251"/>
              <a:gd name="T39" fmla="*/ 2147483647 h 191"/>
              <a:gd name="T40" fmla="*/ 2147483647 w 251"/>
              <a:gd name="T41" fmla="*/ 2147483647 h 191"/>
              <a:gd name="T42" fmla="*/ 2147483647 w 251"/>
              <a:gd name="T43" fmla="*/ 2147483647 h 191"/>
              <a:gd name="T44" fmla="*/ 2147483647 w 251"/>
              <a:gd name="T45" fmla="*/ 2147483647 h 191"/>
              <a:gd name="T46" fmla="*/ 2147483647 w 251"/>
              <a:gd name="T47" fmla="*/ 2147483647 h 191"/>
              <a:gd name="T48" fmla="*/ 2147483647 w 251"/>
              <a:gd name="T49" fmla="*/ 2147483647 h 191"/>
              <a:gd name="T50" fmla="*/ 2147483647 w 251"/>
              <a:gd name="T51" fmla="*/ 2147483647 h 191"/>
              <a:gd name="T52" fmla="*/ 2147483647 w 251"/>
              <a:gd name="T53" fmla="*/ 2147483647 h 191"/>
              <a:gd name="T54" fmla="*/ 2147483647 w 251"/>
              <a:gd name="T55" fmla="*/ 2147483647 h 191"/>
              <a:gd name="T56" fmla="*/ 2147483647 w 251"/>
              <a:gd name="T57" fmla="*/ 2147483647 h 191"/>
              <a:gd name="T58" fmla="*/ 2147483647 w 251"/>
              <a:gd name="T59" fmla="*/ 2147483647 h 191"/>
              <a:gd name="T60" fmla="*/ 2147483647 w 251"/>
              <a:gd name="T61" fmla="*/ 2147483647 h 191"/>
              <a:gd name="T62" fmla="*/ 2147483647 w 251"/>
              <a:gd name="T63" fmla="*/ 2147483647 h 191"/>
              <a:gd name="T64" fmla="*/ 2147483647 w 251"/>
              <a:gd name="T65" fmla="*/ 2147483647 h 191"/>
              <a:gd name="T66" fmla="*/ 2147483647 w 251"/>
              <a:gd name="T67" fmla="*/ 2147483647 h 191"/>
              <a:gd name="T68" fmla="*/ 2147483647 w 251"/>
              <a:gd name="T69" fmla="*/ 2147483647 h 191"/>
              <a:gd name="T70" fmla="*/ 2147483647 w 251"/>
              <a:gd name="T71" fmla="*/ 2147483647 h 191"/>
              <a:gd name="T72" fmla="*/ 2147483647 w 251"/>
              <a:gd name="T73" fmla="*/ 2147483647 h 191"/>
              <a:gd name="T74" fmla="*/ 2147483647 w 251"/>
              <a:gd name="T75" fmla="*/ 2147483647 h 191"/>
              <a:gd name="T76" fmla="*/ 2147483647 w 251"/>
              <a:gd name="T77" fmla="*/ 2147483647 h 191"/>
              <a:gd name="T78" fmla="*/ 2147483647 w 251"/>
              <a:gd name="T79" fmla="*/ 2147483647 h 191"/>
              <a:gd name="T80" fmla="*/ 2147483647 w 251"/>
              <a:gd name="T81" fmla="*/ 2147483647 h 191"/>
              <a:gd name="T82" fmla="*/ 2147483647 w 251"/>
              <a:gd name="T83" fmla="*/ 2147483647 h 191"/>
              <a:gd name="T84" fmla="*/ 2147483647 w 251"/>
              <a:gd name="T85" fmla="*/ 2147483647 h 191"/>
              <a:gd name="T86" fmla="*/ 2147483647 w 251"/>
              <a:gd name="T87" fmla="*/ 2147483647 h 191"/>
              <a:gd name="T88" fmla="*/ 2147483647 w 251"/>
              <a:gd name="T89" fmla="*/ 2147483647 h 191"/>
              <a:gd name="T90" fmla="*/ 2147483647 w 251"/>
              <a:gd name="T91" fmla="*/ 2147483647 h 191"/>
              <a:gd name="T92" fmla="*/ 2147483647 w 251"/>
              <a:gd name="T93" fmla="*/ 2147483647 h 191"/>
              <a:gd name="T94" fmla="*/ 2147483647 w 251"/>
              <a:gd name="T95" fmla="*/ 2147483647 h 191"/>
              <a:gd name="T96" fmla="*/ 2147483647 w 251"/>
              <a:gd name="T97" fmla="*/ 2147483647 h 191"/>
              <a:gd name="T98" fmla="*/ 2147483647 w 251"/>
              <a:gd name="T99" fmla="*/ 2147483647 h 191"/>
              <a:gd name="T100" fmla="*/ 2147483647 w 251"/>
              <a:gd name="T101" fmla="*/ 2147483647 h 191"/>
              <a:gd name="T102" fmla="*/ 2147483647 w 251"/>
              <a:gd name="T103" fmla="*/ 2147483647 h 191"/>
              <a:gd name="T104" fmla="*/ 2147483647 w 251"/>
              <a:gd name="T105" fmla="*/ 2147483647 h 191"/>
              <a:gd name="T106" fmla="*/ 2147483647 w 251"/>
              <a:gd name="T107" fmla="*/ 2147483647 h 191"/>
              <a:gd name="T108" fmla="*/ 2147483647 w 251"/>
              <a:gd name="T109" fmla="*/ 2147483647 h 191"/>
              <a:gd name="T110" fmla="*/ 2147483647 w 251"/>
              <a:gd name="T111" fmla="*/ 2147483647 h 191"/>
              <a:gd name="T112" fmla="*/ 2147483647 w 251"/>
              <a:gd name="T113" fmla="*/ 2147483647 h 191"/>
              <a:gd name="T114" fmla="*/ 2147483647 w 251"/>
              <a:gd name="T115" fmla="*/ 0 h 191"/>
              <a:gd name="T116" fmla="*/ 2147483647 w 251"/>
              <a:gd name="T117" fmla="*/ 2147483647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8" name="Freeform 15"/>
          <p:cNvSpPr>
            <a:spLocks noChangeArrowheads="1"/>
          </p:cNvSpPr>
          <p:nvPr/>
        </p:nvSpPr>
        <p:spPr bwMode="auto">
          <a:xfrm>
            <a:off x="3435350" y="4208463"/>
            <a:ext cx="457200" cy="461962"/>
          </a:xfrm>
          <a:custGeom>
            <a:avLst/>
            <a:gdLst>
              <a:gd name="T0" fmla="*/ 2147483647 w 142"/>
              <a:gd name="T1" fmla="*/ 2147483647 h 144"/>
              <a:gd name="T2" fmla="*/ 2147483647 w 142"/>
              <a:gd name="T3" fmla="*/ 2147483647 h 144"/>
              <a:gd name="T4" fmla="*/ 2147483647 w 142"/>
              <a:gd name="T5" fmla="*/ 2147483647 h 144"/>
              <a:gd name="T6" fmla="*/ 2147483647 w 142"/>
              <a:gd name="T7" fmla="*/ 2147483647 h 144"/>
              <a:gd name="T8" fmla="*/ 2147483647 w 142"/>
              <a:gd name="T9" fmla="*/ 2147483647 h 144"/>
              <a:gd name="T10" fmla="*/ 2147483647 w 142"/>
              <a:gd name="T11" fmla="*/ 2147483647 h 144"/>
              <a:gd name="T12" fmla="*/ 2147483647 w 142"/>
              <a:gd name="T13" fmla="*/ 2147483647 h 144"/>
              <a:gd name="T14" fmla="*/ 2147483647 w 142"/>
              <a:gd name="T15" fmla="*/ 2147483647 h 144"/>
              <a:gd name="T16" fmla="*/ 2147483647 w 142"/>
              <a:gd name="T17" fmla="*/ 2147483647 h 144"/>
              <a:gd name="T18" fmla="*/ 2147483647 w 142"/>
              <a:gd name="T19" fmla="*/ 2147483647 h 144"/>
              <a:gd name="T20" fmla="*/ 2147483647 w 142"/>
              <a:gd name="T21" fmla="*/ 2147483647 h 144"/>
              <a:gd name="T22" fmla="*/ 2147483647 w 142"/>
              <a:gd name="T23" fmla="*/ 2147483647 h 144"/>
              <a:gd name="T24" fmla="*/ 2147483647 w 142"/>
              <a:gd name="T25" fmla="*/ 2147483647 h 144"/>
              <a:gd name="T26" fmla="*/ 2147483647 w 142"/>
              <a:gd name="T27" fmla="*/ 2147483647 h 144"/>
              <a:gd name="T28" fmla="*/ 0 w 142"/>
              <a:gd name="T29" fmla="*/ 2147483647 h 144"/>
              <a:gd name="T30" fmla="*/ 2147483647 w 142"/>
              <a:gd name="T31" fmla="*/ 2147483647 h 144"/>
              <a:gd name="T32" fmla="*/ 2147483647 w 142"/>
              <a:gd name="T33" fmla="*/ 2147483647 h 144"/>
              <a:gd name="T34" fmla="*/ 2147483647 w 142"/>
              <a:gd name="T35" fmla="*/ 2147483647 h 144"/>
              <a:gd name="T36" fmla="*/ 2147483647 w 142"/>
              <a:gd name="T37" fmla="*/ 2147483647 h 144"/>
              <a:gd name="T38" fmla="*/ 2147483647 w 142"/>
              <a:gd name="T39" fmla="*/ 2147483647 h 144"/>
              <a:gd name="T40" fmla="*/ 2147483647 w 142"/>
              <a:gd name="T41" fmla="*/ 2147483647 h 144"/>
              <a:gd name="T42" fmla="*/ 2147483647 w 142"/>
              <a:gd name="T43" fmla="*/ 2147483647 h 144"/>
              <a:gd name="T44" fmla="*/ 2147483647 w 142"/>
              <a:gd name="T45" fmla="*/ 2147483647 h 144"/>
              <a:gd name="T46" fmla="*/ 2147483647 w 142"/>
              <a:gd name="T47" fmla="*/ 2147483647 h 144"/>
              <a:gd name="T48" fmla="*/ 2147483647 w 142"/>
              <a:gd name="T49" fmla="*/ 2147483647 h 144"/>
              <a:gd name="T50" fmla="*/ 2147483647 w 142"/>
              <a:gd name="T51" fmla="*/ 2147483647 h 144"/>
              <a:gd name="T52" fmla="*/ 2147483647 w 142"/>
              <a:gd name="T53" fmla="*/ 2147483647 h 144"/>
              <a:gd name="T54" fmla="*/ 2147483647 w 142"/>
              <a:gd name="T55" fmla="*/ 2147483647 h 144"/>
              <a:gd name="T56" fmla="*/ 2147483647 w 142"/>
              <a:gd name="T57" fmla="*/ 2147483647 h 144"/>
              <a:gd name="T58" fmla="*/ 2147483647 w 142"/>
              <a:gd name="T59" fmla="*/ 2147483647 h 144"/>
              <a:gd name="T60" fmla="*/ 2147483647 w 142"/>
              <a:gd name="T61" fmla="*/ 2147483647 h 144"/>
              <a:gd name="T62" fmla="*/ 2147483647 w 142"/>
              <a:gd name="T63" fmla="*/ 2147483647 h 144"/>
              <a:gd name="T64" fmla="*/ 2147483647 w 142"/>
              <a:gd name="T65" fmla="*/ 2147483647 h 144"/>
              <a:gd name="T66" fmla="*/ 2147483647 w 142"/>
              <a:gd name="T67" fmla="*/ 2147483647 h 144"/>
              <a:gd name="T68" fmla="*/ 2147483647 w 142"/>
              <a:gd name="T69" fmla="*/ 2147483647 h 144"/>
              <a:gd name="T70" fmla="*/ 2147483647 w 142"/>
              <a:gd name="T71" fmla="*/ 2147483647 h 144"/>
              <a:gd name="T72" fmla="*/ 2147483647 w 142"/>
              <a:gd name="T73" fmla="*/ 2147483647 h 144"/>
              <a:gd name="T74" fmla="*/ 2147483647 w 142"/>
              <a:gd name="T75" fmla="*/ 2147483647 h 144"/>
              <a:gd name="T76" fmla="*/ 2147483647 w 142"/>
              <a:gd name="T77" fmla="*/ 2147483647 h 144"/>
              <a:gd name="T78" fmla="*/ 2147483647 w 142"/>
              <a:gd name="T79" fmla="*/ 2147483647 h 144"/>
              <a:gd name="T80" fmla="*/ 2147483647 w 142"/>
              <a:gd name="T81" fmla="*/ 2147483647 h 144"/>
              <a:gd name="T82" fmla="*/ 2147483647 w 142"/>
              <a:gd name="T83" fmla="*/ 2147483647 h 144"/>
              <a:gd name="T84" fmla="*/ 2147483647 w 142"/>
              <a:gd name="T85" fmla="*/ 2147483647 h 144"/>
              <a:gd name="T86" fmla="*/ 2147483647 w 142"/>
              <a:gd name="T87" fmla="*/ 2147483647 h 144"/>
              <a:gd name="T88" fmla="*/ 2147483647 w 142"/>
              <a:gd name="T89" fmla="*/ 2147483647 h 144"/>
              <a:gd name="T90" fmla="*/ 2147483647 w 142"/>
              <a:gd name="T91" fmla="*/ 2147483647 h 144"/>
              <a:gd name="T92" fmla="*/ 2147483647 w 142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89" name="Freeform 16"/>
          <p:cNvSpPr>
            <a:spLocks noChangeArrowheads="1"/>
          </p:cNvSpPr>
          <p:nvPr/>
        </p:nvSpPr>
        <p:spPr bwMode="auto">
          <a:xfrm>
            <a:off x="3435350" y="3308350"/>
            <a:ext cx="520700" cy="930275"/>
          </a:xfrm>
          <a:custGeom>
            <a:avLst/>
            <a:gdLst>
              <a:gd name="T0" fmla="*/ 2147483647 w 162"/>
              <a:gd name="T1" fmla="*/ 2147483647 h 289"/>
              <a:gd name="T2" fmla="*/ 2147483647 w 162"/>
              <a:gd name="T3" fmla="*/ 2147483647 h 289"/>
              <a:gd name="T4" fmla="*/ 2147483647 w 162"/>
              <a:gd name="T5" fmla="*/ 2147483647 h 289"/>
              <a:gd name="T6" fmla="*/ 2147483647 w 162"/>
              <a:gd name="T7" fmla="*/ 2147483647 h 289"/>
              <a:gd name="T8" fmla="*/ 2147483647 w 162"/>
              <a:gd name="T9" fmla="*/ 2147483647 h 289"/>
              <a:gd name="T10" fmla="*/ 2147483647 w 162"/>
              <a:gd name="T11" fmla="*/ 2147483647 h 289"/>
              <a:gd name="T12" fmla="*/ 2147483647 w 162"/>
              <a:gd name="T13" fmla="*/ 2147483647 h 289"/>
              <a:gd name="T14" fmla="*/ 2147483647 w 162"/>
              <a:gd name="T15" fmla="*/ 2147483647 h 289"/>
              <a:gd name="T16" fmla="*/ 2147483647 w 162"/>
              <a:gd name="T17" fmla="*/ 2147483647 h 289"/>
              <a:gd name="T18" fmla="*/ 2147483647 w 162"/>
              <a:gd name="T19" fmla="*/ 2147483647 h 289"/>
              <a:gd name="T20" fmla="*/ 2147483647 w 162"/>
              <a:gd name="T21" fmla="*/ 2147483647 h 289"/>
              <a:gd name="T22" fmla="*/ 2147483647 w 162"/>
              <a:gd name="T23" fmla="*/ 2147483647 h 289"/>
              <a:gd name="T24" fmla="*/ 2147483647 w 162"/>
              <a:gd name="T25" fmla="*/ 2147483647 h 289"/>
              <a:gd name="T26" fmla="*/ 2147483647 w 162"/>
              <a:gd name="T27" fmla="*/ 2147483647 h 289"/>
              <a:gd name="T28" fmla="*/ 2147483647 w 162"/>
              <a:gd name="T29" fmla="*/ 2147483647 h 289"/>
              <a:gd name="T30" fmla="*/ 2147483647 w 162"/>
              <a:gd name="T31" fmla="*/ 2147483647 h 289"/>
              <a:gd name="T32" fmla="*/ 2147483647 w 162"/>
              <a:gd name="T33" fmla="*/ 2147483647 h 289"/>
              <a:gd name="T34" fmla="*/ 2147483647 w 162"/>
              <a:gd name="T35" fmla="*/ 2147483647 h 289"/>
              <a:gd name="T36" fmla="*/ 2147483647 w 162"/>
              <a:gd name="T37" fmla="*/ 2147483647 h 289"/>
              <a:gd name="T38" fmla="*/ 2147483647 w 162"/>
              <a:gd name="T39" fmla="*/ 2147483647 h 289"/>
              <a:gd name="T40" fmla="*/ 2147483647 w 162"/>
              <a:gd name="T41" fmla="*/ 2147483647 h 289"/>
              <a:gd name="T42" fmla="*/ 2147483647 w 162"/>
              <a:gd name="T43" fmla="*/ 2147483647 h 289"/>
              <a:gd name="T44" fmla="*/ 2147483647 w 162"/>
              <a:gd name="T45" fmla="*/ 2147483647 h 289"/>
              <a:gd name="T46" fmla="*/ 2147483647 w 162"/>
              <a:gd name="T47" fmla="*/ 2147483647 h 289"/>
              <a:gd name="T48" fmla="*/ 2147483647 w 162"/>
              <a:gd name="T49" fmla="*/ 2147483647 h 289"/>
              <a:gd name="T50" fmla="*/ 2147483647 w 162"/>
              <a:gd name="T51" fmla="*/ 2147483647 h 289"/>
              <a:gd name="T52" fmla="*/ 2147483647 w 162"/>
              <a:gd name="T53" fmla="*/ 2147483647 h 289"/>
              <a:gd name="T54" fmla="*/ 2147483647 w 162"/>
              <a:gd name="T55" fmla="*/ 2147483647 h 289"/>
              <a:gd name="T56" fmla="*/ 2147483647 w 162"/>
              <a:gd name="T57" fmla="*/ 2147483647 h 289"/>
              <a:gd name="T58" fmla="*/ 2147483647 w 162"/>
              <a:gd name="T59" fmla="*/ 2147483647 h 289"/>
              <a:gd name="T60" fmla="*/ 2147483647 w 162"/>
              <a:gd name="T61" fmla="*/ 2147483647 h 289"/>
              <a:gd name="T62" fmla="*/ 2147483647 w 162"/>
              <a:gd name="T63" fmla="*/ 2147483647 h 289"/>
              <a:gd name="T64" fmla="*/ 2147483647 w 162"/>
              <a:gd name="T65" fmla="*/ 2147483647 h 289"/>
              <a:gd name="T66" fmla="*/ 2147483647 w 162"/>
              <a:gd name="T67" fmla="*/ 2147483647 h 289"/>
              <a:gd name="T68" fmla="*/ 2147483647 w 162"/>
              <a:gd name="T69" fmla="*/ 2147483647 h 289"/>
              <a:gd name="T70" fmla="*/ 2147483647 w 162"/>
              <a:gd name="T71" fmla="*/ 2147483647 h 289"/>
              <a:gd name="T72" fmla="*/ 2147483647 w 162"/>
              <a:gd name="T73" fmla="*/ 2147483647 h 289"/>
              <a:gd name="T74" fmla="*/ 2147483647 w 162"/>
              <a:gd name="T75" fmla="*/ 2147483647 h 289"/>
              <a:gd name="T76" fmla="*/ 2147483647 w 162"/>
              <a:gd name="T77" fmla="*/ 2147483647 h 289"/>
              <a:gd name="T78" fmla="*/ 2147483647 w 162"/>
              <a:gd name="T79" fmla="*/ 2147483647 h 289"/>
              <a:gd name="T80" fmla="*/ 2147483647 w 162"/>
              <a:gd name="T81" fmla="*/ 2147483647 h 289"/>
              <a:gd name="T82" fmla="*/ 2147483647 w 162"/>
              <a:gd name="T83" fmla="*/ 2147483647 h 289"/>
              <a:gd name="T84" fmla="*/ 2147483647 w 162"/>
              <a:gd name="T85" fmla="*/ 2147483647 h 289"/>
              <a:gd name="T86" fmla="*/ 2147483647 w 162"/>
              <a:gd name="T87" fmla="*/ 2147483647 h 289"/>
              <a:gd name="T88" fmla="*/ 2147483647 w 162"/>
              <a:gd name="T89" fmla="*/ 2147483647 h 289"/>
              <a:gd name="T90" fmla="*/ 2147483647 w 162"/>
              <a:gd name="T91" fmla="*/ 2147483647 h 289"/>
              <a:gd name="T92" fmla="*/ 2147483647 w 162"/>
              <a:gd name="T93" fmla="*/ 2147483647 h 289"/>
              <a:gd name="T94" fmla="*/ 2147483647 w 162"/>
              <a:gd name="T95" fmla="*/ 2147483647 h 289"/>
              <a:gd name="T96" fmla="*/ 2147483647 w 162"/>
              <a:gd name="T97" fmla="*/ 2147483647 h 289"/>
              <a:gd name="T98" fmla="*/ 2147483647 w 162"/>
              <a:gd name="T99" fmla="*/ 2147483647 h 289"/>
              <a:gd name="T100" fmla="*/ 2147483647 w 162"/>
              <a:gd name="T101" fmla="*/ 2147483647 h 289"/>
              <a:gd name="T102" fmla="*/ 2147483647 w 162"/>
              <a:gd name="T103" fmla="*/ 0 h 289"/>
              <a:gd name="T104" fmla="*/ 2147483647 w 162"/>
              <a:gd name="T105" fmla="*/ 2147483647 h 289"/>
              <a:gd name="T106" fmla="*/ 2147483647 w 162"/>
              <a:gd name="T107" fmla="*/ 2147483647 h 289"/>
              <a:gd name="T108" fmla="*/ 2147483647 w 162"/>
              <a:gd name="T109" fmla="*/ 2147483647 h 289"/>
              <a:gd name="T110" fmla="*/ 2147483647 w 162"/>
              <a:gd name="T111" fmla="*/ 2147483647 h 289"/>
              <a:gd name="T112" fmla="*/ 2147483647 w 162"/>
              <a:gd name="T113" fmla="*/ 2147483647 h 289"/>
              <a:gd name="T114" fmla="*/ 2147483647 w 162"/>
              <a:gd name="T115" fmla="*/ 2147483647 h 289"/>
              <a:gd name="T116" fmla="*/ 2147483647 w 162"/>
              <a:gd name="T117" fmla="*/ 2147483647 h 289"/>
              <a:gd name="T118" fmla="*/ 2147483647 w 162"/>
              <a:gd name="T119" fmla="*/ 2147483647 h 289"/>
              <a:gd name="T120" fmla="*/ 2147483647 w 162"/>
              <a:gd name="T121" fmla="*/ 2147483647 h 289"/>
              <a:gd name="T122" fmla="*/ 2147483647 w 162"/>
              <a:gd name="T123" fmla="*/ 2147483647 h 289"/>
              <a:gd name="T124" fmla="*/ 2147483647 w 162"/>
              <a:gd name="T125" fmla="*/ 2147483647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0" name="Freeform 17"/>
          <p:cNvSpPr>
            <a:spLocks noChangeArrowheads="1"/>
          </p:cNvSpPr>
          <p:nvPr/>
        </p:nvSpPr>
        <p:spPr bwMode="auto">
          <a:xfrm>
            <a:off x="3886200" y="3135313"/>
            <a:ext cx="349250" cy="762000"/>
          </a:xfrm>
          <a:custGeom>
            <a:avLst/>
            <a:gdLst>
              <a:gd name="T0" fmla="*/ 2147483647 w 108"/>
              <a:gd name="T1" fmla="*/ 2147483647 h 237"/>
              <a:gd name="T2" fmla="*/ 2147483647 w 108"/>
              <a:gd name="T3" fmla="*/ 2147483647 h 237"/>
              <a:gd name="T4" fmla="*/ 2147483647 w 108"/>
              <a:gd name="T5" fmla="*/ 2147483647 h 237"/>
              <a:gd name="T6" fmla="*/ 2147483647 w 108"/>
              <a:gd name="T7" fmla="*/ 2147483647 h 237"/>
              <a:gd name="T8" fmla="*/ 2147483647 w 108"/>
              <a:gd name="T9" fmla="*/ 2147483647 h 237"/>
              <a:gd name="T10" fmla="*/ 2147483647 w 108"/>
              <a:gd name="T11" fmla="*/ 2147483647 h 237"/>
              <a:gd name="T12" fmla="*/ 2147483647 w 108"/>
              <a:gd name="T13" fmla="*/ 2147483647 h 237"/>
              <a:gd name="T14" fmla="*/ 2147483647 w 108"/>
              <a:gd name="T15" fmla="*/ 2147483647 h 237"/>
              <a:gd name="T16" fmla="*/ 2147483647 w 108"/>
              <a:gd name="T17" fmla="*/ 2147483647 h 237"/>
              <a:gd name="T18" fmla="*/ 2147483647 w 108"/>
              <a:gd name="T19" fmla="*/ 2147483647 h 237"/>
              <a:gd name="T20" fmla="*/ 2147483647 w 108"/>
              <a:gd name="T21" fmla="*/ 2147483647 h 237"/>
              <a:gd name="T22" fmla="*/ 2147483647 w 108"/>
              <a:gd name="T23" fmla="*/ 2147483647 h 237"/>
              <a:gd name="T24" fmla="*/ 2147483647 w 108"/>
              <a:gd name="T25" fmla="*/ 2147483647 h 237"/>
              <a:gd name="T26" fmla="*/ 2147483647 w 108"/>
              <a:gd name="T27" fmla="*/ 2147483647 h 237"/>
              <a:gd name="T28" fmla="*/ 2147483647 w 108"/>
              <a:gd name="T29" fmla="*/ 2147483647 h 237"/>
              <a:gd name="T30" fmla="*/ 2147483647 w 108"/>
              <a:gd name="T31" fmla="*/ 2147483647 h 237"/>
              <a:gd name="T32" fmla="*/ 2147483647 w 108"/>
              <a:gd name="T33" fmla="*/ 2147483647 h 237"/>
              <a:gd name="T34" fmla="*/ 2147483647 w 108"/>
              <a:gd name="T35" fmla="*/ 2147483647 h 237"/>
              <a:gd name="T36" fmla="*/ 2147483647 w 108"/>
              <a:gd name="T37" fmla="*/ 2147483647 h 237"/>
              <a:gd name="T38" fmla="*/ 2147483647 w 108"/>
              <a:gd name="T39" fmla="*/ 2147483647 h 237"/>
              <a:gd name="T40" fmla="*/ 2147483647 w 108"/>
              <a:gd name="T41" fmla="*/ 2147483647 h 237"/>
              <a:gd name="T42" fmla="*/ 2147483647 w 108"/>
              <a:gd name="T43" fmla="*/ 2147483647 h 237"/>
              <a:gd name="T44" fmla="*/ 2147483647 w 108"/>
              <a:gd name="T45" fmla="*/ 2147483647 h 237"/>
              <a:gd name="T46" fmla="*/ 2147483647 w 108"/>
              <a:gd name="T47" fmla="*/ 2147483647 h 237"/>
              <a:gd name="T48" fmla="*/ 2147483647 w 108"/>
              <a:gd name="T49" fmla="*/ 2147483647 h 237"/>
              <a:gd name="T50" fmla="*/ 2147483647 w 108"/>
              <a:gd name="T51" fmla="*/ 2147483647 h 237"/>
              <a:gd name="T52" fmla="*/ 2147483647 w 108"/>
              <a:gd name="T53" fmla="*/ 2147483647 h 237"/>
              <a:gd name="T54" fmla="*/ 2147483647 w 108"/>
              <a:gd name="T55" fmla="*/ 2147483647 h 237"/>
              <a:gd name="T56" fmla="*/ 2147483647 w 108"/>
              <a:gd name="T57" fmla="*/ 2147483647 h 237"/>
              <a:gd name="T58" fmla="*/ 2147483647 w 108"/>
              <a:gd name="T59" fmla="*/ 2147483647 h 237"/>
              <a:gd name="T60" fmla="*/ 2147483647 w 108"/>
              <a:gd name="T61" fmla="*/ 2147483647 h 237"/>
              <a:gd name="T62" fmla="*/ 2147483647 w 108"/>
              <a:gd name="T63" fmla="*/ 2147483647 h 237"/>
              <a:gd name="T64" fmla="*/ 2147483647 w 108"/>
              <a:gd name="T65" fmla="*/ 2147483647 h 237"/>
              <a:gd name="T66" fmla="*/ 2147483647 w 108"/>
              <a:gd name="T67" fmla="*/ 2147483647 h 237"/>
              <a:gd name="T68" fmla="*/ 2147483647 w 108"/>
              <a:gd name="T69" fmla="*/ 2147483647 h 237"/>
              <a:gd name="T70" fmla="*/ 2147483647 w 108"/>
              <a:gd name="T71" fmla="*/ 2147483647 h 237"/>
              <a:gd name="T72" fmla="*/ 2147483647 w 108"/>
              <a:gd name="T73" fmla="*/ 2147483647 h 237"/>
              <a:gd name="T74" fmla="*/ 2147483647 w 108"/>
              <a:gd name="T75" fmla="*/ 2147483647 h 237"/>
              <a:gd name="T76" fmla="*/ 2147483647 w 108"/>
              <a:gd name="T77" fmla="*/ 2147483647 h 237"/>
              <a:gd name="T78" fmla="*/ 2147483647 w 108"/>
              <a:gd name="T79" fmla="*/ 2147483647 h 237"/>
              <a:gd name="T80" fmla="*/ 2147483647 w 108"/>
              <a:gd name="T81" fmla="*/ 2147483647 h 237"/>
              <a:gd name="T82" fmla="*/ 2147483647 w 108"/>
              <a:gd name="T83" fmla="*/ 2147483647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1" name="Freeform 18"/>
          <p:cNvSpPr>
            <a:spLocks noChangeArrowheads="1"/>
          </p:cNvSpPr>
          <p:nvPr/>
        </p:nvSpPr>
        <p:spPr bwMode="auto">
          <a:xfrm>
            <a:off x="3797300" y="4433888"/>
            <a:ext cx="555625" cy="641350"/>
          </a:xfrm>
          <a:custGeom>
            <a:avLst/>
            <a:gdLst>
              <a:gd name="T0" fmla="*/ 2147483647 w 173"/>
              <a:gd name="T1" fmla="*/ 2147483647 h 200"/>
              <a:gd name="T2" fmla="*/ 2147483647 w 173"/>
              <a:gd name="T3" fmla="*/ 2147483647 h 200"/>
              <a:gd name="T4" fmla="*/ 2147483647 w 173"/>
              <a:gd name="T5" fmla="*/ 2147483647 h 200"/>
              <a:gd name="T6" fmla="*/ 2147483647 w 173"/>
              <a:gd name="T7" fmla="*/ 2147483647 h 200"/>
              <a:gd name="T8" fmla="*/ 2147483647 w 173"/>
              <a:gd name="T9" fmla="*/ 2147483647 h 200"/>
              <a:gd name="T10" fmla="*/ 2147483647 w 173"/>
              <a:gd name="T11" fmla="*/ 2147483647 h 200"/>
              <a:gd name="T12" fmla="*/ 2147483647 w 173"/>
              <a:gd name="T13" fmla="*/ 2147483647 h 200"/>
              <a:gd name="T14" fmla="*/ 2147483647 w 173"/>
              <a:gd name="T15" fmla="*/ 2147483647 h 200"/>
              <a:gd name="T16" fmla="*/ 2147483647 w 173"/>
              <a:gd name="T17" fmla="*/ 2147483647 h 200"/>
              <a:gd name="T18" fmla="*/ 2147483647 w 173"/>
              <a:gd name="T19" fmla="*/ 2147483647 h 200"/>
              <a:gd name="T20" fmla="*/ 2147483647 w 173"/>
              <a:gd name="T21" fmla="*/ 2147483647 h 200"/>
              <a:gd name="T22" fmla="*/ 2147483647 w 173"/>
              <a:gd name="T23" fmla="*/ 2147483647 h 200"/>
              <a:gd name="T24" fmla="*/ 2147483647 w 173"/>
              <a:gd name="T25" fmla="*/ 2147483647 h 200"/>
              <a:gd name="T26" fmla="*/ 2147483647 w 173"/>
              <a:gd name="T27" fmla="*/ 0 h 200"/>
              <a:gd name="T28" fmla="*/ 2147483647 w 173"/>
              <a:gd name="T29" fmla="*/ 2147483647 h 200"/>
              <a:gd name="T30" fmla="*/ 2147483647 w 173"/>
              <a:gd name="T31" fmla="*/ 2147483647 h 200"/>
              <a:gd name="T32" fmla="*/ 2147483647 w 173"/>
              <a:gd name="T33" fmla="*/ 2147483647 h 200"/>
              <a:gd name="T34" fmla="*/ 2147483647 w 173"/>
              <a:gd name="T35" fmla="*/ 2147483647 h 200"/>
              <a:gd name="T36" fmla="*/ 2147483647 w 173"/>
              <a:gd name="T37" fmla="*/ 2147483647 h 200"/>
              <a:gd name="T38" fmla="*/ 2147483647 w 173"/>
              <a:gd name="T39" fmla="*/ 2147483647 h 200"/>
              <a:gd name="T40" fmla="*/ 2147483647 w 173"/>
              <a:gd name="T41" fmla="*/ 2147483647 h 200"/>
              <a:gd name="T42" fmla="*/ 2147483647 w 173"/>
              <a:gd name="T43" fmla="*/ 2147483647 h 200"/>
              <a:gd name="T44" fmla="*/ 2147483647 w 173"/>
              <a:gd name="T45" fmla="*/ 2147483647 h 200"/>
              <a:gd name="T46" fmla="*/ 2147483647 w 173"/>
              <a:gd name="T47" fmla="*/ 2147483647 h 200"/>
              <a:gd name="T48" fmla="*/ 2147483647 w 173"/>
              <a:gd name="T49" fmla="*/ 2147483647 h 200"/>
              <a:gd name="T50" fmla="*/ 2147483647 w 173"/>
              <a:gd name="T51" fmla="*/ 2147483647 h 200"/>
              <a:gd name="T52" fmla="*/ 2147483647 w 173"/>
              <a:gd name="T53" fmla="*/ 2147483647 h 200"/>
              <a:gd name="T54" fmla="*/ 2147483647 w 173"/>
              <a:gd name="T55" fmla="*/ 2147483647 h 200"/>
              <a:gd name="T56" fmla="*/ 2147483647 w 173"/>
              <a:gd name="T57" fmla="*/ 2147483647 h 200"/>
              <a:gd name="T58" fmla="*/ 2147483647 w 173"/>
              <a:gd name="T59" fmla="*/ 2147483647 h 200"/>
              <a:gd name="T60" fmla="*/ 2147483647 w 173"/>
              <a:gd name="T61" fmla="*/ 2147483647 h 200"/>
              <a:gd name="T62" fmla="*/ 2147483647 w 173"/>
              <a:gd name="T63" fmla="*/ 2147483647 h 200"/>
              <a:gd name="T64" fmla="*/ 2147483647 w 173"/>
              <a:gd name="T65" fmla="*/ 2147483647 h 200"/>
              <a:gd name="T66" fmla="*/ 2147483647 w 173"/>
              <a:gd name="T67" fmla="*/ 2147483647 h 200"/>
              <a:gd name="T68" fmla="*/ 2147483647 w 173"/>
              <a:gd name="T69" fmla="*/ 2147483647 h 200"/>
              <a:gd name="T70" fmla="*/ 2147483647 w 173"/>
              <a:gd name="T71" fmla="*/ 2147483647 h 200"/>
              <a:gd name="T72" fmla="*/ 2147483647 w 173"/>
              <a:gd name="T73" fmla="*/ 2147483647 h 200"/>
              <a:gd name="T74" fmla="*/ 2147483647 w 173"/>
              <a:gd name="T75" fmla="*/ 2147483647 h 200"/>
              <a:gd name="T76" fmla="*/ 2147483647 w 173"/>
              <a:gd name="T77" fmla="*/ 2147483647 h 200"/>
              <a:gd name="T78" fmla="*/ 2147483647 w 173"/>
              <a:gd name="T79" fmla="*/ 2147483647 h 200"/>
              <a:gd name="T80" fmla="*/ 2147483647 w 173"/>
              <a:gd name="T81" fmla="*/ 2147483647 h 200"/>
              <a:gd name="T82" fmla="*/ 2147483647 w 173"/>
              <a:gd name="T83" fmla="*/ 2147483647 h 200"/>
              <a:gd name="T84" fmla="*/ 2147483647 w 173"/>
              <a:gd name="T85" fmla="*/ 2147483647 h 200"/>
              <a:gd name="T86" fmla="*/ 2147483647 w 173"/>
              <a:gd name="T87" fmla="*/ 2147483647 h 200"/>
              <a:gd name="T88" fmla="*/ 2147483647 w 173"/>
              <a:gd name="T89" fmla="*/ 2147483647 h 200"/>
              <a:gd name="T90" fmla="*/ 2147483647 w 173"/>
              <a:gd name="T91" fmla="*/ 2147483647 h 200"/>
              <a:gd name="T92" fmla="*/ 2147483647 w 173"/>
              <a:gd name="T93" fmla="*/ 2147483647 h 200"/>
              <a:gd name="T94" fmla="*/ 2147483647 w 173"/>
              <a:gd name="T95" fmla="*/ 2147483647 h 200"/>
              <a:gd name="T96" fmla="*/ 2147483647 w 173"/>
              <a:gd name="T97" fmla="*/ 214748364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2" name="Freeform 19"/>
          <p:cNvSpPr>
            <a:spLocks noChangeArrowheads="1"/>
          </p:cNvSpPr>
          <p:nvPr/>
        </p:nvSpPr>
        <p:spPr bwMode="auto">
          <a:xfrm>
            <a:off x="3732213" y="4064000"/>
            <a:ext cx="784225" cy="492125"/>
          </a:xfrm>
          <a:custGeom>
            <a:avLst/>
            <a:gdLst>
              <a:gd name="T0" fmla="*/ 2147483647 w 244"/>
              <a:gd name="T1" fmla="*/ 2147483647 h 153"/>
              <a:gd name="T2" fmla="*/ 2147483647 w 244"/>
              <a:gd name="T3" fmla="*/ 2147483647 h 153"/>
              <a:gd name="T4" fmla="*/ 2147483647 w 244"/>
              <a:gd name="T5" fmla="*/ 2147483647 h 153"/>
              <a:gd name="T6" fmla="*/ 2147483647 w 244"/>
              <a:gd name="T7" fmla="*/ 2147483647 h 153"/>
              <a:gd name="T8" fmla="*/ 2147483647 w 244"/>
              <a:gd name="T9" fmla="*/ 2147483647 h 153"/>
              <a:gd name="T10" fmla="*/ 2147483647 w 244"/>
              <a:gd name="T11" fmla="*/ 2147483647 h 153"/>
              <a:gd name="T12" fmla="*/ 2147483647 w 244"/>
              <a:gd name="T13" fmla="*/ 2147483647 h 153"/>
              <a:gd name="T14" fmla="*/ 2147483647 w 244"/>
              <a:gd name="T15" fmla="*/ 2147483647 h 153"/>
              <a:gd name="T16" fmla="*/ 2147483647 w 244"/>
              <a:gd name="T17" fmla="*/ 2147483647 h 153"/>
              <a:gd name="T18" fmla="*/ 2147483647 w 244"/>
              <a:gd name="T19" fmla="*/ 2147483647 h 153"/>
              <a:gd name="T20" fmla="*/ 2147483647 w 244"/>
              <a:gd name="T21" fmla="*/ 2147483647 h 153"/>
              <a:gd name="T22" fmla="*/ 2147483647 w 244"/>
              <a:gd name="T23" fmla="*/ 2147483647 h 153"/>
              <a:gd name="T24" fmla="*/ 2147483647 w 244"/>
              <a:gd name="T25" fmla="*/ 2147483647 h 153"/>
              <a:gd name="T26" fmla="*/ 2147483647 w 244"/>
              <a:gd name="T27" fmla="*/ 2147483647 h 153"/>
              <a:gd name="T28" fmla="*/ 2147483647 w 244"/>
              <a:gd name="T29" fmla="*/ 2147483647 h 153"/>
              <a:gd name="T30" fmla="*/ 2147483647 w 244"/>
              <a:gd name="T31" fmla="*/ 2147483647 h 153"/>
              <a:gd name="T32" fmla="*/ 2147483647 w 244"/>
              <a:gd name="T33" fmla="*/ 2147483647 h 153"/>
              <a:gd name="T34" fmla="*/ 2147483647 w 244"/>
              <a:gd name="T35" fmla="*/ 2147483647 h 153"/>
              <a:gd name="T36" fmla="*/ 2147483647 w 244"/>
              <a:gd name="T37" fmla="*/ 2147483647 h 153"/>
              <a:gd name="T38" fmla="*/ 2147483647 w 244"/>
              <a:gd name="T39" fmla="*/ 2147483647 h 153"/>
              <a:gd name="T40" fmla="*/ 2147483647 w 244"/>
              <a:gd name="T41" fmla="*/ 2147483647 h 153"/>
              <a:gd name="T42" fmla="*/ 2147483647 w 244"/>
              <a:gd name="T43" fmla="*/ 2147483647 h 153"/>
              <a:gd name="T44" fmla="*/ 2147483647 w 244"/>
              <a:gd name="T45" fmla="*/ 2147483647 h 153"/>
              <a:gd name="T46" fmla="*/ 2147483647 w 244"/>
              <a:gd name="T47" fmla="*/ 2147483647 h 153"/>
              <a:gd name="T48" fmla="*/ 2147483647 w 244"/>
              <a:gd name="T49" fmla="*/ 2147483647 h 153"/>
              <a:gd name="T50" fmla="*/ 2147483647 w 244"/>
              <a:gd name="T51" fmla="*/ 2147483647 h 153"/>
              <a:gd name="T52" fmla="*/ 2147483647 w 244"/>
              <a:gd name="T53" fmla="*/ 2147483647 h 153"/>
              <a:gd name="T54" fmla="*/ 2147483647 w 244"/>
              <a:gd name="T55" fmla="*/ 2147483647 h 153"/>
              <a:gd name="T56" fmla="*/ 2147483647 w 244"/>
              <a:gd name="T57" fmla="*/ 2147483647 h 153"/>
              <a:gd name="T58" fmla="*/ 2147483647 w 244"/>
              <a:gd name="T59" fmla="*/ 2147483647 h 153"/>
              <a:gd name="T60" fmla="*/ 2147483647 w 244"/>
              <a:gd name="T61" fmla="*/ 2147483647 h 153"/>
              <a:gd name="T62" fmla="*/ 2147483647 w 244"/>
              <a:gd name="T63" fmla="*/ 2147483647 h 153"/>
              <a:gd name="T64" fmla="*/ 2147483647 w 244"/>
              <a:gd name="T65" fmla="*/ 2147483647 h 153"/>
              <a:gd name="T66" fmla="*/ 2147483647 w 244"/>
              <a:gd name="T67" fmla="*/ 2147483647 h 153"/>
              <a:gd name="T68" fmla="*/ 2147483647 w 244"/>
              <a:gd name="T69" fmla="*/ 2147483647 h 153"/>
              <a:gd name="T70" fmla="*/ 2147483647 w 244"/>
              <a:gd name="T71" fmla="*/ 2147483647 h 153"/>
              <a:gd name="T72" fmla="*/ 2147483647 w 244"/>
              <a:gd name="T73" fmla="*/ 2147483647 h 153"/>
              <a:gd name="T74" fmla="*/ 2147483647 w 244"/>
              <a:gd name="T75" fmla="*/ 2147483647 h 153"/>
              <a:gd name="T76" fmla="*/ 2147483647 w 244"/>
              <a:gd name="T77" fmla="*/ 2147483647 h 153"/>
              <a:gd name="T78" fmla="*/ 2147483647 w 244"/>
              <a:gd name="T79" fmla="*/ 2147483647 h 153"/>
              <a:gd name="T80" fmla="*/ 2147483647 w 244"/>
              <a:gd name="T81" fmla="*/ 2147483647 h 153"/>
              <a:gd name="T82" fmla="*/ 2147483647 w 244"/>
              <a:gd name="T83" fmla="*/ 2147483647 h 153"/>
              <a:gd name="T84" fmla="*/ 2147483647 w 244"/>
              <a:gd name="T85" fmla="*/ 2147483647 h 153"/>
              <a:gd name="T86" fmla="*/ 2147483647 w 244"/>
              <a:gd name="T87" fmla="*/ 2147483647 h 153"/>
              <a:gd name="T88" fmla="*/ 2147483647 w 244"/>
              <a:gd name="T89" fmla="*/ 2147483647 h 153"/>
              <a:gd name="T90" fmla="*/ 2147483647 w 244"/>
              <a:gd name="T91" fmla="*/ 0 h 153"/>
              <a:gd name="T92" fmla="*/ 2147483647 w 244"/>
              <a:gd name="T93" fmla="*/ 2147483647 h 153"/>
              <a:gd name="T94" fmla="*/ 2147483647 w 244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3" name="Freeform 20"/>
          <p:cNvSpPr>
            <a:spLocks noChangeArrowheads="1"/>
          </p:cNvSpPr>
          <p:nvPr/>
        </p:nvSpPr>
        <p:spPr bwMode="auto">
          <a:xfrm>
            <a:off x="3905250" y="4967288"/>
            <a:ext cx="815975" cy="644525"/>
          </a:xfrm>
          <a:custGeom>
            <a:avLst/>
            <a:gdLst>
              <a:gd name="T0" fmla="*/ 2147483647 w 254"/>
              <a:gd name="T1" fmla="*/ 2147483647 h 201"/>
              <a:gd name="T2" fmla="*/ 2147483647 w 254"/>
              <a:gd name="T3" fmla="*/ 2147483647 h 201"/>
              <a:gd name="T4" fmla="*/ 2147483647 w 254"/>
              <a:gd name="T5" fmla="*/ 2147483647 h 201"/>
              <a:gd name="T6" fmla="*/ 2147483647 w 254"/>
              <a:gd name="T7" fmla="*/ 2147483647 h 201"/>
              <a:gd name="T8" fmla="*/ 2147483647 w 254"/>
              <a:gd name="T9" fmla="*/ 2147483647 h 201"/>
              <a:gd name="T10" fmla="*/ 2147483647 w 254"/>
              <a:gd name="T11" fmla="*/ 2147483647 h 201"/>
              <a:gd name="T12" fmla="*/ 2147483647 w 254"/>
              <a:gd name="T13" fmla="*/ 2147483647 h 201"/>
              <a:gd name="T14" fmla="*/ 2147483647 w 254"/>
              <a:gd name="T15" fmla="*/ 2147483647 h 201"/>
              <a:gd name="T16" fmla="*/ 2147483647 w 254"/>
              <a:gd name="T17" fmla="*/ 2147483647 h 201"/>
              <a:gd name="T18" fmla="*/ 2147483647 w 254"/>
              <a:gd name="T19" fmla="*/ 2147483647 h 201"/>
              <a:gd name="T20" fmla="*/ 2147483647 w 254"/>
              <a:gd name="T21" fmla="*/ 2147483647 h 201"/>
              <a:gd name="T22" fmla="*/ 2147483647 w 254"/>
              <a:gd name="T23" fmla="*/ 2147483647 h 201"/>
              <a:gd name="T24" fmla="*/ 2147483647 w 254"/>
              <a:gd name="T25" fmla="*/ 2147483647 h 201"/>
              <a:gd name="T26" fmla="*/ 2147483647 w 254"/>
              <a:gd name="T27" fmla="*/ 2147483647 h 201"/>
              <a:gd name="T28" fmla="*/ 2147483647 w 254"/>
              <a:gd name="T29" fmla="*/ 2147483647 h 201"/>
              <a:gd name="T30" fmla="*/ 2147483647 w 254"/>
              <a:gd name="T31" fmla="*/ 2147483647 h 201"/>
              <a:gd name="T32" fmla="*/ 2147483647 w 254"/>
              <a:gd name="T33" fmla="*/ 2147483647 h 201"/>
              <a:gd name="T34" fmla="*/ 2147483647 w 254"/>
              <a:gd name="T35" fmla="*/ 2147483647 h 201"/>
              <a:gd name="T36" fmla="*/ 2147483647 w 254"/>
              <a:gd name="T37" fmla="*/ 2147483647 h 201"/>
              <a:gd name="T38" fmla="*/ 2147483647 w 254"/>
              <a:gd name="T39" fmla="*/ 2147483647 h 201"/>
              <a:gd name="T40" fmla="*/ 2147483647 w 254"/>
              <a:gd name="T41" fmla="*/ 2147483647 h 201"/>
              <a:gd name="T42" fmla="*/ 2147483647 w 254"/>
              <a:gd name="T43" fmla="*/ 2147483647 h 201"/>
              <a:gd name="T44" fmla="*/ 2147483647 w 254"/>
              <a:gd name="T45" fmla="*/ 2147483647 h 201"/>
              <a:gd name="T46" fmla="*/ 2147483647 w 254"/>
              <a:gd name="T47" fmla="*/ 2147483647 h 201"/>
              <a:gd name="T48" fmla="*/ 2147483647 w 254"/>
              <a:gd name="T49" fmla="*/ 2147483647 h 201"/>
              <a:gd name="T50" fmla="*/ 2147483647 w 254"/>
              <a:gd name="T51" fmla="*/ 2147483647 h 201"/>
              <a:gd name="T52" fmla="*/ 2147483647 w 254"/>
              <a:gd name="T53" fmla="*/ 2147483647 h 201"/>
              <a:gd name="T54" fmla="*/ 2147483647 w 254"/>
              <a:gd name="T55" fmla="*/ 2147483647 h 201"/>
              <a:gd name="T56" fmla="*/ 2147483647 w 254"/>
              <a:gd name="T57" fmla="*/ 2147483647 h 201"/>
              <a:gd name="T58" fmla="*/ 2147483647 w 254"/>
              <a:gd name="T59" fmla="*/ 2147483647 h 201"/>
              <a:gd name="T60" fmla="*/ 2147483647 w 254"/>
              <a:gd name="T61" fmla="*/ 2147483647 h 201"/>
              <a:gd name="T62" fmla="*/ 2147483647 w 254"/>
              <a:gd name="T63" fmla="*/ 2147483647 h 201"/>
              <a:gd name="T64" fmla="*/ 2147483647 w 254"/>
              <a:gd name="T65" fmla="*/ 2147483647 h 201"/>
              <a:gd name="T66" fmla="*/ 2147483647 w 254"/>
              <a:gd name="T67" fmla="*/ 2147483647 h 201"/>
              <a:gd name="T68" fmla="*/ 2147483647 w 254"/>
              <a:gd name="T69" fmla="*/ 2147483647 h 201"/>
              <a:gd name="T70" fmla="*/ 2147483647 w 254"/>
              <a:gd name="T71" fmla="*/ 2147483647 h 201"/>
              <a:gd name="T72" fmla="*/ 2147483647 w 254"/>
              <a:gd name="T73" fmla="*/ 2147483647 h 201"/>
              <a:gd name="T74" fmla="*/ 2147483647 w 254"/>
              <a:gd name="T75" fmla="*/ 2147483647 h 201"/>
              <a:gd name="T76" fmla="*/ 2147483647 w 254"/>
              <a:gd name="T77" fmla="*/ 2147483647 h 201"/>
              <a:gd name="T78" fmla="*/ 2147483647 w 254"/>
              <a:gd name="T79" fmla="*/ 2147483647 h 201"/>
              <a:gd name="T80" fmla="*/ 2147483647 w 254"/>
              <a:gd name="T81" fmla="*/ 2147483647 h 201"/>
              <a:gd name="T82" fmla="*/ 2147483647 w 254"/>
              <a:gd name="T83" fmla="*/ 2147483647 h 201"/>
              <a:gd name="T84" fmla="*/ 2147483647 w 254"/>
              <a:gd name="T85" fmla="*/ 2147483647 h 201"/>
              <a:gd name="T86" fmla="*/ 2147483647 w 254"/>
              <a:gd name="T87" fmla="*/ 2147483647 h 201"/>
              <a:gd name="T88" fmla="*/ 2147483647 w 254"/>
              <a:gd name="T89" fmla="*/ 2147483647 h 201"/>
              <a:gd name="T90" fmla="*/ 2147483647 w 254"/>
              <a:gd name="T91" fmla="*/ 2147483647 h 201"/>
              <a:gd name="T92" fmla="*/ 2147483647 w 254"/>
              <a:gd name="T93" fmla="*/ 2147483647 h 201"/>
              <a:gd name="T94" fmla="*/ 2147483647 w 254"/>
              <a:gd name="T95" fmla="*/ 2147483647 h 201"/>
              <a:gd name="T96" fmla="*/ 2147483647 w 254"/>
              <a:gd name="T97" fmla="*/ 2147483647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4" name="Freeform 21"/>
          <p:cNvSpPr>
            <a:spLocks noChangeArrowheads="1"/>
          </p:cNvSpPr>
          <p:nvPr/>
        </p:nvSpPr>
        <p:spPr bwMode="auto">
          <a:xfrm>
            <a:off x="4291013" y="4408488"/>
            <a:ext cx="487362" cy="663575"/>
          </a:xfrm>
          <a:custGeom>
            <a:avLst/>
            <a:gdLst>
              <a:gd name="T0" fmla="*/ 2147483647 w 152"/>
              <a:gd name="T1" fmla="*/ 2147483647 h 207"/>
              <a:gd name="T2" fmla="*/ 2147483647 w 152"/>
              <a:gd name="T3" fmla="*/ 2147483647 h 207"/>
              <a:gd name="T4" fmla="*/ 2147483647 w 152"/>
              <a:gd name="T5" fmla="*/ 2147483647 h 207"/>
              <a:gd name="T6" fmla="*/ 2147483647 w 152"/>
              <a:gd name="T7" fmla="*/ 2147483647 h 207"/>
              <a:gd name="T8" fmla="*/ 2147483647 w 152"/>
              <a:gd name="T9" fmla="*/ 2147483647 h 207"/>
              <a:gd name="T10" fmla="*/ 2147483647 w 152"/>
              <a:gd name="T11" fmla="*/ 2147483647 h 207"/>
              <a:gd name="T12" fmla="*/ 2147483647 w 152"/>
              <a:gd name="T13" fmla="*/ 2147483647 h 207"/>
              <a:gd name="T14" fmla="*/ 2147483647 w 152"/>
              <a:gd name="T15" fmla="*/ 2147483647 h 207"/>
              <a:gd name="T16" fmla="*/ 2147483647 w 152"/>
              <a:gd name="T17" fmla="*/ 2147483647 h 207"/>
              <a:gd name="T18" fmla="*/ 2147483647 w 152"/>
              <a:gd name="T19" fmla="*/ 2147483647 h 207"/>
              <a:gd name="T20" fmla="*/ 2147483647 w 152"/>
              <a:gd name="T21" fmla="*/ 2147483647 h 207"/>
              <a:gd name="T22" fmla="*/ 2147483647 w 152"/>
              <a:gd name="T23" fmla="*/ 2147483647 h 207"/>
              <a:gd name="T24" fmla="*/ 2147483647 w 152"/>
              <a:gd name="T25" fmla="*/ 2147483647 h 207"/>
              <a:gd name="T26" fmla="*/ 2147483647 w 152"/>
              <a:gd name="T27" fmla="*/ 2147483647 h 207"/>
              <a:gd name="T28" fmla="*/ 0 w 152"/>
              <a:gd name="T29" fmla="*/ 2147483647 h 207"/>
              <a:gd name="T30" fmla="*/ 2147483647 w 152"/>
              <a:gd name="T31" fmla="*/ 2147483647 h 207"/>
              <a:gd name="T32" fmla="*/ 2147483647 w 152"/>
              <a:gd name="T33" fmla="*/ 2147483647 h 207"/>
              <a:gd name="T34" fmla="*/ 2147483647 w 152"/>
              <a:gd name="T35" fmla="*/ 2147483647 h 207"/>
              <a:gd name="T36" fmla="*/ 2147483647 w 152"/>
              <a:gd name="T37" fmla="*/ 2147483647 h 207"/>
              <a:gd name="T38" fmla="*/ 2147483647 w 152"/>
              <a:gd name="T39" fmla="*/ 2147483647 h 207"/>
              <a:gd name="T40" fmla="*/ 2147483647 w 152"/>
              <a:gd name="T41" fmla="*/ 2147483647 h 207"/>
              <a:gd name="T42" fmla="*/ 2147483647 w 152"/>
              <a:gd name="T43" fmla="*/ 2147483647 h 207"/>
              <a:gd name="T44" fmla="*/ 2147483647 w 152"/>
              <a:gd name="T45" fmla="*/ 2147483647 h 207"/>
              <a:gd name="T46" fmla="*/ 2147483647 w 152"/>
              <a:gd name="T47" fmla="*/ 2147483647 h 207"/>
              <a:gd name="T48" fmla="*/ 2147483647 w 152"/>
              <a:gd name="T49" fmla="*/ 2147483647 h 207"/>
              <a:gd name="T50" fmla="*/ 2147483647 w 152"/>
              <a:gd name="T51" fmla="*/ 2147483647 h 207"/>
              <a:gd name="T52" fmla="*/ 2147483647 w 152"/>
              <a:gd name="T53" fmla="*/ 2147483647 h 207"/>
              <a:gd name="T54" fmla="*/ 2147483647 w 152"/>
              <a:gd name="T55" fmla="*/ 2147483647 h 207"/>
              <a:gd name="T56" fmla="*/ 2147483647 w 152"/>
              <a:gd name="T57" fmla="*/ 2147483647 h 207"/>
              <a:gd name="T58" fmla="*/ 2147483647 w 152"/>
              <a:gd name="T59" fmla="*/ 2147483647 h 207"/>
              <a:gd name="T60" fmla="*/ 2147483647 w 152"/>
              <a:gd name="T61" fmla="*/ 2147483647 h 207"/>
              <a:gd name="T62" fmla="*/ 2147483647 w 152"/>
              <a:gd name="T63" fmla="*/ 2147483647 h 207"/>
              <a:gd name="T64" fmla="*/ 2147483647 w 152"/>
              <a:gd name="T65" fmla="*/ 2147483647 h 207"/>
              <a:gd name="T66" fmla="*/ 2147483647 w 152"/>
              <a:gd name="T67" fmla="*/ 2147483647 h 207"/>
              <a:gd name="T68" fmla="*/ 2147483647 w 152"/>
              <a:gd name="T69" fmla="*/ 2147483647 h 207"/>
              <a:gd name="T70" fmla="*/ 2147483647 w 152"/>
              <a:gd name="T71" fmla="*/ 2147483647 h 207"/>
              <a:gd name="T72" fmla="*/ 2147483647 w 152"/>
              <a:gd name="T73" fmla="*/ 2147483647 h 207"/>
              <a:gd name="T74" fmla="*/ 2147483647 w 152"/>
              <a:gd name="T75" fmla="*/ 2147483647 h 207"/>
              <a:gd name="T76" fmla="*/ 2147483647 w 152"/>
              <a:gd name="T77" fmla="*/ 2147483647 h 207"/>
              <a:gd name="T78" fmla="*/ 2147483647 w 152"/>
              <a:gd name="T79" fmla="*/ 2147483647 h 207"/>
              <a:gd name="T80" fmla="*/ 2147483647 w 152"/>
              <a:gd name="T81" fmla="*/ 2147483647 h 207"/>
              <a:gd name="T82" fmla="*/ 2147483647 w 152"/>
              <a:gd name="T83" fmla="*/ 2147483647 h 207"/>
              <a:gd name="T84" fmla="*/ 2147483647 w 152"/>
              <a:gd name="T85" fmla="*/ 2147483647 h 207"/>
              <a:gd name="T86" fmla="*/ 2147483647 w 152"/>
              <a:gd name="T87" fmla="*/ 2147483647 h 207"/>
              <a:gd name="T88" fmla="*/ 2147483647 w 152"/>
              <a:gd name="T89" fmla="*/ 2147483647 h 207"/>
              <a:gd name="T90" fmla="*/ 2147483647 w 152"/>
              <a:gd name="T91" fmla="*/ 2147483647 h 207"/>
              <a:gd name="T92" fmla="*/ 2147483647 w 152"/>
              <a:gd name="T93" fmla="*/ 2147483647 h 207"/>
              <a:gd name="T94" fmla="*/ 2147483647 w 152"/>
              <a:gd name="T95" fmla="*/ 2147483647 h 207"/>
              <a:gd name="T96" fmla="*/ 2147483647 w 152"/>
              <a:gd name="T97" fmla="*/ 2147483647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5" name="Freeform 22"/>
          <p:cNvSpPr>
            <a:spLocks noChangeArrowheads="1"/>
          </p:cNvSpPr>
          <p:nvPr/>
        </p:nvSpPr>
        <p:spPr bwMode="auto">
          <a:xfrm>
            <a:off x="4543425" y="4581525"/>
            <a:ext cx="454025" cy="554038"/>
          </a:xfrm>
          <a:custGeom>
            <a:avLst/>
            <a:gdLst>
              <a:gd name="T0" fmla="*/ 2147483647 w 141"/>
              <a:gd name="T1" fmla="*/ 2147483647 h 173"/>
              <a:gd name="T2" fmla="*/ 2147483647 w 141"/>
              <a:gd name="T3" fmla="*/ 2147483647 h 173"/>
              <a:gd name="T4" fmla="*/ 2147483647 w 141"/>
              <a:gd name="T5" fmla="*/ 2147483647 h 173"/>
              <a:gd name="T6" fmla="*/ 2147483647 w 141"/>
              <a:gd name="T7" fmla="*/ 2147483647 h 173"/>
              <a:gd name="T8" fmla="*/ 2147483647 w 141"/>
              <a:gd name="T9" fmla="*/ 2147483647 h 173"/>
              <a:gd name="T10" fmla="*/ 2147483647 w 141"/>
              <a:gd name="T11" fmla="*/ 2147483647 h 173"/>
              <a:gd name="T12" fmla="*/ 2147483647 w 141"/>
              <a:gd name="T13" fmla="*/ 2147483647 h 173"/>
              <a:gd name="T14" fmla="*/ 2147483647 w 141"/>
              <a:gd name="T15" fmla="*/ 2147483647 h 173"/>
              <a:gd name="T16" fmla="*/ 2147483647 w 141"/>
              <a:gd name="T17" fmla="*/ 2147483647 h 173"/>
              <a:gd name="T18" fmla="*/ 2147483647 w 141"/>
              <a:gd name="T19" fmla="*/ 2147483647 h 173"/>
              <a:gd name="T20" fmla="*/ 2147483647 w 141"/>
              <a:gd name="T21" fmla="*/ 2147483647 h 173"/>
              <a:gd name="T22" fmla="*/ 2147483647 w 141"/>
              <a:gd name="T23" fmla="*/ 2147483647 h 173"/>
              <a:gd name="T24" fmla="*/ 2147483647 w 141"/>
              <a:gd name="T25" fmla="*/ 2147483647 h 173"/>
              <a:gd name="T26" fmla="*/ 2147483647 w 141"/>
              <a:gd name="T27" fmla="*/ 2147483647 h 173"/>
              <a:gd name="T28" fmla="*/ 2147483647 w 141"/>
              <a:gd name="T29" fmla="*/ 2147483647 h 173"/>
              <a:gd name="T30" fmla="*/ 2147483647 w 141"/>
              <a:gd name="T31" fmla="*/ 2147483647 h 173"/>
              <a:gd name="T32" fmla="*/ 0 w 141"/>
              <a:gd name="T33" fmla="*/ 2147483647 h 173"/>
              <a:gd name="T34" fmla="*/ 2147483647 w 141"/>
              <a:gd name="T35" fmla="*/ 2147483647 h 173"/>
              <a:gd name="T36" fmla="*/ 2147483647 w 141"/>
              <a:gd name="T37" fmla="*/ 2147483647 h 173"/>
              <a:gd name="T38" fmla="*/ 2147483647 w 141"/>
              <a:gd name="T39" fmla="*/ 2147483647 h 173"/>
              <a:gd name="T40" fmla="*/ 2147483647 w 141"/>
              <a:gd name="T41" fmla="*/ 2147483647 h 173"/>
              <a:gd name="T42" fmla="*/ 2147483647 w 141"/>
              <a:gd name="T43" fmla="*/ 2147483647 h 173"/>
              <a:gd name="T44" fmla="*/ 2147483647 w 141"/>
              <a:gd name="T45" fmla="*/ 2147483647 h 173"/>
              <a:gd name="T46" fmla="*/ 2147483647 w 141"/>
              <a:gd name="T47" fmla="*/ 2147483647 h 173"/>
              <a:gd name="T48" fmla="*/ 2147483647 w 141"/>
              <a:gd name="T49" fmla="*/ 2147483647 h 173"/>
              <a:gd name="T50" fmla="*/ 2147483647 w 141"/>
              <a:gd name="T51" fmla="*/ 2147483647 h 173"/>
              <a:gd name="T52" fmla="*/ 2147483647 w 141"/>
              <a:gd name="T53" fmla="*/ 2147483647 h 173"/>
              <a:gd name="T54" fmla="*/ 2147483647 w 141"/>
              <a:gd name="T55" fmla="*/ 2147483647 h 173"/>
              <a:gd name="T56" fmla="*/ 2147483647 w 141"/>
              <a:gd name="T57" fmla="*/ 2147483647 h 173"/>
              <a:gd name="T58" fmla="*/ 2147483647 w 141"/>
              <a:gd name="T59" fmla="*/ 2147483647 h 173"/>
              <a:gd name="T60" fmla="*/ 2147483647 w 141"/>
              <a:gd name="T61" fmla="*/ 2147483647 h 173"/>
              <a:gd name="T62" fmla="*/ 2147483647 w 141"/>
              <a:gd name="T63" fmla="*/ 2147483647 h 173"/>
              <a:gd name="T64" fmla="*/ 2147483647 w 141"/>
              <a:gd name="T65" fmla="*/ 2147483647 h 173"/>
              <a:gd name="T66" fmla="*/ 2147483647 w 141"/>
              <a:gd name="T67" fmla="*/ 2147483647 h 173"/>
              <a:gd name="T68" fmla="*/ 2147483647 w 141"/>
              <a:gd name="T69" fmla="*/ 2147483647 h 173"/>
              <a:gd name="T70" fmla="*/ 2147483647 w 141"/>
              <a:gd name="T71" fmla="*/ 2147483647 h 173"/>
              <a:gd name="T72" fmla="*/ 2147483647 w 141"/>
              <a:gd name="T73" fmla="*/ 2147483647 h 173"/>
              <a:gd name="T74" fmla="*/ 2147483647 w 141"/>
              <a:gd name="T75" fmla="*/ 2147483647 h 173"/>
              <a:gd name="T76" fmla="*/ 2147483647 w 141"/>
              <a:gd name="T77" fmla="*/ 2147483647 h 173"/>
              <a:gd name="T78" fmla="*/ 2147483647 w 141"/>
              <a:gd name="T79" fmla="*/ 2147483647 h 173"/>
              <a:gd name="T80" fmla="*/ 2147483647 w 141"/>
              <a:gd name="T81" fmla="*/ 2147483647 h 173"/>
              <a:gd name="T82" fmla="*/ 2147483647 w 141"/>
              <a:gd name="T83" fmla="*/ 2147483647 h 173"/>
              <a:gd name="T84" fmla="*/ 2147483647 w 141"/>
              <a:gd name="T85" fmla="*/ 2147483647 h 173"/>
              <a:gd name="T86" fmla="*/ 2147483647 w 141"/>
              <a:gd name="T87" fmla="*/ 2147483647 h 173"/>
              <a:gd name="T88" fmla="*/ 2147483647 w 141"/>
              <a:gd name="T89" fmla="*/ 2147483647 h 173"/>
              <a:gd name="T90" fmla="*/ 2147483647 w 141"/>
              <a:gd name="T91" fmla="*/ 2147483647 h 173"/>
              <a:gd name="T92" fmla="*/ 2147483647 w 141"/>
              <a:gd name="T93" fmla="*/ 2147483647 h 173"/>
              <a:gd name="T94" fmla="*/ 2147483647 w 141"/>
              <a:gd name="T95" fmla="*/ 2147483647 h 173"/>
              <a:gd name="T96" fmla="*/ 2147483647 w 141"/>
              <a:gd name="T97" fmla="*/ 2147483647 h 173"/>
              <a:gd name="T98" fmla="*/ 2147483647 w 141"/>
              <a:gd name="T99" fmla="*/ 2147483647 h 173"/>
              <a:gd name="T100" fmla="*/ 2147483647 w 141"/>
              <a:gd name="T101" fmla="*/ 2147483647 h 173"/>
              <a:gd name="T102" fmla="*/ 2147483647 w 141"/>
              <a:gd name="T103" fmla="*/ 2147483647 h 173"/>
              <a:gd name="T104" fmla="*/ 2147483647 w 141"/>
              <a:gd name="T105" fmla="*/ 2147483647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6" name="Freeform 23"/>
          <p:cNvSpPr>
            <a:spLocks noChangeArrowheads="1"/>
          </p:cNvSpPr>
          <p:nvPr/>
        </p:nvSpPr>
        <p:spPr bwMode="auto">
          <a:xfrm>
            <a:off x="4743450" y="4233863"/>
            <a:ext cx="393700" cy="450850"/>
          </a:xfrm>
          <a:custGeom>
            <a:avLst/>
            <a:gdLst>
              <a:gd name="T0" fmla="*/ 2147483647 w 122"/>
              <a:gd name="T1" fmla="*/ 2147483647 h 140"/>
              <a:gd name="T2" fmla="*/ 2147483647 w 122"/>
              <a:gd name="T3" fmla="*/ 2147483647 h 140"/>
              <a:gd name="T4" fmla="*/ 2147483647 w 122"/>
              <a:gd name="T5" fmla="*/ 2147483647 h 140"/>
              <a:gd name="T6" fmla="*/ 2147483647 w 122"/>
              <a:gd name="T7" fmla="*/ 2147483647 h 140"/>
              <a:gd name="T8" fmla="*/ 2147483647 w 122"/>
              <a:gd name="T9" fmla="*/ 2147483647 h 140"/>
              <a:gd name="T10" fmla="*/ 2147483647 w 122"/>
              <a:gd name="T11" fmla="*/ 2147483647 h 140"/>
              <a:gd name="T12" fmla="*/ 2147483647 w 122"/>
              <a:gd name="T13" fmla="*/ 2147483647 h 140"/>
              <a:gd name="T14" fmla="*/ 2147483647 w 122"/>
              <a:gd name="T15" fmla="*/ 2147483647 h 140"/>
              <a:gd name="T16" fmla="*/ 2147483647 w 122"/>
              <a:gd name="T17" fmla="*/ 2147483647 h 140"/>
              <a:gd name="T18" fmla="*/ 2147483647 w 122"/>
              <a:gd name="T19" fmla="*/ 2147483647 h 140"/>
              <a:gd name="T20" fmla="*/ 2147483647 w 122"/>
              <a:gd name="T21" fmla="*/ 2147483647 h 140"/>
              <a:gd name="T22" fmla="*/ 2147483647 w 122"/>
              <a:gd name="T23" fmla="*/ 2147483647 h 140"/>
              <a:gd name="T24" fmla="*/ 2147483647 w 122"/>
              <a:gd name="T25" fmla="*/ 2147483647 h 140"/>
              <a:gd name="T26" fmla="*/ 2147483647 w 122"/>
              <a:gd name="T27" fmla="*/ 2147483647 h 140"/>
              <a:gd name="T28" fmla="*/ 2147483647 w 122"/>
              <a:gd name="T29" fmla="*/ 2147483647 h 140"/>
              <a:gd name="T30" fmla="*/ 2147483647 w 122"/>
              <a:gd name="T31" fmla="*/ 2147483647 h 140"/>
              <a:gd name="T32" fmla="*/ 2147483647 w 122"/>
              <a:gd name="T33" fmla="*/ 2147483647 h 140"/>
              <a:gd name="T34" fmla="*/ 2147483647 w 122"/>
              <a:gd name="T35" fmla="*/ 2147483647 h 140"/>
              <a:gd name="T36" fmla="*/ 2147483647 w 122"/>
              <a:gd name="T37" fmla="*/ 2147483647 h 140"/>
              <a:gd name="T38" fmla="*/ 2147483647 w 122"/>
              <a:gd name="T39" fmla="*/ 2147483647 h 140"/>
              <a:gd name="T40" fmla="*/ 2147483647 w 122"/>
              <a:gd name="T41" fmla="*/ 2147483647 h 140"/>
              <a:gd name="T42" fmla="*/ 2147483647 w 122"/>
              <a:gd name="T43" fmla="*/ 2147483647 h 140"/>
              <a:gd name="T44" fmla="*/ 2147483647 w 122"/>
              <a:gd name="T45" fmla="*/ 2147483647 h 140"/>
              <a:gd name="T46" fmla="*/ 2147483647 w 122"/>
              <a:gd name="T47" fmla="*/ 2147483647 h 140"/>
              <a:gd name="T48" fmla="*/ 2147483647 w 122"/>
              <a:gd name="T49" fmla="*/ 2147483647 h 140"/>
              <a:gd name="T50" fmla="*/ 2147483647 w 122"/>
              <a:gd name="T51" fmla="*/ 2147483647 h 140"/>
              <a:gd name="T52" fmla="*/ 2147483647 w 122"/>
              <a:gd name="T53" fmla="*/ 2147483647 h 140"/>
              <a:gd name="T54" fmla="*/ 2147483647 w 122"/>
              <a:gd name="T55" fmla="*/ 2147483647 h 140"/>
              <a:gd name="T56" fmla="*/ 2147483647 w 122"/>
              <a:gd name="T57" fmla="*/ 2147483647 h 140"/>
              <a:gd name="T58" fmla="*/ 2147483647 w 122"/>
              <a:gd name="T59" fmla="*/ 2147483647 h 140"/>
              <a:gd name="T60" fmla="*/ 2147483647 w 122"/>
              <a:gd name="T61" fmla="*/ 2147483647 h 140"/>
              <a:gd name="T62" fmla="*/ 2147483647 w 122"/>
              <a:gd name="T63" fmla="*/ 2147483647 h 140"/>
              <a:gd name="T64" fmla="*/ 2147483647 w 122"/>
              <a:gd name="T65" fmla="*/ 2147483647 h 140"/>
              <a:gd name="T66" fmla="*/ 2147483647 w 122"/>
              <a:gd name="T67" fmla="*/ 2147483647 h 140"/>
              <a:gd name="T68" fmla="*/ 2147483647 w 122"/>
              <a:gd name="T69" fmla="*/ 2147483647 h 140"/>
              <a:gd name="T70" fmla="*/ 2147483647 w 122"/>
              <a:gd name="T71" fmla="*/ 2147483647 h 140"/>
              <a:gd name="T72" fmla="*/ 2147483647 w 122"/>
              <a:gd name="T73" fmla="*/ 2147483647 h 140"/>
              <a:gd name="T74" fmla="*/ 2147483647 w 122"/>
              <a:gd name="T75" fmla="*/ 2147483647 h 140"/>
              <a:gd name="T76" fmla="*/ 2147483647 w 122"/>
              <a:gd name="T77" fmla="*/ 2147483647 h 140"/>
              <a:gd name="T78" fmla="*/ 2147483647 w 122"/>
              <a:gd name="T79" fmla="*/ 2147483647 h 140"/>
              <a:gd name="T80" fmla="*/ 2147483647 w 122"/>
              <a:gd name="T81" fmla="*/ 2147483647 h 140"/>
              <a:gd name="T82" fmla="*/ 2147483647 w 122"/>
              <a:gd name="T83" fmla="*/ 2147483647 h 140"/>
              <a:gd name="T84" fmla="*/ 2147483647 w 122"/>
              <a:gd name="T85" fmla="*/ 2147483647 h 140"/>
              <a:gd name="T86" fmla="*/ 2147483647 w 122"/>
              <a:gd name="T87" fmla="*/ 2147483647 h 140"/>
              <a:gd name="T88" fmla="*/ 2147483647 w 122"/>
              <a:gd name="T89" fmla="*/ 2147483647 h 140"/>
              <a:gd name="T90" fmla="*/ 2147483647 w 122"/>
              <a:gd name="T91" fmla="*/ 2147483647 h 140"/>
              <a:gd name="T92" fmla="*/ 2147483647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7" name="Freeform 24"/>
          <p:cNvSpPr>
            <a:spLocks noChangeArrowheads="1"/>
          </p:cNvSpPr>
          <p:nvPr/>
        </p:nvSpPr>
        <p:spPr bwMode="auto">
          <a:xfrm>
            <a:off x="4367213" y="3846513"/>
            <a:ext cx="492125" cy="598487"/>
          </a:xfrm>
          <a:custGeom>
            <a:avLst/>
            <a:gdLst>
              <a:gd name="T0" fmla="*/ 2147483647 w 153"/>
              <a:gd name="T1" fmla="*/ 2147483647 h 187"/>
              <a:gd name="T2" fmla="*/ 2147483647 w 153"/>
              <a:gd name="T3" fmla="*/ 2147483647 h 187"/>
              <a:gd name="T4" fmla="*/ 2147483647 w 153"/>
              <a:gd name="T5" fmla="*/ 2147483647 h 187"/>
              <a:gd name="T6" fmla="*/ 2147483647 w 153"/>
              <a:gd name="T7" fmla="*/ 0 h 187"/>
              <a:gd name="T8" fmla="*/ 2147483647 w 153"/>
              <a:gd name="T9" fmla="*/ 2147483647 h 187"/>
              <a:gd name="T10" fmla="*/ 2147483647 w 153"/>
              <a:gd name="T11" fmla="*/ 2147483647 h 187"/>
              <a:gd name="T12" fmla="*/ 2147483647 w 153"/>
              <a:gd name="T13" fmla="*/ 2147483647 h 187"/>
              <a:gd name="T14" fmla="*/ 2147483647 w 153"/>
              <a:gd name="T15" fmla="*/ 2147483647 h 187"/>
              <a:gd name="T16" fmla="*/ 2147483647 w 153"/>
              <a:gd name="T17" fmla="*/ 2147483647 h 187"/>
              <a:gd name="T18" fmla="*/ 2147483647 w 153"/>
              <a:gd name="T19" fmla="*/ 2147483647 h 187"/>
              <a:gd name="T20" fmla="*/ 2147483647 w 153"/>
              <a:gd name="T21" fmla="*/ 2147483647 h 187"/>
              <a:gd name="T22" fmla="*/ 2147483647 w 153"/>
              <a:gd name="T23" fmla="*/ 2147483647 h 187"/>
              <a:gd name="T24" fmla="*/ 2147483647 w 153"/>
              <a:gd name="T25" fmla="*/ 2147483647 h 187"/>
              <a:gd name="T26" fmla="*/ 2147483647 w 153"/>
              <a:gd name="T27" fmla="*/ 2147483647 h 187"/>
              <a:gd name="T28" fmla="*/ 2147483647 w 153"/>
              <a:gd name="T29" fmla="*/ 2147483647 h 187"/>
              <a:gd name="T30" fmla="*/ 2147483647 w 153"/>
              <a:gd name="T31" fmla="*/ 2147483647 h 187"/>
              <a:gd name="T32" fmla="*/ 2147483647 w 153"/>
              <a:gd name="T33" fmla="*/ 2147483647 h 187"/>
              <a:gd name="T34" fmla="*/ 2147483647 w 153"/>
              <a:gd name="T35" fmla="*/ 2147483647 h 187"/>
              <a:gd name="T36" fmla="*/ 2147483647 w 153"/>
              <a:gd name="T37" fmla="*/ 2147483647 h 187"/>
              <a:gd name="T38" fmla="*/ 2147483647 w 153"/>
              <a:gd name="T39" fmla="*/ 2147483647 h 187"/>
              <a:gd name="T40" fmla="*/ 2147483647 w 153"/>
              <a:gd name="T41" fmla="*/ 2147483647 h 187"/>
              <a:gd name="T42" fmla="*/ 2147483647 w 153"/>
              <a:gd name="T43" fmla="*/ 2147483647 h 187"/>
              <a:gd name="T44" fmla="*/ 2147483647 w 153"/>
              <a:gd name="T45" fmla="*/ 2147483647 h 187"/>
              <a:gd name="T46" fmla="*/ 2147483647 w 153"/>
              <a:gd name="T47" fmla="*/ 2147483647 h 187"/>
              <a:gd name="T48" fmla="*/ 2147483647 w 153"/>
              <a:gd name="T49" fmla="*/ 2147483647 h 187"/>
              <a:gd name="T50" fmla="*/ 2147483647 w 153"/>
              <a:gd name="T51" fmla="*/ 2147483647 h 187"/>
              <a:gd name="T52" fmla="*/ 2147483647 w 153"/>
              <a:gd name="T53" fmla="*/ 2147483647 h 187"/>
              <a:gd name="T54" fmla="*/ 2147483647 w 153"/>
              <a:gd name="T55" fmla="*/ 2147483647 h 187"/>
              <a:gd name="T56" fmla="*/ 2147483647 w 153"/>
              <a:gd name="T57" fmla="*/ 2147483647 h 187"/>
              <a:gd name="T58" fmla="*/ 2147483647 w 153"/>
              <a:gd name="T59" fmla="*/ 2147483647 h 187"/>
              <a:gd name="T60" fmla="*/ 2147483647 w 153"/>
              <a:gd name="T61" fmla="*/ 2147483647 h 187"/>
              <a:gd name="T62" fmla="*/ 2147483647 w 153"/>
              <a:gd name="T63" fmla="*/ 2147483647 h 187"/>
              <a:gd name="T64" fmla="*/ 2147483647 w 153"/>
              <a:gd name="T65" fmla="*/ 2147483647 h 187"/>
              <a:gd name="T66" fmla="*/ 2147483647 w 153"/>
              <a:gd name="T67" fmla="*/ 2147483647 h 187"/>
              <a:gd name="T68" fmla="*/ 2147483647 w 153"/>
              <a:gd name="T69" fmla="*/ 2147483647 h 187"/>
              <a:gd name="T70" fmla="*/ 2147483647 w 153"/>
              <a:gd name="T71" fmla="*/ 2147483647 h 187"/>
              <a:gd name="T72" fmla="*/ 2147483647 w 153"/>
              <a:gd name="T73" fmla="*/ 2147483647 h 187"/>
              <a:gd name="T74" fmla="*/ 2147483647 w 153"/>
              <a:gd name="T75" fmla="*/ 2147483647 h 187"/>
              <a:gd name="T76" fmla="*/ 2147483647 w 153"/>
              <a:gd name="T77" fmla="*/ 2147483647 h 187"/>
              <a:gd name="T78" fmla="*/ 2147483647 w 153"/>
              <a:gd name="T79" fmla="*/ 2147483647 h 187"/>
              <a:gd name="T80" fmla="*/ 2147483647 w 153"/>
              <a:gd name="T81" fmla="*/ 2147483647 h 187"/>
              <a:gd name="T82" fmla="*/ 2147483647 w 153"/>
              <a:gd name="T83" fmla="*/ 2147483647 h 187"/>
              <a:gd name="T84" fmla="*/ 2147483647 w 153"/>
              <a:gd name="T85" fmla="*/ 2147483647 h 187"/>
              <a:gd name="T86" fmla="*/ 2147483647 w 153"/>
              <a:gd name="T87" fmla="*/ 2147483647 h 187"/>
              <a:gd name="T88" fmla="*/ 2147483647 w 153"/>
              <a:gd name="T89" fmla="*/ 2147483647 h 187"/>
              <a:gd name="T90" fmla="*/ 2147483647 w 153"/>
              <a:gd name="T91" fmla="*/ 2147483647 h 187"/>
              <a:gd name="T92" fmla="*/ 2147483647 w 153"/>
              <a:gd name="T93" fmla="*/ 2147483647 h 187"/>
              <a:gd name="T94" fmla="*/ 2147483647 w 153"/>
              <a:gd name="T95" fmla="*/ 2147483647 h 187"/>
              <a:gd name="T96" fmla="*/ 2147483647 w 153"/>
              <a:gd name="T97" fmla="*/ 2147483647 h 187"/>
              <a:gd name="T98" fmla="*/ 2147483647 w 153"/>
              <a:gd name="T99" fmla="*/ 2147483647 h 187"/>
              <a:gd name="T100" fmla="*/ 2147483647 w 153"/>
              <a:gd name="T101" fmla="*/ 2147483647 h 187"/>
              <a:gd name="T102" fmla="*/ 2147483647 w 153"/>
              <a:gd name="T103" fmla="*/ 2147483647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8" name="Freeform 25"/>
          <p:cNvSpPr>
            <a:spLocks noChangeArrowheads="1"/>
          </p:cNvSpPr>
          <p:nvPr/>
        </p:nvSpPr>
        <p:spPr bwMode="auto">
          <a:xfrm>
            <a:off x="4460875" y="3151188"/>
            <a:ext cx="133350" cy="187325"/>
          </a:xfrm>
          <a:custGeom>
            <a:avLst/>
            <a:gdLst>
              <a:gd name="T0" fmla="*/ 2147483647 w 41"/>
              <a:gd name="T1" fmla="*/ 2147483647 h 58"/>
              <a:gd name="T2" fmla="*/ 2147483647 w 41"/>
              <a:gd name="T3" fmla="*/ 0 h 58"/>
              <a:gd name="T4" fmla="*/ 2147483647 w 41"/>
              <a:gd name="T5" fmla="*/ 2147483647 h 58"/>
              <a:gd name="T6" fmla="*/ 2147483647 w 41"/>
              <a:gd name="T7" fmla="*/ 2147483647 h 58"/>
              <a:gd name="T8" fmla="*/ 2147483647 w 41"/>
              <a:gd name="T9" fmla="*/ 2147483647 h 58"/>
              <a:gd name="T10" fmla="*/ 2147483647 w 41"/>
              <a:gd name="T11" fmla="*/ 2147483647 h 58"/>
              <a:gd name="T12" fmla="*/ 2147483647 w 41"/>
              <a:gd name="T13" fmla="*/ 2147483647 h 58"/>
              <a:gd name="T14" fmla="*/ 2147483647 w 41"/>
              <a:gd name="T15" fmla="*/ 2147483647 h 58"/>
              <a:gd name="T16" fmla="*/ 2147483647 w 41"/>
              <a:gd name="T17" fmla="*/ 2147483647 h 58"/>
              <a:gd name="T18" fmla="*/ 2147483647 w 41"/>
              <a:gd name="T19" fmla="*/ 2147483647 h 58"/>
              <a:gd name="T20" fmla="*/ 2147483647 w 41"/>
              <a:gd name="T21" fmla="*/ 2147483647 h 58"/>
              <a:gd name="T22" fmla="*/ 2147483647 w 41"/>
              <a:gd name="T23" fmla="*/ 2147483647 h 58"/>
              <a:gd name="T24" fmla="*/ 2147483647 w 41"/>
              <a:gd name="T25" fmla="*/ 2147483647 h 58"/>
              <a:gd name="T26" fmla="*/ 2147483647 w 41"/>
              <a:gd name="T27" fmla="*/ 2147483647 h 58"/>
              <a:gd name="T28" fmla="*/ 2147483647 w 41"/>
              <a:gd name="T29" fmla="*/ 2147483647 h 58"/>
              <a:gd name="T30" fmla="*/ 2147483647 w 41"/>
              <a:gd name="T31" fmla="*/ 2147483647 h 58"/>
              <a:gd name="T32" fmla="*/ 2147483647 w 41"/>
              <a:gd name="T33" fmla="*/ 2147483647 h 58"/>
              <a:gd name="T34" fmla="*/ 2147483647 w 41"/>
              <a:gd name="T35" fmla="*/ 2147483647 h 58"/>
              <a:gd name="T36" fmla="*/ 2147483647 w 41"/>
              <a:gd name="T37" fmla="*/ 2147483647 h 58"/>
              <a:gd name="T38" fmla="*/ 2147483647 w 41"/>
              <a:gd name="T39" fmla="*/ 2147483647 h 58"/>
              <a:gd name="T40" fmla="*/ 2147483647 w 41"/>
              <a:gd name="T41" fmla="*/ 2147483647 h 58"/>
              <a:gd name="T42" fmla="*/ 2147483647 w 41"/>
              <a:gd name="T43" fmla="*/ 2147483647 h 58"/>
              <a:gd name="T44" fmla="*/ 2147483647 w 41"/>
              <a:gd name="T45" fmla="*/ 2147483647 h 58"/>
              <a:gd name="T46" fmla="*/ 2147483647 w 41"/>
              <a:gd name="T47" fmla="*/ 2147483647 h 58"/>
              <a:gd name="T48" fmla="*/ 2147483647 w 41"/>
              <a:gd name="T49" fmla="*/ 2147483647 h 58"/>
              <a:gd name="T50" fmla="*/ 2147483647 w 41"/>
              <a:gd name="T51" fmla="*/ 2147483647 h 58"/>
              <a:gd name="T52" fmla="*/ 2147483647 w 41"/>
              <a:gd name="T53" fmla="*/ 2147483647 h 58"/>
              <a:gd name="T54" fmla="*/ 2147483647 w 41"/>
              <a:gd name="T55" fmla="*/ 2147483647 h 58"/>
              <a:gd name="T56" fmla="*/ 2147483647 w 41"/>
              <a:gd name="T57" fmla="*/ 2147483647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599" name="Freeform 26"/>
          <p:cNvSpPr>
            <a:spLocks noChangeArrowheads="1"/>
          </p:cNvSpPr>
          <p:nvPr/>
        </p:nvSpPr>
        <p:spPr bwMode="auto">
          <a:xfrm>
            <a:off x="4335463" y="3068638"/>
            <a:ext cx="171450" cy="182562"/>
          </a:xfrm>
          <a:custGeom>
            <a:avLst/>
            <a:gdLst>
              <a:gd name="T0" fmla="*/ 2147483647 w 53"/>
              <a:gd name="T1" fmla="*/ 2147483647 h 57"/>
              <a:gd name="T2" fmla="*/ 2147483647 w 53"/>
              <a:gd name="T3" fmla="*/ 2147483647 h 57"/>
              <a:gd name="T4" fmla="*/ 2147483647 w 53"/>
              <a:gd name="T5" fmla="*/ 2147483647 h 57"/>
              <a:gd name="T6" fmla="*/ 2147483647 w 53"/>
              <a:gd name="T7" fmla="*/ 2147483647 h 57"/>
              <a:gd name="T8" fmla="*/ 2147483647 w 53"/>
              <a:gd name="T9" fmla="*/ 2147483647 h 57"/>
              <a:gd name="T10" fmla="*/ 2147483647 w 53"/>
              <a:gd name="T11" fmla="*/ 2147483647 h 57"/>
              <a:gd name="T12" fmla="*/ 2147483647 w 53"/>
              <a:gd name="T13" fmla="*/ 2147483647 h 57"/>
              <a:gd name="T14" fmla="*/ 2147483647 w 53"/>
              <a:gd name="T15" fmla="*/ 2147483647 h 57"/>
              <a:gd name="T16" fmla="*/ 2147483647 w 53"/>
              <a:gd name="T17" fmla="*/ 2147483647 h 57"/>
              <a:gd name="T18" fmla="*/ 2147483647 w 53"/>
              <a:gd name="T19" fmla="*/ 2147483647 h 57"/>
              <a:gd name="T20" fmla="*/ 2147483647 w 53"/>
              <a:gd name="T21" fmla="*/ 2147483647 h 57"/>
              <a:gd name="T22" fmla="*/ 2147483647 w 53"/>
              <a:gd name="T23" fmla="*/ 2147483647 h 57"/>
              <a:gd name="T24" fmla="*/ 2147483647 w 53"/>
              <a:gd name="T25" fmla="*/ 2147483647 h 57"/>
              <a:gd name="T26" fmla="*/ 0 w 53"/>
              <a:gd name="T27" fmla="*/ 2147483647 h 57"/>
              <a:gd name="T28" fmla="*/ 2147483647 w 53"/>
              <a:gd name="T29" fmla="*/ 2147483647 h 57"/>
              <a:gd name="T30" fmla="*/ 2147483647 w 53"/>
              <a:gd name="T31" fmla="*/ 2147483647 h 57"/>
              <a:gd name="T32" fmla="*/ 2147483647 w 53"/>
              <a:gd name="T33" fmla="*/ 2147483647 h 57"/>
              <a:gd name="T34" fmla="*/ 2147483647 w 53"/>
              <a:gd name="T35" fmla="*/ 2147483647 h 57"/>
              <a:gd name="T36" fmla="*/ 2147483647 w 53"/>
              <a:gd name="T37" fmla="*/ 2147483647 h 57"/>
              <a:gd name="T38" fmla="*/ 2147483647 w 53"/>
              <a:gd name="T39" fmla="*/ 2147483647 h 57"/>
              <a:gd name="T40" fmla="*/ 2147483647 w 53"/>
              <a:gd name="T41" fmla="*/ 2147483647 h 57"/>
              <a:gd name="T42" fmla="*/ 2147483647 w 53"/>
              <a:gd name="T43" fmla="*/ 2147483647 h 57"/>
              <a:gd name="T44" fmla="*/ 2147483647 w 53"/>
              <a:gd name="T45" fmla="*/ 2147483647 h 57"/>
              <a:gd name="T46" fmla="*/ 2147483647 w 53"/>
              <a:gd name="T47" fmla="*/ 2147483647 h 57"/>
              <a:gd name="T48" fmla="*/ 2147483647 w 53"/>
              <a:gd name="T49" fmla="*/ 2147483647 h 57"/>
              <a:gd name="T50" fmla="*/ 2147483647 w 53"/>
              <a:gd name="T51" fmla="*/ 2147483647 h 57"/>
              <a:gd name="T52" fmla="*/ 2147483647 w 53"/>
              <a:gd name="T53" fmla="*/ 2147483647 h 57"/>
              <a:gd name="T54" fmla="*/ 2147483647 w 53"/>
              <a:gd name="T55" fmla="*/ 2147483647 h 57"/>
              <a:gd name="T56" fmla="*/ 2147483647 w 53"/>
              <a:gd name="T57" fmla="*/ 2147483647 h 57"/>
              <a:gd name="T58" fmla="*/ 2147483647 w 53"/>
              <a:gd name="T59" fmla="*/ 2147483647 h 57"/>
              <a:gd name="T60" fmla="*/ 2147483647 w 53"/>
              <a:gd name="T61" fmla="*/ 2147483647 h 57"/>
              <a:gd name="T62" fmla="*/ 2147483647 w 53"/>
              <a:gd name="T63" fmla="*/ 2147483647 h 57"/>
              <a:gd name="T64" fmla="*/ 2147483647 w 53"/>
              <a:gd name="T65" fmla="*/ 2147483647 h 57"/>
              <a:gd name="T66" fmla="*/ 2147483647 w 53"/>
              <a:gd name="T67" fmla="*/ 2147483647 h 57"/>
              <a:gd name="T68" fmla="*/ 2147483647 w 53"/>
              <a:gd name="T69" fmla="*/ 2147483647 h 57"/>
              <a:gd name="T70" fmla="*/ 2147483647 w 53"/>
              <a:gd name="T71" fmla="*/ 2147483647 h 57"/>
              <a:gd name="T72" fmla="*/ 2147483647 w 53"/>
              <a:gd name="T73" fmla="*/ 2147483647 h 57"/>
              <a:gd name="T74" fmla="*/ 2147483647 w 53"/>
              <a:gd name="T75" fmla="*/ 2147483647 h 57"/>
              <a:gd name="T76" fmla="*/ 2147483647 w 53"/>
              <a:gd name="T77" fmla="*/ 2147483647 h 57"/>
              <a:gd name="T78" fmla="*/ 2147483647 w 53"/>
              <a:gd name="T79" fmla="*/ 2147483647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0" name="Freeform 27"/>
          <p:cNvSpPr>
            <a:spLocks noChangeArrowheads="1"/>
          </p:cNvSpPr>
          <p:nvPr/>
        </p:nvSpPr>
        <p:spPr bwMode="auto">
          <a:xfrm>
            <a:off x="4624388" y="2705100"/>
            <a:ext cx="603250" cy="574675"/>
          </a:xfrm>
          <a:custGeom>
            <a:avLst/>
            <a:gdLst>
              <a:gd name="T0" fmla="*/ 2147483647 w 188"/>
              <a:gd name="T1" fmla="*/ 2147483647 h 179"/>
              <a:gd name="T2" fmla="*/ 2147483647 w 188"/>
              <a:gd name="T3" fmla="*/ 2147483647 h 179"/>
              <a:gd name="T4" fmla="*/ 2147483647 w 188"/>
              <a:gd name="T5" fmla="*/ 2147483647 h 179"/>
              <a:gd name="T6" fmla="*/ 2147483647 w 188"/>
              <a:gd name="T7" fmla="*/ 2147483647 h 179"/>
              <a:gd name="T8" fmla="*/ 2147483647 w 188"/>
              <a:gd name="T9" fmla="*/ 2147483647 h 179"/>
              <a:gd name="T10" fmla="*/ 2147483647 w 188"/>
              <a:gd name="T11" fmla="*/ 2147483647 h 179"/>
              <a:gd name="T12" fmla="*/ 2147483647 w 188"/>
              <a:gd name="T13" fmla="*/ 2147483647 h 179"/>
              <a:gd name="T14" fmla="*/ 2147483647 w 188"/>
              <a:gd name="T15" fmla="*/ 2147483647 h 179"/>
              <a:gd name="T16" fmla="*/ 2147483647 w 188"/>
              <a:gd name="T17" fmla="*/ 2147483647 h 179"/>
              <a:gd name="T18" fmla="*/ 2147483647 w 188"/>
              <a:gd name="T19" fmla="*/ 2147483647 h 179"/>
              <a:gd name="T20" fmla="*/ 0 w 188"/>
              <a:gd name="T21" fmla="*/ 2147483647 h 179"/>
              <a:gd name="T22" fmla="*/ 2147483647 w 188"/>
              <a:gd name="T23" fmla="*/ 2147483647 h 179"/>
              <a:gd name="T24" fmla="*/ 2147483647 w 188"/>
              <a:gd name="T25" fmla="*/ 2147483647 h 179"/>
              <a:gd name="T26" fmla="*/ 2147483647 w 188"/>
              <a:gd name="T27" fmla="*/ 2147483647 h 179"/>
              <a:gd name="T28" fmla="*/ 2147483647 w 188"/>
              <a:gd name="T29" fmla="*/ 2147483647 h 179"/>
              <a:gd name="T30" fmla="*/ 2147483647 w 188"/>
              <a:gd name="T31" fmla="*/ 2147483647 h 179"/>
              <a:gd name="T32" fmla="*/ 2147483647 w 188"/>
              <a:gd name="T33" fmla="*/ 2147483647 h 179"/>
              <a:gd name="T34" fmla="*/ 2147483647 w 188"/>
              <a:gd name="T35" fmla="*/ 2147483647 h 179"/>
              <a:gd name="T36" fmla="*/ 2147483647 w 188"/>
              <a:gd name="T37" fmla="*/ 2147483647 h 179"/>
              <a:gd name="T38" fmla="*/ 2147483647 w 188"/>
              <a:gd name="T39" fmla="*/ 2147483647 h 179"/>
              <a:gd name="T40" fmla="*/ 2147483647 w 188"/>
              <a:gd name="T41" fmla="*/ 2147483647 h 179"/>
              <a:gd name="T42" fmla="*/ 2147483647 w 188"/>
              <a:gd name="T43" fmla="*/ 2147483647 h 179"/>
              <a:gd name="T44" fmla="*/ 2147483647 w 188"/>
              <a:gd name="T45" fmla="*/ 2147483647 h 179"/>
              <a:gd name="T46" fmla="*/ 2147483647 w 188"/>
              <a:gd name="T47" fmla="*/ 2147483647 h 179"/>
              <a:gd name="T48" fmla="*/ 2147483647 w 188"/>
              <a:gd name="T49" fmla="*/ 2147483647 h 179"/>
              <a:gd name="T50" fmla="*/ 2147483647 w 188"/>
              <a:gd name="T51" fmla="*/ 2147483647 h 179"/>
              <a:gd name="T52" fmla="*/ 2147483647 w 188"/>
              <a:gd name="T53" fmla="*/ 2147483647 h 179"/>
              <a:gd name="T54" fmla="*/ 2147483647 w 188"/>
              <a:gd name="T55" fmla="*/ 2147483647 h 179"/>
              <a:gd name="T56" fmla="*/ 2147483647 w 188"/>
              <a:gd name="T57" fmla="*/ 2147483647 h 179"/>
              <a:gd name="T58" fmla="*/ 2147483647 w 188"/>
              <a:gd name="T59" fmla="*/ 2147483647 h 179"/>
              <a:gd name="T60" fmla="*/ 2147483647 w 188"/>
              <a:gd name="T61" fmla="*/ 2147483647 h 179"/>
              <a:gd name="T62" fmla="*/ 2147483647 w 188"/>
              <a:gd name="T63" fmla="*/ 2147483647 h 179"/>
              <a:gd name="T64" fmla="*/ 2147483647 w 188"/>
              <a:gd name="T65" fmla="*/ 2147483647 h 179"/>
              <a:gd name="T66" fmla="*/ 2147483647 w 188"/>
              <a:gd name="T67" fmla="*/ 2147483647 h 179"/>
              <a:gd name="T68" fmla="*/ 2147483647 w 188"/>
              <a:gd name="T69" fmla="*/ 2147483647 h 179"/>
              <a:gd name="T70" fmla="*/ 2147483647 w 188"/>
              <a:gd name="T71" fmla="*/ 2147483647 h 179"/>
              <a:gd name="T72" fmla="*/ 2147483647 w 188"/>
              <a:gd name="T73" fmla="*/ 2147483647 h 179"/>
              <a:gd name="T74" fmla="*/ 2147483647 w 188"/>
              <a:gd name="T75" fmla="*/ 2147483647 h 179"/>
              <a:gd name="T76" fmla="*/ 2147483647 w 188"/>
              <a:gd name="T77" fmla="*/ 2147483647 h 179"/>
              <a:gd name="T78" fmla="*/ 2147483647 w 188"/>
              <a:gd name="T79" fmla="*/ 2147483647 h 179"/>
              <a:gd name="T80" fmla="*/ 2147483647 w 188"/>
              <a:gd name="T81" fmla="*/ 2147483647 h 179"/>
              <a:gd name="T82" fmla="*/ 2147483647 w 188"/>
              <a:gd name="T83" fmla="*/ 2147483647 h 179"/>
              <a:gd name="T84" fmla="*/ 2147483647 w 188"/>
              <a:gd name="T85" fmla="*/ 2147483647 h 179"/>
              <a:gd name="T86" fmla="*/ 2147483647 w 188"/>
              <a:gd name="T87" fmla="*/ 2147483647 h 179"/>
              <a:gd name="T88" fmla="*/ 2147483647 w 188"/>
              <a:gd name="T89" fmla="*/ 2147483647 h 179"/>
              <a:gd name="T90" fmla="*/ 2147483647 w 188"/>
              <a:gd name="T91" fmla="*/ 2147483647 h 179"/>
              <a:gd name="T92" fmla="*/ 2147483647 w 188"/>
              <a:gd name="T93" fmla="*/ 2147483647 h 179"/>
              <a:gd name="T94" fmla="*/ 2147483647 w 188"/>
              <a:gd name="T95" fmla="*/ 2147483647 h 179"/>
              <a:gd name="T96" fmla="*/ 2147483647 w 188"/>
              <a:gd name="T97" fmla="*/ 2147483647 h 179"/>
              <a:gd name="T98" fmla="*/ 2147483647 w 188"/>
              <a:gd name="T99" fmla="*/ 2147483647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1" name="Freeform 28"/>
          <p:cNvSpPr>
            <a:spLocks noChangeArrowheads="1"/>
          </p:cNvSpPr>
          <p:nvPr/>
        </p:nvSpPr>
        <p:spPr bwMode="auto">
          <a:xfrm>
            <a:off x="4759325" y="2359025"/>
            <a:ext cx="860425" cy="584200"/>
          </a:xfrm>
          <a:custGeom>
            <a:avLst/>
            <a:gdLst>
              <a:gd name="T0" fmla="*/ 2147483647 w 268"/>
              <a:gd name="T1" fmla="*/ 2147483647 h 182"/>
              <a:gd name="T2" fmla="*/ 2147483647 w 268"/>
              <a:gd name="T3" fmla="*/ 2147483647 h 182"/>
              <a:gd name="T4" fmla="*/ 2147483647 w 268"/>
              <a:gd name="T5" fmla="*/ 2147483647 h 182"/>
              <a:gd name="T6" fmla="*/ 2147483647 w 268"/>
              <a:gd name="T7" fmla="*/ 2147483647 h 182"/>
              <a:gd name="T8" fmla="*/ 2147483647 w 268"/>
              <a:gd name="T9" fmla="*/ 2147483647 h 182"/>
              <a:gd name="T10" fmla="*/ 2147483647 w 268"/>
              <a:gd name="T11" fmla="*/ 2147483647 h 182"/>
              <a:gd name="T12" fmla="*/ 0 w 268"/>
              <a:gd name="T13" fmla="*/ 2147483647 h 182"/>
              <a:gd name="T14" fmla="*/ 2147483647 w 268"/>
              <a:gd name="T15" fmla="*/ 2147483647 h 182"/>
              <a:gd name="T16" fmla="*/ 2147483647 w 268"/>
              <a:gd name="T17" fmla="*/ 2147483647 h 182"/>
              <a:gd name="T18" fmla="*/ 2147483647 w 268"/>
              <a:gd name="T19" fmla="*/ 2147483647 h 182"/>
              <a:gd name="T20" fmla="*/ 2147483647 w 268"/>
              <a:gd name="T21" fmla="*/ 2147483647 h 182"/>
              <a:gd name="T22" fmla="*/ 2147483647 w 268"/>
              <a:gd name="T23" fmla="*/ 2147483647 h 182"/>
              <a:gd name="T24" fmla="*/ 2147483647 w 268"/>
              <a:gd name="T25" fmla="*/ 2147483647 h 182"/>
              <a:gd name="T26" fmla="*/ 2147483647 w 268"/>
              <a:gd name="T27" fmla="*/ 2147483647 h 182"/>
              <a:gd name="T28" fmla="*/ 2147483647 w 268"/>
              <a:gd name="T29" fmla="*/ 2147483647 h 182"/>
              <a:gd name="T30" fmla="*/ 2147483647 w 268"/>
              <a:gd name="T31" fmla="*/ 2147483647 h 182"/>
              <a:gd name="T32" fmla="*/ 2147483647 w 268"/>
              <a:gd name="T33" fmla="*/ 2147483647 h 182"/>
              <a:gd name="T34" fmla="*/ 2147483647 w 268"/>
              <a:gd name="T35" fmla="*/ 2147483647 h 182"/>
              <a:gd name="T36" fmla="*/ 2147483647 w 268"/>
              <a:gd name="T37" fmla="*/ 2147483647 h 182"/>
              <a:gd name="T38" fmla="*/ 2147483647 w 268"/>
              <a:gd name="T39" fmla="*/ 2147483647 h 182"/>
              <a:gd name="T40" fmla="*/ 2147483647 w 268"/>
              <a:gd name="T41" fmla="*/ 2147483647 h 182"/>
              <a:gd name="T42" fmla="*/ 2147483647 w 268"/>
              <a:gd name="T43" fmla="*/ 2147483647 h 182"/>
              <a:gd name="T44" fmla="*/ 2147483647 w 268"/>
              <a:gd name="T45" fmla="*/ 2147483647 h 182"/>
              <a:gd name="T46" fmla="*/ 2147483647 w 268"/>
              <a:gd name="T47" fmla="*/ 2147483647 h 182"/>
              <a:gd name="T48" fmla="*/ 2147483647 w 268"/>
              <a:gd name="T49" fmla="*/ 2147483647 h 182"/>
              <a:gd name="T50" fmla="*/ 2147483647 w 268"/>
              <a:gd name="T51" fmla="*/ 2147483647 h 182"/>
              <a:gd name="T52" fmla="*/ 2147483647 w 268"/>
              <a:gd name="T53" fmla="*/ 2147483647 h 182"/>
              <a:gd name="T54" fmla="*/ 2147483647 w 268"/>
              <a:gd name="T55" fmla="*/ 2147483647 h 182"/>
              <a:gd name="T56" fmla="*/ 2147483647 w 268"/>
              <a:gd name="T57" fmla="*/ 2147483647 h 182"/>
              <a:gd name="T58" fmla="*/ 2147483647 w 268"/>
              <a:gd name="T59" fmla="*/ 2147483647 h 182"/>
              <a:gd name="T60" fmla="*/ 2147483647 w 268"/>
              <a:gd name="T61" fmla="*/ 2147483647 h 182"/>
              <a:gd name="T62" fmla="*/ 2147483647 w 268"/>
              <a:gd name="T63" fmla="*/ 2147483647 h 182"/>
              <a:gd name="T64" fmla="*/ 2147483647 w 268"/>
              <a:gd name="T65" fmla="*/ 2147483647 h 182"/>
              <a:gd name="T66" fmla="*/ 2147483647 w 268"/>
              <a:gd name="T67" fmla="*/ 2147483647 h 182"/>
              <a:gd name="T68" fmla="*/ 2147483647 w 268"/>
              <a:gd name="T69" fmla="*/ 2147483647 h 182"/>
              <a:gd name="T70" fmla="*/ 2147483647 w 268"/>
              <a:gd name="T71" fmla="*/ 2147483647 h 182"/>
              <a:gd name="T72" fmla="*/ 2147483647 w 268"/>
              <a:gd name="T73" fmla="*/ 2147483647 h 182"/>
              <a:gd name="T74" fmla="*/ 2147483647 w 268"/>
              <a:gd name="T75" fmla="*/ 2147483647 h 182"/>
              <a:gd name="T76" fmla="*/ 2147483647 w 268"/>
              <a:gd name="T77" fmla="*/ 2147483647 h 182"/>
              <a:gd name="T78" fmla="*/ 2147483647 w 268"/>
              <a:gd name="T79" fmla="*/ 2147483647 h 182"/>
              <a:gd name="T80" fmla="*/ 2147483647 w 268"/>
              <a:gd name="T81" fmla="*/ 2147483647 h 182"/>
              <a:gd name="T82" fmla="*/ 2147483647 w 268"/>
              <a:gd name="T83" fmla="*/ 2147483647 h 182"/>
              <a:gd name="T84" fmla="*/ 2147483647 w 268"/>
              <a:gd name="T85" fmla="*/ 2147483647 h 182"/>
              <a:gd name="T86" fmla="*/ 2147483647 w 268"/>
              <a:gd name="T87" fmla="*/ 2147483647 h 182"/>
              <a:gd name="T88" fmla="*/ 2147483647 w 268"/>
              <a:gd name="T89" fmla="*/ 2147483647 h 182"/>
              <a:gd name="T90" fmla="*/ 2147483647 w 268"/>
              <a:gd name="T91" fmla="*/ 2147483647 h 182"/>
              <a:gd name="T92" fmla="*/ 2147483647 w 268"/>
              <a:gd name="T93" fmla="*/ 2147483647 h 182"/>
              <a:gd name="T94" fmla="*/ 2147483647 w 268"/>
              <a:gd name="T95" fmla="*/ 2147483647 h 182"/>
              <a:gd name="T96" fmla="*/ 2147483647 w 268"/>
              <a:gd name="T97" fmla="*/ 2147483647 h 182"/>
              <a:gd name="T98" fmla="*/ 2147483647 w 268"/>
              <a:gd name="T99" fmla="*/ 2147483647 h 182"/>
              <a:gd name="T100" fmla="*/ 2147483647 w 268"/>
              <a:gd name="T101" fmla="*/ 2147483647 h 182"/>
              <a:gd name="T102" fmla="*/ 2147483647 w 268"/>
              <a:gd name="T103" fmla="*/ 2147483647 h 182"/>
              <a:gd name="T104" fmla="*/ 2147483647 w 268"/>
              <a:gd name="T105" fmla="*/ 2147483647 h 182"/>
              <a:gd name="T106" fmla="*/ 2147483647 w 268"/>
              <a:gd name="T107" fmla="*/ 2147483647 h 182"/>
              <a:gd name="T108" fmla="*/ 2147483647 w 268"/>
              <a:gd name="T109" fmla="*/ 2147483647 h 182"/>
              <a:gd name="T110" fmla="*/ 2147483647 w 268"/>
              <a:gd name="T111" fmla="*/ 2147483647 h 182"/>
              <a:gd name="T112" fmla="*/ 2147483647 w 268"/>
              <a:gd name="T113" fmla="*/ 2147483647 h 182"/>
              <a:gd name="T114" fmla="*/ 2147483647 w 268"/>
              <a:gd name="T115" fmla="*/ 2147483647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2" name="Freeform 29"/>
          <p:cNvSpPr>
            <a:spLocks noChangeArrowheads="1"/>
          </p:cNvSpPr>
          <p:nvPr/>
        </p:nvSpPr>
        <p:spPr bwMode="auto">
          <a:xfrm>
            <a:off x="4576763" y="1525588"/>
            <a:ext cx="1155700" cy="1054100"/>
          </a:xfrm>
          <a:custGeom>
            <a:avLst/>
            <a:gdLst>
              <a:gd name="T0" fmla="*/ 2147483647 w 360"/>
              <a:gd name="T1" fmla="*/ 2147483647 h 328"/>
              <a:gd name="T2" fmla="*/ 2147483647 w 360"/>
              <a:gd name="T3" fmla="*/ 2147483647 h 328"/>
              <a:gd name="T4" fmla="*/ 2147483647 w 360"/>
              <a:gd name="T5" fmla="*/ 2147483647 h 328"/>
              <a:gd name="T6" fmla="*/ 2147483647 w 360"/>
              <a:gd name="T7" fmla="*/ 2147483647 h 328"/>
              <a:gd name="T8" fmla="*/ 2147483647 w 360"/>
              <a:gd name="T9" fmla="*/ 2147483647 h 328"/>
              <a:gd name="T10" fmla="*/ 2147483647 w 360"/>
              <a:gd name="T11" fmla="*/ 2147483647 h 328"/>
              <a:gd name="T12" fmla="*/ 2147483647 w 360"/>
              <a:gd name="T13" fmla="*/ 2147483647 h 328"/>
              <a:gd name="T14" fmla="*/ 2147483647 w 360"/>
              <a:gd name="T15" fmla="*/ 2147483647 h 328"/>
              <a:gd name="T16" fmla="*/ 2147483647 w 360"/>
              <a:gd name="T17" fmla="*/ 2147483647 h 328"/>
              <a:gd name="T18" fmla="*/ 2147483647 w 360"/>
              <a:gd name="T19" fmla="*/ 2147483647 h 328"/>
              <a:gd name="T20" fmla="*/ 2147483647 w 360"/>
              <a:gd name="T21" fmla="*/ 2147483647 h 328"/>
              <a:gd name="T22" fmla="*/ 2147483647 w 360"/>
              <a:gd name="T23" fmla="*/ 2147483647 h 328"/>
              <a:gd name="T24" fmla="*/ 2147483647 w 360"/>
              <a:gd name="T25" fmla="*/ 2147483647 h 328"/>
              <a:gd name="T26" fmla="*/ 2147483647 w 360"/>
              <a:gd name="T27" fmla="*/ 2147483647 h 328"/>
              <a:gd name="T28" fmla="*/ 2147483647 w 360"/>
              <a:gd name="T29" fmla="*/ 2147483647 h 328"/>
              <a:gd name="T30" fmla="*/ 2147483647 w 360"/>
              <a:gd name="T31" fmla="*/ 2147483647 h 328"/>
              <a:gd name="T32" fmla="*/ 2147483647 w 360"/>
              <a:gd name="T33" fmla="*/ 2147483647 h 328"/>
              <a:gd name="T34" fmla="*/ 2147483647 w 360"/>
              <a:gd name="T35" fmla="*/ 2147483647 h 328"/>
              <a:gd name="T36" fmla="*/ 2147483647 w 360"/>
              <a:gd name="T37" fmla="*/ 2147483647 h 328"/>
              <a:gd name="T38" fmla="*/ 2147483647 w 360"/>
              <a:gd name="T39" fmla="*/ 2147483647 h 328"/>
              <a:gd name="T40" fmla="*/ 2147483647 w 360"/>
              <a:gd name="T41" fmla="*/ 2147483647 h 328"/>
              <a:gd name="T42" fmla="*/ 2147483647 w 360"/>
              <a:gd name="T43" fmla="*/ 2147483647 h 328"/>
              <a:gd name="T44" fmla="*/ 2147483647 w 360"/>
              <a:gd name="T45" fmla="*/ 2147483647 h 328"/>
              <a:gd name="T46" fmla="*/ 2147483647 w 360"/>
              <a:gd name="T47" fmla="*/ 2147483647 h 328"/>
              <a:gd name="T48" fmla="*/ 2147483647 w 360"/>
              <a:gd name="T49" fmla="*/ 2147483647 h 328"/>
              <a:gd name="T50" fmla="*/ 2147483647 w 360"/>
              <a:gd name="T51" fmla="*/ 2147483647 h 328"/>
              <a:gd name="T52" fmla="*/ 2147483647 w 360"/>
              <a:gd name="T53" fmla="*/ 2147483647 h 328"/>
              <a:gd name="T54" fmla="*/ 2147483647 w 360"/>
              <a:gd name="T55" fmla="*/ 2147483647 h 328"/>
              <a:gd name="T56" fmla="*/ 2147483647 w 360"/>
              <a:gd name="T57" fmla="*/ 2147483647 h 328"/>
              <a:gd name="T58" fmla="*/ 2147483647 w 360"/>
              <a:gd name="T59" fmla="*/ 2147483647 h 328"/>
              <a:gd name="T60" fmla="*/ 2147483647 w 360"/>
              <a:gd name="T61" fmla="*/ 2147483647 h 328"/>
              <a:gd name="T62" fmla="*/ 2147483647 w 360"/>
              <a:gd name="T63" fmla="*/ 2147483647 h 328"/>
              <a:gd name="T64" fmla="*/ 2147483647 w 360"/>
              <a:gd name="T65" fmla="*/ 2147483647 h 328"/>
              <a:gd name="T66" fmla="*/ 2147483647 w 360"/>
              <a:gd name="T67" fmla="*/ 2147483647 h 328"/>
              <a:gd name="T68" fmla="*/ 2147483647 w 360"/>
              <a:gd name="T69" fmla="*/ 2147483647 h 328"/>
              <a:gd name="T70" fmla="*/ 2147483647 w 360"/>
              <a:gd name="T71" fmla="*/ 2147483647 h 328"/>
              <a:gd name="T72" fmla="*/ 2147483647 w 360"/>
              <a:gd name="T73" fmla="*/ 2147483647 h 328"/>
              <a:gd name="T74" fmla="*/ 2147483647 w 360"/>
              <a:gd name="T75" fmla="*/ 2147483647 h 328"/>
              <a:gd name="T76" fmla="*/ 2147483647 w 360"/>
              <a:gd name="T77" fmla="*/ 2147483647 h 328"/>
              <a:gd name="T78" fmla="*/ 2147483647 w 360"/>
              <a:gd name="T79" fmla="*/ 2147483647 h 328"/>
              <a:gd name="T80" fmla="*/ 2147483647 w 360"/>
              <a:gd name="T81" fmla="*/ 2147483647 h 328"/>
              <a:gd name="T82" fmla="*/ 2147483647 w 360"/>
              <a:gd name="T83" fmla="*/ 2147483647 h 328"/>
              <a:gd name="T84" fmla="*/ 2147483647 w 360"/>
              <a:gd name="T85" fmla="*/ 2147483647 h 328"/>
              <a:gd name="T86" fmla="*/ 2147483647 w 360"/>
              <a:gd name="T87" fmla="*/ 2147483647 h 328"/>
              <a:gd name="T88" fmla="*/ 2147483647 w 360"/>
              <a:gd name="T89" fmla="*/ 2147483647 h 328"/>
              <a:gd name="T90" fmla="*/ 2147483647 w 360"/>
              <a:gd name="T91" fmla="*/ 2147483647 h 328"/>
              <a:gd name="T92" fmla="*/ 2147483647 w 360"/>
              <a:gd name="T93" fmla="*/ 2147483647 h 328"/>
              <a:gd name="T94" fmla="*/ 2147483647 w 360"/>
              <a:gd name="T95" fmla="*/ 2147483647 h 328"/>
              <a:gd name="T96" fmla="*/ 2147483647 w 360"/>
              <a:gd name="T97" fmla="*/ 2147483647 h 328"/>
              <a:gd name="T98" fmla="*/ 2147483647 w 360"/>
              <a:gd name="T99" fmla="*/ 2147483647 h 328"/>
              <a:gd name="T100" fmla="*/ 2147483647 w 360"/>
              <a:gd name="T101" fmla="*/ 2147483647 h 328"/>
              <a:gd name="T102" fmla="*/ 2147483647 w 360"/>
              <a:gd name="T103" fmla="*/ 2147483647 h 328"/>
              <a:gd name="T104" fmla="*/ 2147483647 w 360"/>
              <a:gd name="T105" fmla="*/ 2147483647 h 328"/>
              <a:gd name="T106" fmla="*/ 2147483647 w 360"/>
              <a:gd name="T107" fmla="*/ 2147483647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3" name="Freeform 30"/>
          <p:cNvSpPr>
            <a:spLocks noChangeArrowheads="1"/>
          </p:cNvSpPr>
          <p:nvPr/>
        </p:nvSpPr>
        <p:spPr bwMode="auto">
          <a:xfrm>
            <a:off x="4348163" y="3411538"/>
            <a:ext cx="696912" cy="436562"/>
          </a:xfrm>
          <a:custGeom>
            <a:avLst/>
            <a:gdLst>
              <a:gd name="T0" fmla="*/ 2147483647 w 217"/>
              <a:gd name="T1" fmla="*/ 2147483647 h 136"/>
              <a:gd name="T2" fmla="*/ 2147483647 w 217"/>
              <a:gd name="T3" fmla="*/ 2147483647 h 136"/>
              <a:gd name="T4" fmla="*/ 2147483647 w 217"/>
              <a:gd name="T5" fmla="*/ 2147483647 h 136"/>
              <a:gd name="T6" fmla="*/ 2147483647 w 217"/>
              <a:gd name="T7" fmla="*/ 2147483647 h 136"/>
              <a:gd name="T8" fmla="*/ 2147483647 w 217"/>
              <a:gd name="T9" fmla="*/ 2147483647 h 136"/>
              <a:gd name="T10" fmla="*/ 2147483647 w 217"/>
              <a:gd name="T11" fmla="*/ 0 h 136"/>
              <a:gd name="T12" fmla="*/ 2147483647 w 217"/>
              <a:gd name="T13" fmla="*/ 2147483647 h 136"/>
              <a:gd name="T14" fmla="*/ 2147483647 w 217"/>
              <a:gd name="T15" fmla="*/ 2147483647 h 136"/>
              <a:gd name="T16" fmla="*/ 2147483647 w 217"/>
              <a:gd name="T17" fmla="*/ 2147483647 h 136"/>
              <a:gd name="T18" fmla="*/ 2147483647 w 217"/>
              <a:gd name="T19" fmla="*/ 2147483647 h 136"/>
              <a:gd name="T20" fmla="*/ 2147483647 w 217"/>
              <a:gd name="T21" fmla="*/ 2147483647 h 136"/>
              <a:gd name="T22" fmla="*/ 2147483647 w 217"/>
              <a:gd name="T23" fmla="*/ 2147483647 h 136"/>
              <a:gd name="T24" fmla="*/ 2147483647 w 217"/>
              <a:gd name="T25" fmla="*/ 2147483647 h 136"/>
              <a:gd name="T26" fmla="*/ 2147483647 w 217"/>
              <a:gd name="T27" fmla="*/ 2147483647 h 136"/>
              <a:gd name="T28" fmla="*/ 0 w 217"/>
              <a:gd name="T29" fmla="*/ 2147483647 h 136"/>
              <a:gd name="T30" fmla="*/ 2147483647 w 217"/>
              <a:gd name="T31" fmla="*/ 2147483647 h 136"/>
              <a:gd name="T32" fmla="*/ 2147483647 w 217"/>
              <a:gd name="T33" fmla="*/ 2147483647 h 136"/>
              <a:gd name="T34" fmla="*/ 2147483647 w 217"/>
              <a:gd name="T35" fmla="*/ 2147483647 h 136"/>
              <a:gd name="T36" fmla="*/ 2147483647 w 217"/>
              <a:gd name="T37" fmla="*/ 2147483647 h 136"/>
              <a:gd name="T38" fmla="*/ 2147483647 w 217"/>
              <a:gd name="T39" fmla="*/ 2147483647 h 136"/>
              <a:gd name="T40" fmla="*/ 2147483647 w 217"/>
              <a:gd name="T41" fmla="*/ 2147483647 h 136"/>
              <a:gd name="T42" fmla="*/ 2147483647 w 217"/>
              <a:gd name="T43" fmla="*/ 2147483647 h 136"/>
              <a:gd name="T44" fmla="*/ 2147483647 w 217"/>
              <a:gd name="T45" fmla="*/ 2147483647 h 136"/>
              <a:gd name="T46" fmla="*/ 2147483647 w 217"/>
              <a:gd name="T47" fmla="*/ 2147483647 h 136"/>
              <a:gd name="T48" fmla="*/ 2147483647 w 217"/>
              <a:gd name="T49" fmla="*/ 2147483647 h 136"/>
              <a:gd name="T50" fmla="*/ 2147483647 w 217"/>
              <a:gd name="T51" fmla="*/ 2147483647 h 136"/>
              <a:gd name="T52" fmla="*/ 2147483647 w 217"/>
              <a:gd name="T53" fmla="*/ 2147483647 h 136"/>
              <a:gd name="T54" fmla="*/ 2147483647 w 217"/>
              <a:gd name="T55" fmla="*/ 2147483647 h 136"/>
              <a:gd name="T56" fmla="*/ 2147483647 w 217"/>
              <a:gd name="T57" fmla="*/ 2147483647 h 136"/>
              <a:gd name="T58" fmla="*/ 2147483647 w 217"/>
              <a:gd name="T59" fmla="*/ 2147483647 h 136"/>
              <a:gd name="T60" fmla="*/ 2147483647 w 217"/>
              <a:gd name="T61" fmla="*/ 2147483647 h 136"/>
              <a:gd name="T62" fmla="*/ 2147483647 w 217"/>
              <a:gd name="T63" fmla="*/ 2147483647 h 136"/>
              <a:gd name="T64" fmla="*/ 2147483647 w 217"/>
              <a:gd name="T65" fmla="*/ 2147483647 h 136"/>
              <a:gd name="T66" fmla="*/ 2147483647 w 217"/>
              <a:gd name="T67" fmla="*/ 2147483647 h 136"/>
              <a:gd name="T68" fmla="*/ 2147483647 w 217"/>
              <a:gd name="T69" fmla="*/ 2147483647 h 136"/>
              <a:gd name="T70" fmla="*/ 2147483647 w 217"/>
              <a:gd name="T71" fmla="*/ 2147483647 h 136"/>
              <a:gd name="T72" fmla="*/ 2147483647 w 217"/>
              <a:gd name="T73" fmla="*/ 2147483647 h 136"/>
              <a:gd name="T74" fmla="*/ 2147483647 w 217"/>
              <a:gd name="T75" fmla="*/ 2147483647 h 136"/>
              <a:gd name="T76" fmla="*/ 2147483647 w 217"/>
              <a:gd name="T77" fmla="*/ 2147483647 h 136"/>
              <a:gd name="T78" fmla="*/ 2147483647 w 217"/>
              <a:gd name="T79" fmla="*/ 2147483647 h 136"/>
              <a:gd name="T80" fmla="*/ 2147483647 w 217"/>
              <a:gd name="T81" fmla="*/ 2147483647 h 136"/>
              <a:gd name="T82" fmla="*/ 2147483647 w 217"/>
              <a:gd name="T83" fmla="*/ 2147483647 h 136"/>
              <a:gd name="T84" fmla="*/ 2147483647 w 217"/>
              <a:gd name="T85" fmla="*/ 2147483647 h 136"/>
              <a:gd name="T86" fmla="*/ 2147483647 w 217"/>
              <a:gd name="T87" fmla="*/ 2147483647 h 136"/>
              <a:gd name="T88" fmla="*/ 2147483647 w 217"/>
              <a:gd name="T89" fmla="*/ 2147483647 h 136"/>
              <a:gd name="T90" fmla="*/ 2147483647 w 217"/>
              <a:gd name="T91" fmla="*/ 2147483647 h 136"/>
              <a:gd name="T92" fmla="*/ 2147483647 w 217"/>
              <a:gd name="T93" fmla="*/ 2147483647 h 136"/>
              <a:gd name="T94" fmla="*/ 2147483647 w 217"/>
              <a:gd name="T95" fmla="*/ 2147483647 h 136"/>
              <a:gd name="T96" fmla="*/ 2147483647 w 217"/>
              <a:gd name="T97" fmla="*/ 2147483647 h 136"/>
              <a:gd name="T98" fmla="*/ 2147483647 w 217"/>
              <a:gd name="T99" fmla="*/ 2147483647 h 136"/>
              <a:gd name="T100" fmla="*/ 2147483647 w 217"/>
              <a:gd name="T101" fmla="*/ 2147483647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4" name="Freeform 31"/>
          <p:cNvSpPr>
            <a:spLocks noChangeArrowheads="1"/>
          </p:cNvSpPr>
          <p:nvPr/>
        </p:nvSpPr>
        <p:spPr bwMode="auto">
          <a:xfrm>
            <a:off x="5000625" y="4135438"/>
            <a:ext cx="111125" cy="98425"/>
          </a:xfrm>
          <a:custGeom>
            <a:avLst/>
            <a:gdLst>
              <a:gd name="T0" fmla="*/ 2147483647 w 34"/>
              <a:gd name="T1" fmla="*/ 2147483647 h 31"/>
              <a:gd name="T2" fmla="*/ 2147483647 w 34"/>
              <a:gd name="T3" fmla="*/ 2147483647 h 31"/>
              <a:gd name="T4" fmla="*/ 2147483647 w 34"/>
              <a:gd name="T5" fmla="*/ 2147483647 h 31"/>
              <a:gd name="T6" fmla="*/ 2147483647 w 34"/>
              <a:gd name="T7" fmla="*/ 2147483647 h 31"/>
              <a:gd name="T8" fmla="*/ 2147483647 w 34"/>
              <a:gd name="T9" fmla="*/ 2147483647 h 31"/>
              <a:gd name="T10" fmla="*/ 2147483647 w 34"/>
              <a:gd name="T11" fmla="*/ 2147483647 h 31"/>
              <a:gd name="T12" fmla="*/ 2147483647 w 34"/>
              <a:gd name="T13" fmla="*/ 2147483647 h 31"/>
              <a:gd name="T14" fmla="*/ 2147483647 w 34"/>
              <a:gd name="T15" fmla="*/ 2147483647 h 31"/>
              <a:gd name="T16" fmla="*/ 2147483647 w 34"/>
              <a:gd name="T17" fmla="*/ 2147483647 h 31"/>
              <a:gd name="T18" fmla="*/ 2147483647 w 34"/>
              <a:gd name="T19" fmla="*/ 2147483647 h 31"/>
              <a:gd name="T20" fmla="*/ 0 w 34"/>
              <a:gd name="T21" fmla="*/ 2147483647 h 31"/>
              <a:gd name="T22" fmla="*/ 2147483647 w 34"/>
              <a:gd name="T23" fmla="*/ 2147483647 h 31"/>
              <a:gd name="T24" fmla="*/ 2147483647 w 34"/>
              <a:gd name="T25" fmla="*/ 2147483647 h 31"/>
              <a:gd name="T26" fmla="*/ 2147483647 w 34"/>
              <a:gd name="T27" fmla="*/ 2147483647 h 31"/>
              <a:gd name="T28" fmla="*/ 2147483647 w 34"/>
              <a:gd name="T29" fmla="*/ 2147483647 h 31"/>
              <a:gd name="T30" fmla="*/ 2147483647 w 34"/>
              <a:gd name="T31" fmla="*/ 2147483647 h 31"/>
              <a:gd name="T32" fmla="*/ 2147483647 w 34"/>
              <a:gd name="T33" fmla="*/ 2147483647 h 31"/>
              <a:gd name="T34" fmla="*/ 2147483647 w 34"/>
              <a:gd name="T35" fmla="*/ 2147483647 h 31"/>
              <a:gd name="T36" fmla="*/ 2147483647 w 34"/>
              <a:gd name="T37" fmla="*/ 2147483647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5" name="Freeform 32"/>
          <p:cNvSpPr>
            <a:spLocks noChangeArrowheads="1"/>
          </p:cNvSpPr>
          <p:nvPr/>
        </p:nvSpPr>
        <p:spPr bwMode="auto">
          <a:xfrm>
            <a:off x="4489450" y="3768725"/>
            <a:ext cx="606425" cy="469900"/>
          </a:xfrm>
          <a:custGeom>
            <a:avLst/>
            <a:gdLst>
              <a:gd name="T0" fmla="*/ 2147483647 w 189"/>
              <a:gd name="T1" fmla="*/ 2147483647 h 146"/>
              <a:gd name="T2" fmla="*/ 2147483647 w 189"/>
              <a:gd name="T3" fmla="*/ 2147483647 h 146"/>
              <a:gd name="T4" fmla="*/ 2147483647 w 189"/>
              <a:gd name="T5" fmla="*/ 2147483647 h 146"/>
              <a:gd name="T6" fmla="*/ 2147483647 w 189"/>
              <a:gd name="T7" fmla="*/ 0 h 146"/>
              <a:gd name="T8" fmla="*/ 2147483647 w 189"/>
              <a:gd name="T9" fmla="*/ 2147483647 h 146"/>
              <a:gd name="T10" fmla="*/ 2147483647 w 189"/>
              <a:gd name="T11" fmla="*/ 2147483647 h 146"/>
              <a:gd name="T12" fmla="*/ 2147483647 w 189"/>
              <a:gd name="T13" fmla="*/ 2147483647 h 146"/>
              <a:gd name="T14" fmla="*/ 2147483647 w 189"/>
              <a:gd name="T15" fmla="*/ 2147483647 h 146"/>
              <a:gd name="T16" fmla="*/ 2147483647 w 189"/>
              <a:gd name="T17" fmla="*/ 2147483647 h 146"/>
              <a:gd name="T18" fmla="*/ 2147483647 w 189"/>
              <a:gd name="T19" fmla="*/ 2147483647 h 146"/>
              <a:gd name="T20" fmla="*/ 2147483647 w 189"/>
              <a:gd name="T21" fmla="*/ 2147483647 h 146"/>
              <a:gd name="T22" fmla="*/ 0 w 189"/>
              <a:gd name="T23" fmla="*/ 2147483647 h 146"/>
              <a:gd name="T24" fmla="*/ 2147483647 w 189"/>
              <a:gd name="T25" fmla="*/ 2147483647 h 146"/>
              <a:gd name="T26" fmla="*/ 2147483647 w 189"/>
              <a:gd name="T27" fmla="*/ 2147483647 h 146"/>
              <a:gd name="T28" fmla="*/ 2147483647 w 189"/>
              <a:gd name="T29" fmla="*/ 2147483647 h 146"/>
              <a:gd name="T30" fmla="*/ 2147483647 w 189"/>
              <a:gd name="T31" fmla="*/ 2147483647 h 146"/>
              <a:gd name="T32" fmla="*/ 2147483647 w 189"/>
              <a:gd name="T33" fmla="*/ 2147483647 h 146"/>
              <a:gd name="T34" fmla="*/ 2147483647 w 189"/>
              <a:gd name="T35" fmla="*/ 2147483647 h 146"/>
              <a:gd name="T36" fmla="*/ 2147483647 w 189"/>
              <a:gd name="T37" fmla="*/ 2147483647 h 146"/>
              <a:gd name="T38" fmla="*/ 2147483647 w 189"/>
              <a:gd name="T39" fmla="*/ 2147483647 h 146"/>
              <a:gd name="T40" fmla="*/ 2147483647 w 189"/>
              <a:gd name="T41" fmla="*/ 2147483647 h 146"/>
              <a:gd name="T42" fmla="*/ 2147483647 w 189"/>
              <a:gd name="T43" fmla="*/ 2147483647 h 146"/>
              <a:gd name="T44" fmla="*/ 2147483647 w 189"/>
              <a:gd name="T45" fmla="*/ 2147483647 h 146"/>
              <a:gd name="T46" fmla="*/ 2147483647 w 189"/>
              <a:gd name="T47" fmla="*/ 2147483647 h 146"/>
              <a:gd name="T48" fmla="*/ 2147483647 w 189"/>
              <a:gd name="T49" fmla="*/ 2147483647 h 146"/>
              <a:gd name="T50" fmla="*/ 2147483647 w 189"/>
              <a:gd name="T51" fmla="*/ 2147483647 h 146"/>
              <a:gd name="T52" fmla="*/ 2147483647 w 189"/>
              <a:gd name="T53" fmla="*/ 2147483647 h 146"/>
              <a:gd name="T54" fmla="*/ 2147483647 w 189"/>
              <a:gd name="T55" fmla="*/ 2147483647 h 146"/>
              <a:gd name="T56" fmla="*/ 2147483647 w 189"/>
              <a:gd name="T57" fmla="*/ 2147483647 h 146"/>
              <a:gd name="T58" fmla="*/ 2147483647 w 189"/>
              <a:gd name="T59" fmla="*/ 2147483647 h 146"/>
              <a:gd name="T60" fmla="*/ 2147483647 w 189"/>
              <a:gd name="T61" fmla="*/ 2147483647 h 146"/>
              <a:gd name="T62" fmla="*/ 2147483647 w 189"/>
              <a:gd name="T63" fmla="*/ 2147483647 h 146"/>
              <a:gd name="T64" fmla="*/ 2147483647 w 189"/>
              <a:gd name="T65" fmla="*/ 2147483647 h 146"/>
              <a:gd name="T66" fmla="*/ 2147483647 w 189"/>
              <a:gd name="T67" fmla="*/ 2147483647 h 146"/>
              <a:gd name="T68" fmla="*/ 2147483647 w 189"/>
              <a:gd name="T69" fmla="*/ 2147483647 h 146"/>
              <a:gd name="T70" fmla="*/ 2147483647 w 189"/>
              <a:gd name="T71" fmla="*/ 2147483647 h 146"/>
              <a:gd name="T72" fmla="*/ 2147483647 w 189"/>
              <a:gd name="T73" fmla="*/ 2147483647 h 146"/>
              <a:gd name="T74" fmla="*/ 2147483647 w 189"/>
              <a:gd name="T75" fmla="*/ 2147483647 h 146"/>
              <a:gd name="T76" fmla="*/ 2147483647 w 189"/>
              <a:gd name="T77" fmla="*/ 2147483647 h 146"/>
              <a:gd name="T78" fmla="*/ 2147483647 w 189"/>
              <a:gd name="T79" fmla="*/ 2147483647 h 146"/>
              <a:gd name="T80" fmla="*/ 2147483647 w 189"/>
              <a:gd name="T81" fmla="*/ 2147483647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6" name="Freeform 33"/>
          <p:cNvSpPr>
            <a:spLocks noChangeArrowheads="1"/>
          </p:cNvSpPr>
          <p:nvPr/>
        </p:nvSpPr>
        <p:spPr bwMode="auto">
          <a:xfrm>
            <a:off x="4171950" y="2871788"/>
            <a:ext cx="565150" cy="808037"/>
          </a:xfrm>
          <a:custGeom>
            <a:avLst/>
            <a:gdLst>
              <a:gd name="T0" fmla="*/ 2147483647 w 176"/>
              <a:gd name="T1" fmla="*/ 2147483647 h 251"/>
              <a:gd name="T2" fmla="*/ 2147483647 w 176"/>
              <a:gd name="T3" fmla="*/ 2147483647 h 251"/>
              <a:gd name="T4" fmla="*/ 2147483647 w 176"/>
              <a:gd name="T5" fmla="*/ 2147483647 h 251"/>
              <a:gd name="T6" fmla="*/ 2147483647 w 176"/>
              <a:gd name="T7" fmla="*/ 2147483647 h 251"/>
              <a:gd name="T8" fmla="*/ 2147483647 w 176"/>
              <a:gd name="T9" fmla="*/ 2147483647 h 251"/>
              <a:gd name="T10" fmla="*/ 2147483647 w 176"/>
              <a:gd name="T11" fmla="*/ 2147483647 h 251"/>
              <a:gd name="T12" fmla="*/ 2147483647 w 176"/>
              <a:gd name="T13" fmla="*/ 2147483647 h 251"/>
              <a:gd name="T14" fmla="*/ 2147483647 w 176"/>
              <a:gd name="T15" fmla="*/ 2147483647 h 251"/>
              <a:gd name="T16" fmla="*/ 2147483647 w 176"/>
              <a:gd name="T17" fmla="*/ 0 h 251"/>
              <a:gd name="T18" fmla="*/ 2147483647 w 176"/>
              <a:gd name="T19" fmla="*/ 2147483647 h 251"/>
              <a:gd name="T20" fmla="*/ 2147483647 w 176"/>
              <a:gd name="T21" fmla="*/ 2147483647 h 251"/>
              <a:gd name="T22" fmla="*/ 2147483647 w 176"/>
              <a:gd name="T23" fmla="*/ 2147483647 h 251"/>
              <a:gd name="T24" fmla="*/ 2147483647 w 176"/>
              <a:gd name="T25" fmla="*/ 2147483647 h 251"/>
              <a:gd name="T26" fmla="*/ 2147483647 w 176"/>
              <a:gd name="T27" fmla="*/ 2147483647 h 251"/>
              <a:gd name="T28" fmla="*/ 2147483647 w 176"/>
              <a:gd name="T29" fmla="*/ 2147483647 h 251"/>
              <a:gd name="T30" fmla="*/ 2147483647 w 176"/>
              <a:gd name="T31" fmla="*/ 2147483647 h 251"/>
              <a:gd name="T32" fmla="*/ 2147483647 w 176"/>
              <a:gd name="T33" fmla="*/ 2147483647 h 251"/>
              <a:gd name="T34" fmla="*/ 2147483647 w 176"/>
              <a:gd name="T35" fmla="*/ 2147483647 h 251"/>
              <a:gd name="T36" fmla="*/ 2147483647 w 176"/>
              <a:gd name="T37" fmla="*/ 2147483647 h 251"/>
              <a:gd name="T38" fmla="*/ 2147483647 w 176"/>
              <a:gd name="T39" fmla="*/ 2147483647 h 251"/>
              <a:gd name="T40" fmla="*/ 2147483647 w 176"/>
              <a:gd name="T41" fmla="*/ 2147483647 h 251"/>
              <a:gd name="T42" fmla="*/ 2147483647 w 176"/>
              <a:gd name="T43" fmla="*/ 2147483647 h 251"/>
              <a:gd name="T44" fmla="*/ 2147483647 w 176"/>
              <a:gd name="T45" fmla="*/ 2147483647 h 251"/>
              <a:gd name="T46" fmla="*/ 2147483647 w 176"/>
              <a:gd name="T47" fmla="*/ 2147483647 h 251"/>
              <a:gd name="T48" fmla="*/ 2147483647 w 176"/>
              <a:gd name="T49" fmla="*/ 2147483647 h 251"/>
              <a:gd name="T50" fmla="*/ 2147483647 w 176"/>
              <a:gd name="T51" fmla="*/ 2147483647 h 251"/>
              <a:gd name="T52" fmla="*/ 2147483647 w 176"/>
              <a:gd name="T53" fmla="*/ 2147483647 h 251"/>
              <a:gd name="T54" fmla="*/ 2147483647 w 176"/>
              <a:gd name="T55" fmla="*/ 2147483647 h 251"/>
              <a:gd name="T56" fmla="*/ 2147483647 w 176"/>
              <a:gd name="T57" fmla="*/ 2147483647 h 251"/>
              <a:gd name="T58" fmla="*/ 2147483647 w 176"/>
              <a:gd name="T59" fmla="*/ 2147483647 h 251"/>
              <a:gd name="T60" fmla="*/ 2147483647 w 176"/>
              <a:gd name="T61" fmla="*/ 2147483647 h 251"/>
              <a:gd name="T62" fmla="*/ 2147483647 w 176"/>
              <a:gd name="T63" fmla="*/ 2147483647 h 251"/>
              <a:gd name="T64" fmla="*/ 2147483647 w 176"/>
              <a:gd name="T65" fmla="*/ 2147483647 h 251"/>
              <a:gd name="T66" fmla="*/ 2147483647 w 176"/>
              <a:gd name="T67" fmla="*/ 2147483647 h 251"/>
              <a:gd name="T68" fmla="*/ 2147483647 w 176"/>
              <a:gd name="T69" fmla="*/ 2147483647 h 251"/>
              <a:gd name="T70" fmla="*/ 2147483647 w 176"/>
              <a:gd name="T71" fmla="*/ 2147483647 h 251"/>
              <a:gd name="T72" fmla="*/ 2147483647 w 176"/>
              <a:gd name="T73" fmla="*/ 2147483647 h 251"/>
              <a:gd name="T74" fmla="*/ 2147483647 w 176"/>
              <a:gd name="T75" fmla="*/ 2147483647 h 251"/>
              <a:gd name="T76" fmla="*/ 2147483647 w 176"/>
              <a:gd name="T77" fmla="*/ 2147483647 h 251"/>
              <a:gd name="T78" fmla="*/ 2147483647 w 176"/>
              <a:gd name="T79" fmla="*/ 2147483647 h 251"/>
              <a:gd name="T80" fmla="*/ 2147483647 w 176"/>
              <a:gd name="T81" fmla="*/ 2147483647 h 251"/>
              <a:gd name="T82" fmla="*/ 2147483647 w 176"/>
              <a:gd name="T83" fmla="*/ 2147483647 h 251"/>
              <a:gd name="T84" fmla="*/ 2147483647 w 176"/>
              <a:gd name="T85" fmla="*/ 2147483647 h 251"/>
              <a:gd name="T86" fmla="*/ 2147483647 w 176"/>
              <a:gd name="T87" fmla="*/ 2147483647 h 251"/>
              <a:gd name="T88" fmla="*/ 2147483647 w 176"/>
              <a:gd name="T89" fmla="*/ 2147483647 h 251"/>
              <a:gd name="T90" fmla="*/ 2147483647 w 176"/>
              <a:gd name="T91" fmla="*/ 2147483647 h 251"/>
              <a:gd name="T92" fmla="*/ 2147483647 w 176"/>
              <a:gd name="T93" fmla="*/ 2147483647 h 251"/>
              <a:gd name="T94" fmla="*/ 2147483647 w 176"/>
              <a:gd name="T95" fmla="*/ 2147483647 h 251"/>
              <a:gd name="T96" fmla="*/ 2147483647 w 176"/>
              <a:gd name="T97" fmla="*/ 2147483647 h 251"/>
              <a:gd name="T98" fmla="*/ 2147483647 w 176"/>
              <a:gd name="T99" fmla="*/ 2147483647 h 251"/>
              <a:gd name="T100" fmla="*/ 2147483647 w 176"/>
              <a:gd name="T101" fmla="*/ 2147483647 h 251"/>
              <a:gd name="T102" fmla="*/ 2147483647 w 176"/>
              <a:gd name="T103" fmla="*/ 2147483647 h 251"/>
              <a:gd name="T104" fmla="*/ 2147483647 w 176"/>
              <a:gd name="T105" fmla="*/ 2147483647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7" name="Freeform 34"/>
          <p:cNvSpPr>
            <a:spLocks noChangeArrowheads="1"/>
          </p:cNvSpPr>
          <p:nvPr/>
        </p:nvSpPr>
        <p:spPr bwMode="auto">
          <a:xfrm>
            <a:off x="3911600" y="3646488"/>
            <a:ext cx="596900" cy="587375"/>
          </a:xfrm>
          <a:custGeom>
            <a:avLst/>
            <a:gdLst>
              <a:gd name="T0" fmla="*/ 2147483647 w 186"/>
              <a:gd name="T1" fmla="*/ 2147483647 h 183"/>
              <a:gd name="T2" fmla="*/ 2147483647 w 186"/>
              <a:gd name="T3" fmla="*/ 2147483647 h 183"/>
              <a:gd name="T4" fmla="*/ 2147483647 w 186"/>
              <a:gd name="T5" fmla="*/ 2147483647 h 183"/>
              <a:gd name="T6" fmla="*/ 2147483647 w 186"/>
              <a:gd name="T7" fmla="*/ 2147483647 h 183"/>
              <a:gd name="T8" fmla="*/ 2147483647 w 186"/>
              <a:gd name="T9" fmla="*/ 2147483647 h 183"/>
              <a:gd name="T10" fmla="*/ 2147483647 w 186"/>
              <a:gd name="T11" fmla="*/ 2147483647 h 183"/>
              <a:gd name="T12" fmla="*/ 2147483647 w 186"/>
              <a:gd name="T13" fmla="*/ 2147483647 h 183"/>
              <a:gd name="T14" fmla="*/ 2147483647 w 186"/>
              <a:gd name="T15" fmla="*/ 2147483647 h 183"/>
              <a:gd name="T16" fmla="*/ 2147483647 w 186"/>
              <a:gd name="T17" fmla="*/ 2147483647 h 183"/>
              <a:gd name="T18" fmla="*/ 2147483647 w 186"/>
              <a:gd name="T19" fmla="*/ 2147483647 h 183"/>
              <a:gd name="T20" fmla="*/ 2147483647 w 186"/>
              <a:gd name="T21" fmla="*/ 2147483647 h 183"/>
              <a:gd name="T22" fmla="*/ 2147483647 w 186"/>
              <a:gd name="T23" fmla="*/ 2147483647 h 183"/>
              <a:gd name="T24" fmla="*/ 2147483647 w 186"/>
              <a:gd name="T25" fmla="*/ 2147483647 h 183"/>
              <a:gd name="T26" fmla="*/ 2147483647 w 186"/>
              <a:gd name="T27" fmla="*/ 2147483647 h 183"/>
              <a:gd name="T28" fmla="*/ 2147483647 w 186"/>
              <a:gd name="T29" fmla="*/ 2147483647 h 183"/>
              <a:gd name="T30" fmla="*/ 2147483647 w 186"/>
              <a:gd name="T31" fmla="*/ 2147483647 h 183"/>
              <a:gd name="T32" fmla="*/ 2147483647 w 186"/>
              <a:gd name="T33" fmla="*/ 2147483647 h 183"/>
              <a:gd name="T34" fmla="*/ 2147483647 w 186"/>
              <a:gd name="T35" fmla="*/ 2147483647 h 183"/>
              <a:gd name="T36" fmla="*/ 2147483647 w 186"/>
              <a:gd name="T37" fmla="*/ 2147483647 h 183"/>
              <a:gd name="T38" fmla="*/ 2147483647 w 186"/>
              <a:gd name="T39" fmla="*/ 2147483647 h 183"/>
              <a:gd name="T40" fmla="*/ 2147483647 w 186"/>
              <a:gd name="T41" fmla="*/ 2147483647 h 183"/>
              <a:gd name="T42" fmla="*/ 2147483647 w 186"/>
              <a:gd name="T43" fmla="*/ 2147483647 h 183"/>
              <a:gd name="T44" fmla="*/ 2147483647 w 186"/>
              <a:gd name="T45" fmla="*/ 2147483647 h 183"/>
              <a:gd name="T46" fmla="*/ 2147483647 w 186"/>
              <a:gd name="T47" fmla="*/ 2147483647 h 183"/>
              <a:gd name="T48" fmla="*/ 2147483647 w 186"/>
              <a:gd name="T49" fmla="*/ 2147483647 h 183"/>
              <a:gd name="T50" fmla="*/ 2147483647 w 186"/>
              <a:gd name="T51" fmla="*/ 2147483647 h 183"/>
              <a:gd name="T52" fmla="*/ 2147483647 w 186"/>
              <a:gd name="T53" fmla="*/ 2147483647 h 183"/>
              <a:gd name="T54" fmla="*/ 2147483647 w 186"/>
              <a:gd name="T55" fmla="*/ 2147483647 h 183"/>
              <a:gd name="T56" fmla="*/ 2147483647 w 186"/>
              <a:gd name="T57" fmla="*/ 2147483647 h 183"/>
              <a:gd name="T58" fmla="*/ 2147483647 w 186"/>
              <a:gd name="T59" fmla="*/ 2147483647 h 183"/>
              <a:gd name="T60" fmla="*/ 2147483647 w 186"/>
              <a:gd name="T61" fmla="*/ 2147483647 h 183"/>
              <a:gd name="T62" fmla="*/ 2147483647 w 186"/>
              <a:gd name="T63" fmla="*/ 2147483647 h 183"/>
              <a:gd name="T64" fmla="*/ 2147483647 w 186"/>
              <a:gd name="T65" fmla="*/ 2147483647 h 183"/>
              <a:gd name="T66" fmla="*/ 2147483647 w 186"/>
              <a:gd name="T67" fmla="*/ 2147483647 h 183"/>
              <a:gd name="T68" fmla="*/ 2147483647 w 186"/>
              <a:gd name="T69" fmla="*/ 2147483647 h 183"/>
              <a:gd name="T70" fmla="*/ 2147483647 w 186"/>
              <a:gd name="T71" fmla="*/ 2147483647 h 183"/>
              <a:gd name="T72" fmla="*/ 2147483647 w 186"/>
              <a:gd name="T73" fmla="*/ 2147483647 h 183"/>
              <a:gd name="T74" fmla="*/ 2147483647 w 186"/>
              <a:gd name="T75" fmla="*/ 2147483647 h 183"/>
              <a:gd name="T76" fmla="*/ 2147483647 w 186"/>
              <a:gd name="T77" fmla="*/ 0 h 183"/>
              <a:gd name="T78" fmla="*/ 2147483647 w 186"/>
              <a:gd name="T79" fmla="*/ 2147483647 h 183"/>
              <a:gd name="T80" fmla="*/ 2147483647 w 186"/>
              <a:gd name="T81" fmla="*/ 2147483647 h 183"/>
              <a:gd name="T82" fmla="*/ 2147483647 w 186"/>
              <a:gd name="T83" fmla="*/ 2147483647 h 183"/>
              <a:gd name="T84" fmla="*/ 2147483647 w 186"/>
              <a:gd name="T85" fmla="*/ 2147483647 h 183"/>
              <a:gd name="T86" fmla="*/ 2147483647 w 186"/>
              <a:gd name="T87" fmla="*/ 2147483647 h 183"/>
              <a:gd name="T88" fmla="*/ 2147483647 w 186"/>
              <a:gd name="T89" fmla="*/ 2147483647 h 183"/>
              <a:gd name="T90" fmla="*/ 2147483647 w 186"/>
              <a:gd name="T91" fmla="*/ 2147483647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8" name="Freeform 35"/>
          <p:cNvSpPr>
            <a:spLocks noChangeArrowheads="1"/>
          </p:cNvSpPr>
          <p:nvPr/>
        </p:nvSpPr>
        <p:spPr bwMode="auto">
          <a:xfrm>
            <a:off x="5032375" y="4902200"/>
            <a:ext cx="171450" cy="411163"/>
          </a:xfrm>
          <a:custGeom>
            <a:avLst/>
            <a:gdLst>
              <a:gd name="T0" fmla="*/ 2147483647 w 53"/>
              <a:gd name="T1" fmla="*/ 0 h 128"/>
              <a:gd name="T2" fmla="*/ 2147483647 w 53"/>
              <a:gd name="T3" fmla="*/ 2147483647 h 128"/>
              <a:gd name="T4" fmla="*/ 0 w 53"/>
              <a:gd name="T5" fmla="*/ 2147483647 h 128"/>
              <a:gd name="T6" fmla="*/ 2147483647 w 53"/>
              <a:gd name="T7" fmla="*/ 2147483647 h 128"/>
              <a:gd name="T8" fmla="*/ 2147483647 w 53"/>
              <a:gd name="T9" fmla="*/ 2147483647 h 128"/>
              <a:gd name="T10" fmla="*/ 2147483647 w 53"/>
              <a:gd name="T11" fmla="*/ 2147483647 h 128"/>
              <a:gd name="T12" fmla="*/ 2147483647 w 53"/>
              <a:gd name="T13" fmla="*/ 2147483647 h 128"/>
              <a:gd name="T14" fmla="*/ 2147483647 w 53"/>
              <a:gd name="T15" fmla="*/ 2147483647 h 128"/>
              <a:gd name="T16" fmla="*/ 2147483647 w 53"/>
              <a:gd name="T17" fmla="*/ 2147483647 h 128"/>
              <a:gd name="T18" fmla="*/ 2147483647 w 53"/>
              <a:gd name="T19" fmla="*/ 2147483647 h 128"/>
              <a:gd name="T20" fmla="*/ 2147483647 w 53"/>
              <a:gd name="T21" fmla="*/ 2147483647 h 128"/>
              <a:gd name="T22" fmla="*/ 2147483647 w 53"/>
              <a:gd name="T23" fmla="*/ 2147483647 h 128"/>
              <a:gd name="T24" fmla="*/ 2147483647 w 53"/>
              <a:gd name="T25" fmla="*/ 2147483647 h 128"/>
              <a:gd name="T26" fmla="*/ 2147483647 w 53"/>
              <a:gd name="T27" fmla="*/ 2147483647 h 128"/>
              <a:gd name="T28" fmla="*/ 2147483647 w 53"/>
              <a:gd name="T29" fmla="*/ 2147483647 h 128"/>
              <a:gd name="T30" fmla="*/ 2147483647 w 53"/>
              <a:gd name="T31" fmla="*/ 2147483647 h 128"/>
              <a:gd name="T32" fmla="*/ 2147483647 w 53"/>
              <a:gd name="T33" fmla="*/ 2147483647 h 128"/>
              <a:gd name="T34" fmla="*/ 2147483647 w 53"/>
              <a:gd name="T35" fmla="*/ 2147483647 h 128"/>
              <a:gd name="T36" fmla="*/ 2147483647 w 53"/>
              <a:gd name="T37" fmla="*/ 2147483647 h 128"/>
              <a:gd name="T38" fmla="*/ 2147483647 w 53"/>
              <a:gd name="T39" fmla="*/ 2147483647 h 128"/>
              <a:gd name="T40" fmla="*/ 2147483647 w 53"/>
              <a:gd name="T41" fmla="*/ 2147483647 h 128"/>
              <a:gd name="T42" fmla="*/ 2147483647 w 53"/>
              <a:gd name="T43" fmla="*/ 2147483647 h 128"/>
              <a:gd name="T44" fmla="*/ 2147483647 w 53"/>
              <a:gd name="T45" fmla="*/ 2147483647 h 128"/>
              <a:gd name="T46" fmla="*/ 2147483647 w 53"/>
              <a:gd name="T47" fmla="*/ 2147483647 h 128"/>
              <a:gd name="T48" fmla="*/ 2147483647 w 53"/>
              <a:gd name="T49" fmla="*/ 2147483647 h 128"/>
              <a:gd name="T50" fmla="*/ 2147483647 w 53"/>
              <a:gd name="T51" fmla="*/ 2147483647 h 128"/>
              <a:gd name="T52" fmla="*/ 2147483647 w 53"/>
              <a:gd name="T53" fmla="*/ 2147483647 h 128"/>
              <a:gd name="T54" fmla="*/ 2147483647 w 53"/>
              <a:gd name="T55" fmla="*/ 2147483647 h 128"/>
              <a:gd name="T56" fmla="*/ 2147483647 w 53"/>
              <a:gd name="T57" fmla="*/ 2147483647 h 128"/>
              <a:gd name="T58" fmla="*/ 2147483647 w 53"/>
              <a:gd name="T59" fmla="*/ 2147483647 h 128"/>
              <a:gd name="T60" fmla="*/ 2147483647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09" name="Freeform 36"/>
          <p:cNvSpPr>
            <a:spLocks noChangeArrowheads="1"/>
          </p:cNvSpPr>
          <p:nvPr/>
        </p:nvSpPr>
        <p:spPr bwMode="auto">
          <a:xfrm>
            <a:off x="3776663" y="5630863"/>
            <a:ext cx="263525" cy="225425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2147483647 w 82"/>
              <a:gd name="T43" fmla="*/ 2147483647 h 70"/>
              <a:gd name="T44" fmla="*/ 2147483647 w 82"/>
              <a:gd name="T45" fmla="*/ 2147483647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0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0" name="直接连接符 34"/>
          <p:cNvSpPr>
            <a:spLocks noChangeShapeType="1"/>
          </p:cNvSpPr>
          <p:nvPr/>
        </p:nvSpPr>
        <p:spPr bwMode="auto">
          <a:xfrm>
            <a:off x="6118225" y="1501775"/>
            <a:ext cx="1588" cy="4395788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1" name="矩形 51"/>
          <p:cNvSpPr>
            <a:spLocks noChangeArrowheads="1"/>
          </p:cNvSpPr>
          <p:nvPr/>
        </p:nvSpPr>
        <p:spPr bwMode="auto">
          <a:xfrm>
            <a:off x="6497638" y="1898650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4612" name="矩形 52"/>
          <p:cNvSpPr>
            <a:spLocks noChangeArrowheads="1"/>
          </p:cNvSpPr>
          <p:nvPr/>
        </p:nvSpPr>
        <p:spPr bwMode="auto">
          <a:xfrm>
            <a:off x="6497638" y="2562225"/>
            <a:ext cx="45354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4613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4614" name="组合 47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4615" name="文本框 48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16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17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8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619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4620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9"/>
          <p:cNvSpPr>
            <a:spLocks noEditPoints="1" noChangeArrowheads="1"/>
          </p:cNvSpPr>
          <p:nvPr/>
        </p:nvSpPr>
        <p:spPr bwMode="auto">
          <a:xfrm>
            <a:off x="3152775" y="1339850"/>
            <a:ext cx="5886450" cy="2911475"/>
          </a:xfrm>
          <a:custGeom>
            <a:avLst/>
            <a:gdLst>
              <a:gd name="T0" fmla="*/ 2147483647 w 1530"/>
              <a:gd name="T1" fmla="*/ 1456643721 h 755"/>
              <a:gd name="T2" fmla="*/ 2147483647 w 1530"/>
              <a:gd name="T3" fmla="*/ 1010733007 h 755"/>
              <a:gd name="T4" fmla="*/ 2147483647 w 1530"/>
              <a:gd name="T5" fmla="*/ 862093532 h 755"/>
              <a:gd name="T6" fmla="*/ 2147483647 w 1530"/>
              <a:gd name="T7" fmla="*/ 401320799 h 755"/>
              <a:gd name="T8" fmla="*/ 2147483647 w 1530"/>
              <a:gd name="T9" fmla="*/ 74317810 h 755"/>
              <a:gd name="T10" fmla="*/ 2147483647 w 1530"/>
              <a:gd name="T11" fmla="*/ 1828236625 h 755"/>
              <a:gd name="T12" fmla="*/ 2147483647 w 1530"/>
              <a:gd name="T13" fmla="*/ 1397187931 h 755"/>
              <a:gd name="T14" fmla="*/ 2147483647 w 1530"/>
              <a:gd name="T15" fmla="*/ 1010733007 h 755"/>
              <a:gd name="T16" fmla="*/ 2147483647 w 1530"/>
              <a:gd name="T17" fmla="*/ 282409219 h 755"/>
              <a:gd name="T18" fmla="*/ 2147483647 w 1530"/>
              <a:gd name="T19" fmla="*/ 2147483647 h 755"/>
              <a:gd name="T20" fmla="*/ 2147483647 w 1530"/>
              <a:gd name="T21" fmla="*/ 2147483647 h 755"/>
              <a:gd name="T22" fmla="*/ 2147483647 w 1530"/>
              <a:gd name="T23" fmla="*/ 2147483647 h 755"/>
              <a:gd name="T24" fmla="*/ 2147483647 w 1530"/>
              <a:gd name="T25" fmla="*/ 2147483647 h 755"/>
              <a:gd name="T26" fmla="*/ 2147483647 w 1530"/>
              <a:gd name="T27" fmla="*/ 1605279340 h 755"/>
              <a:gd name="T28" fmla="*/ 2147483647 w 1530"/>
              <a:gd name="T29" fmla="*/ 1129640731 h 755"/>
              <a:gd name="T30" fmla="*/ 2147483647 w 1530"/>
              <a:gd name="T31" fmla="*/ 1575551445 h 755"/>
              <a:gd name="T32" fmla="*/ 2147483647 w 1530"/>
              <a:gd name="T33" fmla="*/ 1516095655 h 755"/>
              <a:gd name="T34" fmla="*/ 2147483647 w 1530"/>
              <a:gd name="T35" fmla="*/ 2147483647 h 755"/>
              <a:gd name="T36" fmla="*/ 2147483647 w 1530"/>
              <a:gd name="T37" fmla="*/ 1798508730 h 755"/>
              <a:gd name="T38" fmla="*/ 2147483647 w 1530"/>
              <a:gd name="T39" fmla="*/ 2147483647 h 755"/>
              <a:gd name="T40" fmla="*/ 2147483647 w 1530"/>
              <a:gd name="T41" fmla="*/ 2147483647 h 755"/>
              <a:gd name="T42" fmla="*/ 2147483647 w 1530"/>
              <a:gd name="T43" fmla="*/ 2147483647 h 755"/>
              <a:gd name="T44" fmla="*/ 2147483647 w 1530"/>
              <a:gd name="T45" fmla="*/ 2147483647 h 755"/>
              <a:gd name="T46" fmla="*/ 2147483647 w 1530"/>
              <a:gd name="T47" fmla="*/ 2147483647 h 755"/>
              <a:gd name="T48" fmla="*/ 2147483647 w 1530"/>
              <a:gd name="T49" fmla="*/ 2147483647 h 755"/>
              <a:gd name="T50" fmla="*/ 2147483647 w 1530"/>
              <a:gd name="T51" fmla="*/ 2147483647 h 755"/>
              <a:gd name="T52" fmla="*/ 2147483647 w 1530"/>
              <a:gd name="T53" fmla="*/ 2147483647 h 755"/>
              <a:gd name="T54" fmla="*/ 2147483647 w 1530"/>
              <a:gd name="T55" fmla="*/ 2147483647 h 755"/>
              <a:gd name="T56" fmla="*/ 2147483647 w 1530"/>
              <a:gd name="T57" fmla="*/ 2147483647 h 755"/>
              <a:gd name="T58" fmla="*/ 2147483647 w 1530"/>
              <a:gd name="T59" fmla="*/ 2147483647 h 755"/>
              <a:gd name="T60" fmla="*/ 2147483647 w 1530"/>
              <a:gd name="T61" fmla="*/ 2147483647 h 755"/>
              <a:gd name="T62" fmla="*/ 2147483647 w 1530"/>
              <a:gd name="T63" fmla="*/ 2147483647 h 755"/>
              <a:gd name="T64" fmla="*/ 2147483647 w 1530"/>
              <a:gd name="T65" fmla="*/ 2147483647 h 755"/>
              <a:gd name="T66" fmla="*/ 2147483647 w 1530"/>
              <a:gd name="T67" fmla="*/ 2147483647 h 755"/>
              <a:gd name="T68" fmla="*/ 2147483647 w 1530"/>
              <a:gd name="T69" fmla="*/ 668867998 h 755"/>
              <a:gd name="T70" fmla="*/ 2147483647 w 1530"/>
              <a:gd name="T71" fmla="*/ 1248552311 h 755"/>
              <a:gd name="T72" fmla="*/ 2147483647 w 1530"/>
              <a:gd name="T73" fmla="*/ 401320799 h 755"/>
              <a:gd name="T74" fmla="*/ 2147483647 w 1530"/>
              <a:gd name="T75" fmla="*/ 1753914959 h 755"/>
              <a:gd name="T76" fmla="*/ 2147483647 w 1530"/>
              <a:gd name="T77" fmla="*/ 2147483647 h 755"/>
              <a:gd name="T78" fmla="*/ 2147483647 w 1530"/>
              <a:gd name="T79" fmla="*/ 2147483647 h 755"/>
              <a:gd name="T80" fmla="*/ 2147483647 w 1530"/>
              <a:gd name="T81" fmla="*/ 2147483647 h 755"/>
              <a:gd name="T82" fmla="*/ 2147483647 w 1530"/>
              <a:gd name="T83" fmla="*/ 2147483647 h 755"/>
              <a:gd name="T84" fmla="*/ 2147483647 w 1530"/>
              <a:gd name="T85" fmla="*/ 2147483647 h 755"/>
              <a:gd name="T86" fmla="*/ 2147483647 w 1530"/>
              <a:gd name="T87" fmla="*/ 2147483647 h 755"/>
              <a:gd name="T88" fmla="*/ 2147483647 w 1530"/>
              <a:gd name="T89" fmla="*/ 2147483647 h 755"/>
              <a:gd name="T90" fmla="*/ 2147483647 w 1530"/>
              <a:gd name="T91" fmla="*/ 2147483647 h 755"/>
              <a:gd name="T92" fmla="*/ 2147483647 w 1530"/>
              <a:gd name="T93" fmla="*/ 2147483647 h 755"/>
              <a:gd name="T94" fmla="*/ 2147483647 w 1530"/>
              <a:gd name="T95" fmla="*/ 2147483647 h 755"/>
              <a:gd name="T96" fmla="*/ 2147483647 w 1530"/>
              <a:gd name="T97" fmla="*/ 2147483647 h 755"/>
              <a:gd name="T98" fmla="*/ 2147483647 w 1530"/>
              <a:gd name="T99" fmla="*/ 2147483647 h 755"/>
              <a:gd name="T100" fmla="*/ 2147483647 w 1530"/>
              <a:gd name="T101" fmla="*/ 2147483647 h 755"/>
              <a:gd name="T102" fmla="*/ 2147483647 w 1530"/>
              <a:gd name="T103" fmla="*/ 2147483647 h 755"/>
              <a:gd name="T104" fmla="*/ 2147483647 w 1530"/>
              <a:gd name="T105" fmla="*/ 1887688559 h 755"/>
              <a:gd name="T106" fmla="*/ 2147483647 w 1530"/>
              <a:gd name="T107" fmla="*/ 2006600139 h 755"/>
              <a:gd name="T108" fmla="*/ 503168360 w 1530"/>
              <a:gd name="T109" fmla="*/ 1798508730 h 755"/>
              <a:gd name="T110" fmla="*/ 917539814 w 1530"/>
              <a:gd name="T111" fmla="*/ 2147483647 h 755"/>
              <a:gd name="T112" fmla="*/ 2147483647 w 1530"/>
              <a:gd name="T113" fmla="*/ 2147483647 h 755"/>
              <a:gd name="T114" fmla="*/ 2147483647 w 1530"/>
              <a:gd name="T115" fmla="*/ 2147483647 h 755"/>
              <a:gd name="T116" fmla="*/ 2147483647 w 1530"/>
              <a:gd name="T117" fmla="*/ 2147483647 h 755"/>
              <a:gd name="T118" fmla="*/ 2147483647 w 1530"/>
              <a:gd name="T119" fmla="*/ 2147483647 h 755"/>
              <a:gd name="T120" fmla="*/ 2147483647 w 1530"/>
              <a:gd name="T121" fmla="*/ 2147483647 h 755"/>
              <a:gd name="T122" fmla="*/ 2147483647 w 1530"/>
              <a:gd name="T123" fmla="*/ 2147483647 h 755"/>
              <a:gd name="T124" fmla="*/ 2147483647 w 1530"/>
              <a:gd name="T125" fmla="*/ 2147483647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3" name="矩形标注 3"/>
          <p:cNvSpPr>
            <a:spLocks noChangeArrowheads="1"/>
          </p:cNvSpPr>
          <p:nvPr/>
        </p:nvSpPr>
        <p:spPr bwMode="auto">
          <a:xfrm>
            <a:off x="8513763" y="1971675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4" name="文本框 6"/>
          <p:cNvSpPr>
            <a:spLocks noChangeArrowheads="1"/>
          </p:cNvSpPr>
          <p:nvPr/>
        </p:nvSpPr>
        <p:spPr bwMode="auto">
          <a:xfrm>
            <a:off x="8556625" y="2009775"/>
            <a:ext cx="973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5" name="矩形标注 5"/>
          <p:cNvSpPr>
            <a:spLocks noChangeArrowheads="1"/>
          </p:cNvSpPr>
          <p:nvPr/>
        </p:nvSpPr>
        <p:spPr bwMode="auto">
          <a:xfrm>
            <a:off x="8629650" y="3409950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6" name="文本框 8"/>
          <p:cNvSpPr>
            <a:spLocks noChangeArrowheads="1"/>
          </p:cNvSpPr>
          <p:nvPr/>
        </p:nvSpPr>
        <p:spPr bwMode="auto">
          <a:xfrm>
            <a:off x="8686800" y="3446463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7" name="矩形标注 7"/>
          <p:cNvSpPr>
            <a:spLocks noChangeArrowheads="1"/>
          </p:cNvSpPr>
          <p:nvPr/>
        </p:nvSpPr>
        <p:spPr bwMode="auto">
          <a:xfrm>
            <a:off x="6751638" y="2871788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08" name="文本框 10"/>
          <p:cNvSpPr>
            <a:spLocks noChangeArrowheads="1"/>
          </p:cNvSpPr>
          <p:nvPr/>
        </p:nvSpPr>
        <p:spPr bwMode="auto">
          <a:xfrm>
            <a:off x="6808788" y="2894013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09" name="矩形标注 9"/>
          <p:cNvSpPr>
            <a:spLocks noChangeArrowheads="1"/>
          </p:cNvSpPr>
          <p:nvPr/>
        </p:nvSpPr>
        <p:spPr bwMode="auto">
          <a:xfrm flipH="1">
            <a:off x="3152775" y="3170238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0" name="文本框 12"/>
          <p:cNvSpPr>
            <a:spLocks noChangeArrowheads="1"/>
          </p:cNvSpPr>
          <p:nvPr/>
        </p:nvSpPr>
        <p:spPr bwMode="auto">
          <a:xfrm>
            <a:off x="3182938" y="3138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1" name="矩形标注 11"/>
          <p:cNvSpPr>
            <a:spLocks noChangeArrowheads="1"/>
          </p:cNvSpPr>
          <p:nvPr/>
        </p:nvSpPr>
        <p:spPr bwMode="auto">
          <a:xfrm flipH="1">
            <a:off x="1979613" y="1581150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2" name="文本框 14"/>
          <p:cNvSpPr>
            <a:spLocks noChangeArrowheads="1"/>
          </p:cNvSpPr>
          <p:nvPr/>
        </p:nvSpPr>
        <p:spPr bwMode="auto">
          <a:xfrm>
            <a:off x="2008188" y="1549400"/>
            <a:ext cx="1211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3" name="矩形 132"/>
          <p:cNvSpPr>
            <a:spLocks noChangeArrowheads="1"/>
          </p:cNvSpPr>
          <p:nvPr/>
        </p:nvSpPr>
        <p:spPr bwMode="auto">
          <a:xfrm>
            <a:off x="1131888" y="4573588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点击此处添加标题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4" name="直接连接符 14"/>
          <p:cNvSpPr>
            <a:spLocks noChangeShapeType="1"/>
          </p:cNvSpPr>
          <p:nvPr/>
        </p:nvSpPr>
        <p:spPr bwMode="auto">
          <a:xfrm>
            <a:off x="1192213" y="5051425"/>
            <a:ext cx="2525712" cy="0"/>
          </a:xfrm>
          <a:prstGeom prst="line">
            <a:avLst/>
          </a:prstGeom>
          <a:noFill/>
          <a:ln w="63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5615" name="矩形 44"/>
          <p:cNvSpPr>
            <a:spLocks noChangeArrowheads="1"/>
          </p:cNvSpPr>
          <p:nvPr/>
        </p:nvSpPr>
        <p:spPr bwMode="auto">
          <a:xfrm>
            <a:off x="1192213" y="5118100"/>
            <a:ext cx="98377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561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25617" name="组合 2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25618" name="文本框 26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61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562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2562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>
            <a:spLocks noChangeArrowheads="1"/>
          </p:cNvSpPr>
          <p:nvPr/>
        </p:nvSpPr>
        <p:spPr bwMode="auto">
          <a:xfrm>
            <a:off x="4464050" y="2533650"/>
            <a:ext cx="32639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谢谢欣赏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4678363" y="3714750"/>
            <a:ext cx="2820987" cy="3079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WATCHING</a:t>
            </a:r>
            <a:endParaRPr lang="zh-CN" altLang="en-US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3133725" y="1989138"/>
            <a:ext cx="344488" cy="341312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4125913" y="1774825"/>
            <a:ext cx="85725" cy="84138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22900" y="1741488"/>
            <a:ext cx="85725" cy="84137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351213" y="280035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765675" y="4508500"/>
            <a:ext cx="85725" cy="8572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3609975" y="4040188"/>
            <a:ext cx="515938" cy="511175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7797800" y="1398588"/>
            <a:ext cx="692150" cy="685800"/>
          </a:xfrm>
          <a:prstGeom prst="ellipse">
            <a:avLst/>
          </a:prstGeom>
          <a:noFill/>
          <a:ln w="60325" cap="rnd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26635" name="Freeform 13"/>
          <p:cNvSpPr>
            <a:spLocks noChangeArrowheads="1"/>
          </p:cNvSpPr>
          <p:nvPr/>
        </p:nvSpPr>
        <p:spPr bwMode="auto">
          <a:xfrm>
            <a:off x="6853238" y="2008188"/>
            <a:ext cx="1981200" cy="2767012"/>
          </a:xfrm>
          <a:custGeom>
            <a:avLst/>
            <a:gdLst>
              <a:gd name="T0" fmla="*/ 1507435 w 184"/>
              <a:gd name="T1" fmla="*/ 0 h 303"/>
              <a:gd name="T2" fmla="*/ 1981200 w 184"/>
              <a:gd name="T3" fmla="*/ 1086714 h 303"/>
              <a:gd name="T4" fmla="*/ 0 w 184"/>
              <a:gd name="T5" fmla="*/ 2767012 h 303"/>
              <a:gd name="T6" fmla="*/ 0 60000 65536"/>
              <a:gd name="T7" fmla="*/ 0 60000 65536"/>
              <a:gd name="T8" fmla="*/ 0 60000 65536"/>
              <a:gd name="T9" fmla="*/ 0 w 184"/>
              <a:gd name="T10" fmla="*/ 0 h 303"/>
              <a:gd name="T11" fmla="*/ 184 w 184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303">
                <a:moveTo>
                  <a:pt x="140" y="0"/>
                </a:moveTo>
                <a:cubicBezTo>
                  <a:pt x="168" y="32"/>
                  <a:pt x="184" y="74"/>
                  <a:pt x="184" y="119"/>
                </a:cubicBezTo>
                <a:cubicBezTo>
                  <a:pt x="184" y="221"/>
                  <a:pt x="102" y="303"/>
                  <a:pt x="0" y="303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6" name="Freeform 14"/>
          <p:cNvSpPr>
            <a:spLocks noChangeArrowheads="1"/>
          </p:cNvSpPr>
          <p:nvPr/>
        </p:nvSpPr>
        <p:spPr bwMode="auto">
          <a:xfrm>
            <a:off x="4213225" y="2922588"/>
            <a:ext cx="7938" cy="138112"/>
          </a:xfrm>
          <a:custGeom>
            <a:avLst/>
            <a:gdLst>
              <a:gd name="T0" fmla="*/ 7938 w 1"/>
              <a:gd name="T1" fmla="*/ 138112 h 13"/>
              <a:gd name="T2" fmla="*/ 0 w 1"/>
              <a:gd name="T3" fmla="*/ 0 h 13"/>
              <a:gd name="T4" fmla="*/ 0 60000 65536"/>
              <a:gd name="T5" fmla="*/ 0 60000 65536"/>
              <a:gd name="T6" fmla="*/ 0 w 1"/>
              <a:gd name="T7" fmla="*/ 0 h 13"/>
              <a:gd name="T8" fmla="*/ 1 w 1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3">
                <a:moveTo>
                  <a:pt x="1" y="13"/>
                </a:moveTo>
                <a:cubicBezTo>
                  <a:pt x="0" y="9"/>
                  <a:pt x="0" y="4"/>
                  <a:pt x="0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7" name="Freeform 15"/>
          <p:cNvSpPr>
            <a:spLocks noChangeArrowheads="1"/>
          </p:cNvSpPr>
          <p:nvPr/>
        </p:nvSpPr>
        <p:spPr bwMode="auto">
          <a:xfrm>
            <a:off x="4222750" y="2433638"/>
            <a:ext cx="377825" cy="357187"/>
          </a:xfrm>
          <a:custGeom>
            <a:avLst/>
            <a:gdLst>
              <a:gd name="T0" fmla="*/ 0 w 58"/>
              <a:gd name="T1" fmla="*/ 357187 h 55"/>
              <a:gd name="T2" fmla="*/ 377825 w 58"/>
              <a:gd name="T3" fmla="*/ 0 h 55"/>
              <a:gd name="T4" fmla="*/ 0 60000 65536"/>
              <a:gd name="T5" fmla="*/ 0 60000 65536"/>
              <a:gd name="T6" fmla="*/ 0 w 58"/>
              <a:gd name="T7" fmla="*/ 0 h 55"/>
              <a:gd name="T8" fmla="*/ 58 w 58"/>
              <a:gd name="T9" fmla="*/ 55 h 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" h="55">
                <a:moveTo>
                  <a:pt x="0" y="55"/>
                </a:moveTo>
                <a:cubicBezTo>
                  <a:pt x="10" y="29"/>
                  <a:pt x="31" y="9"/>
                  <a:pt x="58" y="0"/>
                </a:cubicBezTo>
              </a:path>
            </a:pathLst>
          </a:custGeom>
          <a:noFill/>
          <a:ln w="60325" cap="rnd" cmpd="sng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6638" name="任意多边形 24"/>
          <p:cNvSpPr>
            <a:spLocks noChangeArrowheads="1"/>
          </p:cNvSpPr>
          <p:nvPr/>
        </p:nvSpPr>
        <p:spPr bwMode="auto">
          <a:xfrm>
            <a:off x="4011613" y="2300288"/>
            <a:ext cx="4170362" cy="1606550"/>
          </a:xfrm>
          <a:custGeom>
            <a:avLst/>
            <a:gdLst>
              <a:gd name="T0" fmla="*/ 267790 w 4170372"/>
              <a:gd name="T1" fmla="*/ 0 h 1606716"/>
              <a:gd name="T2" fmla="*/ 3902572 w 4170372"/>
              <a:gd name="T3" fmla="*/ 0 h 1606716"/>
              <a:gd name="T4" fmla="*/ 4170362 w 4170372"/>
              <a:gd name="T5" fmla="*/ 267763 h 1606716"/>
              <a:gd name="T6" fmla="*/ 4170362 w 4170372"/>
              <a:gd name="T7" fmla="*/ 1338787 h 1606716"/>
              <a:gd name="T8" fmla="*/ 3902572 w 4170372"/>
              <a:gd name="T9" fmla="*/ 1606550 h 1606716"/>
              <a:gd name="T10" fmla="*/ 3523358 w 4170372"/>
              <a:gd name="T11" fmla="*/ 1606550 h 1606716"/>
              <a:gd name="T12" fmla="*/ 3523358 w 4170372"/>
              <a:gd name="T13" fmla="*/ 1574492 h 1606716"/>
              <a:gd name="T14" fmla="*/ 3890364 w 4170372"/>
              <a:gd name="T15" fmla="*/ 1574492 h 1606716"/>
              <a:gd name="T16" fmla="*/ 4144947 w 4170372"/>
              <a:gd name="T17" fmla="*/ 1316228 h 1606716"/>
              <a:gd name="T18" fmla="*/ 4144947 w 4170372"/>
              <a:gd name="T19" fmla="*/ 283202 h 1606716"/>
              <a:gd name="T20" fmla="*/ 3890364 w 4170372"/>
              <a:gd name="T21" fmla="*/ 24937 h 1606716"/>
              <a:gd name="T22" fmla="*/ 287836 w 4170372"/>
              <a:gd name="T23" fmla="*/ 24937 h 1606716"/>
              <a:gd name="T24" fmla="*/ 33252 w 4170372"/>
              <a:gd name="T25" fmla="*/ 283202 h 1606716"/>
              <a:gd name="T26" fmla="*/ 33252 w 4170372"/>
              <a:gd name="T27" fmla="*/ 1316228 h 1606716"/>
              <a:gd name="T28" fmla="*/ 287836 w 4170372"/>
              <a:gd name="T29" fmla="*/ 1574492 h 1606716"/>
              <a:gd name="T30" fmla="*/ 664748 w 4170372"/>
              <a:gd name="T31" fmla="*/ 1574492 h 1606716"/>
              <a:gd name="T32" fmla="*/ 664748 w 4170372"/>
              <a:gd name="T33" fmla="*/ 1606550 h 1606716"/>
              <a:gd name="T34" fmla="*/ 267790 w 4170372"/>
              <a:gd name="T35" fmla="*/ 1606550 h 1606716"/>
              <a:gd name="T36" fmla="*/ 0 w 4170372"/>
              <a:gd name="T37" fmla="*/ 1338787 h 1606716"/>
              <a:gd name="T38" fmla="*/ 0 w 4170372"/>
              <a:gd name="T39" fmla="*/ 267763 h 1606716"/>
              <a:gd name="T40" fmla="*/ 267790 w 4170372"/>
              <a:gd name="T41" fmla="*/ 0 h 16067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70372"/>
              <a:gd name="T64" fmla="*/ 0 h 1606716"/>
              <a:gd name="T65" fmla="*/ 4170372 w 4170372"/>
              <a:gd name="T66" fmla="*/ 1606716 h 16067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70372" h="1606716">
                <a:moveTo>
                  <a:pt x="267791" y="0"/>
                </a:moveTo>
                <a:lnTo>
                  <a:pt x="3902581" y="0"/>
                </a:lnTo>
                <a:cubicBezTo>
                  <a:pt x="4050478" y="0"/>
                  <a:pt x="4170372" y="119894"/>
                  <a:pt x="4170372" y="267791"/>
                </a:cubicBezTo>
                <a:lnTo>
                  <a:pt x="4170372" y="1338925"/>
                </a:lnTo>
                <a:cubicBezTo>
                  <a:pt x="4170372" y="1486822"/>
                  <a:pt x="4050478" y="1606716"/>
                  <a:pt x="3902581" y="1606716"/>
                </a:cubicBezTo>
                <a:lnTo>
                  <a:pt x="3523366" y="1606716"/>
                </a:lnTo>
                <a:lnTo>
                  <a:pt x="3523366" y="1574655"/>
                </a:lnTo>
                <a:lnTo>
                  <a:pt x="3890373" y="1574655"/>
                </a:lnTo>
                <a:cubicBezTo>
                  <a:pt x="4030976" y="1574655"/>
                  <a:pt x="4144957" y="1459014"/>
                  <a:pt x="4144957" y="1316364"/>
                </a:cubicBezTo>
                <a:lnTo>
                  <a:pt x="4144957" y="283231"/>
                </a:lnTo>
                <a:cubicBezTo>
                  <a:pt x="4144957" y="140581"/>
                  <a:pt x="4030976" y="24940"/>
                  <a:pt x="3890373" y="24940"/>
                </a:cubicBezTo>
                <a:lnTo>
                  <a:pt x="287837" y="24940"/>
                </a:lnTo>
                <a:cubicBezTo>
                  <a:pt x="147233" y="24940"/>
                  <a:pt x="33252" y="140581"/>
                  <a:pt x="33252" y="283231"/>
                </a:cubicBezTo>
                <a:lnTo>
                  <a:pt x="33252" y="1316364"/>
                </a:lnTo>
                <a:cubicBezTo>
                  <a:pt x="33252" y="1459014"/>
                  <a:pt x="147233" y="1574655"/>
                  <a:pt x="287837" y="1574655"/>
                </a:cubicBezTo>
                <a:lnTo>
                  <a:pt x="664750" y="1574655"/>
                </a:lnTo>
                <a:lnTo>
                  <a:pt x="664750" y="1606716"/>
                </a:lnTo>
                <a:lnTo>
                  <a:pt x="267791" y="1606716"/>
                </a:lnTo>
                <a:cubicBezTo>
                  <a:pt x="119894" y="1606716"/>
                  <a:pt x="0" y="1486822"/>
                  <a:pt x="0" y="1338925"/>
                </a:cubicBezTo>
                <a:lnTo>
                  <a:pt x="0" y="267791"/>
                </a:lnTo>
                <a:cubicBezTo>
                  <a:pt x="0" y="119894"/>
                  <a:pt x="119894" y="0"/>
                  <a:pt x="267791" y="0"/>
                </a:cubicBezTo>
                <a:close/>
              </a:path>
            </a:pathLst>
          </a:custGeom>
          <a:solidFill>
            <a:schemeClr val="bg1"/>
          </a:solidFill>
          <a:ln w="28575" cap="flat" cmpd="sng">
            <a:solidFill>
              <a:schemeClr val="bg1"/>
            </a:solidFill>
            <a:miter lim="800000"/>
          </a:ln>
        </p:spPr>
        <p:txBody>
          <a:bodyPr anchor="ctr"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3"/>
          <p:cNvGrpSpPr/>
          <p:nvPr/>
        </p:nvGrpSpPr>
        <p:grpSpPr bwMode="auto">
          <a:xfrm>
            <a:off x="4132263" y="660400"/>
            <a:ext cx="3927475" cy="3843338"/>
            <a:chOff x="0" y="0"/>
            <a:chExt cx="1390650" cy="136048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15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5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616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6147" name="文本框 17"/>
          <p:cNvSpPr>
            <a:spLocks noChangeArrowheads="1"/>
          </p:cNvSpPr>
          <p:nvPr/>
        </p:nvSpPr>
        <p:spPr bwMode="auto">
          <a:xfrm>
            <a:off x="5334000" y="12160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155825" y="47180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H_Text_1"/>
          <p:cNvSpPr>
            <a:spLocks noChangeArrowheads="1"/>
          </p:cNvSpPr>
          <p:nvPr/>
        </p:nvSpPr>
        <p:spPr bwMode="auto">
          <a:xfrm>
            <a:off x="1639888" y="1973263"/>
            <a:ext cx="3095625" cy="925512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2 h 1000123"/>
              <a:gd name="T6" fmla="*/ 732072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1" name="MH_Text_1"/>
          <p:cNvSpPr>
            <a:spLocks noChangeArrowheads="1"/>
          </p:cNvSpPr>
          <p:nvPr/>
        </p:nvSpPr>
        <p:spPr bwMode="auto">
          <a:xfrm>
            <a:off x="6540500" y="1973263"/>
            <a:ext cx="3094038" cy="925512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2 h 1000123"/>
              <a:gd name="T6" fmla="*/ 731697 w 2114551"/>
              <a:gd name="T7" fmla="*/ 925512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2" name="MH_Text_1"/>
          <p:cNvSpPr>
            <a:spLocks noChangeArrowheads="1"/>
          </p:cNvSpPr>
          <p:nvPr/>
        </p:nvSpPr>
        <p:spPr bwMode="auto">
          <a:xfrm>
            <a:off x="1639888" y="3349625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3" name="MH_Text_1"/>
          <p:cNvSpPr>
            <a:spLocks noChangeArrowheads="1"/>
          </p:cNvSpPr>
          <p:nvPr/>
        </p:nvSpPr>
        <p:spPr bwMode="auto">
          <a:xfrm>
            <a:off x="6540500" y="3349625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4" name="MH_Text_1"/>
          <p:cNvSpPr>
            <a:spLocks noChangeArrowheads="1"/>
          </p:cNvSpPr>
          <p:nvPr/>
        </p:nvSpPr>
        <p:spPr bwMode="auto">
          <a:xfrm>
            <a:off x="1639888" y="4724400"/>
            <a:ext cx="3095625" cy="925513"/>
          </a:xfrm>
          <a:custGeom>
            <a:avLst/>
            <a:gdLst>
              <a:gd name="T0" fmla="*/ 1 w 2114551"/>
              <a:gd name="T1" fmla="*/ 0 h 1000123"/>
              <a:gd name="T2" fmla="*/ 3095625 w 2114551"/>
              <a:gd name="T3" fmla="*/ 0 h 1000123"/>
              <a:gd name="T4" fmla="*/ 3095625 w 2114551"/>
              <a:gd name="T5" fmla="*/ 925513 h 1000123"/>
              <a:gd name="T6" fmla="*/ 732072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5" name="MH_Text_1"/>
          <p:cNvSpPr>
            <a:spLocks noChangeArrowheads="1"/>
          </p:cNvSpPr>
          <p:nvPr/>
        </p:nvSpPr>
        <p:spPr bwMode="auto">
          <a:xfrm>
            <a:off x="6540500" y="4724400"/>
            <a:ext cx="3094038" cy="925513"/>
          </a:xfrm>
          <a:custGeom>
            <a:avLst/>
            <a:gdLst>
              <a:gd name="T0" fmla="*/ 1 w 2114551"/>
              <a:gd name="T1" fmla="*/ 0 h 1000123"/>
              <a:gd name="T2" fmla="*/ 3094038 w 2114551"/>
              <a:gd name="T3" fmla="*/ 0 h 1000123"/>
              <a:gd name="T4" fmla="*/ 3094038 w 2114551"/>
              <a:gd name="T5" fmla="*/ 925513 h 1000123"/>
              <a:gd name="T6" fmla="*/ 731697 w 2114551"/>
              <a:gd name="T7" fmla="*/ 925513 h 1000123"/>
              <a:gd name="T8" fmla="*/ 0 w 2114551"/>
              <a:gd name="T9" fmla="*/ 462756 h 1000123"/>
              <a:gd name="T10" fmla="*/ 1 w 2114551"/>
              <a:gd name="T11" fmla="*/ 0 h 10001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14551"/>
              <a:gd name="T19" fmla="*/ 0 h 1000123"/>
              <a:gd name="T20" fmla="*/ 2114551 w 2114551"/>
              <a:gd name="T21" fmla="*/ 1000123 h 10001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14551" h="1000123">
                <a:moveTo>
                  <a:pt x="1" y="0"/>
                </a:moveTo>
                <a:lnTo>
                  <a:pt x="2114551" y="0"/>
                </a:lnTo>
                <a:lnTo>
                  <a:pt x="2114551" y="1000123"/>
                </a:lnTo>
                <a:lnTo>
                  <a:pt x="500062" y="1000123"/>
                </a:lnTo>
                <a:cubicBezTo>
                  <a:pt x="223885" y="1000123"/>
                  <a:pt x="0" y="776238"/>
                  <a:pt x="0" y="500061"/>
                </a:cubicBezTo>
                <a:cubicBezTo>
                  <a:pt x="0" y="333374"/>
                  <a:pt x="1" y="166687"/>
                  <a:pt x="1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717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7177" name="组合 23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7178" name="文本框 24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8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718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H_SubTitle_4"/>
          <p:cNvSpPr>
            <a:spLocks noChangeArrowheads="1"/>
          </p:cNvSpPr>
          <p:nvPr/>
        </p:nvSpPr>
        <p:spPr bwMode="auto">
          <a:xfrm>
            <a:off x="508000" y="4862513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5" name="MH_SubTitle_2"/>
          <p:cNvSpPr>
            <a:spLocks noChangeArrowheads="1"/>
          </p:cNvSpPr>
          <p:nvPr/>
        </p:nvSpPr>
        <p:spPr bwMode="auto">
          <a:xfrm>
            <a:off x="508000" y="3086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6" name="MH_SubTitle_3"/>
          <p:cNvSpPr>
            <a:spLocks noChangeArrowheads="1"/>
          </p:cNvSpPr>
          <p:nvPr/>
        </p:nvSpPr>
        <p:spPr bwMode="auto">
          <a:xfrm>
            <a:off x="508000" y="3975100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7" name="MH_SubTitle_1"/>
          <p:cNvSpPr>
            <a:spLocks noChangeArrowheads="1"/>
          </p:cNvSpPr>
          <p:nvPr/>
        </p:nvSpPr>
        <p:spPr bwMode="auto">
          <a:xfrm>
            <a:off x="508000" y="2198688"/>
            <a:ext cx="3013075" cy="5111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此处输入文本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198" name="MH_Other_2"/>
          <p:cNvSpPr>
            <a:spLocks noChangeArrowheads="1"/>
          </p:cNvSpPr>
          <p:nvPr/>
        </p:nvSpPr>
        <p:spPr bwMode="auto">
          <a:xfrm>
            <a:off x="3241675" y="1792288"/>
            <a:ext cx="2333625" cy="4011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Calibri" panose="020F0502020204030204" pitchFamily="34" charset="0"/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8199" name="MH_Title_1"/>
          <p:cNvSpPr>
            <a:spLocks noChangeArrowheads="1"/>
          </p:cNvSpPr>
          <p:nvPr/>
        </p:nvSpPr>
        <p:spPr bwMode="auto">
          <a:xfrm>
            <a:off x="3603625" y="2463800"/>
            <a:ext cx="161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0" name="MH_Desc_1"/>
          <p:cNvSpPr>
            <a:spLocks noChangeArrowheads="1"/>
          </p:cNvSpPr>
          <p:nvPr/>
        </p:nvSpPr>
        <p:spPr bwMode="auto">
          <a:xfrm>
            <a:off x="3654425" y="3067050"/>
            <a:ext cx="1514475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1" name="MH_SubTitle_4"/>
          <p:cNvSpPr>
            <a:spLocks noChangeArrowheads="1"/>
          </p:cNvSpPr>
          <p:nvPr/>
        </p:nvSpPr>
        <p:spPr bwMode="auto">
          <a:xfrm>
            <a:off x="7888288" y="313531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2" name="MH_SubTitle_3"/>
          <p:cNvSpPr>
            <a:spLocks noChangeArrowheads="1"/>
          </p:cNvSpPr>
          <p:nvPr/>
        </p:nvSpPr>
        <p:spPr bwMode="auto">
          <a:xfrm>
            <a:off x="7888288" y="381793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3" name="MH_SubTitle_2"/>
          <p:cNvSpPr>
            <a:spLocks noChangeArrowheads="1"/>
          </p:cNvSpPr>
          <p:nvPr/>
        </p:nvSpPr>
        <p:spPr bwMode="auto">
          <a:xfrm>
            <a:off x="7888288" y="4500563"/>
            <a:ext cx="2519362" cy="598487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4" name="MH_SubTitle_1"/>
          <p:cNvSpPr>
            <a:spLocks noChangeArrowheads="1"/>
          </p:cNvSpPr>
          <p:nvPr/>
        </p:nvSpPr>
        <p:spPr bwMode="auto">
          <a:xfrm>
            <a:off x="7888288" y="5183188"/>
            <a:ext cx="2519362" cy="598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5" name="MH_SubTitle_5"/>
          <p:cNvSpPr>
            <a:spLocks noChangeArrowheads="1"/>
          </p:cNvSpPr>
          <p:nvPr/>
        </p:nvSpPr>
        <p:spPr bwMode="auto">
          <a:xfrm>
            <a:off x="7115175" y="1095375"/>
            <a:ext cx="4086225" cy="1971675"/>
          </a:xfrm>
          <a:prstGeom prst="upArrow">
            <a:avLst>
              <a:gd name="adj1" fmla="val 61519"/>
              <a:gd name="adj2" fmla="val 8313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8207" name="组合 29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8208" name="文本框 31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20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821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F6A7319-5C4E-441E-8DAB-DE6803D1CBAD}" type="slidenum">
              <a:rPr lang="zh-CN" altLang="en-US">
                <a:solidFill>
                  <a:srgbClr val="898989"/>
                </a:solidFill>
                <a:ea typeface="微软雅黑 Light" panose="020B0502040204020203" pitchFamily="34" charset="-122"/>
              </a:rPr>
            </a:fld>
            <a:endParaRPr lang="zh-CN" altLang="en-US" sz="1800" dirty="0">
              <a:ea typeface="微软雅黑 Light" panose="020B0502040204020203" pitchFamily="34" charset="-122"/>
            </a:endParaRPr>
          </a:p>
        </p:txBody>
      </p:sp>
      <p:sp>
        <p:nvSpPr>
          <p:cNvPr id="9219" name="MH_SubTitle_2"/>
          <p:cNvSpPr>
            <a:spLocks noChangeArrowheads="1"/>
          </p:cNvSpPr>
          <p:nvPr/>
        </p:nvSpPr>
        <p:spPr bwMode="auto">
          <a:xfrm>
            <a:off x="6318250" y="2384425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0" name="MH_Other_3"/>
          <p:cNvSpPr>
            <a:spLocks noChangeArrowheads="1"/>
          </p:cNvSpPr>
          <p:nvPr/>
        </p:nvSpPr>
        <p:spPr bwMode="auto">
          <a:xfrm>
            <a:off x="631348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1" name="MH_SubTitle_1"/>
          <p:cNvSpPr>
            <a:spLocks noChangeArrowheads="1"/>
          </p:cNvSpPr>
          <p:nvPr/>
        </p:nvSpPr>
        <p:spPr bwMode="auto">
          <a:xfrm flipH="1">
            <a:off x="1771650" y="2384425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 dirty="0">
              <a:solidFill>
                <a:srgbClr val="333333"/>
              </a:solidFill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2" name="MH_Other_6"/>
          <p:cNvSpPr>
            <a:spLocks noChangeArrowheads="1"/>
          </p:cNvSpPr>
          <p:nvPr/>
        </p:nvSpPr>
        <p:spPr bwMode="auto">
          <a:xfrm flipH="1">
            <a:off x="5265738" y="2384425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3" name="MH_SubTitle_4"/>
          <p:cNvSpPr>
            <a:spLocks noChangeArrowheads="1"/>
          </p:cNvSpPr>
          <p:nvPr/>
        </p:nvSpPr>
        <p:spPr bwMode="auto">
          <a:xfrm>
            <a:off x="6318250" y="3557588"/>
            <a:ext cx="4017963" cy="788987"/>
          </a:xfrm>
          <a:prstGeom prst="homePlate">
            <a:avLst>
              <a:gd name="adj" fmla="val 76530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4" name="MH_Other_9"/>
          <p:cNvSpPr>
            <a:spLocks noChangeArrowheads="1"/>
          </p:cNvSpPr>
          <p:nvPr/>
        </p:nvSpPr>
        <p:spPr bwMode="auto">
          <a:xfrm>
            <a:off x="631348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04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5" name="MH_SubTitle_3"/>
          <p:cNvSpPr>
            <a:spLocks noChangeArrowheads="1"/>
          </p:cNvSpPr>
          <p:nvPr/>
        </p:nvSpPr>
        <p:spPr bwMode="auto">
          <a:xfrm flipH="1">
            <a:off x="1771650" y="3557588"/>
            <a:ext cx="4132263" cy="788987"/>
          </a:xfrm>
          <a:prstGeom prst="homePlate">
            <a:avLst>
              <a:gd name="adj" fmla="val 76525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6" name="MH_Other_12"/>
          <p:cNvSpPr>
            <a:spLocks noChangeArrowheads="1"/>
          </p:cNvSpPr>
          <p:nvPr/>
        </p:nvSpPr>
        <p:spPr bwMode="auto">
          <a:xfrm flipH="1">
            <a:off x="5265738" y="3557588"/>
            <a:ext cx="642937" cy="784225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4633 h 873919"/>
              <a:gd name="T4" fmla="*/ 8216 w 745331"/>
              <a:gd name="T5" fmla="*/ 784225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03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7" name="MH_SubTitle_6"/>
          <p:cNvSpPr>
            <a:spLocks noChangeArrowheads="1"/>
          </p:cNvSpPr>
          <p:nvPr/>
        </p:nvSpPr>
        <p:spPr bwMode="auto">
          <a:xfrm>
            <a:off x="6318250" y="4730750"/>
            <a:ext cx="4017963" cy="788988"/>
          </a:xfrm>
          <a:prstGeom prst="homePlate">
            <a:avLst>
              <a:gd name="adj" fmla="val 76577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800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8" name="MH_Other_15"/>
          <p:cNvSpPr>
            <a:spLocks noChangeArrowheads="1"/>
          </p:cNvSpPr>
          <p:nvPr/>
        </p:nvSpPr>
        <p:spPr bwMode="auto">
          <a:xfrm>
            <a:off x="631348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28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06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29" name="MH_SubTitle_5"/>
          <p:cNvSpPr>
            <a:spLocks noChangeArrowheads="1"/>
          </p:cNvSpPr>
          <p:nvPr/>
        </p:nvSpPr>
        <p:spPr bwMode="auto">
          <a:xfrm flipH="1">
            <a:off x="1771650" y="4730750"/>
            <a:ext cx="4132263" cy="788988"/>
          </a:xfrm>
          <a:prstGeom prst="homePlate">
            <a:avLst>
              <a:gd name="adj" fmla="val 76573"/>
            </a:avLst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828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zh-CN" sz="1600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0" name="MH_Other_18"/>
          <p:cNvSpPr>
            <a:spLocks noChangeArrowheads="1"/>
          </p:cNvSpPr>
          <p:nvPr/>
        </p:nvSpPr>
        <p:spPr bwMode="auto">
          <a:xfrm flipH="1">
            <a:off x="5265738" y="4730750"/>
            <a:ext cx="642937" cy="782638"/>
          </a:xfrm>
          <a:custGeom>
            <a:avLst/>
            <a:gdLst>
              <a:gd name="T0" fmla="*/ 0 w 745331"/>
              <a:gd name="T1" fmla="*/ 0 h 873919"/>
              <a:gd name="T2" fmla="*/ 642937 w 745331"/>
              <a:gd name="T3" fmla="*/ 383855 h 873919"/>
              <a:gd name="T4" fmla="*/ 8216 w 745331"/>
              <a:gd name="T5" fmla="*/ 782638 h 873919"/>
              <a:gd name="T6" fmla="*/ 0 w 745331"/>
              <a:gd name="T7" fmla="*/ 0 h 873919"/>
              <a:gd name="T8" fmla="*/ 0 60000 65536"/>
              <a:gd name="T9" fmla="*/ 0 60000 65536"/>
              <a:gd name="T10" fmla="*/ 0 60000 65536"/>
              <a:gd name="T11" fmla="*/ 0 60000 65536"/>
              <a:gd name="T12" fmla="*/ 0 w 745331"/>
              <a:gd name="T13" fmla="*/ 0 h 873919"/>
              <a:gd name="T14" fmla="*/ 745331 w 745331"/>
              <a:gd name="T15" fmla="*/ 873919 h 8739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5331" h="873919">
                <a:moveTo>
                  <a:pt x="0" y="0"/>
                </a:moveTo>
                <a:lnTo>
                  <a:pt x="745331" y="428625"/>
                </a:lnTo>
                <a:lnTo>
                  <a:pt x="9525" y="873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0" rIns="3600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latin typeface="Calibri" panose="020F0502020204030204" pitchFamily="34" charset="0"/>
                <a:ea typeface="微软雅黑 Light" panose="020B0502040204020203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05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9231" name="矩形 1"/>
          <p:cNvSpPr>
            <a:spLocks noChangeArrowheads="1"/>
          </p:cNvSpPr>
          <p:nvPr/>
        </p:nvSpPr>
        <p:spPr bwMode="auto">
          <a:xfrm>
            <a:off x="2351088" y="2454275"/>
            <a:ext cx="3028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2" name="矩形 22"/>
          <p:cNvSpPr>
            <a:spLocks noChangeArrowheads="1"/>
          </p:cNvSpPr>
          <p:nvPr/>
        </p:nvSpPr>
        <p:spPr bwMode="auto">
          <a:xfrm>
            <a:off x="6918325" y="24447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3" name="矩形 23"/>
          <p:cNvSpPr>
            <a:spLocks noChangeArrowheads="1"/>
          </p:cNvSpPr>
          <p:nvPr/>
        </p:nvSpPr>
        <p:spPr bwMode="auto">
          <a:xfrm>
            <a:off x="2351088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4" name="矩形 25"/>
          <p:cNvSpPr>
            <a:spLocks noChangeArrowheads="1"/>
          </p:cNvSpPr>
          <p:nvPr/>
        </p:nvSpPr>
        <p:spPr bwMode="auto">
          <a:xfrm>
            <a:off x="2351088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5" name="矩形 28"/>
          <p:cNvSpPr>
            <a:spLocks noChangeArrowheads="1"/>
          </p:cNvSpPr>
          <p:nvPr/>
        </p:nvSpPr>
        <p:spPr bwMode="auto">
          <a:xfrm>
            <a:off x="6918325" y="3625850"/>
            <a:ext cx="3028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6" name="矩形 30"/>
          <p:cNvSpPr>
            <a:spLocks noChangeArrowheads="1"/>
          </p:cNvSpPr>
          <p:nvPr/>
        </p:nvSpPr>
        <p:spPr bwMode="auto">
          <a:xfrm>
            <a:off x="6918325" y="4799013"/>
            <a:ext cx="302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200" dirty="0">
                <a:solidFill>
                  <a:srgbClr val="333333"/>
                </a:solidFill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9237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9238" name="组合 35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9239" name="文本框 43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240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1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2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9244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H_Desc_1"/>
          <p:cNvSpPr>
            <a:spLocks noChangeArrowheads="1"/>
          </p:cNvSpPr>
          <p:nvPr/>
        </p:nvSpPr>
        <p:spPr bwMode="auto">
          <a:xfrm>
            <a:off x="6370638" y="2159000"/>
            <a:ext cx="2913062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极简主义设计，极致简约风潮流所向，通用设计，完美兼容，打造最实用，最具个性的演示方案，让你的演示卓越非凡。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10243" name="MH_SubTitle_1"/>
          <p:cNvSpPr>
            <a:spLocks noChangeArrowheads="1"/>
          </p:cNvSpPr>
          <p:nvPr/>
        </p:nvSpPr>
        <p:spPr bwMode="auto">
          <a:xfrm>
            <a:off x="2908300" y="2046288"/>
            <a:ext cx="3209925" cy="804862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19 h 1255217"/>
              <a:gd name="T6" fmla="*/ 740425 w 5009091"/>
              <a:gd name="T7" fmla="*/ 48555 h 1255217"/>
              <a:gd name="T8" fmla="*/ 786574 w 5009091"/>
              <a:gd name="T9" fmla="*/ 94793 h 1255217"/>
              <a:gd name="T10" fmla="*/ 791097 w 5009091"/>
              <a:gd name="T11" fmla="*/ 105735 h 1255217"/>
              <a:gd name="T12" fmla="*/ 791067 w 5009091"/>
              <a:gd name="T13" fmla="*/ 106046 h 1255217"/>
              <a:gd name="T14" fmla="*/ 786574 w 5009091"/>
              <a:gd name="T15" fmla="*/ 117300 h 1255217"/>
              <a:gd name="T16" fmla="*/ 740426 w 5009091"/>
              <a:gd name="T17" fmla="*/ 163538 h 1255217"/>
              <a:gd name="T18" fmla="*/ 743138 w 5009091"/>
              <a:gd name="T19" fmla="*/ 168073 h 1255217"/>
              <a:gd name="T20" fmla="*/ 743337 w 5009091"/>
              <a:gd name="T21" fmla="*/ 168273 h 1255217"/>
              <a:gd name="T22" fmla="*/ 765178 w 5009091"/>
              <a:gd name="T23" fmla="*/ 168273 h 1255217"/>
              <a:gd name="T24" fmla="*/ 816053 w 5009091"/>
              <a:gd name="T25" fmla="*/ 117300 h 1255217"/>
              <a:gd name="T26" fmla="*/ 820547 w 5009091"/>
              <a:gd name="T27" fmla="*/ 106046 h 1255217"/>
              <a:gd name="T28" fmla="*/ 820577 w 5009091"/>
              <a:gd name="T29" fmla="*/ 105735 h 1255217"/>
              <a:gd name="T30" fmla="*/ 816053 w 5009091"/>
              <a:gd name="T31" fmla="*/ 94793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2 h 1255217"/>
              <a:gd name="T44" fmla="*/ 844776 w 5009091"/>
              <a:gd name="T45" fmla="*/ 106046 h 1255217"/>
              <a:gd name="T46" fmla="*/ 837638 w 5009091"/>
              <a:gd name="T47" fmla="*/ 123922 h 1255217"/>
              <a:gd name="T48" fmla="*/ 756823 w 5009091"/>
              <a:gd name="T49" fmla="*/ 204893 h 1255217"/>
              <a:gd name="T50" fmla="*/ 722128 w 5009091"/>
              <a:gd name="T51" fmla="*/ 204893 h 1255217"/>
              <a:gd name="T52" fmla="*/ 721847 w 5009091"/>
              <a:gd name="T53" fmla="*/ 204612 h 1255217"/>
              <a:gd name="T54" fmla="*/ 721124 w 5009091"/>
              <a:gd name="T55" fmla="*/ 204758 h 1255217"/>
              <a:gd name="T56" fmla="*/ 21420 w 5009091"/>
              <a:gd name="T57" fmla="*/ 204758 h 1255217"/>
              <a:gd name="T58" fmla="*/ 0 w 5009091"/>
              <a:gd name="T59" fmla="*/ 183298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4" name="MH_SubTitle_2"/>
          <p:cNvSpPr>
            <a:spLocks noChangeArrowheads="1"/>
          </p:cNvSpPr>
          <p:nvPr/>
        </p:nvSpPr>
        <p:spPr bwMode="auto">
          <a:xfrm flipH="1">
            <a:off x="2908300" y="3322638"/>
            <a:ext cx="3209925" cy="803275"/>
          </a:xfrm>
          <a:custGeom>
            <a:avLst/>
            <a:gdLst>
              <a:gd name="T0" fmla="*/ 754257 w 5009091"/>
              <a:gd name="T1" fmla="*/ 39055 h 1255217"/>
              <a:gd name="T2" fmla="*/ 743337 w 5009091"/>
              <a:gd name="T3" fmla="*/ 43561 h 1255217"/>
              <a:gd name="T4" fmla="*/ 743137 w 5009091"/>
              <a:gd name="T5" fmla="*/ 43760 h 1255217"/>
              <a:gd name="T6" fmla="*/ 740425 w 5009091"/>
              <a:gd name="T7" fmla="*/ 48269 h 1255217"/>
              <a:gd name="T8" fmla="*/ 786574 w 5009091"/>
              <a:gd name="T9" fmla="*/ 94234 h 1255217"/>
              <a:gd name="T10" fmla="*/ 791097 w 5009091"/>
              <a:gd name="T11" fmla="*/ 105111 h 1255217"/>
              <a:gd name="T12" fmla="*/ 791067 w 5009091"/>
              <a:gd name="T13" fmla="*/ 105420 h 1255217"/>
              <a:gd name="T14" fmla="*/ 786574 w 5009091"/>
              <a:gd name="T15" fmla="*/ 116607 h 1255217"/>
              <a:gd name="T16" fmla="*/ 740426 w 5009091"/>
              <a:gd name="T17" fmla="*/ 162572 h 1255217"/>
              <a:gd name="T18" fmla="*/ 743138 w 5009091"/>
              <a:gd name="T19" fmla="*/ 167081 h 1255217"/>
              <a:gd name="T20" fmla="*/ 743337 w 5009091"/>
              <a:gd name="T21" fmla="*/ 167279 h 1255217"/>
              <a:gd name="T22" fmla="*/ 765178 w 5009091"/>
              <a:gd name="T23" fmla="*/ 167279 h 1255217"/>
              <a:gd name="T24" fmla="*/ 816053 w 5009091"/>
              <a:gd name="T25" fmla="*/ 116607 h 1255217"/>
              <a:gd name="T26" fmla="*/ 820547 w 5009091"/>
              <a:gd name="T27" fmla="*/ 105420 h 1255217"/>
              <a:gd name="T28" fmla="*/ 820577 w 5009091"/>
              <a:gd name="T29" fmla="*/ 105111 h 1255217"/>
              <a:gd name="T30" fmla="*/ 816053 w 5009091"/>
              <a:gd name="T31" fmla="*/ 94234 h 1255217"/>
              <a:gd name="T32" fmla="*/ 765178 w 5009091"/>
              <a:gd name="T33" fmla="*/ 43561 h 1255217"/>
              <a:gd name="T34" fmla="*/ 754257 w 5009091"/>
              <a:gd name="T35" fmla="*/ 39055 h 1255217"/>
              <a:gd name="T36" fmla="*/ 739476 w 5009091"/>
              <a:gd name="T37" fmla="*/ 0 h 1255217"/>
              <a:gd name="T38" fmla="*/ 756823 w 5009091"/>
              <a:gd name="T39" fmla="*/ 7157 h 1255217"/>
              <a:gd name="T40" fmla="*/ 837638 w 5009091"/>
              <a:gd name="T41" fmla="*/ 87651 h 1255217"/>
              <a:gd name="T42" fmla="*/ 844823 w 5009091"/>
              <a:gd name="T43" fmla="*/ 104929 h 1255217"/>
              <a:gd name="T44" fmla="*/ 844776 w 5009091"/>
              <a:gd name="T45" fmla="*/ 105420 h 1255217"/>
              <a:gd name="T46" fmla="*/ 837638 w 5009091"/>
              <a:gd name="T47" fmla="*/ 123191 h 1255217"/>
              <a:gd name="T48" fmla="*/ 756823 w 5009091"/>
              <a:gd name="T49" fmla="*/ 203684 h 1255217"/>
              <a:gd name="T50" fmla="*/ 722128 w 5009091"/>
              <a:gd name="T51" fmla="*/ 203684 h 1255217"/>
              <a:gd name="T52" fmla="*/ 721847 w 5009091"/>
              <a:gd name="T53" fmla="*/ 203404 h 1255217"/>
              <a:gd name="T54" fmla="*/ 721124 w 5009091"/>
              <a:gd name="T55" fmla="*/ 203549 h 1255217"/>
              <a:gd name="T56" fmla="*/ 21420 w 5009091"/>
              <a:gd name="T57" fmla="*/ 203549 h 1255217"/>
              <a:gd name="T58" fmla="*/ 0 w 5009091"/>
              <a:gd name="T59" fmla="*/ 182216 h 1255217"/>
              <a:gd name="T60" fmla="*/ 0 w 5009091"/>
              <a:gd name="T61" fmla="*/ 28624 h 1255217"/>
              <a:gd name="T62" fmla="*/ 21420 w 5009091"/>
              <a:gd name="T63" fmla="*/ 7292 h 1255217"/>
              <a:gd name="T64" fmla="*/ 721124 w 5009091"/>
              <a:gd name="T65" fmla="*/ 7292 h 1255217"/>
              <a:gd name="T66" fmla="*/ 721847 w 5009091"/>
              <a:gd name="T67" fmla="*/ 7437 h 1255217"/>
              <a:gd name="T68" fmla="*/ 722128 w 5009091"/>
              <a:gd name="T69" fmla="*/ 7157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9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5" name="MH_SubTitle_3"/>
          <p:cNvSpPr>
            <a:spLocks noChangeArrowheads="1"/>
          </p:cNvSpPr>
          <p:nvPr/>
        </p:nvSpPr>
        <p:spPr bwMode="auto">
          <a:xfrm>
            <a:off x="2908300" y="4597400"/>
            <a:ext cx="3209925" cy="804863"/>
          </a:xfrm>
          <a:custGeom>
            <a:avLst/>
            <a:gdLst>
              <a:gd name="T0" fmla="*/ 754257 w 5009091"/>
              <a:gd name="T1" fmla="*/ 39288 h 1255217"/>
              <a:gd name="T2" fmla="*/ 743337 w 5009091"/>
              <a:gd name="T3" fmla="*/ 43820 h 1255217"/>
              <a:gd name="T4" fmla="*/ 743137 w 5009091"/>
              <a:gd name="T5" fmla="*/ 44020 h 1255217"/>
              <a:gd name="T6" fmla="*/ 740425 w 5009091"/>
              <a:gd name="T7" fmla="*/ 48556 h 1255217"/>
              <a:gd name="T8" fmla="*/ 786574 w 5009091"/>
              <a:gd name="T9" fmla="*/ 94794 h 1255217"/>
              <a:gd name="T10" fmla="*/ 791097 w 5009091"/>
              <a:gd name="T11" fmla="*/ 105736 h 1255217"/>
              <a:gd name="T12" fmla="*/ 791067 w 5009091"/>
              <a:gd name="T13" fmla="*/ 106047 h 1255217"/>
              <a:gd name="T14" fmla="*/ 786574 w 5009091"/>
              <a:gd name="T15" fmla="*/ 117301 h 1255217"/>
              <a:gd name="T16" fmla="*/ 740426 w 5009091"/>
              <a:gd name="T17" fmla="*/ 163538 h 1255217"/>
              <a:gd name="T18" fmla="*/ 743138 w 5009091"/>
              <a:gd name="T19" fmla="*/ 168074 h 1255217"/>
              <a:gd name="T20" fmla="*/ 743337 w 5009091"/>
              <a:gd name="T21" fmla="*/ 168274 h 1255217"/>
              <a:gd name="T22" fmla="*/ 765178 w 5009091"/>
              <a:gd name="T23" fmla="*/ 168274 h 1255217"/>
              <a:gd name="T24" fmla="*/ 816053 w 5009091"/>
              <a:gd name="T25" fmla="*/ 117301 h 1255217"/>
              <a:gd name="T26" fmla="*/ 820547 w 5009091"/>
              <a:gd name="T27" fmla="*/ 106047 h 1255217"/>
              <a:gd name="T28" fmla="*/ 820577 w 5009091"/>
              <a:gd name="T29" fmla="*/ 105736 h 1255217"/>
              <a:gd name="T30" fmla="*/ 816053 w 5009091"/>
              <a:gd name="T31" fmla="*/ 94794 h 1255217"/>
              <a:gd name="T32" fmla="*/ 765178 w 5009091"/>
              <a:gd name="T33" fmla="*/ 43820 h 1255217"/>
              <a:gd name="T34" fmla="*/ 754257 w 5009091"/>
              <a:gd name="T35" fmla="*/ 39288 h 1255217"/>
              <a:gd name="T36" fmla="*/ 739476 w 5009091"/>
              <a:gd name="T37" fmla="*/ 0 h 1255217"/>
              <a:gd name="T38" fmla="*/ 756823 w 5009091"/>
              <a:gd name="T39" fmla="*/ 7200 h 1255217"/>
              <a:gd name="T40" fmla="*/ 837638 w 5009091"/>
              <a:gd name="T41" fmla="*/ 88171 h 1255217"/>
              <a:gd name="T42" fmla="*/ 844823 w 5009091"/>
              <a:gd name="T43" fmla="*/ 105553 h 1255217"/>
              <a:gd name="T44" fmla="*/ 844776 w 5009091"/>
              <a:gd name="T45" fmla="*/ 106047 h 1255217"/>
              <a:gd name="T46" fmla="*/ 837638 w 5009091"/>
              <a:gd name="T47" fmla="*/ 123922 h 1255217"/>
              <a:gd name="T48" fmla="*/ 756823 w 5009091"/>
              <a:gd name="T49" fmla="*/ 204894 h 1255217"/>
              <a:gd name="T50" fmla="*/ 722128 w 5009091"/>
              <a:gd name="T51" fmla="*/ 204894 h 1255217"/>
              <a:gd name="T52" fmla="*/ 721847 w 5009091"/>
              <a:gd name="T53" fmla="*/ 204613 h 1255217"/>
              <a:gd name="T54" fmla="*/ 721124 w 5009091"/>
              <a:gd name="T55" fmla="*/ 204759 h 1255217"/>
              <a:gd name="T56" fmla="*/ 21420 w 5009091"/>
              <a:gd name="T57" fmla="*/ 204759 h 1255217"/>
              <a:gd name="T58" fmla="*/ 0 w 5009091"/>
              <a:gd name="T59" fmla="*/ 183299 h 1255217"/>
              <a:gd name="T60" fmla="*/ 0 w 5009091"/>
              <a:gd name="T61" fmla="*/ 28794 h 1255217"/>
              <a:gd name="T62" fmla="*/ 21420 w 5009091"/>
              <a:gd name="T63" fmla="*/ 7335 h 1255217"/>
              <a:gd name="T64" fmla="*/ 721124 w 5009091"/>
              <a:gd name="T65" fmla="*/ 7335 h 1255217"/>
              <a:gd name="T66" fmla="*/ 721847 w 5009091"/>
              <a:gd name="T67" fmla="*/ 7480 h 1255217"/>
              <a:gd name="T68" fmla="*/ 722128 w 5009091"/>
              <a:gd name="T69" fmla="*/ 7200 h 1255217"/>
              <a:gd name="T70" fmla="*/ 739476 w 5009091"/>
              <a:gd name="T71" fmla="*/ 0 h 1255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009091"/>
              <a:gd name="T109" fmla="*/ 0 h 1255217"/>
              <a:gd name="T110" fmla="*/ 5009091 w 5009091"/>
              <a:gd name="T111" fmla="*/ 1255217 h 1255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009091" h="1255217">
                <a:moveTo>
                  <a:pt x="4472112" y="232513"/>
                </a:moveTo>
                <a:cubicBezTo>
                  <a:pt x="4448677" y="232513"/>
                  <a:pt x="4425242" y="241454"/>
                  <a:pt x="4407361" y="259336"/>
                </a:cubicBezTo>
                <a:lnTo>
                  <a:pt x="4406178" y="260519"/>
                </a:lnTo>
                <a:lnTo>
                  <a:pt x="4390099" y="287363"/>
                </a:lnTo>
                <a:lnTo>
                  <a:pt x="4663721" y="561011"/>
                </a:lnTo>
                <a:cubicBezTo>
                  <a:pt x="4681601" y="578892"/>
                  <a:pt x="4690542" y="602330"/>
                  <a:pt x="4690542" y="625767"/>
                </a:cubicBezTo>
                <a:cubicBezTo>
                  <a:pt x="4690542" y="626383"/>
                  <a:pt x="4690535" y="626998"/>
                  <a:pt x="4690365" y="627610"/>
                </a:cubicBezTo>
                <a:cubicBezTo>
                  <a:pt x="4691004" y="651655"/>
                  <a:pt x="4682071" y="675856"/>
                  <a:pt x="4663721" y="694208"/>
                </a:cubicBezTo>
                <a:lnTo>
                  <a:pt x="4390100" y="967855"/>
                </a:lnTo>
                <a:lnTo>
                  <a:pt x="4406179" y="994698"/>
                </a:lnTo>
                <a:lnTo>
                  <a:pt x="4407362" y="995881"/>
                </a:lnTo>
                <a:cubicBezTo>
                  <a:pt x="4443122" y="1031646"/>
                  <a:pt x="4501103" y="1031646"/>
                  <a:pt x="4536863" y="995881"/>
                </a:cubicBezTo>
                <a:lnTo>
                  <a:pt x="4838508" y="694208"/>
                </a:lnTo>
                <a:cubicBezTo>
                  <a:pt x="4856858" y="675856"/>
                  <a:pt x="4865792" y="651655"/>
                  <a:pt x="4865152" y="627610"/>
                </a:cubicBezTo>
                <a:cubicBezTo>
                  <a:pt x="4865322" y="626998"/>
                  <a:pt x="4865329" y="626383"/>
                  <a:pt x="4865329" y="625767"/>
                </a:cubicBezTo>
                <a:cubicBezTo>
                  <a:pt x="4865329" y="602330"/>
                  <a:pt x="4856388" y="578892"/>
                  <a:pt x="4838508" y="561011"/>
                </a:cubicBezTo>
                <a:lnTo>
                  <a:pt x="4536862" y="259336"/>
                </a:lnTo>
                <a:cubicBezTo>
                  <a:pt x="4518982" y="241454"/>
                  <a:pt x="4495547" y="232513"/>
                  <a:pt x="4472112" y="232513"/>
                </a:cubicBezTo>
                <a:close/>
                <a:moveTo>
                  <a:pt x="4384468" y="0"/>
                </a:moveTo>
                <a:cubicBezTo>
                  <a:pt x="4421694" y="0"/>
                  <a:pt x="4458920" y="14203"/>
                  <a:pt x="4487323" y="42608"/>
                </a:cubicBezTo>
                <a:lnTo>
                  <a:pt x="4966487" y="521818"/>
                </a:lnTo>
                <a:cubicBezTo>
                  <a:pt x="4994889" y="550223"/>
                  <a:pt x="5009091" y="587454"/>
                  <a:pt x="5009091" y="624683"/>
                </a:cubicBezTo>
                <a:cubicBezTo>
                  <a:pt x="5009091" y="625661"/>
                  <a:pt x="5009080" y="626638"/>
                  <a:pt x="5008811" y="627610"/>
                </a:cubicBezTo>
                <a:cubicBezTo>
                  <a:pt x="5009826" y="665805"/>
                  <a:pt x="4995635" y="704250"/>
                  <a:pt x="4966487" y="733401"/>
                </a:cubicBezTo>
                <a:lnTo>
                  <a:pt x="4487324" y="1212608"/>
                </a:lnTo>
                <a:cubicBezTo>
                  <a:pt x="4430520" y="1269420"/>
                  <a:pt x="4338418" y="1269420"/>
                  <a:pt x="4281613" y="1212608"/>
                </a:cubicBezTo>
                <a:lnTo>
                  <a:pt x="4279948" y="1210943"/>
                </a:lnTo>
                <a:lnTo>
                  <a:pt x="4275661" y="1211808"/>
                </a:lnTo>
                <a:lnTo>
                  <a:pt x="127005" y="1211808"/>
                </a:lnTo>
                <a:cubicBezTo>
                  <a:pt x="56862" y="1211808"/>
                  <a:pt x="0" y="1154946"/>
                  <a:pt x="0" y="1084803"/>
                </a:cubicBezTo>
                <a:lnTo>
                  <a:pt x="0" y="170413"/>
                </a:lnTo>
                <a:cubicBezTo>
                  <a:pt x="0" y="100270"/>
                  <a:pt x="56862" y="43408"/>
                  <a:pt x="127005" y="43408"/>
                </a:cubicBezTo>
                <a:lnTo>
                  <a:pt x="4275661" y="43408"/>
                </a:lnTo>
                <a:lnTo>
                  <a:pt x="4279946" y="44273"/>
                </a:lnTo>
                <a:lnTo>
                  <a:pt x="4281611" y="42608"/>
                </a:lnTo>
                <a:cubicBezTo>
                  <a:pt x="4310014" y="14203"/>
                  <a:pt x="4347241" y="0"/>
                  <a:pt x="4384468" y="0"/>
                </a:cubicBez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此处输入标题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0247" name="组合 14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0248" name="文本框 15"/>
            <p:cNvSpPr>
              <a:spLocks noChangeArrowheads="1"/>
            </p:cNvSpPr>
            <p:nvPr/>
          </p:nvSpPr>
          <p:spPr bwMode="auto">
            <a:xfrm>
              <a:off x="192417" y="241187"/>
              <a:ext cx="530253" cy="72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249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0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0252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0253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3"/>
          <p:cNvGrpSpPr/>
          <p:nvPr/>
        </p:nvGrpSpPr>
        <p:grpSpPr bwMode="auto">
          <a:xfrm>
            <a:off x="4132263" y="698500"/>
            <a:ext cx="3927475" cy="3843338"/>
            <a:chOff x="0" y="0"/>
            <a:chExt cx="1390650" cy="1360488"/>
          </a:xfrm>
        </p:grpSpPr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0" y="122237"/>
              <a:ext cx="120650" cy="120650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0" name="Freeform 6"/>
            <p:cNvSpPr>
              <a:spLocks noChangeArrowheads="1"/>
            </p:cNvSpPr>
            <p:nvPr/>
          </p:nvSpPr>
          <p:spPr bwMode="auto">
            <a:xfrm>
              <a:off x="944562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347662" y="46037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auto">
            <a:xfrm>
              <a:off x="922337" y="158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3" name="Oval 9"/>
            <p:cNvSpPr>
              <a:spLocks noChangeArrowheads="1"/>
            </p:cNvSpPr>
            <p:nvPr/>
          </p:nvSpPr>
          <p:spPr bwMode="auto">
            <a:xfrm>
              <a:off x="76200" y="409575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393700" y="1270000"/>
              <a:ext cx="30163" cy="30163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5" name="Oval 11"/>
            <p:cNvSpPr>
              <a:spLocks noChangeArrowheads="1"/>
            </p:cNvSpPr>
            <p:nvPr/>
          </p:nvSpPr>
          <p:spPr bwMode="auto">
            <a:xfrm>
              <a:off x="0" y="1058862"/>
              <a:ext cx="180975" cy="180975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1027112" y="0"/>
              <a:ext cx="242888" cy="242888"/>
            </a:xfrm>
            <a:prstGeom prst="ellipse">
              <a:avLst/>
            </a:prstGeom>
            <a:noFill/>
            <a:ln w="60325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77" name="Freeform 13"/>
            <p:cNvSpPr>
              <a:spLocks noChangeArrowheads="1"/>
            </p:cNvSpPr>
            <p:nvPr/>
          </p:nvSpPr>
          <p:spPr bwMode="auto">
            <a:xfrm>
              <a:off x="695325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8" name="Freeform 14"/>
            <p:cNvSpPr>
              <a:spLocks noChangeArrowheads="1"/>
            </p:cNvSpPr>
            <p:nvPr/>
          </p:nvSpPr>
          <p:spPr bwMode="auto">
            <a:xfrm>
              <a:off x="333375" y="665162"/>
              <a:ext cx="3175" cy="49213"/>
            </a:xfrm>
            <a:custGeom>
              <a:avLst/>
              <a:gdLst>
                <a:gd name="T0" fmla="*/ 3175 w 1"/>
                <a:gd name="T1" fmla="*/ 49213 h 13"/>
                <a:gd name="T2" fmla="*/ 0 w 1"/>
                <a:gd name="T3" fmla="*/ 0 h 13"/>
                <a:gd name="T4" fmla="*/ 0 60000 65536"/>
                <a:gd name="T5" fmla="*/ 0 60000 65536"/>
                <a:gd name="T6" fmla="*/ 0 w 1"/>
                <a:gd name="T7" fmla="*/ 0 h 13"/>
                <a:gd name="T8" fmla="*/ 1 w 1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3">
                  <a:moveTo>
                    <a:pt x="1" y="13"/>
                  </a:moveTo>
                  <a:cubicBezTo>
                    <a:pt x="0" y="9"/>
                    <a:pt x="0" y="4"/>
                    <a:pt x="0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79" name="Freeform 15"/>
            <p:cNvSpPr>
              <a:spLocks noChangeArrowheads="1"/>
            </p:cNvSpPr>
            <p:nvPr/>
          </p:nvSpPr>
          <p:spPr bwMode="auto">
            <a:xfrm>
              <a:off x="358775" y="322262"/>
              <a:ext cx="219075" cy="207963"/>
            </a:xfrm>
            <a:custGeom>
              <a:avLst/>
              <a:gdLst>
                <a:gd name="T0" fmla="*/ 0 w 58"/>
                <a:gd name="T1" fmla="*/ 207963 h 55"/>
                <a:gd name="T2" fmla="*/ 219075 w 58"/>
                <a:gd name="T3" fmla="*/ 0 h 55"/>
                <a:gd name="T4" fmla="*/ 0 60000 65536"/>
                <a:gd name="T5" fmla="*/ 0 60000 65536"/>
                <a:gd name="T6" fmla="*/ 0 w 58"/>
                <a:gd name="T7" fmla="*/ 0 h 55"/>
                <a:gd name="T8" fmla="*/ 58 w 58"/>
                <a:gd name="T9" fmla="*/ 55 h 5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" h="55">
                  <a:moveTo>
                    <a:pt x="0" y="55"/>
                  </a:moveTo>
                  <a:cubicBezTo>
                    <a:pt x="10" y="29"/>
                    <a:pt x="31" y="9"/>
                    <a:pt x="58" y="0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1280" name="Freeform 16"/>
            <p:cNvSpPr>
              <a:spLocks noChangeArrowheads="1"/>
            </p:cNvSpPr>
            <p:nvPr/>
          </p:nvSpPr>
          <p:spPr bwMode="auto">
            <a:xfrm>
              <a:off x="211137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60325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  <p:sp>
        <p:nvSpPr>
          <p:cNvPr id="11267" name="文本框 17"/>
          <p:cNvSpPr>
            <a:spLocks noChangeArrowheads="1"/>
          </p:cNvSpPr>
          <p:nvPr/>
        </p:nvSpPr>
        <p:spPr bwMode="auto">
          <a:xfrm>
            <a:off x="5334000" y="1254125"/>
            <a:ext cx="1497013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2155825" y="4756150"/>
            <a:ext cx="7880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6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H_Other_1"/>
          <p:cNvSpPr>
            <a:spLocks noChangeArrowheads="1"/>
          </p:cNvSpPr>
          <p:nvPr/>
        </p:nvSpPr>
        <p:spPr bwMode="auto">
          <a:xfrm>
            <a:off x="4775200" y="2498725"/>
            <a:ext cx="2644775" cy="2660650"/>
          </a:xfrm>
          <a:prstGeom prst="ellipse">
            <a:avLst/>
          </a:prstGeom>
          <a:noFill/>
          <a:ln w="53975" cmpd="dbl">
            <a:solidFill>
              <a:srgbClr val="C9C9C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1" name="MH_Other_2"/>
          <p:cNvSpPr>
            <a:spLocks noChangeArrowheads="1"/>
          </p:cNvSpPr>
          <p:nvPr/>
        </p:nvSpPr>
        <p:spPr bwMode="auto">
          <a:xfrm>
            <a:off x="4692650" y="2462213"/>
            <a:ext cx="830263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2" name="MH_Other_3"/>
          <p:cNvSpPr>
            <a:spLocks noChangeArrowheads="1"/>
          </p:cNvSpPr>
          <p:nvPr/>
        </p:nvSpPr>
        <p:spPr bwMode="auto">
          <a:xfrm>
            <a:off x="4310063" y="3411538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3" name="MH_Other_4"/>
          <p:cNvSpPr>
            <a:spLocks noChangeArrowheads="1"/>
          </p:cNvSpPr>
          <p:nvPr/>
        </p:nvSpPr>
        <p:spPr bwMode="auto">
          <a:xfrm>
            <a:off x="4692650" y="4408488"/>
            <a:ext cx="830263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4" name="MH_Other_5"/>
          <p:cNvSpPr>
            <a:spLocks noChangeArrowheads="1"/>
          </p:cNvSpPr>
          <p:nvPr/>
        </p:nvSpPr>
        <p:spPr bwMode="auto">
          <a:xfrm>
            <a:off x="6684963" y="2462213"/>
            <a:ext cx="830262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5" name="MH_Other_6"/>
          <p:cNvSpPr>
            <a:spLocks noChangeArrowheads="1"/>
          </p:cNvSpPr>
          <p:nvPr/>
        </p:nvSpPr>
        <p:spPr bwMode="auto">
          <a:xfrm>
            <a:off x="7016750" y="3411538"/>
            <a:ext cx="831850" cy="83502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6" name="MH_Other_7"/>
          <p:cNvSpPr>
            <a:spLocks noChangeArrowheads="1"/>
          </p:cNvSpPr>
          <p:nvPr/>
        </p:nvSpPr>
        <p:spPr bwMode="auto">
          <a:xfrm>
            <a:off x="6684963" y="4408488"/>
            <a:ext cx="830262" cy="836612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8000" dirty="0">
              <a:solidFill>
                <a:schemeClr val="bg1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7" name="MH_Other_8"/>
          <p:cNvSpPr>
            <a:spLocks noChangeArrowheads="1"/>
          </p:cNvSpPr>
          <p:nvPr/>
        </p:nvSpPr>
        <p:spPr bwMode="auto">
          <a:xfrm>
            <a:off x="5053013" y="2895600"/>
            <a:ext cx="82550" cy="82550"/>
          </a:xfrm>
          <a:custGeom>
            <a:avLst/>
            <a:gdLst>
              <a:gd name="T0" fmla="*/ 206026456 w 36"/>
              <a:gd name="T1" fmla="*/ 114460161 h 36"/>
              <a:gd name="T2" fmla="*/ 91566294 w 36"/>
              <a:gd name="T3" fmla="*/ 0 h 36"/>
              <a:gd name="T4" fmla="*/ 91566294 w 36"/>
              <a:gd name="T5" fmla="*/ 0 h 36"/>
              <a:gd name="T6" fmla="*/ 0 w 36"/>
              <a:gd name="T7" fmla="*/ 206026456 h 36"/>
              <a:gd name="T8" fmla="*/ 206026456 w 36"/>
              <a:gd name="T9" fmla="*/ 114460161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36" y="20"/>
                </a:moveTo>
                <a:lnTo>
                  <a:pt x="16" y="0"/>
                </a:lnTo>
                <a:lnTo>
                  <a:pt x="0" y="36"/>
                </a:lnTo>
                <a:lnTo>
                  <a:pt x="36" y="2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298" name="MH_Other_9"/>
          <p:cNvSpPr>
            <a:spLocks noChangeArrowheads="1"/>
          </p:cNvSpPr>
          <p:nvPr/>
        </p:nvSpPr>
        <p:spPr bwMode="auto">
          <a:xfrm>
            <a:off x="5135563" y="2941638"/>
            <a:ext cx="1587" cy="1587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299" name="MH_Other_10"/>
          <p:cNvSpPr>
            <a:spLocks noChangeArrowheads="1"/>
          </p:cNvSpPr>
          <p:nvPr/>
        </p:nvSpPr>
        <p:spPr bwMode="auto">
          <a:xfrm>
            <a:off x="5100638" y="2697163"/>
            <a:ext cx="209550" cy="204787"/>
          </a:xfrm>
          <a:custGeom>
            <a:avLst/>
            <a:gdLst>
              <a:gd name="T0" fmla="*/ 465521082 w 91"/>
              <a:gd name="T1" fmla="*/ 0 h 89"/>
              <a:gd name="T2" fmla="*/ 0 w 91"/>
              <a:gd name="T3" fmla="*/ 465163316 h 89"/>
              <a:gd name="T4" fmla="*/ 45976652 w 91"/>
              <a:gd name="T5" fmla="*/ 511104633 h 89"/>
              <a:gd name="T6" fmla="*/ 522993048 w 91"/>
              <a:gd name="T7" fmla="*/ 45941317 h 89"/>
              <a:gd name="T8" fmla="*/ 465521082 w 91"/>
              <a:gd name="T9" fmla="*/ 0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89"/>
              <a:gd name="T17" fmla="*/ 91 w 91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89">
                <a:moveTo>
                  <a:pt x="81" y="0"/>
                </a:moveTo>
                <a:lnTo>
                  <a:pt x="0" y="81"/>
                </a:lnTo>
                <a:lnTo>
                  <a:pt x="8" y="89"/>
                </a:lnTo>
                <a:lnTo>
                  <a:pt x="91" y="8"/>
                </a:lnTo>
                <a:lnTo>
                  <a:pt x="81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0" name="MH_Other_11"/>
          <p:cNvSpPr>
            <a:spLocks noChangeArrowheads="1"/>
          </p:cNvSpPr>
          <p:nvPr/>
        </p:nvSpPr>
        <p:spPr bwMode="auto">
          <a:xfrm>
            <a:off x="5129213" y="2725738"/>
            <a:ext cx="207962" cy="206375"/>
          </a:xfrm>
          <a:custGeom>
            <a:avLst/>
            <a:gdLst>
              <a:gd name="T0" fmla="*/ 0 w 91"/>
              <a:gd name="T1" fmla="*/ 469282992 h 90"/>
              <a:gd name="T2" fmla="*/ 45628234 w 91"/>
              <a:gd name="T3" fmla="*/ 515066139 h 90"/>
              <a:gd name="T4" fmla="*/ 519029731 w 91"/>
              <a:gd name="T5" fmla="*/ 45783147 h 90"/>
              <a:gd name="T6" fmla="*/ 473401497 w 91"/>
              <a:gd name="T7" fmla="*/ 0 h 90"/>
              <a:gd name="T8" fmla="*/ 0 w 91"/>
              <a:gd name="T9" fmla="*/ 469282992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0" y="82"/>
                </a:moveTo>
                <a:lnTo>
                  <a:pt x="8" y="90"/>
                </a:lnTo>
                <a:lnTo>
                  <a:pt x="91" y="8"/>
                </a:lnTo>
                <a:lnTo>
                  <a:pt x="83" y="0"/>
                </a:lnTo>
                <a:lnTo>
                  <a:pt x="0" y="82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1" name="MH_Other_12"/>
          <p:cNvSpPr>
            <a:spLocks noChangeArrowheads="1"/>
          </p:cNvSpPr>
          <p:nvPr/>
        </p:nvSpPr>
        <p:spPr bwMode="auto">
          <a:xfrm>
            <a:off x="5300663" y="2670175"/>
            <a:ext cx="65087" cy="60325"/>
          </a:xfrm>
          <a:custGeom>
            <a:avLst/>
            <a:gdLst>
              <a:gd name="T0" fmla="*/ 144393960 w 21"/>
              <a:gd name="T1" fmla="*/ 58717339 h 20"/>
              <a:gd name="T2" fmla="*/ 0 w 21"/>
              <a:gd name="T3" fmla="*/ 58717339 h 20"/>
              <a:gd name="T4" fmla="*/ 154708700 w 21"/>
              <a:gd name="T5" fmla="*/ 195724463 h 20"/>
              <a:gd name="T6" fmla="*/ 144393960 w 21"/>
              <a:gd name="T7" fmla="*/ 58717339 h 2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0"/>
              <a:gd name="T14" fmla="*/ 21 w 21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0">
                <a:moveTo>
                  <a:pt x="14" y="6"/>
                </a:moveTo>
                <a:cubicBezTo>
                  <a:pt x="8" y="0"/>
                  <a:pt x="0" y="6"/>
                  <a:pt x="0" y="6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21" y="13"/>
                  <a:pt x="14" y="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2" name="MH_Other_13"/>
          <p:cNvSpPr>
            <a:spLocks noChangeArrowheads="1"/>
          </p:cNvSpPr>
          <p:nvPr/>
        </p:nvSpPr>
        <p:spPr bwMode="auto">
          <a:xfrm>
            <a:off x="4906963" y="2679700"/>
            <a:ext cx="384175" cy="377825"/>
          </a:xfrm>
          <a:custGeom>
            <a:avLst/>
            <a:gdLst>
              <a:gd name="T0" fmla="*/ 843988766 w 167"/>
              <a:gd name="T1" fmla="*/ 828670978 h 165"/>
              <a:gd name="T2" fmla="*/ 114829217 w 167"/>
              <a:gd name="T3" fmla="*/ 828670978 h 165"/>
              <a:gd name="T4" fmla="*/ 114829217 w 167"/>
              <a:gd name="T5" fmla="*/ 114300077 h 165"/>
              <a:gd name="T6" fmla="*/ 798058000 w 167"/>
              <a:gd name="T7" fmla="*/ 114300077 h 165"/>
              <a:gd name="T8" fmla="*/ 918629138 w 167"/>
              <a:gd name="T9" fmla="*/ 0 h 165"/>
              <a:gd name="T10" fmla="*/ 0 w 167"/>
              <a:gd name="T11" fmla="*/ 0 h 165"/>
              <a:gd name="T12" fmla="*/ 0 w 167"/>
              <a:gd name="T13" fmla="*/ 942971055 h 165"/>
              <a:gd name="T14" fmla="*/ 958817984 w 167"/>
              <a:gd name="T15" fmla="*/ 942971055 h 165"/>
              <a:gd name="T16" fmla="*/ 958817984 w 167"/>
              <a:gd name="T17" fmla="*/ 348613403 h 165"/>
              <a:gd name="T18" fmla="*/ 843988766 w 167"/>
              <a:gd name="T19" fmla="*/ 462913480 h 165"/>
              <a:gd name="T20" fmla="*/ 843988766 w 167"/>
              <a:gd name="T21" fmla="*/ 828670978 h 16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7"/>
              <a:gd name="T34" fmla="*/ 0 h 165"/>
              <a:gd name="T35" fmla="*/ 167 w 167"/>
              <a:gd name="T36" fmla="*/ 165 h 16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7" h="165">
                <a:moveTo>
                  <a:pt x="147" y="145"/>
                </a:moveTo>
                <a:lnTo>
                  <a:pt x="20" y="145"/>
                </a:lnTo>
                <a:lnTo>
                  <a:pt x="20" y="20"/>
                </a:lnTo>
                <a:lnTo>
                  <a:pt x="139" y="20"/>
                </a:lnTo>
                <a:lnTo>
                  <a:pt x="160" y="0"/>
                </a:lnTo>
                <a:lnTo>
                  <a:pt x="0" y="0"/>
                </a:lnTo>
                <a:lnTo>
                  <a:pt x="0" y="165"/>
                </a:lnTo>
                <a:lnTo>
                  <a:pt x="167" y="165"/>
                </a:lnTo>
                <a:lnTo>
                  <a:pt x="167" y="61"/>
                </a:lnTo>
                <a:lnTo>
                  <a:pt x="147" y="81"/>
                </a:lnTo>
                <a:lnTo>
                  <a:pt x="147" y="145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3" name="MH_Other_14"/>
          <p:cNvSpPr>
            <a:spLocks noEditPoints="1" noChangeArrowheads="1"/>
          </p:cNvSpPr>
          <p:nvPr/>
        </p:nvSpPr>
        <p:spPr bwMode="auto">
          <a:xfrm>
            <a:off x="4500563" y="3625850"/>
            <a:ext cx="430212" cy="425450"/>
          </a:xfrm>
          <a:custGeom>
            <a:avLst/>
            <a:gdLst>
              <a:gd name="T0" fmla="*/ 1229210783 w 95"/>
              <a:gd name="T1" fmla="*/ 867730436 h 93"/>
              <a:gd name="T2" fmla="*/ 1424083234 w 95"/>
              <a:gd name="T3" fmla="*/ 776391353 h 93"/>
              <a:gd name="T4" fmla="*/ 1424083234 w 95"/>
              <a:gd name="T5" fmla="*/ 624158024 h 93"/>
              <a:gd name="T6" fmla="*/ 1229210783 w 95"/>
              <a:gd name="T7" fmla="*/ 548043646 h 93"/>
              <a:gd name="T8" fmla="*/ 1199227271 w 95"/>
              <a:gd name="T9" fmla="*/ 456699989 h 93"/>
              <a:gd name="T10" fmla="*/ 1274179259 w 95"/>
              <a:gd name="T11" fmla="*/ 258797118 h 93"/>
              <a:gd name="T12" fmla="*/ 1154258796 w 95"/>
              <a:gd name="T13" fmla="*/ 152233330 h 93"/>
              <a:gd name="T14" fmla="*/ 959381817 w 95"/>
              <a:gd name="T15" fmla="*/ 228352282 h 93"/>
              <a:gd name="T16" fmla="*/ 884429830 w 95"/>
              <a:gd name="T17" fmla="*/ 197902871 h 93"/>
              <a:gd name="T18" fmla="*/ 794488350 w 95"/>
              <a:gd name="T19" fmla="*/ 0 h 93"/>
              <a:gd name="T20" fmla="*/ 629594884 w 95"/>
              <a:gd name="T21" fmla="*/ 0 h 93"/>
              <a:gd name="T22" fmla="*/ 554642896 w 95"/>
              <a:gd name="T23" fmla="*/ 197902871 h 93"/>
              <a:gd name="T24" fmla="*/ 464701417 w 95"/>
              <a:gd name="T25" fmla="*/ 228352282 h 93"/>
              <a:gd name="T26" fmla="*/ 269824438 w 95"/>
              <a:gd name="T27" fmla="*/ 152233330 h 93"/>
              <a:gd name="T28" fmla="*/ 149903975 w 95"/>
              <a:gd name="T29" fmla="*/ 258797118 h 93"/>
              <a:gd name="T30" fmla="*/ 239845454 w 95"/>
              <a:gd name="T31" fmla="*/ 456699989 h 93"/>
              <a:gd name="T32" fmla="*/ 194872450 w 95"/>
              <a:gd name="T33" fmla="*/ 548043646 h 93"/>
              <a:gd name="T34" fmla="*/ 0 w 95"/>
              <a:gd name="T35" fmla="*/ 624158024 h 93"/>
              <a:gd name="T36" fmla="*/ 0 w 95"/>
              <a:gd name="T37" fmla="*/ 791616059 h 93"/>
              <a:gd name="T38" fmla="*/ 194872450 w 95"/>
              <a:gd name="T39" fmla="*/ 867730436 h 93"/>
              <a:gd name="T40" fmla="*/ 239845454 w 95"/>
              <a:gd name="T41" fmla="*/ 959074094 h 93"/>
              <a:gd name="T42" fmla="*/ 164893467 w 95"/>
              <a:gd name="T43" fmla="*/ 1156976965 h 93"/>
              <a:gd name="T44" fmla="*/ 269824438 w 95"/>
              <a:gd name="T45" fmla="*/ 1263540753 h 93"/>
              <a:gd name="T46" fmla="*/ 464701417 w 95"/>
              <a:gd name="T47" fmla="*/ 1187421801 h 93"/>
              <a:gd name="T48" fmla="*/ 554642896 w 95"/>
              <a:gd name="T49" fmla="*/ 1217871211 h 93"/>
              <a:gd name="T50" fmla="*/ 644584375 w 95"/>
              <a:gd name="T51" fmla="*/ 1415774082 h 93"/>
              <a:gd name="T52" fmla="*/ 794488350 w 95"/>
              <a:gd name="T53" fmla="*/ 1415774082 h 93"/>
              <a:gd name="T54" fmla="*/ 884429830 w 95"/>
              <a:gd name="T55" fmla="*/ 1217871211 h 93"/>
              <a:gd name="T56" fmla="*/ 959381817 w 95"/>
              <a:gd name="T57" fmla="*/ 1187421801 h 93"/>
              <a:gd name="T58" fmla="*/ 1169248288 w 95"/>
              <a:gd name="T59" fmla="*/ 1263540753 h 93"/>
              <a:gd name="T60" fmla="*/ 1274179259 w 95"/>
              <a:gd name="T61" fmla="*/ 1141752259 h 93"/>
              <a:gd name="T62" fmla="*/ 1199227271 w 95"/>
              <a:gd name="T63" fmla="*/ 959074094 h 93"/>
              <a:gd name="T64" fmla="*/ 1229210783 w 95"/>
              <a:gd name="T65" fmla="*/ 867730436 h 93"/>
              <a:gd name="T66" fmla="*/ 719536363 w 95"/>
              <a:gd name="T67" fmla="*/ 928624683 h 93"/>
              <a:gd name="T68" fmla="*/ 494680400 w 95"/>
              <a:gd name="T69" fmla="*/ 700276976 h 93"/>
              <a:gd name="T70" fmla="*/ 719536363 w 95"/>
              <a:gd name="T71" fmla="*/ 487149399 h 93"/>
              <a:gd name="T72" fmla="*/ 944392325 w 95"/>
              <a:gd name="T73" fmla="*/ 700276976 h 93"/>
              <a:gd name="T74" fmla="*/ 719536363 w 95"/>
              <a:gd name="T75" fmla="*/ 928624683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5"/>
              <a:gd name="T115" fmla="*/ 0 h 93"/>
              <a:gd name="T116" fmla="*/ 95 w 95"/>
              <a:gd name="T117" fmla="*/ 93 h 9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5" h="93">
                <a:moveTo>
                  <a:pt x="82" y="57"/>
                </a:moveTo>
                <a:cubicBezTo>
                  <a:pt x="82" y="57"/>
                  <a:pt x="95" y="52"/>
                  <a:pt x="95" y="51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0"/>
                  <a:pt x="82" y="36"/>
                  <a:pt x="82" y="36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30"/>
                  <a:pt x="85" y="17"/>
                  <a:pt x="85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9"/>
                  <a:pt x="64" y="15"/>
                  <a:pt x="64" y="15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3" y="0"/>
                  <a:pt x="5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37" y="13"/>
                  <a:pt x="37" y="13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18" y="10"/>
                  <a:pt x="18" y="10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8"/>
                  <a:pt x="16" y="30"/>
                  <a:pt x="16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6"/>
                  <a:pt x="0" y="41"/>
                  <a:pt x="0" y="41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13" y="57"/>
                  <a:pt x="13" y="57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3"/>
                  <a:pt x="10" y="75"/>
                  <a:pt x="11" y="76"/>
                </a:cubicBezTo>
                <a:cubicBezTo>
                  <a:pt x="18" y="83"/>
                  <a:pt x="18" y="83"/>
                  <a:pt x="18" y="83"/>
                </a:cubicBezTo>
                <a:cubicBezTo>
                  <a:pt x="19" y="84"/>
                  <a:pt x="31" y="78"/>
                  <a:pt x="31" y="78"/>
                </a:cubicBezTo>
                <a:cubicBezTo>
                  <a:pt x="37" y="80"/>
                  <a:pt x="37" y="80"/>
                  <a:pt x="37" y="80"/>
                </a:cubicBezTo>
                <a:cubicBezTo>
                  <a:pt x="37" y="80"/>
                  <a:pt x="42" y="93"/>
                  <a:pt x="43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4" y="93"/>
                  <a:pt x="59" y="80"/>
                  <a:pt x="59" y="80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8"/>
                  <a:pt x="77" y="83"/>
                  <a:pt x="78" y="83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0" y="63"/>
                  <a:pt x="80" y="63"/>
                </a:cubicBezTo>
                <a:lnTo>
                  <a:pt x="82" y="57"/>
                </a:lnTo>
                <a:close/>
                <a:moveTo>
                  <a:pt x="48" y="61"/>
                </a:moveTo>
                <a:cubicBezTo>
                  <a:pt x="39" y="61"/>
                  <a:pt x="33" y="55"/>
                  <a:pt x="33" y="46"/>
                </a:cubicBezTo>
                <a:cubicBezTo>
                  <a:pt x="33" y="38"/>
                  <a:pt x="39" y="32"/>
                  <a:pt x="48" y="32"/>
                </a:cubicBezTo>
                <a:cubicBezTo>
                  <a:pt x="56" y="32"/>
                  <a:pt x="63" y="38"/>
                  <a:pt x="63" y="46"/>
                </a:cubicBezTo>
                <a:cubicBezTo>
                  <a:pt x="63" y="55"/>
                  <a:pt x="56" y="61"/>
                  <a:pt x="48" y="61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4" name="MH_Other_15"/>
          <p:cNvSpPr>
            <a:spLocks noChangeArrowheads="1"/>
          </p:cNvSpPr>
          <p:nvPr/>
        </p:nvSpPr>
        <p:spPr bwMode="auto">
          <a:xfrm>
            <a:off x="4670425" y="3794125"/>
            <a:ext cx="88900" cy="85725"/>
          </a:xfrm>
          <a:prstGeom prst="ellipse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600" dirty="0">
              <a:solidFill>
                <a:srgbClr val="000000"/>
              </a:solidFill>
              <a:ea typeface="微软雅黑 Light" panose="020B0502040204020203" pitchFamily="34" charset="-122"/>
              <a:sym typeface="Calibri" panose="020F0502020204030204" pitchFamily="34" charset="0"/>
            </a:endParaRPr>
          </a:p>
        </p:txBody>
      </p:sp>
      <p:sp>
        <p:nvSpPr>
          <p:cNvPr id="12305" name="MH_Other_16"/>
          <p:cNvSpPr>
            <a:spLocks noChangeArrowheads="1"/>
          </p:cNvSpPr>
          <p:nvPr/>
        </p:nvSpPr>
        <p:spPr bwMode="auto">
          <a:xfrm>
            <a:off x="7256463" y="3586163"/>
            <a:ext cx="352425" cy="442912"/>
          </a:xfrm>
          <a:custGeom>
            <a:avLst/>
            <a:gdLst>
              <a:gd name="T0" fmla="*/ 7193 w 352425"/>
              <a:gd name="T1" fmla="*/ 298449 h 442913"/>
              <a:gd name="T2" fmla="*/ 176213 w 352425"/>
              <a:gd name="T3" fmla="*/ 352623 h 442913"/>
              <a:gd name="T4" fmla="*/ 345233 w 352425"/>
              <a:gd name="T5" fmla="*/ 298449 h 442913"/>
              <a:gd name="T6" fmla="*/ 352425 w 352425"/>
              <a:gd name="T7" fmla="*/ 312895 h 442913"/>
              <a:gd name="T8" fmla="*/ 352425 w 352425"/>
              <a:gd name="T9" fmla="*/ 367069 h 442913"/>
              <a:gd name="T10" fmla="*/ 176213 w 352425"/>
              <a:gd name="T11" fmla="*/ 442912 h 442913"/>
              <a:gd name="T12" fmla="*/ 0 w 352425"/>
              <a:gd name="T13" fmla="*/ 367069 h 442913"/>
              <a:gd name="T14" fmla="*/ 0 w 352425"/>
              <a:gd name="T15" fmla="*/ 312895 h 442913"/>
              <a:gd name="T16" fmla="*/ 7193 w 352425"/>
              <a:gd name="T17" fmla="*/ 298449 h 442913"/>
              <a:gd name="T18" fmla="*/ 7193 w 352425"/>
              <a:gd name="T19" fmla="*/ 184150 h 442913"/>
              <a:gd name="T20" fmla="*/ 176213 w 352425"/>
              <a:gd name="T21" fmla="*/ 243204 h 442913"/>
              <a:gd name="T22" fmla="*/ 345233 w 352425"/>
              <a:gd name="T23" fmla="*/ 184150 h 442913"/>
              <a:gd name="T24" fmla="*/ 352425 w 352425"/>
              <a:gd name="T25" fmla="*/ 202605 h 442913"/>
              <a:gd name="T26" fmla="*/ 352425 w 352425"/>
              <a:gd name="T27" fmla="*/ 257968 h 442913"/>
              <a:gd name="T28" fmla="*/ 176213 w 352425"/>
              <a:gd name="T29" fmla="*/ 331787 h 442913"/>
              <a:gd name="T30" fmla="*/ 0 w 352425"/>
              <a:gd name="T31" fmla="*/ 257968 h 442913"/>
              <a:gd name="T32" fmla="*/ 0 w 352425"/>
              <a:gd name="T33" fmla="*/ 202605 h 442913"/>
              <a:gd name="T34" fmla="*/ 7193 w 352425"/>
              <a:gd name="T35" fmla="*/ 184150 h 442913"/>
              <a:gd name="T36" fmla="*/ 7193 w 352425"/>
              <a:gd name="T37" fmla="*/ 76200 h 442913"/>
              <a:gd name="T38" fmla="*/ 176213 w 352425"/>
              <a:gd name="T39" fmla="*/ 130795 h 442913"/>
              <a:gd name="T40" fmla="*/ 345233 w 352425"/>
              <a:gd name="T41" fmla="*/ 76200 h 442913"/>
              <a:gd name="T42" fmla="*/ 352425 w 352425"/>
              <a:gd name="T43" fmla="*/ 94398 h 442913"/>
              <a:gd name="T44" fmla="*/ 352425 w 352425"/>
              <a:gd name="T45" fmla="*/ 148993 h 442913"/>
              <a:gd name="T46" fmla="*/ 176213 w 352425"/>
              <a:gd name="T47" fmla="*/ 225424 h 442913"/>
              <a:gd name="T48" fmla="*/ 0 w 352425"/>
              <a:gd name="T49" fmla="*/ 148993 h 442913"/>
              <a:gd name="T50" fmla="*/ 0 w 352425"/>
              <a:gd name="T51" fmla="*/ 94398 h 442913"/>
              <a:gd name="T52" fmla="*/ 7193 w 352425"/>
              <a:gd name="T53" fmla="*/ 76200 h 442913"/>
              <a:gd name="T54" fmla="*/ 177006 w 352425"/>
              <a:gd name="T55" fmla="*/ 0 h 442913"/>
              <a:gd name="T56" fmla="*/ 349250 w 352425"/>
              <a:gd name="T57" fmla="*/ 57944 h 442913"/>
              <a:gd name="T58" fmla="*/ 177006 w 352425"/>
              <a:gd name="T59" fmla="*/ 115888 h 442913"/>
              <a:gd name="T60" fmla="*/ 4762 w 352425"/>
              <a:gd name="T61" fmla="*/ 57944 h 442913"/>
              <a:gd name="T62" fmla="*/ 177006 w 352425"/>
              <a:gd name="T63" fmla="*/ 0 h 44291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52425"/>
              <a:gd name="T97" fmla="*/ 0 h 442913"/>
              <a:gd name="T98" fmla="*/ 352425 w 352425"/>
              <a:gd name="T99" fmla="*/ 442913 h 44291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52425" h="442913">
                <a:moveTo>
                  <a:pt x="7193" y="298450"/>
                </a:moveTo>
                <a:cubicBezTo>
                  <a:pt x="25173" y="330954"/>
                  <a:pt x="93501" y="352624"/>
                  <a:pt x="176213" y="352624"/>
                </a:cubicBezTo>
                <a:cubicBezTo>
                  <a:pt x="258925" y="352624"/>
                  <a:pt x="327252" y="330954"/>
                  <a:pt x="345233" y="298450"/>
                </a:cubicBezTo>
                <a:cubicBezTo>
                  <a:pt x="348829" y="302062"/>
                  <a:pt x="352425" y="309285"/>
                  <a:pt x="352425" y="312896"/>
                </a:cubicBezTo>
                <a:cubicBezTo>
                  <a:pt x="352425" y="312896"/>
                  <a:pt x="352425" y="312896"/>
                  <a:pt x="352425" y="367070"/>
                </a:cubicBezTo>
                <a:cubicBezTo>
                  <a:pt x="352425" y="410409"/>
                  <a:pt x="273309" y="442913"/>
                  <a:pt x="176213" y="442913"/>
                </a:cubicBezTo>
                <a:cubicBezTo>
                  <a:pt x="79116" y="442913"/>
                  <a:pt x="0" y="410409"/>
                  <a:pt x="0" y="367070"/>
                </a:cubicBezTo>
                <a:cubicBezTo>
                  <a:pt x="0" y="367070"/>
                  <a:pt x="0" y="367070"/>
                  <a:pt x="0" y="312896"/>
                </a:cubicBezTo>
                <a:cubicBezTo>
                  <a:pt x="0" y="309285"/>
                  <a:pt x="3596" y="302062"/>
                  <a:pt x="7193" y="298450"/>
                </a:cubicBezTo>
                <a:close/>
                <a:moveTo>
                  <a:pt x="7193" y="184150"/>
                </a:moveTo>
                <a:cubicBezTo>
                  <a:pt x="25173" y="217369"/>
                  <a:pt x="93501" y="243205"/>
                  <a:pt x="176213" y="243205"/>
                </a:cubicBezTo>
                <a:cubicBezTo>
                  <a:pt x="258925" y="243205"/>
                  <a:pt x="327252" y="217369"/>
                  <a:pt x="345233" y="184150"/>
                </a:cubicBezTo>
                <a:cubicBezTo>
                  <a:pt x="348829" y="191532"/>
                  <a:pt x="352425" y="195223"/>
                  <a:pt x="352425" y="202605"/>
                </a:cubicBezTo>
                <a:cubicBezTo>
                  <a:pt x="352425" y="202605"/>
                  <a:pt x="352425" y="202605"/>
                  <a:pt x="352425" y="257969"/>
                </a:cubicBezTo>
                <a:cubicBezTo>
                  <a:pt x="352425" y="298570"/>
                  <a:pt x="273309" y="331788"/>
                  <a:pt x="176213" y="331788"/>
                </a:cubicBezTo>
                <a:cubicBezTo>
                  <a:pt x="79116" y="331788"/>
                  <a:pt x="0" y="298570"/>
                  <a:pt x="0" y="257969"/>
                </a:cubicBezTo>
                <a:cubicBezTo>
                  <a:pt x="0" y="257969"/>
                  <a:pt x="0" y="257969"/>
                  <a:pt x="0" y="202605"/>
                </a:cubicBezTo>
                <a:cubicBezTo>
                  <a:pt x="0" y="195223"/>
                  <a:pt x="3596" y="191532"/>
                  <a:pt x="7193" y="184150"/>
                </a:cubicBezTo>
                <a:close/>
                <a:moveTo>
                  <a:pt x="7193" y="76200"/>
                </a:moveTo>
                <a:cubicBezTo>
                  <a:pt x="10789" y="108957"/>
                  <a:pt x="86308" y="130795"/>
                  <a:pt x="176213" y="130795"/>
                </a:cubicBezTo>
                <a:cubicBezTo>
                  <a:pt x="269713" y="130795"/>
                  <a:pt x="341637" y="108957"/>
                  <a:pt x="345233" y="76200"/>
                </a:cubicBezTo>
                <a:cubicBezTo>
                  <a:pt x="348829" y="83479"/>
                  <a:pt x="352425" y="87119"/>
                  <a:pt x="352425" y="94398"/>
                </a:cubicBezTo>
                <a:cubicBezTo>
                  <a:pt x="352425" y="94398"/>
                  <a:pt x="352425" y="94398"/>
                  <a:pt x="352425" y="148993"/>
                </a:cubicBezTo>
                <a:cubicBezTo>
                  <a:pt x="352425" y="189029"/>
                  <a:pt x="273309" y="225425"/>
                  <a:pt x="176213" y="225425"/>
                </a:cubicBezTo>
                <a:cubicBezTo>
                  <a:pt x="79116" y="225425"/>
                  <a:pt x="0" y="189029"/>
                  <a:pt x="0" y="148993"/>
                </a:cubicBezTo>
                <a:cubicBezTo>
                  <a:pt x="0" y="148993"/>
                  <a:pt x="0" y="148993"/>
                  <a:pt x="0" y="94398"/>
                </a:cubicBezTo>
                <a:cubicBezTo>
                  <a:pt x="0" y="87119"/>
                  <a:pt x="3596" y="83479"/>
                  <a:pt x="7193" y="76200"/>
                </a:cubicBezTo>
                <a:close/>
                <a:moveTo>
                  <a:pt x="177006" y="0"/>
                </a:moveTo>
                <a:cubicBezTo>
                  <a:pt x="272134" y="0"/>
                  <a:pt x="349250" y="25942"/>
                  <a:pt x="349250" y="57944"/>
                </a:cubicBezTo>
                <a:cubicBezTo>
                  <a:pt x="349250" y="89946"/>
                  <a:pt x="272134" y="115888"/>
                  <a:pt x="177006" y="115888"/>
                </a:cubicBezTo>
                <a:cubicBezTo>
                  <a:pt x="81878" y="115888"/>
                  <a:pt x="4762" y="89946"/>
                  <a:pt x="4762" y="57944"/>
                </a:cubicBezTo>
                <a:cubicBezTo>
                  <a:pt x="4762" y="25942"/>
                  <a:pt x="81878" y="0"/>
                  <a:pt x="177006" y="0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6" name="MH_Other_17"/>
          <p:cNvSpPr>
            <a:spLocks noEditPoints="1" noChangeArrowheads="1"/>
          </p:cNvSpPr>
          <p:nvPr/>
        </p:nvSpPr>
        <p:spPr bwMode="auto">
          <a:xfrm>
            <a:off x="4868863" y="4624388"/>
            <a:ext cx="412750" cy="404812"/>
          </a:xfrm>
          <a:custGeom>
            <a:avLst/>
            <a:gdLst>
              <a:gd name="T0" fmla="*/ 2147483647 w 113"/>
              <a:gd name="T1" fmla="*/ 2147483647 h 112"/>
              <a:gd name="T2" fmla="*/ 2147483647 w 113"/>
              <a:gd name="T3" fmla="*/ 2147483647 h 112"/>
              <a:gd name="T4" fmla="*/ 2147483647 w 113"/>
              <a:gd name="T5" fmla="*/ 2147483647 h 112"/>
              <a:gd name="T6" fmla="*/ 2147483647 w 113"/>
              <a:gd name="T7" fmla="*/ 2147483647 h 112"/>
              <a:gd name="T8" fmla="*/ 2147483647 w 113"/>
              <a:gd name="T9" fmla="*/ 2147483647 h 112"/>
              <a:gd name="T10" fmla="*/ 2147483647 w 113"/>
              <a:gd name="T11" fmla="*/ 2147483647 h 112"/>
              <a:gd name="T12" fmla="*/ 2147483647 w 113"/>
              <a:gd name="T13" fmla="*/ 2147483647 h 112"/>
              <a:gd name="T14" fmla="*/ 2147483647 w 113"/>
              <a:gd name="T15" fmla="*/ 2147483647 h 112"/>
              <a:gd name="T16" fmla="*/ 2147483647 w 113"/>
              <a:gd name="T17" fmla="*/ 2147483647 h 112"/>
              <a:gd name="T18" fmla="*/ 2147483647 w 113"/>
              <a:gd name="T19" fmla="*/ 2147483647 h 112"/>
              <a:gd name="T20" fmla="*/ 2147483647 w 113"/>
              <a:gd name="T21" fmla="*/ 2147483647 h 112"/>
              <a:gd name="T22" fmla="*/ 2147483647 w 113"/>
              <a:gd name="T23" fmla="*/ 2147483647 h 112"/>
              <a:gd name="T24" fmla="*/ 2147483647 w 113"/>
              <a:gd name="T25" fmla="*/ 2147483647 h 112"/>
              <a:gd name="T26" fmla="*/ 2147483647 w 113"/>
              <a:gd name="T27" fmla="*/ 2147483647 h 112"/>
              <a:gd name="T28" fmla="*/ 2147483647 w 113"/>
              <a:gd name="T29" fmla="*/ 2147483647 h 112"/>
              <a:gd name="T30" fmla="*/ 2147483647 w 113"/>
              <a:gd name="T31" fmla="*/ 2147483647 h 112"/>
              <a:gd name="T32" fmla="*/ 2147483647 w 113"/>
              <a:gd name="T33" fmla="*/ 2147483647 h 112"/>
              <a:gd name="T34" fmla="*/ 2147483647 w 113"/>
              <a:gd name="T35" fmla="*/ 2147483647 h 1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3"/>
              <a:gd name="T55" fmla="*/ 0 h 112"/>
              <a:gd name="T56" fmla="*/ 113 w 113"/>
              <a:gd name="T57" fmla="*/ 112 h 1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3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8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1" y="112"/>
                  <a:pt x="91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0" y="20"/>
                </a:cubicBezTo>
                <a:cubicBezTo>
                  <a:pt x="29" y="12"/>
                  <a:pt x="43" y="11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7" name="MH_Other_18"/>
          <p:cNvSpPr>
            <a:spLocks noEditPoints="1" noChangeArrowheads="1"/>
          </p:cNvSpPr>
          <p:nvPr/>
        </p:nvSpPr>
        <p:spPr bwMode="auto">
          <a:xfrm>
            <a:off x="6883400" y="4600575"/>
            <a:ext cx="434975" cy="428625"/>
          </a:xfrm>
          <a:custGeom>
            <a:avLst/>
            <a:gdLst>
              <a:gd name="T0" fmla="*/ 2147483647 w 120"/>
              <a:gd name="T1" fmla="*/ 2147483647 h 118"/>
              <a:gd name="T2" fmla="*/ 2147483647 w 120"/>
              <a:gd name="T3" fmla="*/ 2147483647 h 118"/>
              <a:gd name="T4" fmla="*/ 2147483647 w 120"/>
              <a:gd name="T5" fmla="*/ 2147483647 h 118"/>
              <a:gd name="T6" fmla="*/ 2147483647 w 120"/>
              <a:gd name="T7" fmla="*/ 2147483647 h 118"/>
              <a:gd name="T8" fmla="*/ 2147483647 w 120"/>
              <a:gd name="T9" fmla="*/ 2147483647 h 118"/>
              <a:gd name="T10" fmla="*/ 2147483647 w 120"/>
              <a:gd name="T11" fmla="*/ 2147483647 h 118"/>
              <a:gd name="T12" fmla="*/ 2147483647 w 120"/>
              <a:gd name="T13" fmla="*/ 2147483647 h 118"/>
              <a:gd name="T14" fmla="*/ 2147483647 w 120"/>
              <a:gd name="T15" fmla="*/ 2147483647 h 118"/>
              <a:gd name="T16" fmla="*/ 2147483647 w 120"/>
              <a:gd name="T17" fmla="*/ 2147483647 h 118"/>
              <a:gd name="T18" fmla="*/ 2147483647 w 120"/>
              <a:gd name="T19" fmla="*/ 2147483647 h 118"/>
              <a:gd name="T20" fmla="*/ 2147483647 w 120"/>
              <a:gd name="T21" fmla="*/ 2147483647 h 118"/>
              <a:gd name="T22" fmla="*/ 2147483647 w 120"/>
              <a:gd name="T23" fmla="*/ 2147483647 h 118"/>
              <a:gd name="T24" fmla="*/ 2147483647 w 120"/>
              <a:gd name="T25" fmla="*/ 2147483647 h 118"/>
              <a:gd name="T26" fmla="*/ 2147483647 w 120"/>
              <a:gd name="T27" fmla="*/ 2147483647 h 118"/>
              <a:gd name="T28" fmla="*/ 2147483647 w 120"/>
              <a:gd name="T29" fmla="*/ 2147483647 h 118"/>
              <a:gd name="T30" fmla="*/ 2147483647 w 120"/>
              <a:gd name="T31" fmla="*/ 2147483647 h 118"/>
              <a:gd name="T32" fmla="*/ 2147483647 w 120"/>
              <a:gd name="T33" fmla="*/ 2147483647 h 118"/>
              <a:gd name="T34" fmla="*/ 2147483647 w 120"/>
              <a:gd name="T35" fmla="*/ 2147483647 h 118"/>
              <a:gd name="T36" fmla="*/ 2147483647 w 120"/>
              <a:gd name="T37" fmla="*/ 2147483647 h 118"/>
              <a:gd name="T38" fmla="*/ 2147483647 w 120"/>
              <a:gd name="T39" fmla="*/ 2147483647 h 1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0"/>
              <a:gd name="T61" fmla="*/ 0 h 118"/>
              <a:gd name="T62" fmla="*/ 120 w 120"/>
              <a:gd name="T63" fmla="*/ 118 h 1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0" h="118">
                <a:moveTo>
                  <a:pt x="53" y="35"/>
                </a:move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7" y="36"/>
                  <a:pt x="17" y="36"/>
                  <a:pt x="17" y="36"/>
                </a:cubicBezTo>
                <a:cubicBezTo>
                  <a:pt x="2" y="21"/>
                  <a:pt x="2" y="21"/>
                  <a:pt x="2" y="21"/>
                </a:cubicBezTo>
                <a:cubicBezTo>
                  <a:pt x="0" y="30"/>
                  <a:pt x="2" y="40"/>
                  <a:pt x="9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0" y="117"/>
                  <a:pt x="103" y="118"/>
                  <a:pt x="107" y="118"/>
                </a:cubicBezTo>
                <a:cubicBezTo>
                  <a:pt x="110" y="118"/>
                  <a:pt x="113" y="117"/>
                  <a:pt x="115" y="115"/>
                </a:cubicBezTo>
                <a:cubicBezTo>
                  <a:pt x="120" y="110"/>
                  <a:pt x="120" y="102"/>
                  <a:pt x="115" y="97"/>
                </a:cubicBezTo>
                <a:lnTo>
                  <a:pt x="53" y="35"/>
                </a:lnTo>
                <a:close/>
                <a:moveTo>
                  <a:pt x="108" y="113"/>
                </a:moveTo>
                <a:cubicBezTo>
                  <a:pt x="105" y="113"/>
                  <a:pt x="103" y="110"/>
                  <a:pt x="103" y="108"/>
                </a:cubicBezTo>
                <a:cubicBezTo>
                  <a:pt x="103" y="105"/>
                  <a:pt x="105" y="103"/>
                  <a:pt x="108" y="103"/>
                </a:cubicBezTo>
                <a:cubicBezTo>
                  <a:pt x="110" y="103"/>
                  <a:pt x="113" y="105"/>
                  <a:pt x="113" y="108"/>
                </a:cubicBezTo>
                <a:cubicBezTo>
                  <a:pt x="113" y="110"/>
                  <a:pt x="110" y="113"/>
                  <a:pt x="108" y="11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8" name="MH_Other_19"/>
          <p:cNvSpPr>
            <a:spLocks noEditPoints="1" noChangeArrowheads="1"/>
          </p:cNvSpPr>
          <p:nvPr/>
        </p:nvSpPr>
        <p:spPr bwMode="auto">
          <a:xfrm>
            <a:off x="6873875" y="2595563"/>
            <a:ext cx="201613" cy="368300"/>
          </a:xfrm>
          <a:custGeom>
            <a:avLst/>
            <a:gdLst>
              <a:gd name="T0" fmla="*/ 2147483647 w 50"/>
              <a:gd name="T1" fmla="*/ 2147483647 h 90"/>
              <a:gd name="T2" fmla="*/ 2147483647 w 50"/>
              <a:gd name="T3" fmla="*/ 2147483647 h 90"/>
              <a:gd name="T4" fmla="*/ 2147483647 w 50"/>
              <a:gd name="T5" fmla="*/ 0 h 90"/>
              <a:gd name="T6" fmla="*/ 2147483647 w 50"/>
              <a:gd name="T7" fmla="*/ 0 h 90"/>
              <a:gd name="T8" fmla="*/ 0 w 50"/>
              <a:gd name="T9" fmla="*/ 2147483647 h 90"/>
              <a:gd name="T10" fmla="*/ 0 w 50"/>
              <a:gd name="T11" fmla="*/ 2147483647 h 90"/>
              <a:gd name="T12" fmla="*/ 2147483647 w 50"/>
              <a:gd name="T13" fmla="*/ 2147483647 h 90"/>
              <a:gd name="T14" fmla="*/ 2147483647 w 50"/>
              <a:gd name="T15" fmla="*/ 2147483647 h 90"/>
              <a:gd name="T16" fmla="*/ 2147483647 w 50"/>
              <a:gd name="T17" fmla="*/ 2147483647 h 90"/>
              <a:gd name="T18" fmla="*/ 2147483647 w 50"/>
              <a:gd name="T19" fmla="*/ 2147483647 h 90"/>
              <a:gd name="T20" fmla="*/ 2147483647 w 50"/>
              <a:gd name="T21" fmla="*/ 2147483647 h 90"/>
              <a:gd name="T22" fmla="*/ 2147483647 w 50"/>
              <a:gd name="T23" fmla="*/ 2147483647 h 90"/>
              <a:gd name="T24" fmla="*/ 2147483647 w 50"/>
              <a:gd name="T25" fmla="*/ 2147483647 h 90"/>
              <a:gd name="T26" fmla="*/ 2147483647 w 50"/>
              <a:gd name="T27" fmla="*/ 2147483647 h 90"/>
              <a:gd name="T28" fmla="*/ 2147483647 w 50"/>
              <a:gd name="T29" fmla="*/ 2147483647 h 90"/>
              <a:gd name="T30" fmla="*/ 2147483647 w 50"/>
              <a:gd name="T31" fmla="*/ 2147483647 h 90"/>
              <a:gd name="T32" fmla="*/ 2147483647 w 50"/>
              <a:gd name="T33" fmla="*/ 2147483647 h 90"/>
              <a:gd name="T34" fmla="*/ 2147483647 w 50"/>
              <a:gd name="T35" fmla="*/ 2147483647 h 90"/>
              <a:gd name="T36" fmla="*/ 2147483647 w 50"/>
              <a:gd name="T37" fmla="*/ 2147483647 h 90"/>
              <a:gd name="T38" fmla="*/ 2147483647 w 50"/>
              <a:gd name="T39" fmla="*/ 2147483647 h 90"/>
              <a:gd name="T40" fmla="*/ 2147483647 w 50"/>
              <a:gd name="T41" fmla="*/ 2147483647 h 90"/>
              <a:gd name="T42" fmla="*/ 2147483647 w 50"/>
              <a:gd name="T43" fmla="*/ 2147483647 h 90"/>
              <a:gd name="T44" fmla="*/ 2147483647 w 50"/>
              <a:gd name="T45" fmla="*/ 2147483647 h 90"/>
              <a:gd name="T46" fmla="*/ 2147483647 w 50"/>
              <a:gd name="T47" fmla="*/ 2147483647 h 90"/>
              <a:gd name="T48" fmla="*/ 2147483647 w 50"/>
              <a:gd name="T49" fmla="*/ 2147483647 h 90"/>
              <a:gd name="T50" fmla="*/ 2147483647 w 50"/>
              <a:gd name="T51" fmla="*/ 2147483647 h 90"/>
              <a:gd name="T52" fmla="*/ 2147483647 w 50"/>
              <a:gd name="T53" fmla="*/ 2147483647 h 90"/>
              <a:gd name="T54" fmla="*/ 2147483647 w 50"/>
              <a:gd name="T55" fmla="*/ 2147483647 h 90"/>
              <a:gd name="T56" fmla="*/ 2147483647 w 50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0"/>
              <a:gd name="T88" fmla="*/ 0 h 90"/>
              <a:gd name="T89" fmla="*/ 50 w 50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0" h="90">
                <a:moveTo>
                  <a:pt x="50" y="83"/>
                </a:moveTo>
                <a:cubicBezTo>
                  <a:pt x="50" y="7"/>
                  <a:pt x="50" y="7"/>
                  <a:pt x="50" y="7"/>
                </a:cubicBezTo>
                <a:cubicBezTo>
                  <a:pt x="50" y="3"/>
                  <a:pt x="47" y="0"/>
                  <a:pt x="4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6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7" y="90"/>
                  <a:pt x="50" y="87"/>
                  <a:pt x="50" y="83"/>
                </a:cubicBezTo>
                <a:close/>
                <a:moveTo>
                  <a:pt x="39" y="5"/>
                </a:moveTo>
                <a:cubicBezTo>
                  <a:pt x="40" y="5"/>
                  <a:pt x="41" y="5"/>
                  <a:pt x="41" y="6"/>
                </a:cubicBezTo>
                <a:cubicBezTo>
                  <a:pt x="41" y="7"/>
                  <a:pt x="40" y="8"/>
                  <a:pt x="39" y="8"/>
                </a:cubicBezTo>
                <a:cubicBezTo>
                  <a:pt x="38" y="8"/>
                  <a:pt x="38" y="7"/>
                  <a:pt x="38" y="6"/>
                </a:cubicBezTo>
                <a:cubicBezTo>
                  <a:pt x="38" y="5"/>
                  <a:pt x="38" y="5"/>
                  <a:pt x="39" y="5"/>
                </a:cubicBezTo>
                <a:close/>
                <a:moveTo>
                  <a:pt x="16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5"/>
                </a:lnTo>
                <a:close/>
                <a:moveTo>
                  <a:pt x="5" y="69"/>
                </a:moveTo>
                <a:cubicBezTo>
                  <a:pt x="5" y="11"/>
                  <a:pt x="5" y="11"/>
                  <a:pt x="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69"/>
                  <a:pt x="45" y="69"/>
                  <a:pt x="45" y="69"/>
                </a:cubicBezTo>
                <a:lnTo>
                  <a:pt x="5" y="69"/>
                </a:lnTo>
                <a:close/>
                <a:moveTo>
                  <a:pt x="25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5" y="75"/>
                </a:cubicBezTo>
                <a:cubicBezTo>
                  <a:pt x="27" y="75"/>
                  <a:pt x="29" y="77"/>
                  <a:pt x="29" y="79"/>
                </a:cubicBezTo>
                <a:cubicBezTo>
                  <a:pt x="29" y="81"/>
                  <a:pt x="27" y="83"/>
                  <a:pt x="25" y="83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09" name="MH_Other_20"/>
          <p:cNvSpPr>
            <a:spLocks noEditPoints="1" noChangeArrowheads="1"/>
          </p:cNvSpPr>
          <p:nvPr/>
        </p:nvSpPr>
        <p:spPr bwMode="auto">
          <a:xfrm>
            <a:off x="7110413" y="2733675"/>
            <a:ext cx="207962" cy="368300"/>
          </a:xfrm>
          <a:custGeom>
            <a:avLst/>
            <a:gdLst>
              <a:gd name="T0" fmla="*/ 2147483647 w 51"/>
              <a:gd name="T1" fmla="*/ 0 h 90"/>
              <a:gd name="T2" fmla="*/ 2147483647 w 51"/>
              <a:gd name="T3" fmla="*/ 0 h 90"/>
              <a:gd name="T4" fmla="*/ 0 w 51"/>
              <a:gd name="T5" fmla="*/ 2147483647 h 90"/>
              <a:gd name="T6" fmla="*/ 0 w 51"/>
              <a:gd name="T7" fmla="*/ 2147483647 h 90"/>
              <a:gd name="T8" fmla="*/ 2147483647 w 51"/>
              <a:gd name="T9" fmla="*/ 2147483647 h 90"/>
              <a:gd name="T10" fmla="*/ 2147483647 w 51"/>
              <a:gd name="T11" fmla="*/ 2147483647 h 90"/>
              <a:gd name="T12" fmla="*/ 2147483647 w 51"/>
              <a:gd name="T13" fmla="*/ 2147483647 h 90"/>
              <a:gd name="T14" fmla="*/ 2147483647 w 51"/>
              <a:gd name="T15" fmla="*/ 2147483647 h 90"/>
              <a:gd name="T16" fmla="*/ 2147483647 w 51"/>
              <a:gd name="T17" fmla="*/ 0 h 90"/>
              <a:gd name="T18" fmla="*/ 2147483647 w 51"/>
              <a:gd name="T19" fmla="*/ 2147483647 h 90"/>
              <a:gd name="T20" fmla="*/ 2147483647 w 51"/>
              <a:gd name="T21" fmla="*/ 2147483647 h 90"/>
              <a:gd name="T22" fmla="*/ 2147483647 w 51"/>
              <a:gd name="T23" fmla="*/ 2147483647 h 90"/>
              <a:gd name="T24" fmla="*/ 2147483647 w 51"/>
              <a:gd name="T25" fmla="*/ 2147483647 h 90"/>
              <a:gd name="T26" fmla="*/ 2147483647 w 51"/>
              <a:gd name="T27" fmla="*/ 2147483647 h 90"/>
              <a:gd name="T28" fmla="*/ 2147483647 w 51"/>
              <a:gd name="T29" fmla="*/ 2147483647 h 90"/>
              <a:gd name="T30" fmla="*/ 2147483647 w 51"/>
              <a:gd name="T31" fmla="*/ 2147483647 h 90"/>
              <a:gd name="T32" fmla="*/ 2147483647 w 51"/>
              <a:gd name="T33" fmla="*/ 2147483647 h 90"/>
              <a:gd name="T34" fmla="*/ 2147483647 w 51"/>
              <a:gd name="T35" fmla="*/ 2147483647 h 90"/>
              <a:gd name="T36" fmla="*/ 2147483647 w 51"/>
              <a:gd name="T37" fmla="*/ 2147483647 h 90"/>
              <a:gd name="T38" fmla="*/ 2147483647 w 51"/>
              <a:gd name="T39" fmla="*/ 2147483647 h 90"/>
              <a:gd name="T40" fmla="*/ 2147483647 w 51"/>
              <a:gd name="T41" fmla="*/ 2147483647 h 90"/>
              <a:gd name="T42" fmla="*/ 2147483647 w 51"/>
              <a:gd name="T43" fmla="*/ 2147483647 h 90"/>
              <a:gd name="T44" fmla="*/ 2147483647 w 51"/>
              <a:gd name="T45" fmla="*/ 2147483647 h 90"/>
              <a:gd name="T46" fmla="*/ 2147483647 w 51"/>
              <a:gd name="T47" fmla="*/ 2147483647 h 90"/>
              <a:gd name="T48" fmla="*/ 2147483647 w 51"/>
              <a:gd name="T49" fmla="*/ 2147483647 h 90"/>
              <a:gd name="T50" fmla="*/ 2147483647 w 51"/>
              <a:gd name="T51" fmla="*/ 2147483647 h 90"/>
              <a:gd name="T52" fmla="*/ 2147483647 w 51"/>
              <a:gd name="T53" fmla="*/ 2147483647 h 90"/>
              <a:gd name="T54" fmla="*/ 2147483647 w 51"/>
              <a:gd name="T55" fmla="*/ 2147483647 h 90"/>
              <a:gd name="T56" fmla="*/ 2147483647 w 51"/>
              <a:gd name="T57" fmla="*/ 2147483647 h 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90"/>
              <a:gd name="T89" fmla="*/ 51 w 51"/>
              <a:gd name="T90" fmla="*/ 90 h 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90">
                <a:moveTo>
                  <a:pt x="44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7"/>
                  <a:pt x="3" y="90"/>
                  <a:pt x="7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8" y="90"/>
                  <a:pt x="51" y="87"/>
                  <a:pt x="51" y="83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lose/>
                <a:moveTo>
                  <a:pt x="40" y="5"/>
                </a:move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8"/>
                  <a:pt x="40" y="8"/>
                </a:cubicBezTo>
                <a:cubicBezTo>
                  <a:pt x="39" y="8"/>
                  <a:pt x="38" y="7"/>
                  <a:pt x="38" y="6"/>
                </a:cubicBezTo>
                <a:cubicBezTo>
                  <a:pt x="38" y="5"/>
                  <a:pt x="39" y="5"/>
                  <a:pt x="40" y="5"/>
                </a:cubicBezTo>
                <a:close/>
                <a:moveTo>
                  <a:pt x="17" y="5"/>
                </a:moveTo>
                <a:cubicBezTo>
                  <a:pt x="34" y="5"/>
                  <a:pt x="34" y="5"/>
                  <a:pt x="34" y="5"/>
                </a:cubicBezTo>
                <a:cubicBezTo>
                  <a:pt x="34" y="7"/>
                  <a:pt x="34" y="7"/>
                  <a:pt x="34" y="7"/>
                </a:cubicBezTo>
                <a:cubicBezTo>
                  <a:pt x="17" y="7"/>
                  <a:pt x="17" y="7"/>
                  <a:pt x="17" y="7"/>
                </a:cubicBezTo>
                <a:lnTo>
                  <a:pt x="17" y="5"/>
                </a:lnTo>
                <a:close/>
                <a:moveTo>
                  <a:pt x="26" y="83"/>
                </a:moveTo>
                <a:cubicBezTo>
                  <a:pt x="23" y="83"/>
                  <a:pt x="21" y="81"/>
                  <a:pt x="21" y="79"/>
                </a:cubicBezTo>
                <a:cubicBezTo>
                  <a:pt x="21" y="77"/>
                  <a:pt x="23" y="75"/>
                  <a:pt x="26" y="75"/>
                </a:cubicBezTo>
                <a:cubicBezTo>
                  <a:pt x="28" y="75"/>
                  <a:pt x="30" y="77"/>
                  <a:pt x="30" y="79"/>
                </a:cubicBezTo>
                <a:cubicBezTo>
                  <a:pt x="30" y="81"/>
                  <a:pt x="28" y="83"/>
                  <a:pt x="26" y="83"/>
                </a:cubicBezTo>
                <a:close/>
                <a:moveTo>
                  <a:pt x="46" y="69"/>
                </a:moveTo>
                <a:cubicBezTo>
                  <a:pt x="5" y="69"/>
                  <a:pt x="5" y="69"/>
                  <a:pt x="5" y="69"/>
                </a:cubicBezTo>
                <a:cubicBezTo>
                  <a:pt x="5" y="11"/>
                  <a:pt x="5" y="11"/>
                  <a:pt x="5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69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0" name="MH_Other_21"/>
          <p:cNvSpPr>
            <a:spLocks noChangeArrowheads="1"/>
          </p:cNvSpPr>
          <p:nvPr/>
        </p:nvSpPr>
        <p:spPr bwMode="auto">
          <a:xfrm>
            <a:off x="7094538" y="2617788"/>
            <a:ext cx="122237" cy="100012"/>
          </a:xfrm>
          <a:custGeom>
            <a:avLst/>
            <a:gdLst>
              <a:gd name="T0" fmla="*/ 244061450 w 40"/>
              <a:gd name="T1" fmla="*/ 249611768 h 33"/>
              <a:gd name="T2" fmla="*/ 305076049 w 40"/>
              <a:gd name="T3" fmla="*/ 249611768 h 33"/>
              <a:gd name="T4" fmla="*/ 305076049 w 40"/>
              <a:gd name="T5" fmla="*/ 60513321 h 33"/>
              <a:gd name="T6" fmla="*/ 305076049 w 40"/>
              <a:gd name="T7" fmla="*/ 0 h 33"/>
              <a:gd name="T8" fmla="*/ 244061450 w 40"/>
              <a:gd name="T9" fmla="*/ 0 h 33"/>
              <a:gd name="T10" fmla="*/ 0 w 40"/>
              <a:gd name="T11" fmla="*/ 0 h 33"/>
              <a:gd name="T12" fmla="*/ 0 w 40"/>
              <a:gd name="T13" fmla="*/ 60513321 h 33"/>
              <a:gd name="T14" fmla="*/ 244061450 w 40"/>
              <a:gd name="T15" fmla="*/ 60513321 h 33"/>
              <a:gd name="T16" fmla="*/ 244061450 w 40"/>
              <a:gd name="T17" fmla="*/ 249611768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"/>
              <a:gd name="T28" fmla="*/ 0 h 33"/>
              <a:gd name="T29" fmla="*/ 40 w 40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" h="33">
                <a:moveTo>
                  <a:pt x="32" y="33"/>
                </a:moveTo>
                <a:lnTo>
                  <a:pt x="40" y="33"/>
                </a:lnTo>
                <a:lnTo>
                  <a:pt x="40" y="8"/>
                </a:lnTo>
                <a:lnTo>
                  <a:pt x="40" y="0"/>
                </a:lnTo>
                <a:lnTo>
                  <a:pt x="32" y="0"/>
                </a:lnTo>
                <a:lnTo>
                  <a:pt x="0" y="0"/>
                </a:lnTo>
                <a:lnTo>
                  <a:pt x="0" y="8"/>
                </a:lnTo>
                <a:lnTo>
                  <a:pt x="32" y="8"/>
                </a:lnTo>
                <a:lnTo>
                  <a:pt x="32" y="33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1" name="MH_Other_22"/>
          <p:cNvSpPr>
            <a:spLocks noChangeArrowheads="1"/>
          </p:cNvSpPr>
          <p:nvPr/>
        </p:nvSpPr>
        <p:spPr bwMode="auto">
          <a:xfrm>
            <a:off x="6985000" y="2986088"/>
            <a:ext cx="100013" cy="100012"/>
          </a:xfrm>
          <a:custGeom>
            <a:avLst/>
            <a:gdLst>
              <a:gd name="T0" fmla="*/ 60513926 w 33"/>
              <a:gd name="T1" fmla="*/ 0 h 33"/>
              <a:gd name="T2" fmla="*/ 0 w 33"/>
              <a:gd name="T3" fmla="*/ 0 h 33"/>
              <a:gd name="T4" fmla="*/ 0 w 33"/>
              <a:gd name="T5" fmla="*/ 189098447 h 33"/>
              <a:gd name="T6" fmla="*/ 0 w 33"/>
              <a:gd name="T7" fmla="*/ 249611768 h 33"/>
              <a:gd name="T8" fmla="*/ 60513926 w 33"/>
              <a:gd name="T9" fmla="*/ 249611768 h 33"/>
              <a:gd name="T10" fmla="*/ 249614264 w 33"/>
              <a:gd name="T11" fmla="*/ 249611768 h 33"/>
              <a:gd name="T12" fmla="*/ 249614264 w 33"/>
              <a:gd name="T13" fmla="*/ 189098447 h 33"/>
              <a:gd name="T14" fmla="*/ 60513926 w 33"/>
              <a:gd name="T15" fmla="*/ 189098447 h 33"/>
              <a:gd name="T16" fmla="*/ 60513926 w 33"/>
              <a:gd name="T17" fmla="*/ 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8" y="0"/>
                </a:moveTo>
                <a:lnTo>
                  <a:pt x="0" y="0"/>
                </a:lnTo>
                <a:lnTo>
                  <a:pt x="0" y="25"/>
                </a:lnTo>
                <a:lnTo>
                  <a:pt x="0" y="33"/>
                </a:lnTo>
                <a:lnTo>
                  <a:pt x="8" y="33"/>
                </a:lnTo>
                <a:lnTo>
                  <a:pt x="33" y="33"/>
                </a:lnTo>
                <a:lnTo>
                  <a:pt x="33" y="25"/>
                </a:lnTo>
                <a:lnTo>
                  <a:pt x="8" y="25"/>
                </a:lnTo>
                <a:lnTo>
                  <a:pt x="8" y="0"/>
                </a:lnTo>
                <a:close/>
              </a:path>
            </a:pathLst>
          </a:cu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2312" name="MH_SubTitle_1"/>
          <p:cNvSpPr>
            <a:spLocks noChangeArrowheads="1"/>
          </p:cNvSpPr>
          <p:nvPr/>
        </p:nvSpPr>
        <p:spPr bwMode="auto">
          <a:xfrm>
            <a:off x="1401763" y="25336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3" name="MH_SubTitle_2"/>
          <p:cNvSpPr>
            <a:spLocks noChangeArrowheads="1"/>
          </p:cNvSpPr>
          <p:nvPr/>
        </p:nvSpPr>
        <p:spPr bwMode="auto">
          <a:xfrm>
            <a:off x="984250" y="3494088"/>
            <a:ext cx="306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4" name="MH_SubTitle_3"/>
          <p:cNvSpPr>
            <a:spLocks noChangeArrowheads="1"/>
          </p:cNvSpPr>
          <p:nvPr/>
        </p:nvSpPr>
        <p:spPr bwMode="auto">
          <a:xfrm>
            <a:off x="1401763" y="4489450"/>
            <a:ext cx="303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5" name="MH_SubTitle_4"/>
          <p:cNvSpPr>
            <a:spLocks noChangeArrowheads="1"/>
          </p:cNvSpPr>
          <p:nvPr/>
        </p:nvSpPr>
        <p:spPr bwMode="auto">
          <a:xfrm>
            <a:off x="7770813" y="25336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6" name="MH_SubTitle_5"/>
          <p:cNvSpPr>
            <a:spLocks noChangeArrowheads="1"/>
          </p:cNvSpPr>
          <p:nvPr/>
        </p:nvSpPr>
        <p:spPr bwMode="auto">
          <a:xfrm>
            <a:off x="8110538" y="3494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7" name="MH_SubTitle_6"/>
          <p:cNvSpPr>
            <a:spLocks noChangeArrowheads="1"/>
          </p:cNvSpPr>
          <p:nvPr/>
        </p:nvSpPr>
        <p:spPr bwMode="auto">
          <a:xfrm>
            <a:off x="7770813" y="4489450"/>
            <a:ext cx="3052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zero</a:t>
            </a: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宋体" panose="02010600030101010101" pitchFamily="2" charset="-122"/>
              </a:rPr>
              <a:t>极简主义设计，极致简约风潮流所向，通用设计，完美兼容。</a:t>
            </a:r>
            <a:endParaRPr lang="zh-CN" altLang="en-US" sz="1600" dirty="0">
              <a:latin typeface="Calibri" panose="020F050202020403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318" name="矩形 1"/>
          <p:cNvSpPr>
            <a:spLocks noChangeArrowheads="1"/>
          </p:cNvSpPr>
          <p:nvPr/>
        </p:nvSpPr>
        <p:spPr bwMode="auto">
          <a:xfrm>
            <a:off x="1233488" y="352425"/>
            <a:ext cx="377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请在此处输入您的标题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grpSp>
        <p:nvGrpSpPr>
          <p:cNvPr id="12319" name="组合 40"/>
          <p:cNvGrpSpPr/>
          <p:nvPr/>
        </p:nvGrpSpPr>
        <p:grpSpPr bwMode="auto">
          <a:xfrm>
            <a:off x="98425" y="93663"/>
            <a:ext cx="922338" cy="1065212"/>
            <a:chOff x="0" y="0"/>
            <a:chExt cx="1179513" cy="1360488"/>
          </a:xfrm>
        </p:grpSpPr>
        <p:sp>
          <p:nvSpPr>
            <p:cNvPr id="12320" name="文本框 41"/>
            <p:cNvSpPr>
              <a:spLocks noChangeArrowheads="1"/>
            </p:cNvSpPr>
            <p:nvPr/>
          </p:nvSpPr>
          <p:spPr bwMode="auto">
            <a:xfrm>
              <a:off x="157122" y="241187"/>
              <a:ext cx="600843" cy="82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321" name="Freeform 6"/>
            <p:cNvSpPr>
              <a:spLocks noChangeArrowheads="1"/>
            </p:cNvSpPr>
            <p:nvPr/>
          </p:nvSpPr>
          <p:spPr bwMode="auto">
            <a:xfrm>
              <a:off x="733425" y="960437"/>
              <a:ext cx="136525" cy="136525"/>
            </a:xfrm>
            <a:custGeom>
              <a:avLst/>
              <a:gdLst>
                <a:gd name="T0" fmla="*/ 109978 w 36"/>
                <a:gd name="T1" fmla="*/ 109978 h 36"/>
                <a:gd name="T2" fmla="*/ 26547 w 36"/>
                <a:gd name="T3" fmla="*/ 109978 h 36"/>
                <a:gd name="T4" fmla="*/ 26547 w 36"/>
                <a:gd name="T5" fmla="*/ 26547 h 36"/>
                <a:gd name="T6" fmla="*/ 109978 w 36"/>
                <a:gd name="T7" fmla="*/ 26547 h 36"/>
                <a:gd name="T8" fmla="*/ 109978 w 36"/>
                <a:gd name="T9" fmla="*/ 109978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29" y="29"/>
                  </a:moveTo>
                  <a:cubicBezTo>
                    <a:pt x="23" y="36"/>
                    <a:pt x="13" y="36"/>
                    <a:pt x="7" y="29"/>
                  </a:cubicBezTo>
                  <a:cubicBezTo>
                    <a:pt x="0" y="23"/>
                    <a:pt x="0" y="13"/>
                    <a:pt x="7" y="7"/>
                  </a:cubicBezTo>
                  <a:cubicBezTo>
                    <a:pt x="13" y="0"/>
                    <a:pt x="23" y="0"/>
                    <a:pt x="29" y="7"/>
                  </a:cubicBezTo>
                  <a:cubicBezTo>
                    <a:pt x="36" y="13"/>
                    <a:pt x="36" y="23"/>
                    <a:pt x="29" y="29"/>
                  </a:cubicBezTo>
                  <a:close/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2" name="Oval 8"/>
            <p:cNvSpPr>
              <a:spLocks noChangeArrowheads="1"/>
            </p:cNvSpPr>
            <p:nvPr/>
          </p:nvSpPr>
          <p:spPr bwMode="auto">
            <a:xfrm>
              <a:off x="711200" y="15875"/>
              <a:ext cx="30163" cy="30163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3" name="Oval 12"/>
            <p:cNvSpPr>
              <a:spLocks noChangeArrowheads="1"/>
            </p:cNvSpPr>
            <p:nvPr/>
          </p:nvSpPr>
          <p:spPr bwMode="auto">
            <a:xfrm>
              <a:off x="815975" y="0"/>
              <a:ext cx="242888" cy="242888"/>
            </a:xfrm>
            <a:prstGeom prst="ellipse">
              <a:avLst/>
            </a:prstGeom>
            <a:noFill/>
            <a:ln w="38100" cap="rnd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324" name="Freeform 13"/>
            <p:cNvSpPr>
              <a:spLocks noChangeArrowheads="1"/>
            </p:cNvSpPr>
            <p:nvPr/>
          </p:nvSpPr>
          <p:spPr bwMode="auto">
            <a:xfrm>
              <a:off x="484188" y="215900"/>
              <a:ext cx="695325" cy="1144588"/>
            </a:xfrm>
            <a:custGeom>
              <a:avLst/>
              <a:gdLst>
                <a:gd name="T0" fmla="*/ 529052 w 184"/>
                <a:gd name="T1" fmla="*/ 0 h 303"/>
                <a:gd name="T2" fmla="*/ 695325 w 184"/>
                <a:gd name="T3" fmla="*/ 449525 h 303"/>
                <a:gd name="T4" fmla="*/ 0 w 184"/>
                <a:gd name="T5" fmla="*/ 1144588 h 303"/>
                <a:gd name="T6" fmla="*/ 0 60000 65536"/>
                <a:gd name="T7" fmla="*/ 0 60000 65536"/>
                <a:gd name="T8" fmla="*/ 0 60000 65536"/>
                <a:gd name="T9" fmla="*/ 0 w 184"/>
                <a:gd name="T10" fmla="*/ 0 h 303"/>
                <a:gd name="T11" fmla="*/ 184 w 184"/>
                <a:gd name="T12" fmla="*/ 303 h 3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303">
                  <a:moveTo>
                    <a:pt x="140" y="0"/>
                  </a:moveTo>
                  <a:cubicBezTo>
                    <a:pt x="168" y="32"/>
                    <a:pt x="184" y="74"/>
                    <a:pt x="184" y="119"/>
                  </a:cubicBezTo>
                  <a:cubicBezTo>
                    <a:pt x="184" y="221"/>
                    <a:pt x="102" y="303"/>
                    <a:pt x="0" y="30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12325" name="Freeform 16"/>
            <p:cNvSpPr>
              <a:spLocks noChangeArrowheads="1"/>
            </p:cNvSpPr>
            <p:nvPr/>
          </p:nvSpPr>
          <p:spPr bwMode="auto">
            <a:xfrm>
              <a:off x="0" y="182562"/>
              <a:ext cx="968375" cy="966788"/>
            </a:xfrm>
            <a:custGeom>
              <a:avLst/>
              <a:gdLst>
                <a:gd name="T0" fmla="*/ 756543 w 256"/>
                <a:gd name="T1" fmla="*/ 883705 h 256"/>
                <a:gd name="T2" fmla="*/ 484188 w 256"/>
                <a:gd name="T3" fmla="*/ 966788 h 256"/>
                <a:gd name="T4" fmla="*/ 0 w 256"/>
                <a:gd name="T5" fmla="*/ 483394 h 256"/>
                <a:gd name="T6" fmla="*/ 484188 w 256"/>
                <a:gd name="T7" fmla="*/ 0 h 256"/>
                <a:gd name="T8" fmla="*/ 968375 w 256"/>
                <a:gd name="T9" fmla="*/ 483394 h 256"/>
                <a:gd name="T10" fmla="*/ 847328 w 256"/>
                <a:gd name="T11" fmla="*/ 804398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200" y="234"/>
                  </a:moveTo>
                  <a:cubicBezTo>
                    <a:pt x="179" y="248"/>
                    <a:pt x="155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61"/>
                    <a:pt x="244" y="190"/>
                    <a:pt x="224" y="213"/>
                  </a:cubicBezTo>
                </a:path>
              </a:pathLst>
            </a:custGeom>
            <a:noFill/>
            <a:ln w="38100" cap="rnd" cmpd="sng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3448</Words>
  <Application>WPS 演示</Application>
  <PresentationFormat>宽屏</PresentationFormat>
  <Paragraphs>335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Calibri Light</vt:lpstr>
      <vt:lpstr>Calibri</vt:lpstr>
      <vt:lpstr>微软雅黑 Light</vt:lpstr>
      <vt:lpstr>Calibri</vt:lpstr>
      <vt:lpstr>微软雅黑</vt:lpstr>
      <vt:lpstr>Arial Unicode MS</vt:lpstr>
      <vt:lpstr>Meiryo</vt:lpstr>
      <vt:lpstr>Yu Gothic UI</vt:lpstr>
      <vt:lpstr>Arial Narrow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cp:lastModifiedBy>Years later</cp:lastModifiedBy>
  <cp:revision>11</cp:revision>
  <dcterms:created xsi:type="dcterms:W3CDTF">2015-08-25T06:05:00Z</dcterms:created>
  <dcterms:modified xsi:type="dcterms:W3CDTF">2024-03-19T16:57:36Z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0EF5B0C40572409B98FB794E4611D3C9_13</vt:lpwstr>
  </property>
</Properties>
</file>